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2.xml" ContentType="application/vnd.openxmlformats-officedocument.theme+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theme/theme3.xml" ContentType="application/vnd.openxmlformats-officedocument.theme+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theme/theme4.xml" ContentType="application/vnd.openxmlformats-officedocument.theme+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 id="2147483674" r:id="rId3"/>
    <p:sldMasterId id="2147483692" r:id="rId4"/>
    <p:sldMasterId id="2147483707" r:id="rId5"/>
  </p:sldMasterIdLst>
  <p:notesMasterIdLst>
    <p:notesMasterId r:id="rId51"/>
  </p:notesMasterIdLst>
  <p:sldIdLst>
    <p:sldId id="839" r:id="rId6"/>
    <p:sldId id="825" r:id="rId7"/>
    <p:sldId id="826" r:id="rId8"/>
    <p:sldId id="830" r:id="rId9"/>
    <p:sldId id="831" r:id="rId10"/>
    <p:sldId id="782" r:id="rId11"/>
    <p:sldId id="785" r:id="rId12"/>
    <p:sldId id="784" r:id="rId13"/>
    <p:sldId id="783" r:id="rId14"/>
    <p:sldId id="787" r:id="rId15"/>
    <p:sldId id="835" r:id="rId16"/>
    <p:sldId id="788" r:id="rId17"/>
    <p:sldId id="789" r:id="rId18"/>
    <p:sldId id="791" r:id="rId19"/>
    <p:sldId id="822" r:id="rId20"/>
    <p:sldId id="794" r:id="rId21"/>
    <p:sldId id="792" r:id="rId22"/>
    <p:sldId id="836" r:id="rId23"/>
    <p:sldId id="795" r:id="rId24"/>
    <p:sldId id="796" r:id="rId25"/>
    <p:sldId id="799" r:id="rId26"/>
    <p:sldId id="800" r:id="rId27"/>
    <p:sldId id="821" r:id="rId28"/>
    <p:sldId id="801" r:id="rId29"/>
    <p:sldId id="838" r:id="rId30"/>
    <p:sldId id="802" r:id="rId31"/>
    <p:sldId id="811" r:id="rId32"/>
    <p:sldId id="803" r:id="rId33"/>
    <p:sldId id="819" r:id="rId34"/>
    <p:sldId id="805" r:id="rId35"/>
    <p:sldId id="837" r:id="rId36"/>
    <p:sldId id="808" r:id="rId37"/>
    <p:sldId id="818" r:id="rId38"/>
    <p:sldId id="809" r:id="rId39"/>
    <p:sldId id="812" r:id="rId40"/>
    <p:sldId id="813" r:id="rId41"/>
    <p:sldId id="814" r:id="rId42"/>
    <p:sldId id="815" r:id="rId43"/>
    <p:sldId id="816" r:id="rId44"/>
    <p:sldId id="828" r:id="rId45"/>
    <p:sldId id="823" r:id="rId46"/>
    <p:sldId id="817" r:id="rId47"/>
    <p:sldId id="833" r:id="rId48"/>
    <p:sldId id="834" r:id="rId49"/>
    <p:sldId id="840" r:id="rId50"/>
  </p:sldIdLst>
  <p:sldSz cx="9144000" cy="5143500" type="screen16x9"/>
  <p:notesSz cx="6858000" cy="9144000"/>
  <p:custDataLst>
    <p:tags r:id="rId52"/>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00000"/>
    <a:srgbClr val="404040"/>
    <a:srgbClr val="E8E4E4"/>
    <a:srgbClr val="F3F1F1"/>
    <a:srgbClr val="DDDDDD"/>
    <a:srgbClr val="F2F0F0"/>
    <a:srgbClr val="F8F8F8"/>
    <a:srgbClr val="B2B2B2"/>
    <a:srgbClr val="979797"/>
    <a:srgbClr val="8E8E8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125E5076-3810-47DD-B79F-674D7AD40C01}" styleName="深色样式 1 - 强调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1"/>
          </a:solidFill>
        </a:fill>
      </a:tcStyle>
    </a:wholeTbl>
    <a:band1H>
      <a:tcStyle>
        <a:tcBdr/>
        <a:fill>
          <a:solidFill>
            <a:schemeClr val="accent1">
              <a:shade val="60000"/>
            </a:schemeClr>
          </a:solidFill>
        </a:fill>
      </a:tcStyle>
    </a:band1H>
    <a:band1V>
      <a:tcStyle>
        <a:tcBdr/>
        <a:fill>
          <a:solidFill>
            <a:schemeClr val="accent1">
              <a:shade val="60000"/>
            </a:schemeClr>
          </a:solidFill>
        </a:fill>
      </a:tcStyle>
    </a:band1V>
    <a:lastCol>
      <a:tcTxStyle b="on"/>
      <a:tcStyle>
        <a:tcBdr>
          <a:left>
            <a:ln w="25400" cmpd="sng">
              <a:solidFill>
                <a:schemeClr val="lt1"/>
              </a:solidFill>
            </a:ln>
          </a:left>
        </a:tcBdr>
        <a:fill>
          <a:solidFill>
            <a:schemeClr val="accent1">
              <a:shade val="60000"/>
            </a:schemeClr>
          </a:solidFill>
        </a:fill>
      </a:tcStyle>
    </a:lastCol>
    <a:firstCol>
      <a:tcTxStyle b="on"/>
      <a:tcStyle>
        <a:tcBdr>
          <a:right>
            <a:ln w="25400" cmpd="sng">
              <a:solidFill>
                <a:schemeClr val="lt1"/>
              </a:solidFill>
            </a:ln>
          </a:right>
        </a:tcBdr>
        <a:fill>
          <a:solidFill>
            <a:schemeClr val="accent1">
              <a:shade val="60000"/>
            </a:schemeClr>
          </a:solidFill>
        </a:fill>
      </a:tcStyle>
    </a:firstCol>
    <a:lastRow>
      <a:tcTxStyle b="on"/>
      <a:tcStyle>
        <a:tcBdr>
          <a:top>
            <a:ln w="25400" cmpd="sng">
              <a:solidFill>
                <a:schemeClr val="lt1"/>
              </a:solidFill>
            </a:ln>
          </a:top>
        </a:tcBdr>
        <a:fill>
          <a:solidFill>
            <a:schemeClr val="accent1">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8FD4443E-F989-4FC4-A0C8-D5A2AF1F390B}" styleName="深色样式 1 - 强调 5">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5"/>
          </a:solidFill>
        </a:fill>
      </a:tcStyle>
    </a:wholeTbl>
    <a:band1H>
      <a:tcStyle>
        <a:tcBdr/>
        <a:fill>
          <a:solidFill>
            <a:schemeClr val="accent5">
              <a:shade val="60000"/>
            </a:schemeClr>
          </a:solidFill>
        </a:fill>
      </a:tcStyle>
    </a:band1H>
    <a:band1V>
      <a:tcStyle>
        <a:tcBdr/>
        <a:fill>
          <a:solidFill>
            <a:schemeClr val="accent5">
              <a:shade val="60000"/>
            </a:schemeClr>
          </a:solidFill>
        </a:fill>
      </a:tcStyle>
    </a:band1V>
    <a:lastCol>
      <a:tcTxStyle b="on"/>
      <a:tcStyle>
        <a:tcBdr>
          <a:left>
            <a:ln w="25400" cmpd="sng">
              <a:solidFill>
                <a:schemeClr val="lt1"/>
              </a:solidFill>
            </a:ln>
          </a:left>
        </a:tcBdr>
        <a:fill>
          <a:solidFill>
            <a:schemeClr val="accent5">
              <a:shade val="60000"/>
            </a:schemeClr>
          </a:solidFill>
        </a:fill>
      </a:tcStyle>
    </a:lastCol>
    <a:firstCol>
      <a:tcTxStyle b="on"/>
      <a:tcStyle>
        <a:tcBdr>
          <a:right>
            <a:ln w="25400" cmpd="sng">
              <a:solidFill>
                <a:schemeClr val="lt1"/>
              </a:solidFill>
            </a:ln>
          </a:right>
        </a:tcBdr>
        <a:fill>
          <a:solidFill>
            <a:schemeClr val="accent5">
              <a:shade val="60000"/>
            </a:schemeClr>
          </a:solidFill>
        </a:fill>
      </a:tcStyle>
    </a:firstCol>
    <a:lastRow>
      <a:tcTxStyle b="on"/>
      <a:tcStyle>
        <a:tcBdr>
          <a:top>
            <a:ln w="25400" cmpd="sng">
              <a:solidFill>
                <a:schemeClr val="lt1"/>
              </a:solidFill>
            </a:ln>
          </a:top>
        </a:tcBdr>
        <a:fill>
          <a:solidFill>
            <a:schemeClr val="accent5">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BC89EF96-8CEA-46FF-86C4-4CE0E7609802}" styleName="浅色样式 3 - 强调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E8B1032C-EA38-4F05-BA0D-38AFFFC7BED3}" styleName="浅色样式 3 - 强调 6">
    <a:wholeTbl>
      <a:tcTxStyle>
        <a:fontRef idx="minor">
          <a:scrgbClr r="0" g="0" b="0"/>
        </a:fontRef>
        <a:schemeClr val="tx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noFill/>
        </a:fill>
      </a:tcStyle>
    </a:wholeTbl>
    <a:band1H>
      <a:tcStyle>
        <a:tcBdr/>
        <a:fill>
          <a:solidFill>
            <a:schemeClr val="accent6">
              <a:alpha val="20000"/>
            </a:schemeClr>
          </a:solidFill>
        </a:fill>
      </a:tcStyle>
    </a:band1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noFill/>
        </a:fill>
      </a:tcStyle>
    </a:lastRow>
    <a:firstRow>
      <a:tcTxStyle b="on"/>
      <a:tcStyle>
        <a:tcBdr>
          <a:bottom>
            <a:ln w="25400" cmpd="sng">
              <a:solidFill>
                <a:schemeClr val="accent6"/>
              </a:solidFill>
            </a:ln>
          </a:bottom>
        </a:tcBdr>
        <a:fill>
          <a:noFill/>
        </a:fill>
      </a:tcStyle>
    </a:firstRow>
  </a:tblStyle>
  <a:tblStyle styleId="{E8034E78-7F5D-4C2E-B375-FC64B27BC917}" styleName="深色样式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left>
            <a:ln w="25400" cmpd="sng">
              <a:solidFill>
                <a:schemeClr val="lt1"/>
              </a:solidFill>
            </a:ln>
          </a:left>
        </a:tcBdr>
        <a:fill>
          <a:solidFill>
            <a:schemeClr val="dk1">
              <a:tint val="60000"/>
            </a:schemeClr>
          </a:solidFill>
        </a:fill>
      </a:tcStyle>
    </a:lastCol>
    <a:firstCol>
      <a:tcTxStyle b="on"/>
      <a:tcStyle>
        <a:tcBdr>
          <a:right>
            <a:ln w="25400" cmpd="sng">
              <a:solidFill>
                <a:schemeClr val="lt1"/>
              </a:solidFill>
            </a:ln>
          </a:right>
        </a:tcBdr>
        <a:fill>
          <a:solidFill>
            <a:schemeClr val="dk1">
              <a:tint val="60000"/>
            </a:schemeClr>
          </a:solidFill>
        </a:fill>
      </a:tcStyle>
    </a:firstCol>
    <a:lastRow>
      <a:tcTxStyle b="on"/>
      <a:tcStyle>
        <a:tcBdr>
          <a:top>
            <a:ln w="25400" cmpd="sng">
              <a:solidFill>
                <a:schemeClr val="lt1"/>
              </a:solidFill>
            </a:ln>
          </a:top>
        </a:tcBdr>
        <a:fill>
          <a:solidFill>
            <a:schemeClr val="dk1">
              <a:tint val="6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1214" autoAdjust="0"/>
    <p:restoredTop sz="96318" autoAdjust="0"/>
  </p:normalViewPr>
  <p:slideViewPr>
    <p:cSldViewPr>
      <p:cViewPr varScale="1">
        <p:scale>
          <a:sx n="143" d="100"/>
          <a:sy n="143" d="100"/>
        </p:scale>
        <p:origin x="936" y="120"/>
      </p:cViewPr>
      <p:guideLst>
        <p:guide orient="horz" pos="1620"/>
        <p:guide pos="2880"/>
      </p:guideLst>
    </p:cSldViewPr>
  </p:slideViewPr>
  <p:notesTextViewPr>
    <p:cViewPr>
      <p:scale>
        <a:sx n="25" d="100"/>
        <a:sy n="25" d="100"/>
      </p:scale>
      <p:origin x="0" y="0"/>
    </p:cViewPr>
  </p:notesTextViewPr>
  <p:sorterViewPr>
    <p:cViewPr varScale="1">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slide" Target="slides/slide34.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slide" Target="slides/slide37.xml"/><Relationship Id="rId47" Type="http://schemas.openxmlformats.org/officeDocument/2006/relationships/slide" Target="slides/slide42.xml"/><Relationship Id="rId50" Type="http://schemas.openxmlformats.org/officeDocument/2006/relationships/slide" Target="slides/slide45.xml"/><Relationship Id="rId55" Type="http://schemas.openxmlformats.org/officeDocument/2006/relationships/theme" Target="theme/theme1.xml"/><Relationship Id="rId7" Type="http://schemas.openxmlformats.org/officeDocument/2006/relationships/slide" Target="slides/slide2.xml"/><Relationship Id="rId2" Type="http://schemas.openxmlformats.org/officeDocument/2006/relationships/slideMaster" Target="slideMasters/slideMaster2.xml"/><Relationship Id="rId16" Type="http://schemas.openxmlformats.org/officeDocument/2006/relationships/slide" Target="slides/slide11.xml"/><Relationship Id="rId29" Type="http://schemas.openxmlformats.org/officeDocument/2006/relationships/slide" Target="slides/slide24.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slide" Target="slides/slide35.xml"/><Relationship Id="rId45" Type="http://schemas.openxmlformats.org/officeDocument/2006/relationships/slide" Target="slides/slide40.xml"/><Relationship Id="rId53" Type="http://schemas.openxmlformats.org/officeDocument/2006/relationships/presProps" Target="presProps.xml"/><Relationship Id="rId5" Type="http://schemas.openxmlformats.org/officeDocument/2006/relationships/slideMaster" Target="slideMasters/slideMaster5.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4" Type="http://schemas.openxmlformats.org/officeDocument/2006/relationships/slide" Target="slides/slide39.xml"/><Relationship Id="rId52" Type="http://schemas.openxmlformats.org/officeDocument/2006/relationships/tags" Target="tags/tag1.xml"/><Relationship Id="rId4" Type="http://schemas.openxmlformats.org/officeDocument/2006/relationships/slideMaster" Target="slideMasters/slideMaster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slide" Target="slides/slide38.xml"/><Relationship Id="rId48" Type="http://schemas.openxmlformats.org/officeDocument/2006/relationships/slide" Target="slides/slide43.xml"/><Relationship Id="rId56" Type="http://schemas.openxmlformats.org/officeDocument/2006/relationships/tableStyles" Target="tableStyles.xml"/><Relationship Id="rId8" Type="http://schemas.openxmlformats.org/officeDocument/2006/relationships/slide" Target="slides/slide3.xml"/><Relationship Id="rId51" Type="http://schemas.openxmlformats.org/officeDocument/2006/relationships/notesMaster" Target="notesMasters/notesMaster1.xml"/><Relationship Id="rId3" Type="http://schemas.openxmlformats.org/officeDocument/2006/relationships/slideMaster" Target="slideMasters/slideMaster3.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46" Type="http://schemas.openxmlformats.org/officeDocument/2006/relationships/slide" Target="slides/slide41.xml"/><Relationship Id="rId20" Type="http://schemas.openxmlformats.org/officeDocument/2006/relationships/slide" Target="slides/slide15.xml"/><Relationship Id="rId41" Type="http://schemas.openxmlformats.org/officeDocument/2006/relationships/slide" Target="slides/slide36.xml"/><Relationship Id="rId54"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1.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49" Type="http://schemas.openxmlformats.org/officeDocument/2006/relationships/slide" Target="slides/slide4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FD96D07-341D-4D88-BBFE-B431BFA04196}" type="datetimeFigureOut">
              <a:rPr lang="zh-CN" altLang="en-US" smtClean="0"/>
              <a:t>2022/5/31</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B2A0F9D-3357-4A94-85C8-3B842B870DC6}" type="slidenum">
              <a:rPr lang="zh-CN" altLang="en-US" smtClean="0"/>
              <a:t>‹#›</a:t>
            </a:fld>
            <a:endParaRPr lang="zh-CN" altLang="en-US"/>
          </a:p>
        </p:txBody>
      </p:sp>
    </p:spTree>
    <p:extLst>
      <p:ext uri="{BB962C8B-B14F-4D97-AF65-F5344CB8AC3E}">
        <p14:creationId xmlns:p14="http://schemas.microsoft.com/office/powerpoint/2010/main" val="427551378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B2A0F9D-3357-4A94-85C8-3B842B870DC6}" type="slidenum">
              <a:rPr lang="zh-CN" altLang="en-US" smtClean="0">
                <a:solidFill>
                  <a:prstClr val="black"/>
                </a:solidFill>
              </a:rPr>
              <a:pPr/>
              <a:t>2</a:t>
            </a:fld>
            <a:endParaRPr lang="zh-CN" altLang="en-US">
              <a:solidFill>
                <a:prstClr val="black"/>
              </a:solidFill>
            </a:endParaRPr>
          </a:p>
        </p:txBody>
      </p:sp>
    </p:spTree>
    <p:extLst>
      <p:ext uri="{BB962C8B-B14F-4D97-AF65-F5344CB8AC3E}">
        <p14:creationId xmlns:p14="http://schemas.microsoft.com/office/powerpoint/2010/main" val="111126538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B4B871C-36BF-41B7-A23D-A6326DA16EB4}" type="slidenum">
              <a:rPr lang="zh-CN" altLang="en-US" smtClean="0">
                <a:solidFill>
                  <a:prstClr val="black"/>
                </a:solidFill>
              </a:rPr>
              <a:pPr/>
              <a:t>11</a:t>
            </a:fld>
            <a:endParaRPr lang="zh-CN" altLang="en-US">
              <a:solidFill>
                <a:prstClr val="black"/>
              </a:solidFill>
            </a:endParaRPr>
          </a:p>
        </p:txBody>
      </p:sp>
    </p:spTree>
    <p:extLst>
      <p:ext uri="{BB962C8B-B14F-4D97-AF65-F5344CB8AC3E}">
        <p14:creationId xmlns:p14="http://schemas.microsoft.com/office/powerpoint/2010/main" val="233748668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B2A0F9D-3357-4A94-85C8-3B842B870DC6}" type="slidenum">
              <a:rPr lang="zh-CN" altLang="en-US" smtClean="0">
                <a:solidFill>
                  <a:prstClr val="black"/>
                </a:solidFill>
              </a:rPr>
              <a:pPr/>
              <a:t>12</a:t>
            </a:fld>
            <a:endParaRPr lang="zh-CN" altLang="en-US">
              <a:solidFill>
                <a:prstClr val="black"/>
              </a:solidFill>
            </a:endParaRPr>
          </a:p>
        </p:txBody>
      </p:sp>
    </p:spTree>
    <p:extLst>
      <p:ext uri="{BB962C8B-B14F-4D97-AF65-F5344CB8AC3E}">
        <p14:creationId xmlns:p14="http://schemas.microsoft.com/office/powerpoint/2010/main" val="152034159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B2A0F9D-3357-4A94-85C8-3B842B870DC6}" type="slidenum">
              <a:rPr lang="zh-CN" altLang="en-US" smtClean="0">
                <a:solidFill>
                  <a:prstClr val="black"/>
                </a:solidFill>
              </a:rPr>
              <a:pPr/>
              <a:t>13</a:t>
            </a:fld>
            <a:endParaRPr lang="zh-CN" altLang="en-US">
              <a:solidFill>
                <a:prstClr val="black"/>
              </a:solidFill>
            </a:endParaRPr>
          </a:p>
        </p:txBody>
      </p:sp>
    </p:spTree>
    <p:extLst>
      <p:ext uri="{BB962C8B-B14F-4D97-AF65-F5344CB8AC3E}">
        <p14:creationId xmlns:p14="http://schemas.microsoft.com/office/powerpoint/2010/main" val="90277324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B2A0F9D-3357-4A94-85C8-3B842B870DC6}" type="slidenum">
              <a:rPr lang="zh-CN" altLang="en-US" smtClean="0">
                <a:solidFill>
                  <a:prstClr val="black"/>
                </a:solidFill>
              </a:rPr>
              <a:pPr/>
              <a:t>14</a:t>
            </a:fld>
            <a:endParaRPr lang="zh-CN" altLang="en-US">
              <a:solidFill>
                <a:prstClr val="black"/>
              </a:solidFill>
            </a:endParaRPr>
          </a:p>
        </p:txBody>
      </p:sp>
    </p:spTree>
    <p:extLst>
      <p:ext uri="{BB962C8B-B14F-4D97-AF65-F5344CB8AC3E}">
        <p14:creationId xmlns:p14="http://schemas.microsoft.com/office/powerpoint/2010/main" val="260432026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B2A0F9D-3357-4A94-85C8-3B842B870DC6}" type="slidenum">
              <a:rPr lang="zh-CN" altLang="en-US" smtClean="0">
                <a:solidFill>
                  <a:prstClr val="black"/>
                </a:solidFill>
              </a:rPr>
              <a:pPr/>
              <a:t>15</a:t>
            </a:fld>
            <a:endParaRPr lang="zh-CN" altLang="en-US">
              <a:solidFill>
                <a:prstClr val="black"/>
              </a:solidFill>
            </a:endParaRPr>
          </a:p>
        </p:txBody>
      </p:sp>
    </p:spTree>
    <p:extLst>
      <p:ext uri="{BB962C8B-B14F-4D97-AF65-F5344CB8AC3E}">
        <p14:creationId xmlns:p14="http://schemas.microsoft.com/office/powerpoint/2010/main" val="63048817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B2A0F9D-3357-4A94-85C8-3B842B870DC6}" type="slidenum">
              <a:rPr lang="zh-CN" altLang="en-US" smtClean="0">
                <a:solidFill>
                  <a:prstClr val="black"/>
                </a:solidFill>
              </a:rPr>
              <a:pPr/>
              <a:t>16</a:t>
            </a:fld>
            <a:endParaRPr lang="zh-CN" altLang="en-US">
              <a:solidFill>
                <a:prstClr val="black"/>
              </a:solidFill>
            </a:endParaRPr>
          </a:p>
        </p:txBody>
      </p:sp>
    </p:spTree>
    <p:extLst>
      <p:ext uri="{BB962C8B-B14F-4D97-AF65-F5344CB8AC3E}">
        <p14:creationId xmlns:p14="http://schemas.microsoft.com/office/powerpoint/2010/main" val="378513839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B2A0F9D-3357-4A94-85C8-3B842B870DC6}" type="slidenum">
              <a:rPr lang="zh-CN" altLang="en-US" smtClean="0">
                <a:solidFill>
                  <a:prstClr val="black"/>
                </a:solidFill>
              </a:rPr>
              <a:pPr/>
              <a:t>17</a:t>
            </a:fld>
            <a:endParaRPr lang="zh-CN" altLang="en-US">
              <a:solidFill>
                <a:prstClr val="black"/>
              </a:solidFill>
            </a:endParaRPr>
          </a:p>
        </p:txBody>
      </p:sp>
    </p:spTree>
    <p:extLst>
      <p:ext uri="{BB962C8B-B14F-4D97-AF65-F5344CB8AC3E}">
        <p14:creationId xmlns:p14="http://schemas.microsoft.com/office/powerpoint/2010/main" val="57972004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B4B871C-36BF-41B7-A23D-A6326DA16EB4}" type="slidenum">
              <a:rPr lang="zh-CN" altLang="en-US" smtClean="0">
                <a:solidFill>
                  <a:prstClr val="black"/>
                </a:solidFill>
              </a:rPr>
              <a:pPr/>
              <a:t>18</a:t>
            </a:fld>
            <a:endParaRPr lang="zh-CN" altLang="en-US">
              <a:solidFill>
                <a:prstClr val="black"/>
              </a:solidFill>
            </a:endParaRPr>
          </a:p>
        </p:txBody>
      </p:sp>
    </p:spTree>
    <p:extLst>
      <p:ext uri="{BB962C8B-B14F-4D97-AF65-F5344CB8AC3E}">
        <p14:creationId xmlns:p14="http://schemas.microsoft.com/office/powerpoint/2010/main" val="238677778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B2A0F9D-3357-4A94-85C8-3B842B870DC6}" type="slidenum">
              <a:rPr lang="zh-CN" altLang="en-US" smtClean="0">
                <a:solidFill>
                  <a:prstClr val="black"/>
                </a:solidFill>
              </a:rPr>
              <a:pPr/>
              <a:t>19</a:t>
            </a:fld>
            <a:endParaRPr lang="zh-CN" altLang="en-US">
              <a:solidFill>
                <a:prstClr val="black"/>
              </a:solidFill>
            </a:endParaRPr>
          </a:p>
        </p:txBody>
      </p:sp>
    </p:spTree>
    <p:extLst>
      <p:ext uri="{BB962C8B-B14F-4D97-AF65-F5344CB8AC3E}">
        <p14:creationId xmlns:p14="http://schemas.microsoft.com/office/powerpoint/2010/main" val="300853550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B2A0F9D-3357-4A94-85C8-3B842B870DC6}" type="slidenum">
              <a:rPr lang="zh-CN" altLang="en-US" smtClean="0">
                <a:solidFill>
                  <a:prstClr val="black"/>
                </a:solidFill>
              </a:rPr>
              <a:pPr/>
              <a:t>20</a:t>
            </a:fld>
            <a:endParaRPr lang="zh-CN" altLang="en-US">
              <a:solidFill>
                <a:prstClr val="black"/>
              </a:solidFill>
            </a:endParaRPr>
          </a:p>
        </p:txBody>
      </p:sp>
    </p:spTree>
    <p:extLst>
      <p:ext uri="{BB962C8B-B14F-4D97-AF65-F5344CB8AC3E}">
        <p14:creationId xmlns:p14="http://schemas.microsoft.com/office/powerpoint/2010/main" val="52881106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B2A0F9D-3357-4A94-85C8-3B842B870DC6}" type="slidenum">
              <a:rPr lang="zh-CN" altLang="en-US" smtClean="0">
                <a:solidFill>
                  <a:prstClr val="black"/>
                </a:solidFill>
              </a:rPr>
              <a:pPr/>
              <a:t>3</a:t>
            </a:fld>
            <a:endParaRPr lang="zh-CN" altLang="en-US">
              <a:solidFill>
                <a:prstClr val="black"/>
              </a:solidFill>
            </a:endParaRPr>
          </a:p>
        </p:txBody>
      </p:sp>
    </p:spTree>
    <p:extLst>
      <p:ext uri="{BB962C8B-B14F-4D97-AF65-F5344CB8AC3E}">
        <p14:creationId xmlns:p14="http://schemas.microsoft.com/office/powerpoint/2010/main" val="111126538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B2A0F9D-3357-4A94-85C8-3B842B870DC6}" type="slidenum">
              <a:rPr lang="zh-CN" altLang="en-US" smtClean="0">
                <a:solidFill>
                  <a:prstClr val="black"/>
                </a:solidFill>
              </a:rPr>
              <a:pPr/>
              <a:t>21</a:t>
            </a:fld>
            <a:endParaRPr lang="zh-CN" altLang="en-US">
              <a:solidFill>
                <a:prstClr val="black"/>
              </a:solidFill>
            </a:endParaRPr>
          </a:p>
        </p:txBody>
      </p:sp>
    </p:spTree>
    <p:extLst>
      <p:ext uri="{BB962C8B-B14F-4D97-AF65-F5344CB8AC3E}">
        <p14:creationId xmlns:p14="http://schemas.microsoft.com/office/powerpoint/2010/main" val="333675832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B2A0F9D-3357-4A94-85C8-3B842B870DC6}" type="slidenum">
              <a:rPr lang="zh-CN" altLang="en-US" smtClean="0">
                <a:solidFill>
                  <a:prstClr val="black"/>
                </a:solidFill>
              </a:rPr>
              <a:pPr/>
              <a:t>22</a:t>
            </a:fld>
            <a:endParaRPr lang="zh-CN" altLang="en-US">
              <a:solidFill>
                <a:prstClr val="black"/>
              </a:solidFill>
            </a:endParaRPr>
          </a:p>
        </p:txBody>
      </p:sp>
    </p:spTree>
    <p:extLst>
      <p:ext uri="{BB962C8B-B14F-4D97-AF65-F5344CB8AC3E}">
        <p14:creationId xmlns:p14="http://schemas.microsoft.com/office/powerpoint/2010/main" val="394205879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B2A0F9D-3357-4A94-85C8-3B842B870DC6}" type="slidenum">
              <a:rPr lang="zh-CN" altLang="en-US" smtClean="0">
                <a:solidFill>
                  <a:prstClr val="black"/>
                </a:solidFill>
              </a:rPr>
              <a:pPr/>
              <a:t>23</a:t>
            </a:fld>
            <a:endParaRPr lang="zh-CN" altLang="en-US">
              <a:solidFill>
                <a:prstClr val="black"/>
              </a:solidFill>
            </a:endParaRPr>
          </a:p>
        </p:txBody>
      </p:sp>
    </p:spTree>
    <p:extLst>
      <p:ext uri="{BB962C8B-B14F-4D97-AF65-F5344CB8AC3E}">
        <p14:creationId xmlns:p14="http://schemas.microsoft.com/office/powerpoint/2010/main" val="62408459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B2A0F9D-3357-4A94-85C8-3B842B870DC6}" type="slidenum">
              <a:rPr lang="zh-CN" altLang="en-US" smtClean="0">
                <a:solidFill>
                  <a:prstClr val="black"/>
                </a:solidFill>
              </a:rPr>
              <a:pPr/>
              <a:t>24</a:t>
            </a:fld>
            <a:endParaRPr lang="zh-CN" altLang="en-US">
              <a:solidFill>
                <a:prstClr val="black"/>
              </a:solidFill>
            </a:endParaRPr>
          </a:p>
        </p:txBody>
      </p:sp>
    </p:spTree>
    <p:extLst>
      <p:ext uri="{BB962C8B-B14F-4D97-AF65-F5344CB8AC3E}">
        <p14:creationId xmlns:p14="http://schemas.microsoft.com/office/powerpoint/2010/main" val="388938836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B4B871C-36BF-41B7-A23D-A6326DA16EB4}" type="slidenum">
              <a:rPr lang="zh-CN" altLang="en-US" smtClean="0">
                <a:solidFill>
                  <a:prstClr val="black"/>
                </a:solidFill>
              </a:rPr>
              <a:pPr/>
              <a:t>25</a:t>
            </a:fld>
            <a:endParaRPr lang="zh-CN" altLang="en-US">
              <a:solidFill>
                <a:prstClr val="black"/>
              </a:solidFill>
            </a:endParaRPr>
          </a:p>
        </p:txBody>
      </p:sp>
    </p:spTree>
    <p:extLst>
      <p:ext uri="{BB962C8B-B14F-4D97-AF65-F5344CB8AC3E}">
        <p14:creationId xmlns:p14="http://schemas.microsoft.com/office/powerpoint/2010/main" val="95676536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B2A0F9D-3357-4A94-85C8-3B842B870DC6}" type="slidenum">
              <a:rPr lang="zh-CN" altLang="en-US" smtClean="0">
                <a:solidFill>
                  <a:prstClr val="black"/>
                </a:solidFill>
              </a:rPr>
              <a:pPr/>
              <a:t>26</a:t>
            </a:fld>
            <a:endParaRPr lang="zh-CN" altLang="en-US">
              <a:solidFill>
                <a:prstClr val="black"/>
              </a:solidFill>
            </a:endParaRPr>
          </a:p>
        </p:txBody>
      </p:sp>
    </p:spTree>
    <p:extLst>
      <p:ext uri="{BB962C8B-B14F-4D97-AF65-F5344CB8AC3E}">
        <p14:creationId xmlns:p14="http://schemas.microsoft.com/office/powerpoint/2010/main" val="220492837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B2A0F9D-3357-4A94-85C8-3B842B870DC6}" type="slidenum">
              <a:rPr lang="zh-CN" altLang="en-US" smtClean="0">
                <a:solidFill>
                  <a:prstClr val="black"/>
                </a:solidFill>
              </a:rPr>
              <a:pPr/>
              <a:t>27</a:t>
            </a:fld>
            <a:endParaRPr lang="zh-CN" altLang="en-US">
              <a:solidFill>
                <a:prstClr val="black"/>
              </a:solidFill>
            </a:endParaRPr>
          </a:p>
        </p:txBody>
      </p:sp>
    </p:spTree>
    <p:extLst>
      <p:ext uri="{BB962C8B-B14F-4D97-AF65-F5344CB8AC3E}">
        <p14:creationId xmlns:p14="http://schemas.microsoft.com/office/powerpoint/2010/main" val="77780806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B2A0F9D-3357-4A94-85C8-3B842B870DC6}" type="slidenum">
              <a:rPr lang="zh-CN" altLang="en-US" smtClean="0">
                <a:solidFill>
                  <a:prstClr val="black"/>
                </a:solidFill>
              </a:rPr>
              <a:pPr/>
              <a:t>28</a:t>
            </a:fld>
            <a:endParaRPr lang="zh-CN" altLang="en-US">
              <a:solidFill>
                <a:prstClr val="black"/>
              </a:solidFill>
            </a:endParaRPr>
          </a:p>
        </p:txBody>
      </p:sp>
    </p:spTree>
    <p:extLst>
      <p:ext uri="{BB962C8B-B14F-4D97-AF65-F5344CB8AC3E}">
        <p14:creationId xmlns:p14="http://schemas.microsoft.com/office/powerpoint/2010/main" val="1966564055"/>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B2A0F9D-3357-4A94-85C8-3B842B870DC6}" type="slidenum">
              <a:rPr lang="zh-CN" altLang="en-US" smtClean="0">
                <a:solidFill>
                  <a:prstClr val="black"/>
                </a:solidFill>
              </a:rPr>
              <a:pPr/>
              <a:t>29</a:t>
            </a:fld>
            <a:endParaRPr lang="zh-CN" altLang="en-US">
              <a:solidFill>
                <a:prstClr val="black"/>
              </a:solidFill>
            </a:endParaRPr>
          </a:p>
        </p:txBody>
      </p:sp>
    </p:spTree>
    <p:extLst>
      <p:ext uri="{BB962C8B-B14F-4D97-AF65-F5344CB8AC3E}">
        <p14:creationId xmlns:p14="http://schemas.microsoft.com/office/powerpoint/2010/main" val="3411840233"/>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B2A0F9D-3357-4A94-85C8-3B842B870DC6}" type="slidenum">
              <a:rPr lang="zh-CN" altLang="en-US" smtClean="0">
                <a:solidFill>
                  <a:prstClr val="black"/>
                </a:solidFill>
              </a:rPr>
              <a:pPr/>
              <a:t>30</a:t>
            </a:fld>
            <a:endParaRPr lang="zh-CN" altLang="en-US">
              <a:solidFill>
                <a:prstClr val="black"/>
              </a:solidFill>
            </a:endParaRPr>
          </a:p>
        </p:txBody>
      </p:sp>
    </p:spTree>
    <p:extLst>
      <p:ext uri="{BB962C8B-B14F-4D97-AF65-F5344CB8AC3E}">
        <p14:creationId xmlns:p14="http://schemas.microsoft.com/office/powerpoint/2010/main" val="57253363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CC8313-25DA-484C-BA3F-76A5C67ECC0B}" type="slidenum">
              <a:rPr lang="zh-CN" altLang="en-US" smtClean="0">
                <a:solidFill>
                  <a:prstClr val="black"/>
                </a:solidFill>
              </a:rPr>
              <a:pPr/>
              <a:t>4</a:t>
            </a:fld>
            <a:endParaRPr lang="zh-CN" altLang="en-US">
              <a:solidFill>
                <a:prstClr val="black"/>
              </a:solidFill>
            </a:endParaRPr>
          </a:p>
        </p:txBody>
      </p:sp>
    </p:spTree>
    <p:extLst>
      <p:ext uri="{BB962C8B-B14F-4D97-AF65-F5344CB8AC3E}">
        <p14:creationId xmlns:p14="http://schemas.microsoft.com/office/powerpoint/2010/main" val="1347639400"/>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B4B871C-36BF-41B7-A23D-A6326DA16EB4}" type="slidenum">
              <a:rPr lang="zh-CN" altLang="en-US" smtClean="0">
                <a:solidFill>
                  <a:prstClr val="black"/>
                </a:solidFill>
              </a:rPr>
              <a:pPr/>
              <a:t>31</a:t>
            </a:fld>
            <a:endParaRPr lang="zh-CN" altLang="en-US">
              <a:solidFill>
                <a:prstClr val="black"/>
              </a:solidFill>
            </a:endParaRPr>
          </a:p>
        </p:txBody>
      </p:sp>
    </p:spTree>
    <p:extLst>
      <p:ext uri="{BB962C8B-B14F-4D97-AF65-F5344CB8AC3E}">
        <p14:creationId xmlns:p14="http://schemas.microsoft.com/office/powerpoint/2010/main" val="3333295468"/>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B2A0F9D-3357-4A94-85C8-3B842B870DC6}" type="slidenum">
              <a:rPr lang="zh-CN" altLang="en-US" smtClean="0">
                <a:solidFill>
                  <a:prstClr val="black"/>
                </a:solidFill>
              </a:rPr>
              <a:pPr/>
              <a:t>32</a:t>
            </a:fld>
            <a:endParaRPr lang="zh-CN" altLang="en-US">
              <a:solidFill>
                <a:prstClr val="black"/>
              </a:solidFill>
            </a:endParaRPr>
          </a:p>
        </p:txBody>
      </p:sp>
    </p:spTree>
    <p:extLst>
      <p:ext uri="{BB962C8B-B14F-4D97-AF65-F5344CB8AC3E}">
        <p14:creationId xmlns:p14="http://schemas.microsoft.com/office/powerpoint/2010/main" val="2584749903"/>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B2A0F9D-3357-4A94-85C8-3B842B870DC6}" type="slidenum">
              <a:rPr lang="zh-CN" altLang="en-US" smtClean="0">
                <a:solidFill>
                  <a:prstClr val="black"/>
                </a:solidFill>
              </a:rPr>
              <a:pPr/>
              <a:t>33</a:t>
            </a:fld>
            <a:endParaRPr lang="zh-CN" altLang="en-US">
              <a:solidFill>
                <a:prstClr val="black"/>
              </a:solidFill>
            </a:endParaRPr>
          </a:p>
        </p:txBody>
      </p:sp>
    </p:spTree>
    <p:extLst>
      <p:ext uri="{BB962C8B-B14F-4D97-AF65-F5344CB8AC3E}">
        <p14:creationId xmlns:p14="http://schemas.microsoft.com/office/powerpoint/2010/main" val="3486836314"/>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B2A0F9D-3357-4A94-85C8-3B842B870DC6}" type="slidenum">
              <a:rPr lang="zh-CN" altLang="en-US" smtClean="0">
                <a:solidFill>
                  <a:prstClr val="black"/>
                </a:solidFill>
              </a:rPr>
              <a:pPr/>
              <a:t>34</a:t>
            </a:fld>
            <a:endParaRPr lang="zh-CN" altLang="en-US">
              <a:solidFill>
                <a:prstClr val="black"/>
              </a:solidFill>
            </a:endParaRPr>
          </a:p>
        </p:txBody>
      </p:sp>
    </p:spTree>
    <p:extLst>
      <p:ext uri="{BB962C8B-B14F-4D97-AF65-F5344CB8AC3E}">
        <p14:creationId xmlns:p14="http://schemas.microsoft.com/office/powerpoint/2010/main" val="2571781653"/>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B2A0F9D-3357-4A94-85C8-3B842B870DC6}" type="slidenum">
              <a:rPr lang="zh-CN" altLang="en-US" smtClean="0">
                <a:solidFill>
                  <a:prstClr val="black"/>
                </a:solidFill>
              </a:rPr>
              <a:pPr/>
              <a:t>35</a:t>
            </a:fld>
            <a:endParaRPr lang="zh-CN" altLang="en-US">
              <a:solidFill>
                <a:prstClr val="black"/>
              </a:solidFill>
            </a:endParaRPr>
          </a:p>
        </p:txBody>
      </p:sp>
    </p:spTree>
    <p:extLst>
      <p:ext uri="{BB962C8B-B14F-4D97-AF65-F5344CB8AC3E}">
        <p14:creationId xmlns:p14="http://schemas.microsoft.com/office/powerpoint/2010/main" val="1712438792"/>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B2A0F9D-3357-4A94-85C8-3B842B870DC6}" type="slidenum">
              <a:rPr lang="zh-CN" altLang="en-US" smtClean="0">
                <a:solidFill>
                  <a:prstClr val="black"/>
                </a:solidFill>
              </a:rPr>
              <a:pPr/>
              <a:t>36</a:t>
            </a:fld>
            <a:endParaRPr lang="zh-CN" altLang="en-US">
              <a:solidFill>
                <a:prstClr val="black"/>
              </a:solidFill>
            </a:endParaRPr>
          </a:p>
        </p:txBody>
      </p:sp>
    </p:spTree>
    <p:extLst>
      <p:ext uri="{BB962C8B-B14F-4D97-AF65-F5344CB8AC3E}">
        <p14:creationId xmlns:p14="http://schemas.microsoft.com/office/powerpoint/2010/main" val="3964412218"/>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B2A0F9D-3357-4A94-85C8-3B842B870DC6}" type="slidenum">
              <a:rPr lang="zh-CN" altLang="en-US" smtClean="0">
                <a:solidFill>
                  <a:prstClr val="black"/>
                </a:solidFill>
              </a:rPr>
              <a:pPr/>
              <a:t>37</a:t>
            </a:fld>
            <a:endParaRPr lang="zh-CN" altLang="en-US">
              <a:solidFill>
                <a:prstClr val="black"/>
              </a:solidFill>
            </a:endParaRPr>
          </a:p>
        </p:txBody>
      </p:sp>
    </p:spTree>
    <p:extLst>
      <p:ext uri="{BB962C8B-B14F-4D97-AF65-F5344CB8AC3E}">
        <p14:creationId xmlns:p14="http://schemas.microsoft.com/office/powerpoint/2010/main" val="387328374"/>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B2A0F9D-3357-4A94-85C8-3B842B870DC6}" type="slidenum">
              <a:rPr lang="zh-CN" altLang="en-US" smtClean="0">
                <a:solidFill>
                  <a:prstClr val="black"/>
                </a:solidFill>
              </a:rPr>
              <a:pPr/>
              <a:t>38</a:t>
            </a:fld>
            <a:endParaRPr lang="zh-CN" altLang="en-US">
              <a:solidFill>
                <a:prstClr val="black"/>
              </a:solidFill>
            </a:endParaRPr>
          </a:p>
        </p:txBody>
      </p:sp>
    </p:spTree>
    <p:extLst>
      <p:ext uri="{BB962C8B-B14F-4D97-AF65-F5344CB8AC3E}">
        <p14:creationId xmlns:p14="http://schemas.microsoft.com/office/powerpoint/2010/main" val="823177328"/>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B2A0F9D-3357-4A94-85C8-3B842B870DC6}" type="slidenum">
              <a:rPr lang="zh-CN" altLang="en-US" smtClean="0">
                <a:solidFill>
                  <a:prstClr val="black"/>
                </a:solidFill>
              </a:rPr>
              <a:pPr/>
              <a:t>39</a:t>
            </a:fld>
            <a:endParaRPr lang="zh-CN" altLang="en-US">
              <a:solidFill>
                <a:prstClr val="black"/>
              </a:solidFill>
            </a:endParaRPr>
          </a:p>
        </p:txBody>
      </p:sp>
    </p:spTree>
    <p:extLst>
      <p:ext uri="{BB962C8B-B14F-4D97-AF65-F5344CB8AC3E}">
        <p14:creationId xmlns:p14="http://schemas.microsoft.com/office/powerpoint/2010/main" val="2020613469"/>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B2A0F9D-3357-4A94-85C8-3B842B870DC6}" type="slidenum">
              <a:rPr lang="zh-CN" altLang="en-US" smtClean="0">
                <a:solidFill>
                  <a:prstClr val="black"/>
                </a:solidFill>
              </a:rPr>
              <a:pPr/>
              <a:t>40</a:t>
            </a:fld>
            <a:endParaRPr lang="zh-CN" altLang="en-US">
              <a:solidFill>
                <a:prstClr val="black"/>
              </a:solidFill>
            </a:endParaRPr>
          </a:p>
        </p:txBody>
      </p:sp>
    </p:spTree>
    <p:extLst>
      <p:ext uri="{BB962C8B-B14F-4D97-AF65-F5344CB8AC3E}">
        <p14:creationId xmlns:p14="http://schemas.microsoft.com/office/powerpoint/2010/main" val="12034384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B4B871C-36BF-41B7-A23D-A6326DA16EB4}" type="slidenum">
              <a:rPr lang="zh-CN" altLang="en-US" smtClean="0">
                <a:solidFill>
                  <a:prstClr val="black"/>
                </a:solidFill>
              </a:rPr>
              <a:pPr/>
              <a:t>5</a:t>
            </a:fld>
            <a:endParaRPr lang="zh-CN" altLang="en-US">
              <a:solidFill>
                <a:prstClr val="black"/>
              </a:solidFill>
            </a:endParaRPr>
          </a:p>
        </p:txBody>
      </p:sp>
    </p:spTree>
    <p:extLst>
      <p:ext uri="{BB962C8B-B14F-4D97-AF65-F5344CB8AC3E}">
        <p14:creationId xmlns:p14="http://schemas.microsoft.com/office/powerpoint/2010/main" val="4162628697"/>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B2A0F9D-3357-4A94-85C8-3B842B870DC6}" type="slidenum">
              <a:rPr lang="zh-CN" altLang="en-US" smtClean="0">
                <a:solidFill>
                  <a:prstClr val="black"/>
                </a:solidFill>
              </a:rPr>
              <a:pPr/>
              <a:t>41</a:t>
            </a:fld>
            <a:endParaRPr lang="zh-CN" altLang="en-US">
              <a:solidFill>
                <a:prstClr val="black"/>
              </a:solidFill>
            </a:endParaRPr>
          </a:p>
        </p:txBody>
      </p:sp>
    </p:spTree>
    <p:extLst>
      <p:ext uri="{BB962C8B-B14F-4D97-AF65-F5344CB8AC3E}">
        <p14:creationId xmlns:p14="http://schemas.microsoft.com/office/powerpoint/2010/main" val="2400782422"/>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B2A0F9D-3357-4A94-85C8-3B842B870DC6}" type="slidenum">
              <a:rPr lang="zh-CN" altLang="en-US" smtClean="0">
                <a:solidFill>
                  <a:prstClr val="black"/>
                </a:solidFill>
              </a:rPr>
              <a:pPr/>
              <a:t>42</a:t>
            </a:fld>
            <a:endParaRPr lang="zh-CN" altLang="en-US">
              <a:solidFill>
                <a:prstClr val="black"/>
              </a:solidFill>
            </a:endParaRPr>
          </a:p>
        </p:txBody>
      </p:sp>
    </p:spTree>
    <p:extLst>
      <p:ext uri="{BB962C8B-B14F-4D97-AF65-F5344CB8AC3E}">
        <p14:creationId xmlns:p14="http://schemas.microsoft.com/office/powerpoint/2010/main" val="575834798"/>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solidFill>
                  <a:prstClr val="black"/>
                </a:solidFill>
              </a:rPr>
              <a:pPr/>
              <a:t>43</a:t>
            </a:fld>
            <a:endParaRPr lang="zh-CN" altLang="en-US">
              <a:solidFill>
                <a:prstClr val="black"/>
              </a:solidFill>
            </a:endParaRPr>
          </a:p>
        </p:txBody>
      </p:sp>
    </p:spTree>
    <p:extLst>
      <p:ext uri="{BB962C8B-B14F-4D97-AF65-F5344CB8AC3E}">
        <p14:creationId xmlns:p14="http://schemas.microsoft.com/office/powerpoint/2010/main" val="2536750583"/>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49532B1-D51B-4065-979B-CDD6B40756D2}" type="slidenum">
              <a:rPr lang="zh-CN" altLang="en-US" smtClean="0">
                <a:solidFill>
                  <a:prstClr val="black"/>
                </a:solidFill>
              </a:rPr>
              <a:pPr/>
              <a:t>44</a:t>
            </a:fld>
            <a:endParaRPr lang="zh-CN" altLang="en-US">
              <a:solidFill>
                <a:prstClr val="black"/>
              </a:solidFill>
            </a:endParaRPr>
          </a:p>
        </p:txBody>
      </p:sp>
    </p:spTree>
    <p:extLst>
      <p:ext uri="{BB962C8B-B14F-4D97-AF65-F5344CB8AC3E}">
        <p14:creationId xmlns:p14="http://schemas.microsoft.com/office/powerpoint/2010/main" val="144019914"/>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a:t>
            </a:r>
            <a:r>
              <a:rPr lang="en-US" altLang="zh-CN" smtClean="0"/>
              <a:t>http://www.ypppt.com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45</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118043087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B2A0F9D-3357-4A94-85C8-3B842B870DC6}" type="slidenum">
              <a:rPr lang="zh-CN" altLang="en-US" smtClean="0">
                <a:solidFill>
                  <a:prstClr val="black"/>
                </a:solidFill>
              </a:rPr>
              <a:pPr/>
              <a:t>6</a:t>
            </a:fld>
            <a:endParaRPr lang="zh-CN" altLang="en-US">
              <a:solidFill>
                <a:prstClr val="black"/>
              </a:solidFill>
            </a:endParaRPr>
          </a:p>
        </p:txBody>
      </p:sp>
    </p:spTree>
    <p:extLst>
      <p:ext uri="{BB962C8B-B14F-4D97-AF65-F5344CB8AC3E}">
        <p14:creationId xmlns:p14="http://schemas.microsoft.com/office/powerpoint/2010/main" val="387544742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B2A0F9D-3357-4A94-85C8-3B842B870DC6}" type="slidenum">
              <a:rPr lang="zh-CN" altLang="en-US" smtClean="0">
                <a:solidFill>
                  <a:prstClr val="black"/>
                </a:solidFill>
              </a:rPr>
              <a:pPr/>
              <a:t>7</a:t>
            </a:fld>
            <a:endParaRPr lang="zh-CN" altLang="en-US">
              <a:solidFill>
                <a:prstClr val="black"/>
              </a:solidFill>
            </a:endParaRPr>
          </a:p>
        </p:txBody>
      </p:sp>
    </p:spTree>
    <p:extLst>
      <p:ext uri="{BB962C8B-B14F-4D97-AF65-F5344CB8AC3E}">
        <p14:creationId xmlns:p14="http://schemas.microsoft.com/office/powerpoint/2010/main" val="149661578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B2A0F9D-3357-4A94-85C8-3B842B870DC6}" type="slidenum">
              <a:rPr lang="zh-CN" altLang="en-US" smtClean="0">
                <a:solidFill>
                  <a:prstClr val="black"/>
                </a:solidFill>
              </a:rPr>
              <a:pPr/>
              <a:t>8</a:t>
            </a:fld>
            <a:endParaRPr lang="zh-CN" altLang="en-US">
              <a:solidFill>
                <a:prstClr val="black"/>
              </a:solidFill>
            </a:endParaRPr>
          </a:p>
        </p:txBody>
      </p:sp>
    </p:spTree>
    <p:extLst>
      <p:ext uri="{BB962C8B-B14F-4D97-AF65-F5344CB8AC3E}">
        <p14:creationId xmlns:p14="http://schemas.microsoft.com/office/powerpoint/2010/main" val="244685121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B2A0F9D-3357-4A94-85C8-3B842B870DC6}" type="slidenum">
              <a:rPr lang="zh-CN" altLang="en-US" smtClean="0">
                <a:solidFill>
                  <a:prstClr val="black"/>
                </a:solidFill>
              </a:rPr>
              <a:pPr/>
              <a:t>9</a:t>
            </a:fld>
            <a:endParaRPr lang="zh-CN" altLang="en-US">
              <a:solidFill>
                <a:prstClr val="black"/>
              </a:solidFill>
            </a:endParaRPr>
          </a:p>
        </p:txBody>
      </p:sp>
    </p:spTree>
    <p:extLst>
      <p:ext uri="{BB962C8B-B14F-4D97-AF65-F5344CB8AC3E}">
        <p14:creationId xmlns:p14="http://schemas.microsoft.com/office/powerpoint/2010/main" val="351814020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B2A0F9D-3357-4A94-85C8-3B842B870DC6}" type="slidenum">
              <a:rPr lang="zh-CN" altLang="en-US" smtClean="0">
                <a:solidFill>
                  <a:prstClr val="black"/>
                </a:solidFill>
              </a:rPr>
              <a:pPr/>
              <a:t>10</a:t>
            </a:fld>
            <a:endParaRPr lang="zh-CN" altLang="en-US">
              <a:solidFill>
                <a:prstClr val="black"/>
              </a:solidFill>
            </a:endParaRPr>
          </a:p>
        </p:txBody>
      </p:sp>
    </p:spTree>
    <p:extLst>
      <p:ext uri="{BB962C8B-B14F-4D97-AF65-F5344CB8AC3E}">
        <p14:creationId xmlns:p14="http://schemas.microsoft.com/office/powerpoint/2010/main" val="34466857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
        <p:nvSpPr>
          <p:cNvPr id="10" name="矩形 9"/>
          <p:cNvSpPr/>
          <p:nvPr userDrawn="1"/>
        </p:nvSpPr>
        <p:spPr>
          <a:xfrm>
            <a:off x="0" y="391886"/>
            <a:ext cx="9144000" cy="326572"/>
          </a:xfrm>
          <a:prstGeom prst="rect">
            <a:avLst/>
          </a:prstGeom>
          <a:solidFill>
            <a:srgbClr val="F1F1F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11" name="矩形 11"/>
          <p:cNvSpPr/>
          <p:nvPr userDrawn="1"/>
        </p:nvSpPr>
        <p:spPr>
          <a:xfrm>
            <a:off x="-1" y="391886"/>
            <a:ext cx="496615" cy="326572"/>
          </a:xfrm>
          <a:custGeom>
            <a:avLst/>
            <a:gdLst>
              <a:gd name="connsiteX0" fmla="*/ 0 w 662153"/>
              <a:gd name="connsiteY0" fmla="*/ 0 h 435429"/>
              <a:gd name="connsiteX1" fmla="*/ 662153 w 662153"/>
              <a:gd name="connsiteY1" fmla="*/ 0 h 435429"/>
              <a:gd name="connsiteX2" fmla="*/ 662153 w 662153"/>
              <a:gd name="connsiteY2" fmla="*/ 435429 h 435429"/>
              <a:gd name="connsiteX3" fmla="*/ 0 w 662153"/>
              <a:gd name="connsiteY3" fmla="*/ 435429 h 435429"/>
              <a:gd name="connsiteX4" fmla="*/ 0 w 662153"/>
              <a:gd name="connsiteY4" fmla="*/ 0 h 435429"/>
              <a:gd name="connsiteX0" fmla="*/ 0 w 662153"/>
              <a:gd name="connsiteY0" fmla="*/ 0 h 435429"/>
              <a:gd name="connsiteX1" fmla="*/ 662153 w 662153"/>
              <a:gd name="connsiteY1" fmla="*/ 0 h 435429"/>
              <a:gd name="connsiteX2" fmla="*/ 662153 w 662153"/>
              <a:gd name="connsiteY2" fmla="*/ 435429 h 435429"/>
              <a:gd name="connsiteX3" fmla="*/ 84084 w 662153"/>
              <a:gd name="connsiteY3" fmla="*/ 423417 h 435429"/>
              <a:gd name="connsiteX4" fmla="*/ 0 w 662153"/>
              <a:gd name="connsiteY4" fmla="*/ 435429 h 435429"/>
              <a:gd name="connsiteX5" fmla="*/ 0 w 662153"/>
              <a:gd name="connsiteY5" fmla="*/ 0 h 435429"/>
              <a:gd name="connsiteX0" fmla="*/ 0 w 662153"/>
              <a:gd name="connsiteY0" fmla="*/ 0 h 435429"/>
              <a:gd name="connsiteX1" fmla="*/ 662153 w 662153"/>
              <a:gd name="connsiteY1" fmla="*/ 0 h 435429"/>
              <a:gd name="connsiteX2" fmla="*/ 84084 w 662153"/>
              <a:gd name="connsiteY2" fmla="*/ 423417 h 435429"/>
              <a:gd name="connsiteX3" fmla="*/ 0 w 662153"/>
              <a:gd name="connsiteY3" fmla="*/ 435429 h 435429"/>
              <a:gd name="connsiteX4" fmla="*/ 0 w 662153"/>
              <a:gd name="connsiteY4" fmla="*/ 0 h 4354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62153" h="435429">
                <a:moveTo>
                  <a:pt x="0" y="0"/>
                </a:moveTo>
                <a:lnTo>
                  <a:pt x="662153" y="0"/>
                </a:lnTo>
                <a:lnTo>
                  <a:pt x="84084" y="423417"/>
                </a:lnTo>
                <a:lnTo>
                  <a:pt x="0" y="435429"/>
                </a:lnTo>
                <a:lnTo>
                  <a:pt x="0" y="0"/>
                </a:lnTo>
                <a:close/>
              </a:path>
            </a:pathLst>
          </a:custGeom>
          <a:solidFill>
            <a:srgbClr val="40404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12" name="平行四边形 11"/>
          <p:cNvSpPr/>
          <p:nvPr userDrawn="1"/>
        </p:nvSpPr>
        <p:spPr>
          <a:xfrm>
            <a:off x="197071" y="391886"/>
            <a:ext cx="693683" cy="326572"/>
          </a:xfrm>
          <a:prstGeom prst="parallelogram">
            <a:avLst>
              <a:gd name="adj" fmla="val 136034"/>
            </a:avLst>
          </a:prstGeom>
          <a:solidFill>
            <a:srgbClr val="40404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cxnSp>
        <p:nvCxnSpPr>
          <p:cNvPr id="13" name="直接连接符 12"/>
          <p:cNvCxnSpPr/>
          <p:nvPr userDrawn="1"/>
        </p:nvCxnSpPr>
        <p:spPr>
          <a:xfrm flipV="1">
            <a:off x="725214" y="391886"/>
            <a:ext cx="425669" cy="326572"/>
          </a:xfrm>
          <a:prstGeom prst="line">
            <a:avLst/>
          </a:prstGeom>
          <a:noFill/>
          <a:ln w="6350" cap="flat" cmpd="sng" algn="ctr">
            <a:solidFill>
              <a:srgbClr val="C00000"/>
            </a:solidFill>
            <a:prstDash val="solid"/>
            <a:miter lim="800000"/>
          </a:ln>
          <a:effectLst/>
        </p:spPr>
      </p:cxnSp>
      <p:cxnSp>
        <p:nvCxnSpPr>
          <p:cNvPr id="14" name="直接连接符 13"/>
          <p:cNvCxnSpPr/>
          <p:nvPr userDrawn="1"/>
        </p:nvCxnSpPr>
        <p:spPr>
          <a:xfrm flipV="1">
            <a:off x="874990" y="391886"/>
            <a:ext cx="425669" cy="326572"/>
          </a:xfrm>
          <a:prstGeom prst="line">
            <a:avLst/>
          </a:prstGeom>
          <a:noFill/>
          <a:ln w="6350" cap="flat" cmpd="sng" algn="ctr">
            <a:solidFill>
              <a:sysClr val="window" lastClr="FFFFFF">
                <a:lumMod val="85000"/>
              </a:sysClr>
            </a:solidFill>
            <a:prstDash val="solid"/>
            <a:miter lim="800000"/>
          </a:ln>
          <a:effectLst/>
        </p:spPr>
      </p:cxnSp>
      <p:cxnSp>
        <p:nvCxnSpPr>
          <p:cNvPr id="15" name="直接连接符 14"/>
          <p:cNvCxnSpPr/>
          <p:nvPr userDrawn="1"/>
        </p:nvCxnSpPr>
        <p:spPr>
          <a:xfrm flipV="1">
            <a:off x="1087824" y="391886"/>
            <a:ext cx="425669" cy="326572"/>
          </a:xfrm>
          <a:prstGeom prst="line">
            <a:avLst/>
          </a:prstGeom>
          <a:noFill/>
          <a:ln w="6350" cap="flat" cmpd="sng" algn="ctr">
            <a:solidFill>
              <a:sysClr val="window" lastClr="FFFFFF">
                <a:lumMod val="85000"/>
              </a:sysClr>
            </a:solidFill>
            <a:prstDash val="solid"/>
            <a:miter lim="800000"/>
          </a:ln>
          <a:effectLst/>
        </p:spPr>
      </p:cxnSp>
      <p:sp>
        <p:nvSpPr>
          <p:cNvPr id="16" name="平行四边形 15"/>
          <p:cNvSpPr/>
          <p:nvPr userDrawn="1"/>
        </p:nvSpPr>
        <p:spPr>
          <a:xfrm>
            <a:off x="7882760" y="391886"/>
            <a:ext cx="693683" cy="326572"/>
          </a:xfrm>
          <a:prstGeom prst="parallelogram">
            <a:avLst>
              <a:gd name="adj" fmla="val 136034"/>
            </a:avLst>
          </a:prstGeom>
          <a:solidFill>
            <a:srgbClr val="C0000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17" name="平行四边形 16"/>
          <p:cNvSpPr/>
          <p:nvPr userDrawn="1"/>
        </p:nvSpPr>
        <p:spPr>
          <a:xfrm>
            <a:off x="1710563" y="391886"/>
            <a:ext cx="1347947" cy="326572"/>
          </a:xfrm>
          <a:prstGeom prst="parallelogram">
            <a:avLst>
              <a:gd name="adj" fmla="val 136034"/>
            </a:avLst>
          </a:prstGeom>
          <a:solidFill>
            <a:sysClr val="window" lastClr="FFFFFF">
              <a:lumMod val="85000"/>
              <a:alpha val="30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Tree>
    <p:extLst>
      <p:ext uri="{BB962C8B-B14F-4D97-AF65-F5344CB8AC3E}">
        <p14:creationId xmlns:p14="http://schemas.microsoft.com/office/powerpoint/2010/main" val="96646917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457200" y="205978"/>
            <a:ext cx="8229600" cy="857250"/>
          </a:xfrm>
          <a:prstGeom prst="rect">
            <a:avLst/>
          </a:prstGeom>
        </p:spPr>
        <p:txBody>
          <a:bodyPr/>
          <a:lstStyle/>
          <a:p>
            <a:r>
              <a:rPr lang="zh-CN" altLang="en-US"/>
              <a:t>单击此处编辑母版标题样式</a:t>
            </a:r>
          </a:p>
        </p:txBody>
      </p:sp>
      <p:sp>
        <p:nvSpPr>
          <p:cNvPr id="3" name="竖排文字占位符 2"/>
          <p:cNvSpPr>
            <a:spLocks noGrp="1"/>
          </p:cNvSpPr>
          <p:nvPr>
            <p:ph type="body" orient="vert" idx="1"/>
          </p:nvPr>
        </p:nvSpPr>
        <p:spPr>
          <a:xfrm>
            <a:off x="457200" y="1200151"/>
            <a:ext cx="8229600" cy="3394472"/>
          </a:xfrm>
          <a:prstGeom prst="rect">
            <a:avLst/>
          </a:prstGeo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a:xfrm>
            <a:off x="457200" y="4767263"/>
            <a:ext cx="2133600" cy="273844"/>
          </a:xfrm>
          <a:prstGeom prst="rect">
            <a:avLst/>
          </a:prstGeom>
        </p:spPr>
        <p:txBody>
          <a:bodyPr/>
          <a:lstStyle/>
          <a:p>
            <a:fld id="{B44CCEC7-3A54-47D1-BB25-17A0FDA63797}" type="datetimeFigureOut">
              <a:rPr lang="zh-CN" altLang="en-US" smtClean="0"/>
              <a:t>2022/5/31</a:t>
            </a:fld>
            <a:endParaRPr lang="zh-CN" altLang="en-US"/>
          </a:p>
        </p:txBody>
      </p:sp>
      <p:sp>
        <p:nvSpPr>
          <p:cNvPr id="5" name="页脚占位符 4"/>
          <p:cNvSpPr>
            <a:spLocks noGrp="1"/>
          </p:cNvSpPr>
          <p:nvPr>
            <p:ph type="ftr" sz="quarter" idx="11"/>
          </p:nvPr>
        </p:nvSpPr>
        <p:spPr>
          <a:xfrm>
            <a:off x="3124200" y="4767263"/>
            <a:ext cx="2895600" cy="273844"/>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6553200" y="4767263"/>
            <a:ext cx="2133600" cy="273844"/>
          </a:xfrm>
          <a:prstGeom prst="rect">
            <a:avLst/>
          </a:prstGeom>
        </p:spPr>
        <p:txBody>
          <a:bodyPr/>
          <a:lstStyle/>
          <a:p>
            <a:fld id="{65495661-81B6-46E9-A91E-889569155CC2}" type="slidenum">
              <a:rPr lang="zh-CN" altLang="en-US" smtClean="0"/>
              <a:t>‹#›</a:t>
            </a:fld>
            <a:endParaRPr lang="zh-CN" altLang="en-US"/>
          </a:p>
        </p:txBody>
      </p:sp>
    </p:spTree>
    <p:extLst>
      <p:ext uri="{BB962C8B-B14F-4D97-AF65-F5344CB8AC3E}">
        <p14:creationId xmlns:p14="http://schemas.microsoft.com/office/powerpoint/2010/main" val="65752362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154781"/>
            <a:ext cx="2057400" cy="3290888"/>
          </a:xfrm>
          <a:prstGeom prst="rect">
            <a:avLst/>
          </a:prstGeo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457200" y="154781"/>
            <a:ext cx="6019800" cy="3290888"/>
          </a:xfrm>
          <a:prstGeom prst="rect">
            <a:avLst/>
          </a:prstGeo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a:xfrm>
            <a:off x="457200" y="4767263"/>
            <a:ext cx="2133600" cy="273844"/>
          </a:xfrm>
          <a:prstGeom prst="rect">
            <a:avLst/>
          </a:prstGeom>
        </p:spPr>
        <p:txBody>
          <a:bodyPr/>
          <a:lstStyle/>
          <a:p>
            <a:fld id="{B44CCEC7-3A54-47D1-BB25-17A0FDA63797}" type="datetimeFigureOut">
              <a:rPr lang="zh-CN" altLang="en-US" smtClean="0"/>
              <a:t>2022/5/31</a:t>
            </a:fld>
            <a:endParaRPr lang="zh-CN" altLang="en-US"/>
          </a:p>
        </p:txBody>
      </p:sp>
      <p:sp>
        <p:nvSpPr>
          <p:cNvPr id="5" name="页脚占位符 4"/>
          <p:cNvSpPr>
            <a:spLocks noGrp="1"/>
          </p:cNvSpPr>
          <p:nvPr>
            <p:ph type="ftr" sz="quarter" idx="11"/>
          </p:nvPr>
        </p:nvSpPr>
        <p:spPr>
          <a:xfrm>
            <a:off x="3124200" y="4767263"/>
            <a:ext cx="2895600" cy="273844"/>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6553200" y="4767263"/>
            <a:ext cx="2133600" cy="273844"/>
          </a:xfrm>
          <a:prstGeom prst="rect">
            <a:avLst/>
          </a:prstGeom>
        </p:spPr>
        <p:txBody>
          <a:bodyPr/>
          <a:lstStyle/>
          <a:p>
            <a:fld id="{65495661-81B6-46E9-A91E-889569155CC2}" type="slidenum">
              <a:rPr lang="zh-CN" altLang="en-US" smtClean="0"/>
              <a:t>‹#›</a:t>
            </a:fld>
            <a:endParaRPr lang="zh-CN" altLang="en-US"/>
          </a:p>
        </p:txBody>
      </p:sp>
    </p:spTree>
    <p:extLst>
      <p:ext uri="{BB962C8B-B14F-4D97-AF65-F5344CB8AC3E}">
        <p14:creationId xmlns:p14="http://schemas.microsoft.com/office/powerpoint/2010/main" val="408827109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cSld name="1_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21"/>
            <a:ext cx="7772400" cy="1102519"/>
          </a:xfrm>
          <a:prstGeom prst="rect">
            <a:avLst/>
          </a:prstGeom>
        </p:spPr>
        <p:txBody>
          <a:bodyPr/>
          <a:lstStyle/>
          <a:p>
            <a:r>
              <a:rPr lang="zh-CN" altLang="en-US"/>
              <a:t>单击此处编辑母版标题样式</a:t>
            </a:r>
          </a:p>
        </p:txBody>
      </p:sp>
      <p:sp>
        <p:nvSpPr>
          <p:cNvPr id="3" name="副标题 2"/>
          <p:cNvSpPr>
            <a:spLocks noGrp="1"/>
          </p:cNvSpPr>
          <p:nvPr>
            <p:ph type="subTitle" idx="1"/>
          </p:nvPr>
        </p:nvSpPr>
        <p:spPr>
          <a:xfrm>
            <a:off x="1371600" y="2914650"/>
            <a:ext cx="6400800" cy="1314450"/>
          </a:xfrm>
          <a:prstGeom prst="rect">
            <a:avLst/>
          </a:prstGeom>
        </p:spPr>
        <p:txBody>
          <a:bodyPr/>
          <a:lstStyle>
            <a:lvl1pPr marL="0" indent="0" algn="ctr">
              <a:buNone/>
              <a:defRPr>
                <a:solidFill>
                  <a:schemeClr val="tx1">
                    <a:tint val="75000"/>
                  </a:schemeClr>
                </a:solidFill>
              </a:defRPr>
            </a:lvl1pPr>
            <a:lvl2pPr marL="457052" indent="0" algn="ctr">
              <a:buNone/>
              <a:defRPr>
                <a:solidFill>
                  <a:schemeClr val="tx1">
                    <a:tint val="75000"/>
                  </a:schemeClr>
                </a:solidFill>
              </a:defRPr>
            </a:lvl2pPr>
            <a:lvl3pPr marL="914103" indent="0" algn="ctr">
              <a:buNone/>
              <a:defRPr>
                <a:solidFill>
                  <a:schemeClr val="tx1">
                    <a:tint val="75000"/>
                  </a:schemeClr>
                </a:solidFill>
              </a:defRPr>
            </a:lvl3pPr>
            <a:lvl4pPr marL="1371155" indent="0" algn="ctr">
              <a:buNone/>
              <a:defRPr>
                <a:solidFill>
                  <a:schemeClr val="tx1">
                    <a:tint val="75000"/>
                  </a:schemeClr>
                </a:solidFill>
              </a:defRPr>
            </a:lvl4pPr>
            <a:lvl5pPr marL="1828206" indent="0" algn="ctr">
              <a:buNone/>
              <a:defRPr>
                <a:solidFill>
                  <a:schemeClr val="tx1">
                    <a:tint val="75000"/>
                  </a:schemeClr>
                </a:solidFill>
              </a:defRPr>
            </a:lvl5pPr>
            <a:lvl6pPr marL="2285257" indent="0" algn="ctr">
              <a:buNone/>
              <a:defRPr>
                <a:solidFill>
                  <a:schemeClr val="tx1">
                    <a:tint val="75000"/>
                  </a:schemeClr>
                </a:solidFill>
              </a:defRPr>
            </a:lvl6pPr>
            <a:lvl7pPr marL="2742308" indent="0" algn="ctr">
              <a:buNone/>
              <a:defRPr>
                <a:solidFill>
                  <a:schemeClr val="tx1">
                    <a:tint val="75000"/>
                  </a:schemeClr>
                </a:solidFill>
              </a:defRPr>
            </a:lvl7pPr>
            <a:lvl8pPr marL="3199360" indent="0" algn="ctr">
              <a:buNone/>
              <a:defRPr>
                <a:solidFill>
                  <a:schemeClr val="tx1">
                    <a:tint val="75000"/>
                  </a:schemeClr>
                </a:solidFill>
              </a:defRPr>
            </a:lvl8pPr>
            <a:lvl9pPr marL="3656411" indent="0" algn="ctr">
              <a:buNone/>
              <a:defRPr>
                <a:solidFill>
                  <a:schemeClr val="tx1">
                    <a:tint val="75000"/>
                  </a:schemeClr>
                </a:solidFill>
              </a:defRPr>
            </a:lvl9pPr>
          </a:lstStyle>
          <a:p>
            <a:r>
              <a:rPr lang="zh-CN" altLang="en-US"/>
              <a:t>单击此处编辑母版副标题样式</a:t>
            </a:r>
          </a:p>
        </p:txBody>
      </p:sp>
      <p:sp>
        <p:nvSpPr>
          <p:cNvPr id="4" name="日期占位符 3"/>
          <p:cNvSpPr>
            <a:spLocks noGrp="1"/>
          </p:cNvSpPr>
          <p:nvPr>
            <p:ph type="dt" sz="half" idx="10"/>
          </p:nvPr>
        </p:nvSpPr>
        <p:spPr>
          <a:xfrm>
            <a:off x="457200" y="4767264"/>
            <a:ext cx="2133600" cy="273844"/>
          </a:xfrm>
          <a:prstGeom prst="rect">
            <a:avLst/>
          </a:prstGeom>
        </p:spPr>
        <p:txBody>
          <a:bodyPr/>
          <a:lstStyle/>
          <a:p>
            <a:fld id="{AFF27049-CC2E-48BA-A694-0DAB8A971C40}" type="datetimeFigureOut">
              <a:rPr lang="zh-CN" altLang="en-US" smtClean="0">
                <a:solidFill>
                  <a:prstClr val="black">
                    <a:tint val="75000"/>
                  </a:prstClr>
                </a:solidFill>
              </a:rPr>
              <a:pPr/>
              <a:t>2022/5/31</a:t>
            </a:fld>
            <a:endParaRPr lang="zh-CN" altLang="en-US">
              <a:solidFill>
                <a:prstClr val="black">
                  <a:tint val="75000"/>
                </a:prstClr>
              </a:solidFill>
            </a:endParaRPr>
          </a:p>
        </p:txBody>
      </p:sp>
      <p:sp>
        <p:nvSpPr>
          <p:cNvPr id="5" name="页脚占位符 4"/>
          <p:cNvSpPr>
            <a:spLocks noGrp="1"/>
          </p:cNvSpPr>
          <p:nvPr>
            <p:ph type="ftr" sz="quarter" idx="11"/>
          </p:nvPr>
        </p:nvSpPr>
        <p:spPr>
          <a:xfrm>
            <a:off x="3124200" y="4767264"/>
            <a:ext cx="2895600" cy="273844"/>
          </a:xfrm>
          <a:prstGeom prst="rect">
            <a:avLst/>
          </a:prstGeom>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a:xfrm>
            <a:off x="6553200" y="4767264"/>
            <a:ext cx="2133600" cy="273844"/>
          </a:xfrm>
          <a:prstGeom prst="rect">
            <a:avLst/>
          </a:prstGeom>
        </p:spPr>
        <p:txBody>
          <a:bodyPr/>
          <a:lstStyle/>
          <a:p>
            <a:fld id="{1EA0FE47-413A-4CE8-9694-A389EBDF19A1}"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50135325"/>
      </p:ext>
    </p:extLst>
  </p:cSld>
  <p:clrMapOvr>
    <a:masterClrMapping/>
  </p:clrMapOvr>
  <p:transition spd="med" advClick="0" advTm="0">
    <p:random/>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21"/>
            <a:ext cx="7772400" cy="1102519"/>
          </a:xfrm>
        </p:spPr>
        <p:txBody>
          <a:bodyPr/>
          <a:lstStyle/>
          <a:p>
            <a:r>
              <a:rPr lang="zh-CN" altLang="en-US"/>
              <a:t>单击此处编辑母版标题样式</a:t>
            </a:r>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052" indent="0" algn="ctr">
              <a:buNone/>
              <a:defRPr>
                <a:solidFill>
                  <a:schemeClr val="tx1">
                    <a:tint val="75000"/>
                  </a:schemeClr>
                </a:solidFill>
              </a:defRPr>
            </a:lvl2pPr>
            <a:lvl3pPr marL="914103" indent="0" algn="ctr">
              <a:buNone/>
              <a:defRPr>
                <a:solidFill>
                  <a:schemeClr val="tx1">
                    <a:tint val="75000"/>
                  </a:schemeClr>
                </a:solidFill>
              </a:defRPr>
            </a:lvl3pPr>
            <a:lvl4pPr marL="1371155" indent="0" algn="ctr">
              <a:buNone/>
              <a:defRPr>
                <a:solidFill>
                  <a:schemeClr val="tx1">
                    <a:tint val="75000"/>
                  </a:schemeClr>
                </a:solidFill>
              </a:defRPr>
            </a:lvl4pPr>
            <a:lvl5pPr marL="1828206" indent="0" algn="ctr">
              <a:buNone/>
              <a:defRPr>
                <a:solidFill>
                  <a:schemeClr val="tx1">
                    <a:tint val="75000"/>
                  </a:schemeClr>
                </a:solidFill>
              </a:defRPr>
            </a:lvl5pPr>
            <a:lvl6pPr marL="2285257" indent="0" algn="ctr">
              <a:buNone/>
              <a:defRPr>
                <a:solidFill>
                  <a:schemeClr val="tx1">
                    <a:tint val="75000"/>
                  </a:schemeClr>
                </a:solidFill>
              </a:defRPr>
            </a:lvl6pPr>
            <a:lvl7pPr marL="2742308" indent="0" algn="ctr">
              <a:buNone/>
              <a:defRPr>
                <a:solidFill>
                  <a:schemeClr val="tx1">
                    <a:tint val="75000"/>
                  </a:schemeClr>
                </a:solidFill>
              </a:defRPr>
            </a:lvl7pPr>
            <a:lvl8pPr marL="3199360" indent="0" algn="ctr">
              <a:buNone/>
              <a:defRPr>
                <a:solidFill>
                  <a:schemeClr val="tx1">
                    <a:tint val="75000"/>
                  </a:schemeClr>
                </a:solidFill>
              </a:defRPr>
            </a:lvl8pPr>
            <a:lvl9pPr marL="3656411" indent="0" algn="ctr">
              <a:buNone/>
              <a:defRPr>
                <a:solidFill>
                  <a:schemeClr val="tx1">
                    <a:tint val="75000"/>
                  </a:schemeClr>
                </a:solidFill>
              </a:defRPr>
            </a:lvl9pPr>
          </a:lstStyle>
          <a:p>
            <a:r>
              <a:rPr lang="zh-CN" altLang="en-US"/>
              <a:t>单击此处编辑母版副标题样式</a:t>
            </a:r>
          </a:p>
        </p:txBody>
      </p:sp>
      <p:sp>
        <p:nvSpPr>
          <p:cNvPr id="4" name="日期占位符 3"/>
          <p:cNvSpPr>
            <a:spLocks noGrp="1"/>
          </p:cNvSpPr>
          <p:nvPr>
            <p:ph type="dt" sz="half" idx="10"/>
          </p:nvPr>
        </p:nvSpPr>
        <p:spPr/>
        <p:txBody>
          <a:bodyPr/>
          <a:lstStyle/>
          <a:p>
            <a:fld id="{AFF27049-CC2E-48BA-A694-0DAB8A971C40}" type="datetimeFigureOut">
              <a:rPr lang="zh-CN" altLang="en-US" smtClean="0">
                <a:solidFill>
                  <a:prstClr val="black">
                    <a:tint val="75000"/>
                  </a:prstClr>
                </a:solidFill>
              </a:rPr>
              <a:pPr/>
              <a:t>2022/5/31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1EA0FE47-413A-4CE8-9694-A389EBDF19A1}"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18469178"/>
      </p:ext>
    </p:extLst>
  </p:cSld>
  <p:clrMapOvr>
    <a:masterClrMapping/>
  </p:clrMapOvr>
  <p:transition spd="med" advClick="0" advTm="0">
    <p:random/>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AFF27049-CC2E-48BA-A694-0DAB8A971C40}" type="datetimeFigureOut">
              <a:rPr lang="zh-CN" altLang="en-US" smtClean="0">
                <a:solidFill>
                  <a:prstClr val="black">
                    <a:tint val="75000"/>
                  </a:prstClr>
                </a:solidFill>
              </a:rPr>
              <a:pPr/>
              <a:t>2022/5/31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1EA0FE47-413A-4CE8-9694-A389EBDF19A1}"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78366714"/>
      </p:ext>
    </p:extLst>
  </p:cSld>
  <p:clrMapOvr>
    <a:masterClrMapping/>
  </p:clrMapOvr>
  <p:transition spd="med" advClick="0" advTm="0">
    <p:random/>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3999" b="1" cap="all"/>
            </a:lvl1pPr>
          </a:lstStyle>
          <a:p>
            <a:r>
              <a:rPr lang="zh-CN" altLang="en-US"/>
              <a:t>单击此处编辑母版标题样式</a:t>
            </a:r>
          </a:p>
        </p:txBody>
      </p:sp>
      <p:sp>
        <p:nvSpPr>
          <p:cNvPr id="3" name="文本占位符 2"/>
          <p:cNvSpPr>
            <a:spLocks noGrp="1"/>
          </p:cNvSpPr>
          <p:nvPr>
            <p:ph type="body" idx="1"/>
          </p:nvPr>
        </p:nvSpPr>
        <p:spPr>
          <a:xfrm>
            <a:off x="722313" y="2180035"/>
            <a:ext cx="7772400" cy="1125141"/>
          </a:xfrm>
        </p:spPr>
        <p:txBody>
          <a:bodyPr anchor="b"/>
          <a:lstStyle>
            <a:lvl1pPr marL="0" indent="0">
              <a:buNone/>
              <a:defRPr sz="2000">
                <a:solidFill>
                  <a:schemeClr val="tx1">
                    <a:tint val="75000"/>
                  </a:schemeClr>
                </a:solidFill>
              </a:defRPr>
            </a:lvl1pPr>
            <a:lvl2pPr marL="457052" indent="0">
              <a:buNone/>
              <a:defRPr sz="1799">
                <a:solidFill>
                  <a:schemeClr val="tx1">
                    <a:tint val="75000"/>
                  </a:schemeClr>
                </a:solidFill>
              </a:defRPr>
            </a:lvl2pPr>
            <a:lvl3pPr marL="914103" indent="0">
              <a:buNone/>
              <a:defRPr sz="1600">
                <a:solidFill>
                  <a:schemeClr val="tx1">
                    <a:tint val="75000"/>
                  </a:schemeClr>
                </a:solidFill>
              </a:defRPr>
            </a:lvl3pPr>
            <a:lvl4pPr marL="1371155" indent="0">
              <a:buNone/>
              <a:defRPr sz="1400">
                <a:solidFill>
                  <a:schemeClr val="tx1">
                    <a:tint val="75000"/>
                  </a:schemeClr>
                </a:solidFill>
              </a:defRPr>
            </a:lvl4pPr>
            <a:lvl5pPr marL="1828206" indent="0">
              <a:buNone/>
              <a:defRPr sz="1400">
                <a:solidFill>
                  <a:schemeClr val="tx1">
                    <a:tint val="75000"/>
                  </a:schemeClr>
                </a:solidFill>
              </a:defRPr>
            </a:lvl5pPr>
            <a:lvl6pPr marL="2285257" indent="0">
              <a:buNone/>
              <a:defRPr sz="1400">
                <a:solidFill>
                  <a:schemeClr val="tx1">
                    <a:tint val="75000"/>
                  </a:schemeClr>
                </a:solidFill>
              </a:defRPr>
            </a:lvl6pPr>
            <a:lvl7pPr marL="2742308" indent="0">
              <a:buNone/>
              <a:defRPr sz="1400">
                <a:solidFill>
                  <a:schemeClr val="tx1">
                    <a:tint val="75000"/>
                  </a:schemeClr>
                </a:solidFill>
              </a:defRPr>
            </a:lvl7pPr>
            <a:lvl8pPr marL="3199360" indent="0">
              <a:buNone/>
              <a:defRPr sz="1400">
                <a:solidFill>
                  <a:schemeClr val="tx1">
                    <a:tint val="75000"/>
                  </a:schemeClr>
                </a:solidFill>
              </a:defRPr>
            </a:lvl8pPr>
            <a:lvl9pPr marL="3656411" indent="0">
              <a:buNone/>
              <a:defRPr sz="1400">
                <a:solidFill>
                  <a:schemeClr val="tx1">
                    <a:tint val="75000"/>
                  </a:schemeClr>
                </a:solidFill>
              </a:defRPr>
            </a:lvl9pPr>
          </a:lstStyle>
          <a:p>
            <a:pPr lvl="0"/>
            <a:r>
              <a:rPr lang="zh-CN" altLang="en-US"/>
              <a:t>单击此处编辑母版文本样式</a:t>
            </a:r>
          </a:p>
        </p:txBody>
      </p:sp>
      <p:sp>
        <p:nvSpPr>
          <p:cNvPr id="4" name="日期占位符 3"/>
          <p:cNvSpPr>
            <a:spLocks noGrp="1"/>
          </p:cNvSpPr>
          <p:nvPr>
            <p:ph type="dt" sz="half" idx="10"/>
          </p:nvPr>
        </p:nvSpPr>
        <p:spPr/>
        <p:txBody>
          <a:bodyPr/>
          <a:lstStyle/>
          <a:p>
            <a:fld id="{AFF27049-CC2E-48BA-A694-0DAB8A971C40}" type="datetimeFigureOut">
              <a:rPr lang="zh-CN" altLang="en-US" smtClean="0">
                <a:solidFill>
                  <a:prstClr val="black">
                    <a:tint val="75000"/>
                  </a:prstClr>
                </a:solidFill>
              </a:rPr>
              <a:pPr/>
              <a:t>2022/5/31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1EA0FE47-413A-4CE8-9694-A389EBDF19A1}"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88932664"/>
      </p:ext>
    </p:extLst>
  </p:cSld>
  <p:clrMapOvr>
    <a:masterClrMapping/>
  </p:clrMapOvr>
  <p:transition spd="med" advClick="0" advTm="0">
    <p:random/>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457200" y="900113"/>
            <a:ext cx="4038600" cy="2546748"/>
          </a:xfrm>
        </p:spPr>
        <p:txBody>
          <a:bodyPr/>
          <a:lstStyle>
            <a:lvl1pPr>
              <a:defRPr sz="2799"/>
            </a:lvl1pPr>
            <a:lvl2pPr>
              <a:defRPr sz="2399"/>
            </a:lvl2pPr>
            <a:lvl3pPr>
              <a:defRPr sz="2000"/>
            </a:lvl3pPr>
            <a:lvl4pPr>
              <a:defRPr sz="1799"/>
            </a:lvl4pPr>
            <a:lvl5pPr>
              <a:defRPr sz="1799"/>
            </a:lvl5pPr>
            <a:lvl6pPr>
              <a:defRPr sz="1799"/>
            </a:lvl6pPr>
            <a:lvl7pPr>
              <a:defRPr sz="1799"/>
            </a:lvl7pPr>
            <a:lvl8pPr>
              <a:defRPr sz="1799"/>
            </a:lvl8pPr>
            <a:lvl9pPr>
              <a:defRPr sz="1799"/>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4648200" y="900113"/>
            <a:ext cx="4038600" cy="2546748"/>
          </a:xfrm>
        </p:spPr>
        <p:txBody>
          <a:bodyPr/>
          <a:lstStyle>
            <a:lvl1pPr>
              <a:defRPr sz="2799"/>
            </a:lvl1pPr>
            <a:lvl2pPr>
              <a:defRPr sz="2399"/>
            </a:lvl2pPr>
            <a:lvl3pPr>
              <a:defRPr sz="2000"/>
            </a:lvl3pPr>
            <a:lvl4pPr>
              <a:defRPr sz="1799"/>
            </a:lvl4pPr>
            <a:lvl5pPr>
              <a:defRPr sz="1799"/>
            </a:lvl5pPr>
            <a:lvl6pPr>
              <a:defRPr sz="1799"/>
            </a:lvl6pPr>
            <a:lvl7pPr>
              <a:defRPr sz="1799"/>
            </a:lvl7pPr>
            <a:lvl8pPr>
              <a:defRPr sz="1799"/>
            </a:lvl8pPr>
            <a:lvl9pPr>
              <a:defRPr sz="1799"/>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p:txBody>
          <a:bodyPr/>
          <a:lstStyle/>
          <a:p>
            <a:fld id="{AFF27049-CC2E-48BA-A694-0DAB8A971C40}" type="datetimeFigureOut">
              <a:rPr lang="zh-CN" altLang="en-US" smtClean="0">
                <a:solidFill>
                  <a:prstClr val="black">
                    <a:tint val="75000"/>
                  </a:prstClr>
                </a:solidFill>
              </a:rPr>
              <a:pPr/>
              <a:t>2022/5/31</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1EA0FE47-413A-4CE8-9694-A389EBDF19A1}"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46496934"/>
      </p:ext>
    </p:extLst>
  </p:cSld>
  <p:clrMapOvr>
    <a:masterClrMapping/>
  </p:clrMapOvr>
  <p:transition spd="med" advClick="0" advTm="0">
    <p:random/>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05979"/>
            <a:ext cx="8229600" cy="857250"/>
          </a:xfrm>
        </p:spPr>
        <p:txBody>
          <a:bodyPr/>
          <a:lstStyle>
            <a:lvl1pPr>
              <a:defRPr/>
            </a:lvl1pPr>
          </a:lstStyle>
          <a:p>
            <a:r>
              <a:rPr lang="zh-CN" altLang="en-US"/>
              <a:t>单击此处编辑母版标题样式</a:t>
            </a:r>
          </a:p>
        </p:txBody>
      </p:sp>
      <p:sp>
        <p:nvSpPr>
          <p:cNvPr id="3" name="文本占位符 2"/>
          <p:cNvSpPr>
            <a:spLocks noGrp="1"/>
          </p:cNvSpPr>
          <p:nvPr>
            <p:ph type="body" idx="1"/>
          </p:nvPr>
        </p:nvSpPr>
        <p:spPr>
          <a:xfrm>
            <a:off x="457200" y="1151335"/>
            <a:ext cx="4040188" cy="479822"/>
          </a:xfrm>
        </p:spPr>
        <p:txBody>
          <a:bodyPr anchor="b"/>
          <a:lstStyle>
            <a:lvl1pPr marL="0" indent="0">
              <a:buNone/>
              <a:defRPr sz="2399" b="1"/>
            </a:lvl1pPr>
            <a:lvl2pPr marL="457052" indent="0">
              <a:buNone/>
              <a:defRPr sz="2000" b="1"/>
            </a:lvl2pPr>
            <a:lvl3pPr marL="914103" indent="0">
              <a:buNone/>
              <a:defRPr sz="1799" b="1"/>
            </a:lvl3pPr>
            <a:lvl4pPr marL="1371155" indent="0">
              <a:buNone/>
              <a:defRPr sz="1600" b="1"/>
            </a:lvl4pPr>
            <a:lvl5pPr marL="1828206" indent="0">
              <a:buNone/>
              <a:defRPr sz="1600" b="1"/>
            </a:lvl5pPr>
            <a:lvl6pPr marL="2285257" indent="0">
              <a:buNone/>
              <a:defRPr sz="1600" b="1"/>
            </a:lvl6pPr>
            <a:lvl7pPr marL="2742308" indent="0">
              <a:buNone/>
              <a:defRPr sz="1600" b="1"/>
            </a:lvl7pPr>
            <a:lvl8pPr marL="3199360" indent="0">
              <a:buNone/>
              <a:defRPr sz="1600" b="1"/>
            </a:lvl8pPr>
            <a:lvl9pPr marL="3656411"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457200" y="1631157"/>
            <a:ext cx="4040188" cy="2963466"/>
          </a:xfrm>
        </p:spPr>
        <p:txBody>
          <a:bodyPr/>
          <a:lstStyle>
            <a:lvl1pPr>
              <a:defRPr sz="2399"/>
            </a:lvl1pPr>
            <a:lvl2pPr>
              <a:defRPr sz="2000"/>
            </a:lvl2pPr>
            <a:lvl3pPr>
              <a:defRPr sz="1799"/>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4645027" y="1151335"/>
            <a:ext cx="4041775" cy="479822"/>
          </a:xfrm>
        </p:spPr>
        <p:txBody>
          <a:bodyPr anchor="b"/>
          <a:lstStyle>
            <a:lvl1pPr marL="0" indent="0">
              <a:buNone/>
              <a:defRPr sz="2399" b="1"/>
            </a:lvl1pPr>
            <a:lvl2pPr marL="457052" indent="0">
              <a:buNone/>
              <a:defRPr sz="2000" b="1"/>
            </a:lvl2pPr>
            <a:lvl3pPr marL="914103" indent="0">
              <a:buNone/>
              <a:defRPr sz="1799" b="1"/>
            </a:lvl3pPr>
            <a:lvl4pPr marL="1371155" indent="0">
              <a:buNone/>
              <a:defRPr sz="1600" b="1"/>
            </a:lvl4pPr>
            <a:lvl5pPr marL="1828206" indent="0">
              <a:buNone/>
              <a:defRPr sz="1600" b="1"/>
            </a:lvl5pPr>
            <a:lvl6pPr marL="2285257" indent="0">
              <a:buNone/>
              <a:defRPr sz="1600" b="1"/>
            </a:lvl6pPr>
            <a:lvl7pPr marL="2742308" indent="0">
              <a:buNone/>
              <a:defRPr sz="1600" b="1"/>
            </a:lvl7pPr>
            <a:lvl8pPr marL="3199360" indent="0">
              <a:buNone/>
              <a:defRPr sz="1600" b="1"/>
            </a:lvl8pPr>
            <a:lvl9pPr marL="3656411"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4645027" y="1631157"/>
            <a:ext cx="4041775" cy="2963466"/>
          </a:xfrm>
        </p:spPr>
        <p:txBody>
          <a:bodyPr/>
          <a:lstStyle>
            <a:lvl1pPr>
              <a:defRPr sz="2399"/>
            </a:lvl1pPr>
            <a:lvl2pPr>
              <a:defRPr sz="2000"/>
            </a:lvl2pPr>
            <a:lvl3pPr>
              <a:defRPr sz="1799"/>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p:txBody>
          <a:bodyPr/>
          <a:lstStyle/>
          <a:p>
            <a:fld id="{AFF27049-CC2E-48BA-A694-0DAB8A971C40}" type="datetimeFigureOut">
              <a:rPr lang="zh-CN" altLang="en-US" smtClean="0">
                <a:solidFill>
                  <a:prstClr val="black">
                    <a:tint val="75000"/>
                  </a:prstClr>
                </a:solidFill>
              </a:rPr>
              <a:pPr/>
              <a:t>2022/5/31</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1EA0FE47-413A-4CE8-9694-A389EBDF19A1}"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2896554"/>
      </p:ext>
    </p:extLst>
  </p:cSld>
  <p:clrMapOvr>
    <a:masterClrMapping/>
  </p:clrMapOvr>
  <p:transition spd="med" advClick="0" advTm="0">
    <p:random/>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AFF27049-CC2E-48BA-A694-0DAB8A971C40}" type="datetimeFigureOut">
              <a:rPr lang="zh-CN" altLang="en-US" smtClean="0">
                <a:solidFill>
                  <a:prstClr val="black">
                    <a:tint val="75000"/>
                  </a:prstClr>
                </a:solidFill>
              </a:rPr>
              <a:pPr/>
              <a:t>2022/5/31</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1EA0FE47-413A-4CE8-9694-A389EBDF19A1}"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48106300"/>
      </p:ext>
    </p:extLst>
  </p:cSld>
  <p:clrMapOvr>
    <a:masterClrMapping/>
  </p:clrMapOvr>
  <p:transition spd="med" advClick="0" advTm="0">
    <p:random/>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AFF27049-CC2E-48BA-A694-0DAB8A971C40}" type="datetimeFigureOut">
              <a:rPr lang="zh-CN" altLang="en-US" smtClean="0">
                <a:solidFill>
                  <a:prstClr val="black">
                    <a:tint val="75000"/>
                  </a:prstClr>
                </a:solidFill>
              </a:rPr>
              <a:pPr/>
              <a:t>2022/5/31</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1EA0FE47-413A-4CE8-9694-A389EBDF19A1}" type="slidenum">
              <a:rPr lang="zh-CN" altLang="en-US" smtClean="0">
                <a:solidFill>
                  <a:prstClr val="black">
                    <a:tint val="75000"/>
                  </a:prstClr>
                </a:solidFill>
              </a:rPr>
              <a:pPr/>
              <a:t>‹#›</a:t>
            </a:fld>
            <a:endParaRPr lang="zh-CN" altLang="en-US">
              <a:solidFill>
                <a:prstClr val="black">
                  <a:tint val="75000"/>
                </a:prstClr>
              </a:solidFill>
            </a:endParaRPr>
          </a:p>
        </p:txBody>
      </p:sp>
      <p:sp>
        <p:nvSpPr>
          <p:cNvPr id="5" name="TextBox 4"/>
          <p:cNvSpPr txBox="1"/>
          <p:nvPr userDrawn="1"/>
        </p:nvSpPr>
        <p:spPr>
          <a:xfrm>
            <a:off x="1156923" y="214656"/>
            <a:ext cx="2031325" cy="369204"/>
          </a:xfrm>
          <a:prstGeom prst="rect">
            <a:avLst/>
          </a:prstGeom>
          <a:noFill/>
        </p:spPr>
        <p:txBody>
          <a:bodyPr wrap="none" rtlCol="0">
            <a:spAutoFit/>
          </a:bodyPr>
          <a:lstStyle/>
          <a:p>
            <a:r>
              <a:rPr lang="zh-CN" altLang="en-US" sz="1799" dirty="0">
                <a:solidFill>
                  <a:prstClr val="black">
                    <a:lumMod val="50000"/>
                    <a:lumOff val="50000"/>
                  </a:prstClr>
                </a:solidFill>
              </a:rPr>
              <a:t>单击此处添加标题</a:t>
            </a:r>
          </a:p>
        </p:txBody>
      </p:sp>
      <p:grpSp>
        <p:nvGrpSpPr>
          <p:cNvPr id="6" name="组合 5"/>
          <p:cNvGrpSpPr/>
          <p:nvPr userDrawn="1"/>
        </p:nvGrpSpPr>
        <p:grpSpPr>
          <a:xfrm flipH="1">
            <a:off x="323529" y="-679448"/>
            <a:ext cx="1656185" cy="1162817"/>
            <a:chOff x="-1179444" y="1957066"/>
            <a:chExt cx="4734013" cy="3186434"/>
          </a:xfrm>
        </p:grpSpPr>
        <p:sp>
          <p:nvSpPr>
            <p:cNvPr id="7" name="平行四边形 6"/>
            <p:cNvSpPr/>
            <p:nvPr userDrawn="1"/>
          </p:nvSpPr>
          <p:spPr>
            <a:xfrm flipH="1">
              <a:off x="-1097859" y="1957066"/>
              <a:ext cx="4652428" cy="3186434"/>
            </a:xfrm>
            <a:prstGeom prst="parallelogram">
              <a:avLst>
                <a:gd name="adj" fmla="val 103325"/>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99">
                <a:solidFill>
                  <a:prstClr val="white"/>
                </a:solidFill>
              </a:endParaRPr>
            </a:p>
          </p:txBody>
        </p:sp>
        <p:sp>
          <p:nvSpPr>
            <p:cNvPr id="8" name="平行四边形 7"/>
            <p:cNvSpPr/>
            <p:nvPr userDrawn="1"/>
          </p:nvSpPr>
          <p:spPr>
            <a:xfrm flipH="1">
              <a:off x="-1179444" y="2213215"/>
              <a:ext cx="4101123" cy="2674135"/>
            </a:xfrm>
            <a:prstGeom prst="parallelogram">
              <a:avLst>
                <a:gd name="adj" fmla="val 103325"/>
              </a:avLst>
            </a:prstGeom>
            <a:solidFill>
              <a:srgbClr val="9A0000">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99">
                <a:solidFill>
                  <a:prstClr val="white"/>
                </a:solidFill>
              </a:endParaRPr>
            </a:p>
          </p:txBody>
        </p:sp>
      </p:grpSp>
    </p:spTree>
    <p:extLst>
      <p:ext uri="{BB962C8B-B14F-4D97-AF65-F5344CB8AC3E}">
        <p14:creationId xmlns:p14="http://schemas.microsoft.com/office/powerpoint/2010/main" val="1824635700"/>
      </p:ext>
    </p:extLst>
  </p:cSld>
  <p:clrMapOvr>
    <a:masterClrMapping/>
  </p:clrMapOvr>
  <p:transition spd="med" advClick="0" advTm="0">
    <p:random/>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305129185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2" y="204789"/>
            <a:ext cx="3008313" cy="871538"/>
          </a:xfrm>
        </p:spPr>
        <p:txBody>
          <a:bodyPr anchor="b"/>
          <a:lstStyle>
            <a:lvl1pPr algn="l">
              <a:defRPr sz="2000" b="1"/>
            </a:lvl1pPr>
          </a:lstStyle>
          <a:p>
            <a:r>
              <a:rPr lang="zh-CN" altLang="en-US"/>
              <a:t>单击此处编辑母版标题样式</a:t>
            </a:r>
          </a:p>
        </p:txBody>
      </p:sp>
      <p:sp>
        <p:nvSpPr>
          <p:cNvPr id="3" name="内容占位符 2"/>
          <p:cNvSpPr>
            <a:spLocks noGrp="1"/>
          </p:cNvSpPr>
          <p:nvPr>
            <p:ph idx="1"/>
          </p:nvPr>
        </p:nvSpPr>
        <p:spPr>
          <a:xfrm>
            <a:off x="3575050" y="204788"/>
            <a:ext cx="5111750" cy="4389835"/>
          </a:xfrm>
        </p:spPr>
        <p:txBody>
          <a:bodyPr/>
          <a:lstStyle>
            <a:lvl1pPr>
              <a:defRPr sz="3199"/>
            </a:lvl1pPr>
            <a:lvl2pPr>
              <a:defRPr sz="2799"/>
            </a:lvl2pPr>
            <a:lvl3pPr>
              <a:defRPr sz="2399"/>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457202" y="1076326"/>
            <a:ext cx="3008313" cy="3518297"/>
          </a:xfrm>
        </p:spPr>
        <p:txBody>
          <a:bodyPr/>
          <a:lstStyle>
            <a:lvl1pPr marL="0" indent="0">
              <a:buNone/>
              <a:defRPr sz="1400"/>
            </a:lvl1pPr>
            <a:lvl2pPr marL="457052" indent="0">
              <a:buNone/>
              <a:defRPr sz="1199"/>
            </a:lvl2pPr>
            <a:lvl3pPr marL="914103" indent="0">
              <a:buNone/>
              <a:defRPr sz="1000"/>
            </a:lvl3pPr>
            <a:lvl4pPr marL="1371155" indent="0">
              <a:buNone/>
              <a:defRPr sz="900"/>
            </a:lvl4pPr>
            <a:lvl5pPr marL="1828206" indent="0">
              <a:buNone/>
              <a:defRPr sz="900"/>
            </a:lvl5pPr>
            <a:lvl6pPr marL="2285257" indent="0">
              <a:buNone/>
              <a:defRPr sz="900"/>
            </a:lvl6pPr>
            <a:lvl7pPr marL="2742308" indent="0">
              <a:buNone/>
              <a:defRPr sz="900"/>
            </a:lvl7pPr>
            <a:lvl8pPr marL="3199360" indent="0">
              <a:buNone/>
              <a:defRPr sz="900"/>
            </a:lvl8pPr>
            <a:lvl9pPr marL="3656411" indent="0">
              <a:buNone/>
              <a:defRPr sz="9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AFF27049-CC2E-48BA-A694-0DAB8A971C40}" type="datetimeFigureOut">
              <a:rPr lang="zh-CN" altLang="en-US" smtClean="0">
                <a:solidFill>
                  <a:prstClr val="black">
                    <a:tint val="75000"/>
                  </a:prstClr>
                </a:solidFill>
              </a:rPr>
              <a:pPr/>
              <a:t>2022/5/31</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1EA0FE47-413A-4CE8-9694-A389EBDF19A1}"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65746341"/>
      </p:ext>
    </p:extLst>
  </p:cSld>
  <p:clrMapOvr>
    <a:masterClrMapping/>
  </p:clrMapOvr>
  <p:transition spd="med" advClick="0" advTm="0">
    <p:random/>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a:t>单击此处编辑母版标题样式</a:t>
            </a:r>
          </a:p>
        </p:txBody>
      </p:sp>
      <p:sp>
        <p:nvSpPr>
          <p:cNvPr id="3" name="图片占位符 2"/>
          <p:cNvSpPr>
            <a:spLocks noGrp="1"/>
          </p:cNvSpPr>
          <p:nvPr>
            <p:ph type="pic" idx="1"/>
          </p:nvPr>
        </p:nvSpPr>
        <p:spPr>
          <a:xfrm>
            <a:off x="1792288" y="459582"/>
            <a:ext cx="5486400" cy="3086100"/>
          </a:xfrm>
        </p:spPr>
        <p:txBody>
          <a:bodyPr/>
          <a:lstStyle>
            <a:lvl1pPr marL="0" indent="0">
              <a:buNone/>
              <a:defRPr sz="3199"/>
            </a:lvl1pPr>
            <a:lvl2pPr marL="457052" indent="0">
              <a:buNone/>
              <a:defRPr sz="2799"/>
            </a:lvl2pPr>
            <a:lvl3pPr marL="914103" indent="0">
              <a:buNone/>
              <a:defRPr sz="2399"/>
            </a:lvl3pPr>
            <a:lvl4pPr marL="1371155" indent="0">
              <a:buNone/>
              <a:defRPr sz="2000"/>
            </a:lvl4pPr>
            <a:lvl5pPr marL="1828206" indent="0">
              <a:buNone/>
              <a:defRPr sz="2000"/>
            </a:lvl5pPr>
            <a:lvl6pPr marL="2285257" indent="0">
              <a:buNone/>
              <a:defRPr sz="2000"/>
            </a:lvl6pPr>
            <a:lvl7pPr marL="2742308" indent="0">
              <a:buNone/>
              <a:defRPr sz="2000"/>
            </a:lvl7pPr>
            <a:lvl8pPr marL="3199360" indent="0">
              <a:buNone/>
              <a:defRPr sz="2000"/>
            </a:lvl8pPr>
            <a:lvl9pPr marL="3656411"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052" indent="0">
              <a:buNone/>
              <a:defRPr sz="1199"/>
            </a:lvl2pPr>
            <a:lvl3pPr marL="914103" indent="0">
              <a:buNone/>
              <a:defRPr sz="1000"/>
            </a:lvl3pPr>
            <a:lvl4pPr marL="1371155" indent="0">
              <a:buNone/>
              <a:defRPr sz="900"/>
            </a:lvl4pPr>
            <a:lvl5pPr marL="1828206" indent="0">
              <a:buNone/>
              <a:defRPr sz="900"/>
            </a:lvl5pPr>
            <a:lvl6pPr marL="2285257" indent="0">
              <a:buNone/>
              <a:defRPr sz="900"/>
            </a:lvl6pPr>
            <a:lvl7pPr marL="2742308" indent="0">
              <a:buNone/>
              <a:defRPr sz="900"/>
            </a:lvl7pPr>
            <a:lvl8pPr marL="3199360" indent="0">
              <a:buNone/>
              <a:defRPr sz="900"/>
            </a:lvl8pPr>
            <a:lvl9pPr marL="3656411" indent="0">
              <a:buNone/>
              <a:defRPr sz="9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AFF27049-CC2E-48BA-A694-0DAB8A971C40}" type="datetimeFigureOut">
              <a:rPr lang="zh-CN" altLang="en-US" smtClean="0">
                <a:solidFill>
                  <a:prstClr val="black">
                    <a:tint val="75000"/>
                  </a:prstClr>
                </a:solidFill>
              </a:rPr>
              <a:pPr/>
              <a:t>2022/5/31</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1EA0FE47-413A-4CE8-9694-A389EBDF19A1}"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86644922"/>
      </p:ext>
    </p:extLst>
  </p:cSld>
  <p:clrMapOvr>
    <a:masterClrMapping/>
  </p:clrMapOvr>
  <p:transition spd="med" advClick="0" advTm="0">
    <p:random/>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AFF27049-CC2E-48BA-A694-0DAB8A971C40}" type="datetimeFigureOut">
              <a:rPr lang="zh-CN" altLang="en-US" smtClean="0">
                <a:solidFill>
                  <a:prstClr val="black">
                    <a:tint val="75000"/>
                  </a:prstClr>
                </a:solidFill>
              </a:rPr>
              <a:pPr/>
              <a:t>2022/5/31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1EA0FE47-413A-4CE8-9694-A389EBDF19A1}"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21798236"/>
      </p:ext>
    </p:extLst>
  </p:cSld>
  <p:clrMapOvr>
    <a:masterClrMapping/>
  </p:clrMapOvr>
  <p:transition spd="med" advClick="0" advTm="0">
    <p:random/>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154782"/>
            <a:ext cx="2057400" cy="3292079"/>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457200" y="154782"/>
            <a:ext cx="6019800" cy="3292079"/>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AFF27049-CC2E-48BA-A694-0DAB8A971C40}" type="datetimeFigureOut">
              <a:rPr lang="zh-CN" altLang="en-US" smtClean="0">
                <a:solidFill>
                  <a:prstClr val="black">
                    <a:tint val="75000"/>
                  </a:prstClr>
                </a:solidFill>
              </a:rPr>
              <a:pPr/>
              <a:t>2022/5/31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1EA0FE47-413A-4CE8-9694-A389EBDF19A1}"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01755123"/>
      </p:ext>
    </p:extLst>
  </p:cSld>
  <p:clrMapOvr>
    <a:masterClrMapping/>
  </p:clrMapOvr>
  <p:transition spd="med" advClick="0" advTm="0">
    <p:random/>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1_仅标题">
    <p:spTree>
      <p:nvGrpSpPr>
        <p:cNvPr id="1" name=""/>
        <p:cNvGrpSpPr/>
        <p:nvPr/>
      </p:nvGrpSpPr>
      <p:grpSpPr>
        <a:xfrm>
          <a:off x="0" y="0"/>
          <a:ext cx="0" cy="0"/>
          <a:chOff x="0" y="0"/>
          <a:chExt cx="0" cy="0"/>
        </a:xfrm>
      </p:grpSpPr>
      <p:sp>
        <p:nvSpPr>
          <p:cNvPr id="15" name="任意多边形 14"/>
          <p:cNvSpPr/>
          <p:nvPr userDrawn="1"/>
        </p:nvSpPr>
        <p:spPr>
          <a:xfrm>
            <a:off x="8711161" y="4721903"/>
            <a:ext cx="432841" cy="432840"/>
          </a:xfrm>
          <a:custGeom>
            <a:avLst/>
            <a:gdLst>
              <a:gd name="connsiteX0" fmla="*/ 689548 w 1064301"/>
              <a:gd name="connsiteY0" fmla="*/ 0 h 1064301"/>
              <a:gd name="connsiteX1" fmla="*/ 957951 w 1064301"/>
              <a:gd name="connsiteY1" fmla="*/ 54188 h 1064301"/>
              <a:gd name="connsiteX2" fmla="*/ 1064301 w 1064301"/>
              <a:gd name="connsiteY2" fmla="*/ 111913 h 1064301"/>
              <a:gd name="connsiteX3" fmla="*/ 1064301 w 1064301"/>
              <a:gd name="connsiteY3" fmla="*/ 1064301 h 1064301"/>
              <a:gd name="connsiteX4" fmla="*/ 111913 w 1064301"/>
              <a:gd name="connsiteY4" fmla="*/ 1064301 h 1064301"/>
              <a:gd name="connsiteX5" fmla="*/ 54188 w 1064301"/>
              <a:gd name="connsiteY5" fmla="*/ 957951 h 1064301"/>
              <a:gd name="connsiteX6" fmla="*/ 0 w 1064301"/>
              <a:gd name="connsiteY6" fmla="*/ 689548 h 1064301"/>
              <a:gd name="connsiteX7" fmla="*/ 689548 w 1064301"/>
              <a:gd name="connsiteY7" fmla="*/ 0 h 10643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64301" h="1064301">
                <a:moveTo>
                  <a:pt x="689548" y="0"/>
                </a:moveTo>
                <a:cubicBezTo>
                  <a:pt x="784755" y="0"/>
                  <a:pt x="875455" y="19295"/>
                  <a:pt x="957951" y="54188"/>
                </a:cubicBezTo>
                <a:lnTo>
                  <a:pt x="1064301" y="111913"/>
                </a:lnTo>
                <a:lnTo>
                  <a:pt x="1064301" y="1064301"/>
                </a:lnTo>
                <a:lnTo>
                  <a:pt x="111913" y="1064301"/>
                </a:lnTo>
                <a:lnTo>
                  <a:pt x="54188" y="957951"/>
                </a:lnTo>
                <a:cubicBezTo>
                  <a:pt x="19295" y="875455"/>
                  <a:pt x="0" y="784755"/>
                  <a:pt x="0" y="689548"/>
                </a:cubicBezTo>
                <a:cubicBezTo>
                  <a:pt x="0" y="308721"/>
                  <a:pt x="308721" y="0"/>
                  <a:pt x="689548" y="0"/>
                </a:cubicBezTo>
                <a:close/>
              </a:path>
            </a:pathLst>
          </a:cu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59" tIns="34280" rIns="68559" bIns="34280" rtlCol="0" anchor="ctr"/>
          <a:lstStyle/>
          <a:p>
            <a:pPr algn="ctr"/>
            <a:endParaRPr lang="zh-CN" altLang="en-US" sz="1799">
              <a:solidFill>
                <a:prstClr val="white"/>
              </a:solidFill>
            </a:endParaRPr>
          </a:p>
        </p:txBody>
      </p:sp>
      <p:sp>
        <p:nvSpPr>
          <p:cNvPr id="3" name="TextBox 15"/>
          <p:cNvSpPr txBox="1"/>
          <p:nvPr userDrawn="1"/>
        </p:nvSpPr>
        <p:spPr>
          <a:xfrm>
            <a:off x="8785276" y="4858672"/>
            <a:ext cx="340825" cy="221181"/>
          </a:xfrm>
          <a:prstGeom prst="rect">
            <a:avLst/>
          </a:prstGeom>
          <a:noFill/>
        </p:spPr>
        <p:txBody>
          <a:bodyPr wrap="square" lIns="51404" tIns="25701" rIns="51404" bIns="25701" rtlCol="0">
            <a:spAutoFit/>
          </a:bodyPr>
          <a:lstStyle/>
          <a:p>
            <a:pPr algn="ctr"/>
            <a:fld id="{2EEF1883-7A0E-4F66-9932-E581691AD397}" type="slidenum">
              <a:rPr lang="zh-CN" altLang="en-US" sz="1100" smtClean="0">
                <a:solidFill>
                  <a:prstClr val="white">
                    <a:lumMod val="85000"/>
                  </a:prstClr>
                </a:solidFill>
                <a:latin typeface="Arial Unicode MS" panose="020B0604020202020204" pitchFamily="34" charset="-122"/>
                <a:ea typeface="Arial Unicode MS" panose="020B0604020202020204" pitchFamily="34" charset="-122"/>
                <a:cs typeface="Arial Unicode MS" panose="020B0604020202020204" pitchFamily="34" charset="-122"/>
              </a:rPr>
              <a:pPr algn="ctr"/>
              <a:t>‹#›</a:t>
            </a:fld>
            <a:r>
              <a:rPr lang="zh-CN" altLang="en-US" sz="1100" dirty="0">
                <a:solidFill>
                  <a:prstClr val="white">
                    <a:lumMod val="85000"/>
                  </a:prstClr>
                </a:solidFill>
                <a:latin typeface="Arial Unicode MS" panose="020B0604020202020204" pitchFamily="34" charset="-122"/>
                <a:ea typeface="Arial Unicode MS" panose="020B0604020202020204" pitchFamily="34" charset="-122"/>
                <a:cs typeface="Arial Unicode MS" panose="020B0604020202020204" pitchFamily="34" charset="-122"/>
              </a:rPr>
              <a:t> </a:t>
            </a:r>
          </a:p>
        </p:txBody>
      </p:sp>
    </p:spTree>
    <p:extLst>
      <p:ext uri="{BB962C8B-B14F-4D97-AF65-F5344CB8AC3E}">
        <p14:creationId xmlns:p14="http://schemas.microsoft.com/office/powerpoint/2010/main" val="3721372249"/>
      </p:ext>
    </p:extLst>
  </p:cSld>
  <p:clrMapOvr>
    <a:masterClrMapping/>
  </p:clrMapOvr>
  <p:transition spd="med" advClick="0" advTm="0">
    <p:random/>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28650" y="273845"/>
            <a:ext cx="7886700" cy="994172"/>
          </a:xfrm>
        </p:spPr>
        <p:txBody>
          <a:bodyPr/>
          <a:lstStyle/>
          <a:p>
            <a:r>
              <a:rPr lang="zh-CN" altLang="en-US" dirty="0"/>
              <a:t>单击此处编辑母版标题样式</a:t>
            </a:r>
          </a:p>
        </p:txBody>
      </p:sp>
      <p:sp>
        <p:nvSpPr>
          <p:cNvPr id="3" name="日期占位符 2"/>
          <p:cNvSpPr>
            <a:spLocks noGrp="1"/>
          </p:cNvSpPr>
          <p:nvPr>
            <p:ph type="dt" sz="half" idx="10"/>
          </p:nvPr>
        </p:nvSpPr>
        <p:spPr/>
        <p:txBody>
          <a:bodyPr/>
          <a:lstStyle>
            <a:lvl1pPr>
              <a:defRPr/>
            </a:lvl1pPr>
          </a:lstStyle>
          <a:p>
            <a:pPr>
              <a:defRPr/>
            </a:pPr>
            <a:fld id="{0C9ABEBE-EF13-4983-B182-046B37A0370C}" type="datetime1">
              <a:rPr lang="zh-CN" altLang="en-US">
                <a:solidFill>
                  <a:prstClr val="black">
                    <a:tint val="75000"/>
                  </a:prstClr>
                </a:solidFill>
              </a:rPr>
              <a:pPr>
                <a:defRPr/>
              </a:pPr>
              <a:t>2022/5/31</a:t>
            </a:fld>
            <a:endParaRPr lang="zh-CN" altLang="en-US" sz="1400" dirty="0">
              <a:solidFill>
                <a:prstClr val="black"/>
              </a:solidFill>
              <a:latin typeface="Arial" pitchFamily="34" charset="0"/>
            </a:endParaRPr>
          </a:p>
        </p:txBody>
      </p:sp>
      <p:sp>
        <p:nvSpPr>
          <p:cNvPr id="4" name="页脚占位符 3"/>
          <p:cNvSpPr>
            <a:spLocks noGrp="1"/>
          </p:cNvSpPr>
          <p:nvPr>
            <p:ph type="ftr" sz="quarter" idx="11"/>
          </p:nvPr>
        </p:nvSpPr>
        <p:spPr/>
        <p:txBody>
          <a:bodyPr/>
          <a:lstStyle>
            <a:lvl1pPr>
              <a:defRPr/>
            </a:lvl1pPr>
          </a:lstStyle>
          <a:p>
            <a:pPr>
              <a:defRPr/>
            </a:pPr>
            <a:endParaRPr lang="zh-CN" altLang="zh-CN">
              <a:solidFill>
                <a:prstClr val="black">
                  <a:tint val="75000"/>
                </a:prstClr>
              </a:solidFill>
            </a:endParaRPr>
          </a:p>
        </p:txBody>
      </p:sp>
      <p:sp>
        <p:nvSpPr>
          <p:cNvPr id="5" name="灯片编号占位符 4"/>
          <p:cNvSpPr>
            <a:spLocks noGrp="1"/>
          </p:cNvSpPr>
          <p:nvPr>
            <p:ph type="sldNum" sz="quarter" idx="12"/>
          </p:nvPr>
        </p:nvSpPr>
        <p:spPr/>
        <p:txBody>
          <a:bodyPr/>
          <a:lstStyle>
            <a:lvl1pPr>
              <a:defRPr/>
            </a:lvl1pPr>
          </a:lstStyle>
          <a:p>
            <a:fld id="{98145E6F-D1B7-49E0-9AB3-789D9698C190}" type="slidenum">
              <a:rPr lang="zh-CN" altLang="en-US">
                <a:solidFill>
                  <a:prstClr val="black">
                    <a:tint val="75000"/>
                  </a:prstClr>
                </a:solidFill>
              </a:rPr>
              <a:pPr/>
              <a:t>‹#›</a:t>
            </a:fld>
            <a:endParaRPr lang="zh-CN" altLang="en-US" sz="1400" dirty="0">
              <a:solidFill>
                <a:prstClr val="black"/>
              </a:solidFill>
              <a:latin typeface="Arial" panose="020B0604020202020204" pitchFamily="34" charset="0"/>
            </a:endParaRPr>
          </a:p>
        </p:txBody>
      </p:sp>
    </p:spTree>
    <p:extLst>
      <p:ext uri="{BB962C8B-B14F-4D97-AF65-F5344CB8AC3E}">
        <p14:creationId xmlns:p14="http://schemas.microsoft.com/office/powerpoint/2010/main" val="3796299184"/>
      </p:ext>
    </p:extLst>
  </p:cSld>
  <p:clrMapOvr>
    <a:masterClrMapping/>
  </p:clrMapOvr>
  <p:transition spd="med" advClick="0" advTm="0">
    <p:random/>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
        <p:nvSpPr>
          <p:cNvPr id="11" name="矩形 10"/>
          <p:cNvSpPr/>
          <p:nvPr userDrawn="1"/>
        </p:nvSpPr>
        <p:spPr>
          <a:xfrm>
            <a:off x="0" y="391886"/>
            <a:ext cx="9144000" cy="326572"/>
          </a:xfrm>
          <a:prstGeom prst="rect">
            <a:avLst/>
          </a:prstGeom>
          <a:solidFill>
            <a:srgbClr val="F1F1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12" name="矩形 11"/>
          <p:cNvSpPr/>
          <p:nvPr userDrawn="1"/>
        </p:nvSpPr>
        <p:spPr>
          <a:xfrm>
            <a:off x="-1" y="391886"/>
            <a:ext cx="496615" cy="326572"/>
          </a:xfrm>
          <a:custGeom>
            <a:avLst/>
            <a:gdLst>
              <a:gd name="connsiteX0" fmla="*/ 0 w 662153"/>
              <a:gd name="connsiteY0" fmla="*/ 0 h 435429"/>
              <a:gd name="connsiteX1" fmla="*/ 662153 w 662153"/>
              <a:gd name="connsiteY1" fmla="*/ 0 h 435429"/>
              <a:gd name="connsiteX2" fmla="*/ 662153 w 662153"/>
              <a:gd name="connsiteY2" fmla="*/ 435429 h 435429"/>
              <a:gd name="connsiteX3" fmla="*/ 0 w 662153"/>
              <a:gd name="connsiteY3" fmla="*/ 435429 h 435429"/>
              <a:gd name="connsiteX4" fmla="*/ 0 w 662153"/>
              <a:gd name="connsiteY4" fmla="*/ 0 h 435429"/>
              <a:gd name="connsiteX0" fmla="*/ 0 w 662153"/>
              <a:gd name="connsiteY0" fmla="*/ 0 h 435429"/>
              <a:gd name="connsiteX1" fmla="*/ 662153 w 662153"/>
              <a:gd name="connsiteY1" fmla="*/ 0 h 435429"/>
              <a:gd name="connsiteX2" fmla="*/ 662153 w 662153"/>
              <a:gd name="connsiteY2" fmla="*/ 435429 h 435429"/>
              <a:gd name="connsiteX3" fmla="*/ 84084 w 662153"/>
              <a:gd name="connsiteY3" fmla="*/ 423417 h 435429"/>
              <a:gd name="connsiteX4" fmla="*/ 0 w 662153"/>
              <a:gd name="connsiteY4" fmla="*/ 435429 h 435429"/>
              <a:gd name="connsiteX5" fmla="*/ 0 w 662153"/>
              <a:gd name="connsiteY5" fmla="*/ 0 h 435429"/>
              <a:gd name="connsiteX0" fmla="*/ 0 w 662153"/>
              <a:gd name="connsiteY0" fmla="*/ 0 h 435429"/>
              <a:gd name="connsiteX1" fmla="*/ 662153 w 662153"/>
              <a:gd name="connsiteY1" fmla="*/ 0 h 435429"/>
              <a:gd name="connsiteX2" fmla="*/ 84084 w 662153"/>
              <a:gd name="connsiteY2" fmla="*/ 423417 h 435429"/>
              <a:gd name="connsiteX3" fmla="*/ 0 w 662153"/>
              <a:gd name="connsiteY3" fmla="*/ 435429 h 435429"/>
              <a:gd name="connsiteX4" fmla="*/ 0 w 662153"/>
              <a:gd name="connsiteY4" fmla="*/ 0 h 4354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62153" h="435429">
                <a:moveTo>
                  <a:pt x="0" y="0"/>
                </a:moveTo>
                <a:lnTo>
                  <a:pt x="662153" y="0"/>
                </a:lnTo>
                <a:lnTo>
                  <a:pt x="84084" y="423417"/>
                </a:lnTo>
                <a:lnTo>
                  <a:pt x="0" y="435429"/>
                </a:lnTo>
                <a:lnTo>
                  <a:pt x="0" y="0"/>
                </a:lnTo>
                <a:close/>
              </a:path>
            </a:pathLst>
          </a:custGeom>
          <a:solidFill>
            <a:srgbClr val="3636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13" name="平行四边形 12"/>
          <p:cNvSpPr/>
          <p:nvPr userDrawn="1"/>
        </p:nvSpPr>
        <p:spPr>
          <a:xfrm>
            <a:off x="197071" y="391886"/>
            <a:ext cx="693683" cy="326572"/>
          </a:xfrm>
          <a:prstGeom prst="parallelogram">
            <a:avLst>
              <a:gd name="adj" fmla="val 136034"/>
            </a:avLst>
          </a:prstGeom>
          <a:solidFill>
            <a:srgbClr val="3636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cxnSp>
        <p:nvCxnSpPr>
          <p:cNvPr id="15" name="直接连接符 14"/>
          <p:cNvCxnSpPr/>
          <p:nvPr userDrawn="1"/>
        </p:nvCxnSpPr>
        <p:spPr>
          <a:xfrm flipV="1">
            <a:off x="725214" y="391886"/>
            <a:ext cx="425669" cy="326572"/>
          </a:xfrm>
          <a:prstGeom prst="line">
            <a:avLst/>
          </a:prstGeom>
          <a:ln>
            <a:solidFill>
              <a:srgbClr val="994241"/>
            </a:solidFill>
          </a:ln>
        </p:spPr>
        <p:style>
          <a:lnRef idx="1">
            <a:schemeClr val="accent1"/>
          </a:lnRef>
          <a:fillRef idx="0">
            <a:schemeClr val="accent1"/>
          </a:fillRef>
          <a:effectRef idx="0">
            <a:schemeClr val="accent1"/>
          </a:effectRef>
          <a:fontRef idx="minor">
            <a:schemeClr val="tx1"/>
          </a:fontRef>
        </p:style>
      </p:cxnSp>
      <p:cxnSp>
        <p:nvCxnSpPr>
          <p:cNvPr id="16" name="直接连接符 15"/>
          <p:cNvCxnSpPr/>
          <p:nvPr userDrawn="1"/>
        </p:nvCxnSpPr>
        <p:spPr>
          <a:xfrm flipV="1">
            <a:off x="874990" y="391886"/>
            <a:ext cx="425669" cy="326572"/>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17" name="直接连接符 16"/>
          <p:cNvCxnSpPr/>
          <p:nvPr userDrawn="1"/>
        </p:nvCxnSpPr>
        <p:spPr>
          <a:xfrm flipV="1">
            <a:off x="1087824" y="391886"/>
            <a:ext cx="425669" cy="326572"/>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18" name="平行四边形 17"/>
          <p:cNvSpPr/>
          <p:nvPr userDrawn="1"/>
        </p:nvSpPr>
        <p:spPr>
          <a:xfrm>
            <a:off x="7882760" y="391886"/>
            <a:ext cx="693683" cy="326572"/>
          </a:xfrm>
          <a:prstGeom prst="parallelogram">
            <a:avLst>
              <a:gd name="adj" fmla="val 136034"/>
            </a:avLst>
          </a:prstGeom>
          <a:solidFill>
            <a:srgbClr val="99424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19" name="平行四边形 18"/>
          <p:cNvSpPr/>
          <p:nvPr userDrawn="1"/>
        </p:nvSpPr>
        <p:spPr>
          <a:xfrm>
            <a:off x="1710563" y="391886"/>
            <a:ext cx="1347947" cy="326572"/>
          </a:xfrm>
          <a:prstGeom prst="parallelogram">
            <a:avLst>
              <a:gd name="adj" fmla="val 136034"/>
            </a:avLst>
          </a:prstGeom>
          <a:solidFill>
            <a:schemeClr val="bg1">
              <a:lumMod val="85000"/>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Tree>
    <p:extLst>
      <p:ext uri="{BB962C8B-B14F-4D97-AF65-F5344CB8AC3E}">
        <p14:creationId xmlns:p14="http://schemas.microsoft.com/office/powerpoint/2010/main" val="3485746212"/>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C03495CA-CB87-42F5-AD11-A63647B25AC0}" type="datetimeFigureOut">
              <a:rPr lang="zh-CN" altLang="en-US" smtClean="0">
                <a:solidFill>
                  <a:prstClr val="black">
                    <a:tint val="75000"/>
                  </a:prstClr>
                </a:solidFill>
              </a:rPr>
              <a:pPr/>
              <a:t>2022/5/31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3333C9F-EFB6-4360-A5D6-81DD839FD7B7}"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88083684"/>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23888" y="1282304"/>
            <a:ext cx="7886700" cy="2139553"/>
          </a:xfrm>
        </p:spPr>
        <p:txBody>
          <a:bodyPr anchor="b"/>
          <a:lstStyle>
            <a:lvl1pPr>
              <a:defRPr sz="4500"/>
            </a:lvl1pPr>
          </a:lstStyle>
          <a:p>
            <a:r>
              <a:rPr lang="zh-CN" altLang="en-US"/>
              <a:t>单击此处编辑母版标题样式</a:t>
            </a:r>
          </a:p>
        </p:txBody>
      </p:sp>
      <p:sp>
        <p:nvSpPr>
          <p:cNvPr id="3" name="文本占位符 2"/>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a:t>单击此处编辑母版文本样式</a:t>
            </a:r>
          </a:p>
        </p:txBody>
      </p:sp>
      <p:sp>
        <p:nvSpPr>
          <p:cNvPr id="4" name="日期占位符 3"/>
          <p:cNvSpPr>
            <a:spLocks noGrp="1"/>
          </p:cNvSpPr>
          <p:nvPr>
            <p:ph type="dt" sz="half" idx="10"/>
          </p:nvPr>
        </p:nvSpPr>
        <p:spPr/>
        <p:txBody>
          <a:bodyPr/>
          <a:lstStyle/>
          <a:p>
            <a:fld id="{C03495CA-CB87-42F5-AD11-A63647B25AC0}" type="datetimeFigureOut">
              <a:rPr lang="zh-CN" altLang="en-US" smtClean="0">
                <a:solidFill>
                  <a:prstClr val="black">
                    <a:tint val="75000"/>
                  </a:prstClr>
                </a:solidFill>
              </a:rPr>
              <a:pPr/>
              <a:t>2022/5/31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3333C9F-EFB6-4360-A5D6-81DD839FD7B7}"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15978618"/>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628650" y="1369219"/>
            <a:ext cx="3886200" cy="3263504"/>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4629150" y="1369219"/>
            <a:ext cx="3886200" cy="3263504"/>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p:txBody>
          <a:bodyPr/>
          <a:lstStyle/>
          <a:p>
            <a:fld id="{C03495CA-CB87-42F5-AD11-A63647B25AC0}" type="datetimeFigureOut">
              <a:rPr lang="zh-CN" altLang="en-US" smtClean="0">
                <a:solidFill>
                  <a:prstClr val="black">
                    <a:tint val="75000"/>
                  </a:prstClr>
                </a:solidFill>
              </a:rPr>
              <a:pPr/>
              <a:t>2022/5/31</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3333C9F-EFB6-4360-A5D6-81DD839FD7B7}"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542170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a:prstGeom prst="rect">
            <a:avLst/>
          </a:prstGeom>
        </p:spPr>
        <p:txBody>
          <a:bodyPr anchor="t"/>
          <a:lstStyle>
            <a:lvl1pPr algn="l">
              <a:defRPr sz="4000" b="1" cap="all"/>
            </a:lvl1pPr>
          </a:lstStyle>
          <a:p>
            <a:r>
              <a:rPr lang="zh-CN" altLang="en-US"/>
              <a:t>单击此处编辑母版标题样式</a:t>
            </a:r>
          </a:p>
        </p:txBody>
      </p:sp>
      <p:sp>
        <p:nvSpPr>
          <p:cNvPr id="3" name="文本占位符 2"/>
          <p:cNvSpPr>
            <a:spLocks noGrp="1"/>
          </p:cNvSpPr>
          <p:nvPr>
            <p:ph type="body" idx="1"/>
          </p:nvPr>
        </p:nvSpPr>
        <p:spPr>
          <a:xfrm>
            <a:off x="722313" y="2180035"/>
            <a:ext cx="7772400" cy="1125140"/>
          </a:xfrm>
          <a:prstGeom prst="rect">
            <a:avLst/>
          </a:prstGeo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a:t>单击此处编辑母版文本样式</a:t>
            </a:r>
          </a:p>
        </p:txBody>
      </p:sp>
      <p:sp>
        <p:nvSpPr>
          <p:cNvPr id="4" name="日期占位符 3"/>
          <p:cNvSpPr>
            <a:spLocks noGrp="1"/>
          </p:cNvSpPr>
          <p:nvPr>
            <p:ph type="dt" sz="half" idx="10"/>
          </p:nvPr>
        </p:nvSpPr>
        <p:spPr>
          <a:xfrm>
            <a:off x="457200" y="4767263"/>
            <a:ext cx="2133600" cy="273844"/>
          </a:xfrm>
          <a:prstGeom prst="rect">
            <a:avLst/>
          </a:prstGeom>
        </p:spPr>
        <p:txBody>
          <a:bodyPr/>
          <a:lstStyle/>
          <a:p>
            <a:fld id="{B44CCEC7-3A54-47D1-BB25-17A0FDA63797}" type="datetimeFigureOut">
              <a:rPr lang="zh-CN" altLang="en-US" smtClean="0"/>
              <a:t>2022/5/31</a:t>
            </a:fld>
            <a:endParaRPr lang="zh-CN" altLang="en-US"/>
          </a:p>
        </p:txBody>
      </p:sp>
      <p:sp>
        <p:nvSpPr>
          <p:cNvPr id="5" name="页脚占位符 4"/>
          <p:cNvSpPr>
            <a:spLocks noGrp="1"/>
          </p:cNvSpPr>
          <p:nvPr>
            <p:ph type="ftr" sz="quarter" idx="11"/>
          </p:nvPr>
        </p:nvSpPr>
        <p:spPr>
          <a:xfrm>
            <a:off x="3124200" y="4767263"/>
            <a:ext cx="2895600" cy="273844"/>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6553200" y="4767263"/>
            <a:ext cx="2133600" cy="273844"/>
          </a:xfrm>
          <a:prstGeom prst="rect">
            <a:avLst/>
          </a:prstGeom>
        </p:spPr>
        <p:txBody>
          <a:bodyPr/>
          <a:lstStyle/>
          <a:p>
            <a:fld id="{65495661-81B6-46E9-A91E-889569155CC2}" type="slidenum">
              <a:rPr lang="zh-CN" altLang="en-US" smtClean="0"/>
              <a:t>‹#›</a:t>
            </a:fld>
            <a:endParaRPr lang="zh-CN" altLang="en-US"/>
          </a:p>
        </p:txBody>
      </p:sp>
    </p:spTree>
    <p:extLst>
      <p:ext uri="{BB962C8B-B14F-4D97-AF65-F5344CB8AC3E}">
        <p14:creationId xmlns:p14="http://schemas.microsoft.com/office/powerpoint/2010/main" val="2916379201"/>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29841" y="273844"/>
            <a:ext cx="7886700" cy="994172"/>
          </a:xfrm>
        </p:spPr>
        <p:txBody>
          <a:bodyPr/>
          <a:lstStyle/>
          <a:p>
            <a:r>
              <a:rPr lang="zh-CN" altLang="en-US"/>
              <a:t>单击此处编辑母版标题样式</a:t>
            </a:r>
          </a:p>
        </p:txBody>
      </p:sp>
      <p:sp>
        <p:nvSpPr>
          <p:cNvPr id="3" name="文本占位符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a:t>单击此处编辑母版文本样式</a:t>
            </a:r>
          </a:p>
        </p:txBody>
      </p:sp>
      <p:sp>
        <p:nvSpPr>
          <p:cNvPr id="4" name="内容占位符 3"/>
          <p:cNvSpPr>
            <a:spLocks noGrp="1"/>
          </p:cNvSpPr>
          <p:nvPr>
            <p:ph sz="half" idx="2"/>
          </p:nvPr>
        </p:nvSpPr>
        <p:spPr>
          <a:xfrm>
            <a:off x="629842" y="1878806"/>
            <a:ext cx="3868340" cy="2763441"/>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a:t>单击此处编辑母版文本样式</a:t>
            </a:r>
          </a:p>
        </p:txBody>
      </p:sp>
      <p:sp>
        <p:nvSpPr>
          <p:cNvPr id="6" name="内容占位符 5"/>
          <p:cNvSpPr>
            <a:spLocks noGrp="1"/>
          </p:cNvSpPr>
          <p:nvPr>
            <p:ph sz="quarter" idx="4"/>
          </p:nvPr>
        </p:nvSpPr>
        <p:spPr>
          <a:xfrm>
            <a:off x="4629150" y="1878806"/>
            <a:ext cx="3887391" cy="2763441"/>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p:txBody>
          <a:bodyPr/>
          <a:lstStyle/>
          <a:p>
            <a:fld id="{C03495CA-CB87-42F5-AD11-A63647B25AC0}" type="datetimeFigureOut">
              <a:rPr lang="zh-CN" altLang="en-US" smtClean="0">
                <a:solidFill>
                  <a:prstClr val="black">
                    <a:tint val="75000"/>
                  </a:prstClr>
                </a:solidFill>
              </a:rPr>
              <a:pPr/>
              <a:t>2022/5/31</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3333C9F-EFB6-4360-A5D6-81DD839FD7B7}"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28614628"/>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C03495CA-CB87-42F5-AD11-A63647B25AC0}" type="datetimeFigureOut">
              <a:rPr lang="zh-CN" altLang="en-US" smtClean="0">
                <a:solidFill>
                  <a:prstClr val="black">
                    <a:tint val="75000"/>
                  </a:prstClr>
                </a:solidFill>
              </a:rPr>
              <a:pPr/>
              <a:t>2022/5/31</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3333C9F-EFB6-4360-A5D6-81DD839FD7B7}"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39948595"/>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C03495CA-CB87-42F5-AD11-A63647B25AC0}" type="datetimeFigureOut">
              <a:rPr lang="zh-CN" altLang="en-US" smtClean="0">
                <a:solidFill>
                  <a:prstClr val="black">
                    <a:tint val="75000"/>
                  </a:prstClr>
                </a:solidFill>
              </a:rPr>
              <a:pPr/>
              <a:t>2022/5/31</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3333C9F-EFB6-4360-A5D6-81DD839FD7B7}"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97670642"/>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342900"/>
            <a:ext cx="2949178" cy="1200150"/>
          </a:xfrm>
        </p:spPr>
        <p:txBody>
          <a:bodyPr anchor="b"/>
          <a:lstStyle>
            <a:lvl1pPr>
              <a:defRPr sz="2400"/>
            </a:lvl1pPr>
          </a:lstStyle>
          <a:p>
            <a:r>
              <a:rPr lang="zh-CN" altLang="en-US"/>
              <a:t>单击此处编辑母版标题样式</a:t>
            </a:r>
          </a:p>
        </p:txBody>
      </p:sp>
      <p:sp>
        <p:nvSpPr>
          <p:cNvPr id="3" name="内容占位符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C03495CA-CB87-42F5-AD11-A63647B25AC0}" type="datetimeFigureOut">
              <a:rPr lang="zh-CN" altLang="en-US" smtClean="0">
                <a:solidFill>
                  <a:prstClr val="black">
                    <a:tint val="75000"/>
                  </a:prstClr>
                </a:solidFill>
              </a:rPr>
              <a:pPr/>
              <a:t>2022/5/31</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3333C9F-EFB6-4360-A5D6-81DD839FD7B7}"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15097085"/>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342900"/>
            <a:ext cx="2949178" cy="1200150"/>
          </a:xfrm>
        </p:spPr>
        <p:txBody>
          <a:bodyPr anchor="b"/>
          <a:lstStyle>
            <a:lvl1pPr>
              <a:defRPr sz="2400"/>
            </a:lvl1pPr>
          </a:lstStyle>
          <a:p>
            <a:r>
              <a:rPr lang="zh-CN" altLang="en-US"/>
              <a:t>单击此处编辑母版标题样式</a:t>
            </a:r>
          </a:p>
        </p:txBody>
      </p:sp>
      <p:sp>
        <p:nvSpPr>
          <p:cNvPr id="3" name="图片占位符 2"/>
          <p:cNvSpPr>
            <a:spLocks noGrp="1"/>
          </p:cNvSpPr>
          <p:nvPr>
            <p:ph type="pic" idx="1"/>
          </p:nvPr>
        </p:nvSpPr>
        <p:spPr>
          <a:xfrm>
            <a:off x="3887391" y="740569"/>
            <a:ext cx="4629150" cy="3655219"/>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zh-CN" altLang="en-US"/>
          </a:p>
        </p:txBody>
      </p:sp>
      <p:sp>
        <p:nvSpPr>
          <p:cNvPr id="4" name="文本占位符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C03495CA-CB87-42F5-AD11-A63647B25AC0}" type="datetimeFigureOut">
              <a:rPr lang="zh-CN" altLang="en-US" smtClean="0">
                <a:solidFill>
                  <a:prstClr val="black">
                    <a:tint val="75000"/>
                  </a:prstClr>
                </a:solidFill>
              </a:rPr>
              <a:pPr/>
              <a:t>2022/5/31</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3333C9F-EFB6-4360-A5D6-81DD839FD7B7}"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21014942"/>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C03495CA-CB87-42F5-AD11-A63647B25AC0}" type="datetimeFigureOut">
              <a:rPr lang="zh-CN" altLang="en-US" smtClean="0">
                <a:solidFill>
                  <a:prstClr val="black">
                    <a:tint val="75000"/>
                  </a:prstClr>
                </a:solidFill>
              </a:rPr>
              <a:pPr/>
              <a:t>2022/5/31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3333C9F-EFB6-4360-A5D6-81DD839FD7B7}"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96388662"/>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543675" y="273844"/>
            <a:ext cx="1971675" cy="4358879"/>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628650" y="273844"/>
            <a:ext cx="5800725" cy="4358879"/>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C03495CA-CB87-42F5-AD11-A63647B25AC0}" type="datetimeFigureOut">
              <a:rPr lang="zh-CN" altLang="en-US" smtClean="0">
                <a:solidFill>
                  <a:prstClr val="black">
                    <a:tint val="75000"/>
                  </a:prstClr>
                </a:solidFill>
              </a:rPr>
              <a:pPr/>
              <a:t>2022/5/31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3333C9F-EFB6-4360-A5D6-81DD839FD7B7}"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79577252"/>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userDrawn="1">
  <p:cSld name="2_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1465546633"/>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userDrawn="1">
  <p:cSld name="1_节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2318987935"/>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userDrawn="1">
  <p:cSld name="1_标题和内容">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50755883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05978"/>
            <a:ext cx="8229600" cy="857250"/>
          </a:xfrm>
          <a:prstGeom prst="rect">
            <a:avLst/>
          </a:prstGeom>
        </p:spPr>
        <p:txBody>
          <a:bodyPr/>
          <a:lstStyle/>
          <a:p>
            <a:r>
              <a:rPr lang="zh-CN" altLang="en-US"/>
              <a:t>单击此处编辑母版标题样式</a:t>
            </a:r>
          </a:p>
        </p:txBody>
      </p:sp>
      <p:sp>
        <p:nvSpPr>
          <p:cNvPr id="3" name="内容占位符 2"/>
          <p:cNvSpPr>
            <a:spLocks noGrp="1"/>
          </p:cNvSpPr>
          <p:nvPr>
            <p:ph sz="half" idx="1"/>
          </p:nvPr>
        </p:nvSpPr>
        <p:spPr>
          <a:xfrm>
            <a:off x="457200" y="900113"/>
            <a:ext cx="4038600" cy="2545556"/>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4648200" y="900113"/>
            <a:ext cx="4038600" cy="2545556"/>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a:xfrm>
            <a:off x="457200" y="4767263"/>
            <a:ext cx="2133600" cy="273844"/>
          </a:xfrm>
          <a:prstGeom prst="rect">
            <a:avLst/>
          </a:prstGeom>
        </p:spPr>
        <p:txBody>
          <a:bodyPr/>
          <a:lstStyle/>
          <a:p>
            <a:fld id="{B44CCEC7-3A54-47D1-BB25-17A0FDA63797}" type="datetimeFigureOut">
              <a:rPr lang="zh-CN" altLang="en-US" smtClean="0"/>
              <a:t>2022/5/31</a:t>
            </a:fld>
            <a:endParaRPr lang="zh-CN" altLang="en-US"/>
          </a:p>
        </p:txBody>
      </p:sp>
      <p:sp>
        <p:nvSpPr>
          <p:cNvPr id="6" name="页脚占位符 5"/>
          <p:cNvSpPr>
            <a:spLocks noGrp="1"/>
          </p:cNvSpPr>
          <p:nvPr>
            <p:ph type="ftr" sz="quarter" idx="11"/>
          </p:nvPr>
        </p:nvSpPr>
        <p:spPr>
          <a:xfrm>
            <a:off x="3124200" y="4767263"/>
            <a:ext cx="2895600" cy="273844"/>
          </a:xfrm>
          <a:prstGeom prst="rect">
            <a:avLst/>
          </a:prstGeom>
        </p:spPr>
        <p:txBody>
          <a:bodyPr/>
          <a:lstStyle/>
          <a:p>
            <a:endParaRPr lang="zh-CN" altLang="en-US"/>
          </a:p>
        </p:txBody>
      </p:sp>
      <p:sp>
        <p:nvSpPr>
          <p:cNvPr id="7" name="灯片编号占位符 6"/>
          <p:cNvSpPr>
            <a:spLocks noGrp="1"/>
          </p:cNvSpPr>
          <p:nvPr>
            <p:ph type="sldNum" sz="quarter" idx="12"/>
          </p:nvPr>
        </p:nvSpPr>
        <p:spPr>
          <a:xfrm>
            <a:off x="6553200" y="4767263"/>
            <a:ext cx="2133600" cy="273844"/>
          </a:xfrm>
          <a:prstGeom prst="rect">
            <a:avLst/>
          </a:prstGeom>
        </p:spPr>
        <p:txBody>
          <a:bodyPr/>
          <a:lstStyle/>
          <a:p>
            <a:fld id="{65495661-81B6-46E9-A91E-889569155CC2}" type="slidenum">
              <a:rPr lang="zh-CN" altLang="en-US" smtClean="0"/>
              <a:t>‹#›</a:t>
            </a:fld>
            <a:endParaRPr lang="zh-CN" altLang="en-US"/>
          </a:p>
        </p:txBody>
      </p:sp>
    </p:spTree>
    <p:extLst>
      <p:ext uri="{BB962C8B-B14F-4D97-AF65-F5344CB8AC3E}">
        <p14:creationId xmlns:p14="http://schemas.microsoft.com/office/powerpoint/2010/main" val="2289229560"/>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userDrawn="1">
  <p:cSld name="3_标题和内容">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48405540"/>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userDrawn="1">
  <p:cSld name="1_标题幻灯片">
    <p:spTree>
      <p:nvGrpSpPr>
        <p:cNvPr id="1" name=""/>
        <p:cNvGrpSpPr/>
        <p:nvPr/>
      </p:nvGrpSpPr>
      <p:grpSpPr>
        <a:xfrm>
          <a:off x="0" y="0"/>
          <a:ext cx="0" cy="0"/>
          <a:chOff x="0" y="0"/>
          <a:chExt cx="0" cy="0"/>
        </a:xfrm>
      </p:grpSpPr>
      <p:sp>
        <p:nvSpPr>
          <p:cNvPr id="7" name="Picture Placeholder 4"/>
          <p:cNvSpPr>
            <a:spLocks noGrp="1" noChangeAspect="1"/>
          </p:cNvSpPr>
          <p:nvPr>
            <p:ph type="pic" sz="quarter" idx="14"/>
          </p:nvPr>
        </p:nvSpPr>
        <p:spPr>
          <a:xfrm>
            <a:off x="0" y="0"/>
            <a:ext cx="9144000" cy="5143500"/>
          </a:xfrm>
          <a:prstGeom prst="rect">
            <a:avLst/>
          </a:prstGeom>
        </p:spPr>
      </p:sp>
    </p:spTree>
    <p:extLst>
      <p:ext uri="{BB962C8B-B14F-4D97-AF65-F5344CB8AC3E}">
        <p14:creationId xmlns:p14="http://schemas.microsoft.com/office/powerpoint/2010/main" val="3990406350"/>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userDrawn="1">
  <p:cSld name="1_仅标题">
    <p:spTree>
      <p:nvGrpSpPr>
        <p:cNvPr id="1" name=""/>
        <p:cNvGrpSpPr/>
        <p:nvPr/>
      </p:nvGrpSpPr>
      <p:grpSpPr>
        <a:xfrm>
          <a:off x="0" y="0"/>
          <a:ext cx="0" cy="0"/>
          <a:chOff x="0" y="0"/>
          <a:chExt cx="0" cy="0"/>
        </a:xfrm>
      </p:grpSpPr>
      <p:sp>
        <p:nvSpPr>
          <p:cNvPr id="15" name="任意多边形 14"/>
          <p:cNvSpPr/>
          <p:nvPr userDrawn="1"/>
        </p:nvSpPr>
        <p:spPr>
          <a:xfrm>
            <a:off x="8711161" y="4721903"/>
            <a:ext cx="432841" cy="432840"/>
          </a:xfrm>
          <a:custGeom>
            <a:avLst/>
            <a:gdLst>
              <a:gd name="connsiteX0" fmla="*/ 689548 w 1064301"/>
              <a:gd name="connsiteY0" fmla="*/ 0 h 1064301"/>
              <a:gd name="connsiteX1" fmla="*/ 957951 w 1064301"/>
              <a:gd name="connsiteY1" fmla="*/ 54188 h 1064301"/>
              <a:gd name="connsiteX2" fmla="*/ 1064301 w 1064301"/>
              <a:gd name="connsiteY2" fmla="*/ 111913 h 1064301"/>
              <a:gd name="connsiteX3" fmla="*/ 1064301 w 1064301"/>
              <a:gd name="connsiteY3" fmla="*/ 1064301 h 1064301"/>
              <a:gd name="connsiteX4" fmla="*/ 111913 w 1064301"/>
              <a:gd name="connsiteY4" fmla="*/ 1064301 h 1064301"/>
              <a:gd name="connsiteX5" fmla="*/ 54188 w 1064301"/>
              <a:gd name="connsiteY5" fmla="*/ 957951 h 1064301"/>
              <a:gd name="connsiteX6" fmla="*/ 0 w 1064301"/>
              <a:gd name="connsiteY6" fmla="*/ 689548 h 1064301"/>
              <a:gd name="connsiteX7" fmla="*/ 689548 w 1064301"/>
              <a:gd name="connsiteY7" fmla="*/ 0 h 10643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64301" h="1064301">
                <a:moveTo>
                  <a:pt x="689548" y="0"/>
                </a:moveTo>
                <a:cubicBezTo>
                  <a:pt x="784755" y="0"/>
                  <a:pt x="875455" y="19295"/>
                  <a:pt x="957951" y="54188"/>
                </a:cubicBezTo>
                <a:lnTo>
                  <a:pt x="1064301" y="111913"/>
                </a:lnTo>
                <a:lnTo>
                  <a:pt x="1064301" y="1064301"/>
                </a:lnTo>
                <a:lnTo>
                  <a:pt x="111913" y="1064301"/>
                </a:lnTo>
                <a:lnTo>
                  <a:pt x="54188" y="957951"/>
                </a:lnTo>
                <a:cubicBezTo>
                  <a:pt x="19295" y="875455"/>
                  <a:pt x="0" y="784755"/>
                  <a:pt x="0" y="689548"/>
                </a:cubicBezTo>
                <a:cubicBezTo>
                  <a:pt x="0" y="308721"/>
                  <a:pt x="308721" y="0"/>
                  <a:pt x="689548" y="0"/>
                </a:cubicBezTo>
                <a:close/>
              </a:path>
            </a:pathLst>
          </a:cu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59" tIns="34280" rIns="68559" bIns="34280" rtlCol="0" anchor="ctr"/>
          <a:lstStyle/>
          <a:p>
            <a:pPr algn="ctr"/>
            <a:endParaRPr lang="zh-CN" altLang="en-US" sz="1799">
              <a:solidFill>
                <a:prstClr val="white"/>
              </a:solidFill>
            </a:endParaRPr>
          </a:p>
        </p:txBody>
      </p:sp>
      <p:sp>
        <p:nvSpPr>
          <p:cNvPr id="3" name="TextBox 15"/>
          <p:cNvSpPr txBox="1"/>
          <p:nvPr userDrawn="1"/>
        </p:nvSpPr>
        <p:spPr>
          <a:xfrm>
            <a:off x="8785276" y="4858672"/>
            <a:ext cx="340825" cy="221181"/>
          </a:xfrm>
          <a:prstGeom prst="rect">
            <a:avLst/>
          </a:prstGeom>
          <a:noFill/>
        </p:spPr>
        <p:txBody>
          <a:bodyPr wrap="square" lIns="51404" tIns="25701" rIns="51404" bIns="25701" rtlCol="0">
            <a:spAutoFit/>
          </a:bodyPr>
          <a:lstStyle/>
          <a:p>
            <a:pPr algn="ctr"/>
            <a:fld id="{2EEF1883-7A0E-4F66-9932-E581691AD397}" type="slidenum">
              <a:rPr lang="zh-CN" altLang="en-US" sz="1100" smtClean="0">
                <a:solidFill>
                  <a:prstClr val="white">
                    <a:lumMod val="85000"/>
                  </a:prstClr>
                </a:solidFill>
                <a:latin typeface="Arial Unicode MS" panose="020B0604020202020204" pitchFamily="34" charset="-122"/>
                <a:ea typeface="Arial Unicode MS" panose="020B0604020202020204" pitchFamily="34" charset="-122"/>
                <a:cs typeface="Arial Unicode MS" panose="020B0604020202020204" pitchFamily="34" charset="-122"/>
              </a:rPr>
              <a:pPr algn="ctr"/>
              <a:t>‹#›</a:t>
            </a:fld>
            <a:r>
              <a:rPr lang="zh-CN" altLang="en-US" sz="1100" dirty="0">
                <a:solidFill>
                  <a:prstClr val="white">
                    <a:lumMod val="85000"/>
                  </a:prstClr>
                </a:solidFill>
                <a:latin typeface="Arial Unicode MS" panose="020B0604020202020204" pitchFamily="34" charset="-122"/>
                <a:ea typeface="Arial Unicode MS" panose="020B0604020202020204" pitchFamily="34" charset="-122"/>
                <a:cs typeface="Arial Unicode MS" panose="020B0604020202020204" pitchFamily="34" charset="-122"/>
              </a:rPr>
              <a:t> </a:t>
            </a:r>
          </a:p>
        </p:txBody>
      </p:sp>
    </p:spTree>
    <p:extLst>
      <p:ext uri="{BB962C8B-B14F-4D97-AF65-F5344CB8AC3E}">
        <p14:creationId xmlns:p14="http://schemas.microsoft.com/office/powerpoint/2010/main" val="3643401287"/>
      </p:ext>
    </p:extLst>
  </p:cSld>
  <p:clrMapOvr>
    <a:masterClrMapping/>
  </p:clrMapOvr>
  <p:transition spd="med" advClick="0" advTm="0">
    <p:random/>
  </p:transition>
</p:sldLayout>
</file>

<file path=ppt/slideLayouts/slideLayout4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21"/>
            <a:ext cx="7772400" cy="1102519"/>
          </a:xfrm>
        </p:spPr>
        <p:txBody>
          <a:bodyPr/>
          <a:lstStyle/>
          <a:p>
            <a:r>
              <a:rPr lang="zh-CN" altLang="en-US"/>
              <a:t>单击此处编辑母版标题样式</a:t>
            </a:r>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052" indent="0" algn="ctr">
              <a:buNone/>
              <a:defRPr>
                <a:solidFill>
                  <a:schemeClr val="tx1">
                    <a:tint val="75000"/>
                  </a:schemeClr>
                </a:solidFill>
              </a:defRPr>
            </a:lvl2pPr>
            <a:lvl3pPr marL="914103" indent="0" algn="ctr">
              <a:buNone/>
              <a:defRPr>
                <a:solidFill>
                  <a:schemeClr val="tx1">
                    <a:tint val="75000"/>
                  </a:schemeClr>
                </a:solidFill>
              </a:defRPr>
            </a:lvl3pPr>
            <a:lvl4pPr marL="1371155" indent="0" algn="ctr">
              <a:buNone/>
              <a:defRPr>
                <a:solidFill>
                  <a:schemeClr val="tx1">
                    <a:tint val="75000"/>
                  </a:schemeClr>
                </a:solidFill>
              </a:defRPr>
            </a:lvl4pPr>
            <a:lvl5pPr marL="1828206" indent="0" algn="ctr">
              <a:buNone/>
              <a:defRPr>
                <a:solidFill>
                  <a:schemeClr val="tx1">
                    <a:tint val="75000"/>
                  </a:schemeClr>
                </a:solidFill>
              </a:defRPr>
            </a:lvl5pPr>
            <a:lvl6pPr marL="2285257" indent="0" algn="ctr">
              <a:buNone/>
              <a:defRPr>
                <a:solidFill>
                  <a:schemeClr val="tx1">
                    <a:tint val="75000"/>
                  </a:schemeClr>
                </a:solidFill>
              </a:defRPr>
            </a:lvl6pPr>
            <a:lvl7pPr marL="2742308" indent="0" algn="ctr">
              <a:buNone/>
              <a:defRPr>
                <a:solidFill>
                  <a:schemeClr val="tx1">
                    <a:tint val="75000"/>
                  </a:schemeClr>
                </a:solidFill>
              </a:defRPr>
            </a:lvl7pPr>
            <a:lvl8pPr marL="3199360" indent="0" algn="ctr">
              <a:buNone/>
              <a:defRPr>
                <a:solidFill>
                  <a:schemeClr val="tx1">
                    <a:tint val="75000"/>
                  </a:schemeClr>
                </a:solidFill>
              </a:defRPr>
            </a:lvl8pPr>
            <a:lvl9pPr marL="3656411" indent="0" algn="ctr">
              <a:buNone/>
              <a:defRPr>
                <a:solidFill>
                  <a:schemeClr val="tx1">
                    <a:tint val="75000"/>
                  </a:schemeClr>
                </a:solidFill>
              </a:defRPr>
            </a:lvl9pPr>
          </a:lstStyle>
          <a:p>
            <a:r>
              <a:rPr lang="zh-CN" altLang="en-US"/>
              <a:t>单击此处编辑母版副标题样式</a:t>
            </a:r>
          </a:p>
        </p:txBody>
      </p:sp>
      <p:sp>
        <p:nvSpPr>
          <p:cNvPr id="4" name="日期占位符 3"/>
          <p:cNvSpPr>
            <a:spLocks noGrp="1"/>
          </p:cNvSpPr>
          <p:nvPr>
            <p:ph type="dt" sz="half" idx="10"/>
          </p:nvPr>
        </p:nvSpPr>
        <p:spPr/>
        <p:txBody>
          <a:bodyPr/>
          <a:lstStyle/>
          <a:p>
            <a:fld id="{AFF27049-CC2E-48BA-A694-0DAB8A971C40}" type="datetimeFigureOut">
              <a:rPr lang="zh-CN" altLang="en-US" smtClean="0">
                <a:solidFill>
                  <a:prstClr val="black">
                    <a:tint val="75000"/>
                  </a:prstClr>
                </a:solidFill>
              </a:rPr>
              <a:pPr/>
              <a:t>2022/5/31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1EA0FE47-413A-4CE8-9694-A389EBDF19A1}"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57485998"/>
      </p:ext>
    </p:extLst>
  </p:cSld>
  <p:clrMapOvr>
    <a:masterClrMapping/>
  </p:clrMapOvr>
  <p:transition spd="med" advClick="0" advTm="0">
    <p:random/>
  </p:transition>
</p:sldLayout>
</file>

<file path=ppt/slideLayouts/slideLayout4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AFF27049-CC2E-48BA-A694-0DAB8A971C40}" type="datetimeFigureOut">
              <a:rPr lang="zh-CN" altLang="en-US" smtClean="0">
                <a:solidFill>
                  <a:prstClr val="black">
                    <a:tint val="75000"/>
                  </a:prstClr>
                </a:solidFill>
              </a:rPr>
              <a:pPr/>
              <a:t>2022/5/31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1EA0FE47-413A-4CE8-9694-A389EBDF19A1}"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59916881"/>
      </p:ext>
    </p:extLst>
  </p:cSld>
  <p:clrMapOvr>
    <a:masterClrMapping/>
  </p:clrMapOvr>
  <p:transition spd="med" advClick="0" advTm="0">
    <p:random/>
  </p:transition>
</p:sldLayout>
</file>

<file path=ppt/slideLayouts/slideLayout4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3999" b="1" cap="all"/>
            </a:lvl1pPr>
          </a:lstStyle>
          <a:p>
            <a:r>
              <a:rPr lang="zh-CN" altLang="en-US"/>
              <a:t>单击此处编辑母版标题样式</a:t>
            </a:r>
          </a:p>
        </p:txBody>
      </p:sp>
      <p:sp>
        <p:nvSpPr>
          <p:cNvPr id="3" name="文本占位符 2"/>
          <p:cNvSpPr>
            <a:spLocks noGrp="1"/>
          </p:cNvSpPr>
          <p:nvPr>
            <p:ph type="body" idx="1"/>
          </p:nvPr>
        </p:nvSpPr>
        <p:spPr>
          <a:xfrm>
            <a:off x="722313" y="2180035"/>
            <a:ext cx="7772400" cy="1125141"/>
          </a:xfrm>
        </p:spPr>
        <p:txBody>
          <a:bodyPr anchor="b"/>
          <a:lstStyle>
            <a:lvl1pPr marL="0" indent="0">
              <a:buNone/>
              <a:defRPr sz="2000">
                <a:solidFill>
                  <a:schemeClr val="tx1">
                    <a:tint val="75000"/>
                  </a:schemeClr>
                </a:solidFill>
              </a:defRPr>
            </a:lvl1pPr>
            <a:lvl2pPr marL="457052" indent="0">
              <a:buNone/>
              <a:defRPr sz="1799">
                <a:solidFill>
                  <a:schemeClr val="tx1">
                    <a:tint val="75000"/>
                  </a:schemeClr>
                </a:solidFill>
              </a:defRPr>
            </a:lvl2pPr>
            <a:lvl3pPr marL="914103" indent="0">
              <a:buNone/>
              <a:defRPr sz="1600">
                <a:solidFill>
                  <a:schemeClr val="tx1">
                    <a:tint val="75000"/>
                  </a:schemeClr>
                </a:solidFill>
              </a:defRPr>
            </a:lvl3pPr>
            <a:lvl4pPr marL="1371155" indent="0">
              <a:buNone/>
              <a:defRPr sz="1400">
                <a:solidFill>
                  <a:schemeClr val="tx1">
                    <a:tint val="75000"/>
                  </a:schemeClr>
                </a:solidFill>
              </a:defRPr>
            </a:lvl4pPr>
            <a:lvl5pPr marL="1828206" indent="0">
              <a:buNone/>
              <a:defRPr sz="1400">
                <a:solidFill>
                  <a:schemeClr val="tx1">
                    <a:tint val="75000"/>
                  </a:schemeClr>
                </a:solidFill>
              </a:defRPr>
            </a:lvl5pPr>
            <a:lvl6pPr marL="2285257" indent="0">
              <a:buNone/>
              <a:defRPr sz="1400">
                <a:solidFill>
                  <a:schemeClr val="tx1">
                    <a:tint val="75000"/>
                  </a:schemeClr>
                </a:solidFill>
              </a:defRPr>
            </a:lvl6pPr>
            <a:lvl7pPr marL="2742308" indent="0">
              <a:buNone/>
              <a:defRPr sz="1400">
                <a:solidFill>
                  <a:schemeClr val="tx1">
                    <a:tint val="75000"/>
                  </a:schemeClr>
                </a:solidFill>
              </a:defRPr>
            </a:lvl7pPr>
            <a:lvl8pPr marL="3199360" indent="0">
              <a:buNone/>
              <a:defRPr sz="1400">
                <a:solidFill>
                  <a:schemeClr val="tx1">
                    <a:tint val="75000"/>
                  </a:schemeClr>
                </a:solidFill>
              </a:defRPr>
            </a:lvl8pPr>
            <a:lvl9pPr marL="3656411" indent="0">
              <a:buNone/>
              <a:defRPr sz="1400">
                <a:solidFill>
                  <a:schemeClr val="tx1">
                    <a:tint val="75000"/>
                  </a:schemeClr>
                </a:solidFill>
              </a:defRPr>
            </a:lvl9pPr>
          </a:lstStyle>
          <a:p>
            <a:pPr lvl="0"/>
            <a:r>
              <a:rPr lang="zh-CN" altLang="en-US"/>
              <a:t>单击此处编辑母版文本样式</a:t>
            </a:r>
          </a:p>
        </p:txBody>
      </p:sp>
      <p:sp>
        <p:nvSpPr>
          <p:cNvPr id="4" name="日期占位符 3"/>
          <p:cNvSpPr>
            <a:spLocks noGrp="1"/>
          </p:cNvSpPr>
          <p:nvPr>
            <p:ph type="dt" sz="half" idx="10"/>
          </p:nvPr>
        </p:nvSpPr>
        <p:spPr/>
        <p:txBody>
          <a:bodyPr/>
          <a:lstStyle/>
          <a:p>
            <a:fld id="{AFF27049-CC2E-48BA-A694-0DAB8A971C40}" type="datetimeFigureOut">
              <a:rPr lang="zh-CN" altLang="en-US" smtClean="0">
                <a:solidFill>
                  <a:prstClr val="black">
                    <a:tint val="75000"/>
                  </a:prstClr>
                </a:solidFill>
              </a:rPr>
              <a:pPr/>
              <a:t>2022/5/31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1EA0FE47-413A-4CE8-9694-A389EBDF19A1}"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10434214"/>
      </p:ext>
    </p:extLst>
  </p:cSld>
  <p:clrMapOvr>
    <a:masterClrMapping/>
  </p:clrMapOvr>
  <p:transition spd="med" advClick="0" advTm="0">
    <p:random/>
  </p:transition>
</p:sldLayout>
</file>

<file path=ppt/slideLayouts/slideLayout4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457200" y="900113"/>
            <a:ext cx="4038600" cy="2546748"/>
          </a:xfrm>
        </p:spPr>
        <p:txBody>
          <a:bodyPr/>
          <a:lstStyle>
            <a:lvl1pPr>
              <a:defRPr sz="2799"/>
            </a:lvl1pPr>
            <a:lvl2pPr>
              <a:defRPr sz="2399"/>
            </a:lvl2pPr>
            <a:lvl3pPr>
              <a:defRPr sz="2000"/>
            </a:lvl3pPr>
            <a:lvl4pPr>
              <a:defRPr sz="1799"/>
            </a:lvl4pPr>
            <a:lvl5pPr>
              <a:defRPr sz="1799"/>
            </a:lvl5pPr>
            <a:lvl6pPr>
              <a:defRPr sz="1799"/>
            </a:lvl6pPr>
            <a:lvl7pPr>
              <a:defRPr sz="1799"/>
            </a:lvl7pPr>
            <a:lvl8pPr>
              <a:defRPr sz="1799"/>
            </a:lvl8pPr>
            <a:lvl9pPr>
              <a:defRPr sz="1799"/>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4648200" y="900113"/>
            <a:ext cx="4038600" cy="2546748"/>
          </a:xfrm>
        </p:spPr>
        <p:txBody>
          <a:bodyPr/>
          <a:lstStyle>
            <a:lvl1pPr>
              <a:defRPr sz="2799"/>
            </a:lvl1pPr>
            <a:lvl2pPr>
              <a:defRPr sz="2399"/>
            </a:lvl2pPr>
            <a:lvl3pPr>
              <a:defRPr sz="2000"/>
            </a:lvl3pPr>
            <a:lvl4pPr>
              <a:defRPr sz="1799"/>
            </a:lvl4pPr>
            <a:lvl5pPr>
              <a:defRPr sz="1799"/>
            </a:lvl5pPr>
            <a:lvl6pPr>
              <a:defRPr sz="1799"/>
            </a:lvl6pPr>
            <a:lvl7pPr>
              <a:defRPr sz="1799"/>
            </a:lvl7pPr>
            <a:lvl8pPr>
              <a:defRPr sz="1799"/>
            </a:lvl8pPr>
            <a:lvl9pPr>
              <a:defRPr sz="1799"/>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p:txBody>
          <a:bodyPr/>
          <a:lstStyle/>
          <a:p>
            <a:fld id="{AFF27049-CC2E-48BA-A694-0DAB8A971C40}" type="datetimeFigureOut">
              <a:rPr lang="zh-CN" altLang="en-US" smtClean="0">
                <a:solidFill>
                  <a:prstClr val="black">
                    <a:tint val="75000"/>
                  </a:prstClr>
                </a:solidFill>
              </a:rPr>
              <a:pPr/>
              <a:t>2022/5/31</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1EA0FE47-413A-4CE8-9694-A389EBDF19A1}"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21229818"/>
      </p:ext>
    </p:extLst>
  </p:cSld>
  <p:clrMapOvr>
    <a:masterClrMapping/>
  </p:clrMapOvr>
  <p:transition spd="med" advClick="0" advTm="0">
    <p:random/>
  </p:transition>
</p:sldLayout>
</file>

<file path=ppt/slideLayouts/slideLayout4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05979"/>
            <a:ext cx="8229600" cy="857250"/>
          </a:xfrm>
        </p:spPr>
        <p:txBody>
          <a:bodyPr/>
          <a:lstStyle>
            <a:lvl1pPr>
              <a:defRPr/>
            </a:lvl1pPr>
          </a:lstStyle>
          <a:p>
            <a:r>
              <a:rPr lang="zh-CN" altLang="en-US"/>
              <a:t>单击此处编辑母版标题样式</a:t>
            </a:r>
          </a:p>
        </p:txBody>
      </p:sp>
      <p:sp>
        <p:nvSpPr>
          <p:cNvPr id="3" name="文本占位符 2"/>
          <p:cNvSpPr>
            <a:spLocks noGrp="1"/>
          </p:cNvSpPr>
          <p:nvPr>
            <p:ph type="body" idx="1"/>
          </p:nvPr>
        </p:nvSpPr>
        <p:spPr>
          <a:xfrm>
            <a:off x="457200" y="1151335"/>
            <a:ext cx="4040188" cy="479822"/>
          </a:xfrm>
        </p:spPr>
        <p:txBody>
          <a:bodyPr anchor="b"/>
          <a:lstStyle>
            <a:lvl1pPr marL="0" indent="0">
              <a:buNone/>
              <a:defRPr sz="2399" b="1"/>
            </a:lvl1pPr>
            <a:lvl2pPr marL="457052" indent="0">
              <a:buNone/>
              <a:defRPr sz="2000" b="1"/>
            </a:lvl2pPr>
            <a:lvl3pPr marL="914103" indent="0">
              <a:buNone/>
              <a:defRPr sz="1799" b="1"/>
            </a:lvl3pPr>
            <a:lvl4pPr marL="1371155" indent="0">
              <a:buNone/>
              <a:defRPr sz="1600" b="1"/>
            </a:lvl4pPr>
            <a:lvl5pPr marL="1828206" indent="0">
              <a:buNone/>
              <a:defRPr sz="1600" b="1"/>
            </a:lvl5pPr>
            <a:lvl6pPr marL="2285257" indent="0">
              <a:buNone/>
              <a:defRPr sz="1600" b="1"/>
            </a:lvl6pPr>
            <a:lvl7pPr marL="2742308" indent="0">
              <a:buNone/>
              <a:defRPr sz="1600" b="1"/>
            </a:lvl7pPr>
            <a:lvl8pPr marL="3199360" indent="0">
              <a:buNone/>
              <a:defRPr sz="1600" b="1"/>
            </a:lvl8pPr>
            <a:lvl9pPr marL="3656411"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457200" y="1631157"/>
            <a:ext cx="4040188" cy="2963466"/>
          </a:xfrm>
        </p:spPr>
        <p:txBody>
          <a:bodyPr/>
          <a:lstStyle>
            <a:lvl1pPr>
              <a:defRPr sz="2399"/>
            </a:lvl1pPr>
            <a:lvl2pPr>
              <a:defRPr sz="2000"/>
            </a:lvl2pPr>
            <a:lvl3pPr>
              <a:defRPr sz="1799"/>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4645027" y="1151335"/>
            <a:ext cx="4041775" cy="479822"/>
          </a:xfrm>
        </p:spPr>
        <p:txBody>
          <a:bodyPr anchor="b"/>
          <a:lstStyle>
            <a:lvl1pPr marL="0" indent="0">
              <a:buNone/>
              <a:defRPr sz="2399" b="1"/>
            </a:lvl1pPr>
            <a:lvl2pPr marL="457052" indent="0">
              <a:buNone/>
              <a:defRPr sz="2000" b="1"/>
            </a:lvl2pPr>
            <a:lvl3pPr marL="914103" indent="0">
              <a:buNone/>
              <a:defRPr sz="1799" b="1"/>
            </a:lvl3pPr>
            <a:lvl4pPr marL="1371155" indent="0">
              <a:buNone/>
              <a:defRPr sz="1600" b="1"/>
            </a:lvl4pPr>
            <a:lvl5pPr marL="1828206" indent="0">
              <a:buNone/>
              <a:defRPr sz="1600" b="1"/>
            </a:lvl5pPr>
            <a:lvl6pPr marL="2285257" indent="0">
              <a:buNone/>
              <a:defRPr sz="1600" b="1"/>
            </a:lvl6pPr>
            <a:lvl7pPr marL="2742308" indent="0">
              <a:buNone/>
              <a:defRPr sz="1600" b="1"/>
            </a:lvl7pPr>
            <a:lvl8pPr marL="3199360" indent="0">
              <a:buNone/>
              <a:defRPr sz="1600" b="1"/>
            </a:lvl8pPr>
            <a:lvl9pPr marL="3656411"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4645027" y="1631157"/>
            <a:ext cx="4041775" cy="2963466"/>
          </a:xfrm>
        </p:spPr>
        <p:txBody>
          <a:bodyPr/>
          <a:lstStyle>
            <a:lvl1pPr>
              <a:defRPr sz="2399"/>
            </a:lvl1pPr>
            <a:lvl2pPr>
              <a:defRPr sz="2000"/>
            </a:lvl2pPr>
            <a:lvl3pPr>
              <a:defRPr sz="1799"/>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p:txBody>
          <a:bodyPr/>
          <a:lstStyle/>
          <a:p>
            <a:fld id="{AFF27049-CC2E-48BA-A694-0DAB8A971C40}" type="datetimeFigureOut">
              <a:rPr lang="zh-CN" altLang="en-US" smtClean="0">
                <a:solidFill>
                  <a:prstClr val="black">
                    <a:tint val="75000"/>
                  </a:prstClr>
                </a:solidFill>
              </a:rPr>
              <a:pPr/>
              <a:t>2022/5/31</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1EA0FE47-413A-4CE8-9694-A389EBDF19A1}"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94697682"/>
      </p:ext>
    </p:extLst>
  </p:cSld>
  <p:clrMapOvr>
    <a:masterClrMapping/>
  </p:clrMapOvr>
  <p:transition spd="med" advClick="0" advTm="0">
    <p:random/>
  </p:transition>
</p:sldLayout>
</file>

<file path=ppt/slideLayouts/slideLayout4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AFF27049-CC2E-48BA-A694-0DAB8A971C40}" type="datetimeFigureOut">
              <a:rPr lang="zh-CN" altLang="en-US" smtClean="0">
                <a:solidFill>
                  <a:prstClr val="black">
                    <a:tint val="75000"/>
                  </a:prstClr>
                </a:solidFill>
              </a:rPr>
              <a:pPr/>
              <a:t>2022/5/31</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1EA0FE47-413A-4CE8-9694-A389EBDF19A1}"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52826804"/>
      </p:ext>
    </p:extLst>
  </p:cSld>
  <p:clrMapOvr>
    <a:masterClrMapping/>
  </p:clrMapOvr>
  <p:transition spd="med" advClick="0" advTm="0">
    <p:random/>
  </p:transition>
</p:sldLayout>
</file>

<file path=ppt/slideLayouts/slideLayout4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AFF27049-CC2E-48BA-A694-0DAB8A971C40}" type="datetimeFigureOut">
              <a:rPr lang="zh-CN" altLang="en-US" smtClean="0">
                <a:solidFill>
                  <a:prstClr val="black">
                    <a:tint val="75000"/>
                  </a:prstClr>
                </a:solidFill>
              </a:rPr>
              <a:pPr/>
              <a:t>2022/5/31</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1EA0FE47-413A-4CE8-9694-A389EBDF19A1}" type="slidenum">
              <a:rPr lang="zh-CN" altLang="en-US" smtClean="0">
                <a:solidFill>
                  <a:prstClr val="black">
                    <a:tint val="75000"/>
                  </a:prstClr>
                </a:solidFill>
              </a:rPr>
              <a:pPr/>
              <a:t>‹#›</a:t>
            </a:fld>
            <a:endParaRPr lang="zh-CN" altLang="en-US">
              <a:solidFill>
                <a:prstClr val="black">
                  <a:tint val="75000"/>
                </a:prstClr>
              </a:solidFill>
            </a:endParaRPr>
          </a:p>
        </p:txBody>
      </p:sp>
      <p:sp>
        <p:nvSpPr>
          <p:cNvPr id="5" name="TextBox 4"/>
          <p:cNvSpPr txBox="1"/>
          <p:nvPr userDrawn="1"/>
        </p:nvSpPr>
        <p:spPr>
          <a:xfrm>
            <a:off x="1156923" y="214656"/>
            <a:ext cx="2031325" cy="369204"/>
          </a:xfrm>
          <a:prstGeom prst="rect">
            <a:avLst/>
          </a:prstGeom>
          <a:noFill/>
        </p:spPr>
        <p:txBody>
          <a:bodyPr wrap="none" rtlCol="0">
            <a:spAutoFit/>
          </a:bodyPr>
          <a:lstStyle/>
          <a:p>
            <a:r>
              <a:rPr lang="zh-CN" altLang="en-US" sz="1799" dirty="0">
                <a:solidFill>
                  <a:prstClr val="black">
                    <a:lumMod val="50000"/>
                    <a:lumOff val="50000"/>
                  </a:prstClr>
                </a:solidFill>
              </a:rPr>
              <a:t>单击此处添加标题</a:t>
            </a:r>
          </a:p>
        </p:txBody>
      </p:sp>
      <p:grpSp>
        <p:nvGrpSpPr>
          <p:cNvPr id="6" name="组合 5"/>
          <p:cNvGrpSpPr/>
          <p:nvPr userDrawn="1"/>
        </p:nvGrpSpPr>
        <p:grpSpPr>
          <a:xfrm flipH="1">
            <a:off x="323529" y="-679448"/>
            <a:ext cx="1656185" cy="1162817"/>
            <a:chOff x="-1179444" y="1957066"/>
            <a:chExt cx="4734013" cy="3186434"/>
          </a:xfrm>
        </p:grpSpPr>
        <p:sp>
          <p:nvSpPr>
            <p:cNvPr id="7" name="平行四边形 6"/>
            <p:cNvSpPr/>
            <p:nvPr userDrawn="1"/>
          </p:nvSpPr>
          <p:spPr>
            <a:xfrm flipH="1">
              <a:off x="-1097859" y="1957066"/>
              <a:ext cx="4652428" cy="3186434"/>
            </a:xfrm>
            <a:prstGeom prst="parallelogram">
              <a:avLst>
                <a:gd name="adj" fmla="val 103325"/>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99">
                <a:solidFill>
                  <a:prstClr val="white"/>
                </a:solidFill>
              </a:endParaRPr>
            </a:p>
          </p:txBody>
        </p:sp>
        <p:sp>
          <p:nvSpPr>
            <p:cNvPr id="8" name="平行四边形 7"/>
            <p:cNvSpPr/>
            <p:nvPr userDrawn="1"/>
          </p:nvSpPr>
          <p:spPr>
            <a:xfrm flipH="1">
              <a:off x="-1179444" y="2213215"/>
              <a:ext cx="4101123" cy="2674135"/>
            </a:xfrm>
            <a:prstGeom prst="parallelogram">
              <a:avLst>
                <a:gd name="adj" fmla="val 103325"/>
              </a:avLst>
            </a:prstGeom>
            <a:solidFill>
              <a:srgbClr val="9A0000">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99">
                <a:solidFill>
                  <a:prstClr val="white"/>
                </a:solidFill>
              </a:endParaRPr>
            </a:p>
          </p:txBody>
        </p:sp>
      </p:grpSp>
    </p:spTree>
    <p:extLst>
      <p:ext uri="{BB962C8B-B14F-4D97-AF65-F5344CB8AC3E}">
        <p14:creationId xmlns:p14="http://schemas.microsoft.com/office/powerpoint/2010/main" val="4202376067"/>
      </p:ext>
    </p:extLst>
  </p:cSld>
  <p:clrMapOvr>
    <a:masterClrMapping/>
  </p:clrMapOvr>
  <p:transition spd="med" advClick="0" advTm="0">
    <p:random/>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05978"/>
            <a:ext cx="8229600" cy="857250"/>
          </a:xfrm>
          <a:prstGeom prst="rect">
            <a:avLst/>
          </a:prstGeom>
        </p:spPr>
        <p:txBody>
          <a:bodyPr/>
          <a:lstStyle>
            <a:lvl1pPr>
              <a:defRPr/>
            </a:lvl1pPr>
          </a:lstStyle>
          <a:p>
            <a:r>
              <a:rPr lang="zh-CN" altLang="en-US"/>
              <a:t>单击此处编辑母版标题样式</a:t>
            </a:r>
          </a:p>
        </p:txBody>
      </p:sp>
      <p:sp>
        <p:nvSpPr>
          <p:cNvPr id="3" name="文本占位符 2"/>
          <p:cNvSpPr>
            <a:spLocks noGrp="1"/>
          </p:cNvSpPr>
          <p:nvPr>
            <p:ph type="body" idx="1"/>
          </p:nvPr>
        </p:nvSpPr>
        <p:spPr>
          <a:xfrm>
            <a:off x="457200" y="1151335"/>
            <a:ext cx="4040188" cy="47982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457200" y="1631156"/>
            <a:ext cx="4040188" cy="2963466"/>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4645026" y="1151335"/>
            <a:ext cx="4041775" cy="47982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4645026" y="1631156"/>
            <a:ext cx="4041775" cy="2963466"/>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a:xfrm>
            <a:off x="457200" y="4767263"/>
            <a:ext cx="2133600" cy="273844"/>
          </a:xfrm>
          <a:prstGeom prst="rect">
            <a:avLst/>
          </a:prstGeom>
        </p:spPr>
        <p:txBody>
          <a:bodyPr/>
          <a:lstStyle/>
          <a:p>
            <a:fld id="{B44CCEC7-3A54-47D1-BB25-17A0FDA63797}" type="datetimeFigureOut">
              <a:rPr lang="zh-CN" altLang="en-US" smtClean="0"/>
              <a:t>2022/5/31</a:t>
            </a:fld>
            <a:endParaRPr lang="zh-CN" altLang="en-US"/>
          </a:p>
        </p:txBody>
      </p:sp>
      <p:sp>
        <p:nvSpPr>
          <p:cNvPr id="8" name="页脚占位符 7"/>
          <p:cNvSpPr>
            <a:spLocks noGrp="1"/>
          </p:cNvSpPr>
          <p:nvPr>
            <p:ph type="ftr" sz="quarter" idx="11"/>
          </p:nvPr>
        </p:nvSpPr>
        <p:spPr>
          <a:xfrm>
            <a:off x="3124200" y="4767263"/>
            <a:ext cx="2895600" cy="273844"/>
          </a:xfrm>
          <a:prstGeom prst="rect">
            <a:avLst/>
          </a:prstGeom>
        </p:spPr>
        <p:txBody>
          <a:bodyPr/>
          <a:lstStyle/>
          <a:p>
            <a:endParaRPr lang="zh-CN" altLang="en-US"/>
          </a:p>
        </p:txBody>
      </p:sp>
      <p:sp>
        <p:nvSpPr>
          <p:cNvPr id="9" name="灯片编号占位符 8"/>
          <p:cNvSpPr>
            <a:spLocks noGrp="1"/>
          </p:cNvSpPr>
          <p:nvPr>
            <p:ph type="sldNum" sz="quarter" idx="12"/>
          </p:nvPr>
        </p:nvSpPr>
        <p:spPr>
          <a:xfrm>
            <a:off x="6553200" y="4767263"/>
            <a:ext cx="2133600" cy="273844"/>
          </a:xfrm>
          <a:prstGeom prst="rect">
            <a:avLst/>
          </a:prstGeom>
        </p:spPr>
        <p:txBody>
          <a:bodyPr/>
          <a:lstStyle/>
          <a:p>
            <a:fld id="{65495661-81B6-46E9-A91E-889569155CC2}" type="slidenum">
              <a:rPr lang="zh-CN" altLang="en-US" smtClean="0"/>
              <a:t>‹#›</a:t>
            </a:fld>
            <a:endParaRPr lang="zh-CN" altLang="en-US"/>
          </a:p>
        </p:txBody>
      </p:sp>
    </p:spTree>
    <p:extLst>
      <p:ext uri="{BB962C8B-B14F-4D97-AF65-F5344CB8AC3E}">
        <p14:creationId xmlns:p14="http://schemas.microsoft.com/office/powerpoint/2010/main" val="817836571"/>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2" y="204789"/>
            <a:ext cx="3008313" cy="871538"/>
          </a:xfrm>
        </p:spPr>
        <p:txBody>
          <a:bodyPr anchor="b"/>
          <a:lstStyle>
            <a:lvl1pPr algn="l">
              <a:defRPr sz="2000" b="1"/>
            </a:lvl1pPr>
          </a:lstStyle>
          <a:p>
            <a:r>
              <a:rPr lang="zh-CN" altLang="en-US"/>
              <a:t>单击此处编辑母版标题样式</a:t>
            </a:r>
          </a:p>
        </p:txBody>
      </p:sp>
      <p:sp>
        <p:nvSpPr>
          <p:cNvPr id="3" name="内容占位符 2"/>
          <p:cNvSpPr>
            <a:spLocks noGrp="1"/>
          </p:cNvSpPr>
          <p:nvPr>
            <p:ph idx="1"/>
          </p:nvPr>
        </p:nvSpPr>
        <p:spPr>
          <a:xfrm>
            <a:off x="3575050" y="204788"/>
            <a:ext cx="5111750" cy="4389835"/>
          </a:xfrm>
        </p:spPr>
        <p:txBody>
          <a:bodyPr/>
          <a:lstStyle>
            <a:lvl1pPr>
              <a:defRPr sz="3199"/>
            </a:lvl1pPr>
            <a:lvl2pPr>
              <a:defRPr sz="2799"/>
            </a:lvl2pPr>
            <a:lvl3pPr>
              <a:defRPr sz="2399"/>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457202" y="1076326"/>
            <a:ext cx="3008313" cy="3518297"/>
          </a:xfrm>
        </p:spPr>
        <p:txBody>
          <a:bodyPr/>
          <a:lstStyle>
            <a:lvl1pPr marL="0" indent="0">
              <a:buNone/>
              <a:defRPr sz="1400"/>
            </a:lvl1pPr>
            <a:lvl2pPr marL="457052" indent="0">
              <a:buNone/>
              <a:defRPr sz="1199"/>
            </a:lvl2pPr>
            <a:lvl3pPr marL="914103" indent="0">
              <a:buNone/>
              <a:defRPr sz="1000"/>
            </a:lvl3pPr>
            <a:lvl4pPr marL="1371155" indent="0">
              <a:buNone/>
              <a:defRPr sz="900"/>
            </a:lvl4pPr>
            <a:lvl5pPr marL="1828206" indent="0">
              <a:buNone/>
              <a:defRPr sz="900"/>
            </a:lvl5pPr>
            <a:lvl6pPr marL="2285257" indent="0">
              <a:buNone/>
              <a:defRPr sz="900"/>
            </a:lvl6pPr>
            <a:lvl7pPr marL="2742308" indent="0">
              <a:buNone/>
              <a:defRPr sz="900"/>
            </a:lvl7pPr>
            <a:lvl8pPr marL="3199360" indent="0">
              <a:buNone/>
              <a:defRPr sz="900"/>
            </a:lvl8pPr>
            <a:lvl9pPr marL="3656411" indent="0">
              <a:buNone/>
              <a:defRPr sz="9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AFF27049-CC2E-48BA-A694-0DAB8A971C40}" type="datetimeFigureOut">
              <a:rPr lang="zh-CN" altLang="en-US" smtClean="0">
                <a:solidFill>
                  <a:prstClr val="black">
                    <a:tint val="75000"/>
                  </a:prstClr>
                </a:solidFill>
              </a:rPr>
              <a:pPr/>
              <a:t>2022/5/31</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1EA0FE47-413A-4CE8-9694-A389EBDF19A1}"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24538404"/>
      </p:ext>
    </p:extLst>
  </p:cSld>
  <p:clrMapOvr>
    <a:masterClrMapping/>
  </p:clrMapOvr>
  <p:transition spd="med" advClick="0" advTm="0">
    <p:random/>
  </p:transition>
</p:sldLayout>
</file>

<file path=ppt/slideLayouts/slideLayout5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a:t>单击此处编辑母版标题样式</a:t>
            </a:r>
          </a:p>
        </p:txBody>
      </p:sp>
      <p:sp>
        <p:nvSpPr>
          <p:cNvPr id="3" name="图片占位符 2"/>
          <p:cNvSpPr>
            <a:spLocks noGrp="1"/>
          </p:cNvSpPr>
          <p:nvPr>
            <p:ph type="pic" idx="1"/>
          </p:nvPr>
        </p:nvSpPr>
        <p:spPr>
          <a:xfrm>
            <a:off x="1792288" y="459582"/>
            <a:ext cx="5486400" cy="3086100"/>
          </a:xfrm>
        </p:spPr>
        <p:txBody>
          <a:bodyPr/>
          <a:lstStyle>
            <a:lvl1pPr marL="0" indent="0">
              <a:buNone/>
              <a:defRPr sz="3199"/>
            </a:lvl1pPr>
            <a:lvl2pPr marL="457052" indent="0">
              <a:buNone/>
              <a:defRPr sz="2799"/>
            </a:lvl2pPr>
            <a:lvl3pPr marL="914103" indent="0">
              <a:buNone/>
              <a:defRPr sz="2399"/>
            </a:lvl3pPr>
            <a:lvl4pPr marL="1371155" indent="0">
              <a:buNone/>
              <a:defRPr sz="2000"/>
            </a:lvl4pPr>
            <a:lvl5pPr marL="1828206" indent="0">
              <a:buNone/>
              <a:defRPr sz="2000"/>
            </a:lvl5pPr>
            <a:lvl6pPr marL="2285257" indent="0">
              <a:buNone/>
              <a:defRPr sz="2000"/>
            </a:lvl6pPr>
            <a:lvl7pPr marL="2742308" indent="0">
              <a:buNone/>
              <a:defRPr sz="2000"/>
            </a:lvl7pPr>
            <a:lvl8pPr marL="3199360" indent="0">
              <a:buNone/>
              <a:defRPr sz="2000"/>
            </a:lvl8pPr>
            <a:lvl9pPr marL="3656411"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052" indent="0">
              <a:buNone/>
              <a:defRPr sz="1199"/>
            </a:lvl2pPr>
            <a:lvl3pPr marL="914103" indent="0">
              <a:buNone/>
              <a:defRPr sz="1000"/>
            </a:lvl3pPr>
            <a:lvl4pPr marL="1371155" indent="0">
              <a:buNone/>
              <a:defRPr sz="900"/>
            </a:lvl4pPr>
            <a:lvl5pPr marL="1828206" indent="0">
              <a:buNone/>
              <a:defRPr sz="900"/>
            </a:lvl5pPr>
            <a:lvl6pPr marL="2285257" indent="0">
              <a:buNone/>
              <a:defRPr sz="900"/>
            </a:lvl6pPr>
            <a:lvl7pPr marL="2742308" indent="0">
              <a:buNone/>
              <a:defRPr sz="900"/>
            </a:lvl7pPr>
            <a:lvl8pPr marL="3199360" indent="0">
              <a:buNone/>
              <a:defRPr sz="900"/>
            </a:lvl8pPr>
            <a:lvl9pPr marL="3656411" indent="0">
              <a:buNone/>
              <a:defRPr sz="9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AFF27049-CC2E-48BA-A694-0DAB8A971C40}" type="datetimeFigureOut">
              <a:rPr lang="zh-CN" altLang="en-US" smtClean="0">
                <a:solidFill>
                  <a:prstClr val="black">
                    <a:tint val="75000"/>
                  </a:prstClr>
                </a:solidFill>
              </a:rPr>
              <a:pPr/>
              <a:t>2022/5/31</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1EA0FE47-413A-4CE8-9694-A389EBDF19A1}"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13612056"/>
      </p:ext>
    </p:extLst>
  </p:cSld>
  <p:clrMapOvr>
    <a:masterClrMapping/>
  </p:clrMapOvr>
  <p:transition spd="med" advClick="0" advTm="0">
    <p:random/>
  </p:transition>
</p:sldLayout>
</file>

<file path=ppt/slideLayouts/slideLayout5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AFF27049-CC2E-48BA-A694-0DAB8A971C40}" type="datetimeFigureOut">
              <a:rPr lang="zh-CN" altLang="en-US" smtClean="0">
                <a:solidFill>
                  <a:prstClr val="black">
                    <a:tint val="75000"/>
                  </a:prstClr>
                </a:solidFill>
              </a:rPr>
              <a:pPr/>
              <a:t>2022/5/31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1EA0FE47-413A-4CE8-9694-A389EBDF19A1}"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83171955"/>
      </p:ext>
    </p:extLst>
  </p:cSld>
  <p:clrMapOvr>
    <a:masterClrMapping/>
  </p:clrMapOvr>
  <p:transition spd="med" advClick="0" advTm="0">
    <p:random/>
  </p:transition>
</p:sldLayout>
</file>

<file path=ppt/slideLayouts/slideLayout53.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154782"/>
            <a:ext cx="2057400" cy="3292079"/>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457200" y="154782"/>
            <a:ext cx="6019800" cy="3292079"/>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AFF27049-CC2E-48BA-A694-0DAB8A971C40}" type="datetimeFigureOut">
              <a:rPr lang="zh-CN" altLang="en-US" smtClean="0">
                <a:solidFill>
                  <a:prstClr val="black">
                    <a:tint val="75000"/>
                  </a:prstClr>
                </a:solidFill>
              </a:rPr>
              <a:pPr/>
              <a:t>2022/5/31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1EA0FE47-413A-4CE8-9694-A389EBDF19A1}"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48183391"/>
      </p:ext>
    </p:extLst>
  </p:cSld>
  <p:clrMapOvr>
    <a:masterClrMapping/>
  </p:clrMapOvr>
  <p:transition spd="med" advClick="0" advTm="0">
    <p:random/>
  </p:transition>
</p:sldLayout>
</file>

<file path=ppt/slideLayouts/slideLayout54.xml><?xml version="1.0" encoding="utf-8"?>
<p:sldLayout xmlns:a="http://schemas.openxmlformats.org/drawingml/2006/main" xmlns:r="http://schemas.openxmlformats.org/officeDocument/2006/relationships" xmlns:p="http://schemas.openxmlformats.org/presentationml/2006/main" userDrawn="1">
  <p:cSld name="1_仅标题">
    <p:spTree>
      <p:nvGrpSpPr>
        <p:cNvPr id="1" name=""/>
        <p:cNvGrpSpPr/>
        <p:nvPr/>
      </p:nvGrpSpPr>
      <p:grpSpPr>
        <a:xfrm>
          <a:off x="0" y="0"/>
          <a:ext cx="0" cy="0"/>
          <a:chOff x="0" y="0"/>
          <a:chExt cx="0" cy="0"/>
        </a:xfrm>
      </p:grpSpPr>
      <p:sp>
        <p:nvSpPr>
          <p:cNvPr id="15" name="任意多边形 14"/>
          <p:cNvSpPr/>
          <p:nvPr userDrawn="1"/>
        </p:nvSpPr>
        <p:spPr>
          <a:xfrm>
            <a:off x="8711161" y="4721903"/>
            <a:ext cx="432841" cy="432840"/>
          </a:xfrm>
          <a:custGeom>
            <a:avLst/>
            <a:gdLst>
              <a:gd name="connsiteX0" fmla="*/ 689548 w 1064301"/>
              <a:gd name="connsiteY0" fmla="*/ 0 h 1064301"/>
              <a:gd name="connsiteX1" fmla="*/ 957951 w 1064301"/>
              <a:gd name="connsiteY1" fmla="*/ 54188 h 1064301"/>
              <a:gd name="connsiteX2" fmla="*/ 1064301 w 1064301"/>
              <a:gd name="connsiteY2" fmla="*/ 111913 h 1064301"/>
              <a:gd name="connsiteX3" fmla="*/ 1064301 w 1064301"/>
              <a:gd name="connsiteY3" fmla="*/ 1064301 h 1064301"/>
              <a:gd name="connsiteX4" fmla="*/ 111913 w 1064301"/>
              <a:gd name="connsiteY4" fmla="*/ 1064301 h 1064301"/>
              <a:gd name="connsiteX5" fmla="*/ 54188 w 1064301"/>
              <a:gd name="connsiteY5" fmla="*/ 957951 h 1064301"/>
              <a:gd name="connsiteX6" fmla="*/ 0 w 1064301"/>
              <a:gd name="connsiteY6" fmla="*/ 689548 h 1064301"/>
              <a:gd name="connsiteX7" fmla="*/ 689548 w 1064301"/>
              <a:gd name="connsiteY7" fmla="*/ 0 h 10643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64301" h="1064301">
                <a:moveTo>
                  <a:pt x="689548" y="0"/>
                </a:moveTo>
                <a:cubicBezTo>
                  <a:pt x="784755" y="0"/>
                  <a:pt x="875455" y="19295"/>
                  <a:pt x="957951" y="54188"/>
                </a:cubicBezTo>
                <a:lnTo>
                  <a:pt x="1064301" y="111913"/>
                </a:lnTo>
                <a:lnTo>
                  <a:pt x="1064301" y="1064301"/>
                </a:lnTo>
                <a:lnTo>
                  <a:pt x="111913" y="1064301"/>
                </a:lnTo>
                <a:lnTo>
                  <a:pt x="54188" y="957951"/>
                </a:lnTo>
                <a:cubicBezTo>
                  <a:pt x="19295" y="875455"/>
                  <a:pt x="0" y="784755"/>
                  <a:pt x="0" y="689548"/>
                </a:cubicBezTo>
                <a:cubicBezTo>
                  <a:pt x="0" y="308721"/>
                  <a:pt x="308721" y="0"/>
                  <a:pt x="689548" y="0"/>
                </a:cubicBezTo>
                <a:close/>
              </a:path>
            </a:pathLst>
          </a:cu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59" tIns="34280" rIns="68559" bIns="34280" rtlCol="0" anchor="ctr"/>
          <a:lstStyle/>
          <a:p>
            <a:pPr algn="ctr"/>
            <a:endParaRPr lang="zh-CN" altLang="en-US" sz="1799">
              <a:solidFill>
                <a:prstClr val="white"/>
              </a:solidFill>
            </a:endParaRPr>
          </a:p>
        </p:txBody>
      </p:sp>
      <p:sp>
        <p:nvSpPr>
          <p:cNvPr id="3" name="TextBox 15"/>
          <p:cNvSpPr txBox="1"/>
          <p:nvPr userDrawn="1"/>
        </p:nvSpPr>
        <p:spPr>
          <a:xfrm>
            <a:off x="8785276" y="4858672"/>
            <a:ext cx="340825" cy="221181"/>
          </a:xfrm>
          <a:prstGeom prst="rect">
            <a:avLst/>
          </a:prstGeom>
          <a:noFill/>
        </p:spPr>
        <p:txBody>
          <a:bodyPr wrap="square" lIns="51404" tIns="25701" rIns="51404" bIns="25701" rtlCol="0">
            <a:spAutoFit/>
          </a:bodyPr>
          <a:lstStyle/>
          <a:p>
            <a:pPr algn="ctr"/>
            <a:fld id="{2EEF1883-7A0E-4F66-9932-E581691AD397}" type="slidenum">
              <a:rPr lang="zh-CN" altLang="en-US" sz="1100" smtClean="0">
                <a:solidFill>
                  <a:prstClr val="white">
                    <a:lumMod val="85000"/>
                  </a:prstClr>
                </a:solidFill>
                <a:latin typeface="Arial Unicode MS" panose="020B0604020202020204" pitchFamily="34" charset="-122"/>
                <a:ea typeface="Arial Unicode MS" panose="020B0604020202020204" pitchFamily="34" charset="-122"/>
                <a:cs typeface="Arial Unicode MS" panose="020B0604020202020204" pitchFamily="34" charset="-122"/>
              </a:rPr>
              <a:pPr algn="ctr"/>
              <a:t>‹#›</a:t>
            </a:fld>
            <a:r>
              <a:rPr lang="zh-CN" altLang="en-US" sz="1100" dirty="0">
                <a:solidFill>
                  <a:prstClr val="white">
                    <a:lumMod val="85000"/>
                  </a:prstClr>
                </a:solidFill>
                <a:latin typeface="Arial Unicode MS" panose="020B0604020202020204" pitchFamily="34" charset="-122"/>
                <a:ea typeface="Arial Unicode MS" panose="020B0604020202020204" pitchFamily="34" charset="-122"/>
                <a:cs typeface="Arial Unicode MS" panose="020B0604020202020204" pitchFamily="34" charset="-122"/>
              </a:rPr>
              <a:t> </a:t>
            </a:r>
          </a:p>
        </p:txBody>
      </p:sp>
    </p:spTree>
    <p:extLst>
      <p:ext uri="{BB962C8B-B14F-4D97-AF65-F5344CB8AC3E}">
        <p14:creationId xmlns:p14="http://schemas.microsoft.com/office/powerpoint/2010/main" val="4001763085"/>
      </p:ext>
    </p:extLst>
  </p:cSld>
  <p:clrMapOvr>
    <a:masterClrMapping/>
  </p:clrMapOvr>
  <p:transition spd="med" advClick="0" advTm="0">
    <p:random/>
  </p:transition>
</p:sldLayout>
</file>

<file path=ppt/slideLayouts/slideLayout55.xml><?xml version="1.0" encoding="utf-8"?>
<p:sldLayout xmlns:a="http://schemas.openxmlformats.org/drawingml/2006/main" xmlns:r="http://schemas.openxmlformats.org/officeDocument/2006/relationships" xmlns:p="http://schemas.openxmlformats.org/presentationml/2006/main">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28650" y="273845"/>
            <a:ext cx="7886700" cy="994172"/>
          </a:xfrm>
        </p:spPr>
        <p:txBody>
          <a:bodyPr/>
          <a:lstStyle/>
          <a:p>
            <a:r>
              <a:rPr lang="zh-CN" altLang="en-US" dirty="0"/>
              <a:t>单击此处编辑母版标题样式</a:t>
            </a:r>
          </a:p>
        </p:txBody>
      </p:sp>
      <p:sp>
        <p:nvSpPr>
          <p:cNvPr id="3" name="日期占位符 2"/>
          <p:cNvSpPr>
            <a:spLocks noGrp="1"/>
          </p:cNvSpPr>
          <p:nvPr>
            <p:ph type="dt" sz="half" idx="10"/>
          </p:nvPr>
        </p:nvSpPr>
        <p:spPr/>
        <p:txBody>
          <a:bodyPr/>
          <a:lstStyle>
            <a:lvl1pPr>
              <a:defRPr/>
            </a:lvl1pPr>
          </a:lstStyle>
          <a:p>
            <a:pPr>
              <a:defRPr/>
            </a:pPr>
            <a:fld id="{0C9ABEBE-EF13-4983-B182-046B37A0370C}" type="datetime1">
              <a:rPr lang="zh-CN" altLang="en-US">
                <a:solidFill>
                  <a:prstClr val="black">
                    <a:tint val="75000"/>
                  </a:prstClr>
                </a:solidFill>
              </a:rPr>
              <a:pPr>
                <a:defRPr/>
              </a:pPr>
              <a:t>2022/5/31</a:t>
            </a:fld>
            <a:endParaRPr lang="zh-CN" altLang="en-US" sz="1400" dirty="0">
              <a:solidFill>
                <a:prstClr val="black"/>
              </a:solidFill>
              <a:latin typeface="Arial" pitchFamily="34" charset="0"/>
            </a:endParaRPr>
          </a:p>
        </p:txBody>
      </p:sp>
      <p:sp>
        <p:nvSpPr>
          <p:cNvPr id="4" name="页脚占位符 3"/>
          <p:cNvSpPr>
            <a:spLocks noGrp="1"/>
          </p:cNvSpPr>
          <p:nvPr>
            <p:ph type="ftr" sz="quarter" idx="11"/>
          </p:nvPr>
        </p:nvSpPr>
        <p:spPr/>
        <p:txBody>
          <a:bodyPr/>
          <a:lstStyle>
            <a:lvl1pPr>
              <a:defRPr/>
            </a:lvl1pPr>
          </a:lstStyle>
          <a:p>
            <a:pPr>
              <a:defRPr/>
            </a:pPr>
            <a:endParaRPr lang="zh-CN" altLang="zh-CN">
              <a:solidFill>
                <a:prstClr val="black">
                  <a:tint val="75000"/>
                </a:prstClr>
              </a:solidFill>
            </a:endParaRPr>
          </a:p>
        </p:txBody>
      </p:sp>
      <p:sp>
        <p:nvSpPr>
          <p:cNvPr id="5" name="灯片编号占位符 4"/>
          <p:cNvSpPr>
            <a:spLocks noGrp="1"/>
          </p:cNvSpPr>
          <p:nvPr>
            <p:ph type="sldNum" sz="quarter" idx="12"/>
          </p:nvPr>
        </p:nvSpPr>
        <p:spPr/>
        <p:txBody>
          <a:bodyPr/>
          <a:lstStyle>
            <a:lvl1pPr>
              <a:defRPr/>
            </a:lvl1pPr>
          </a:lstStyle>
          <a:p>
            <a:fld id="{98145E6F-D1B7-49E0-9AB3-789D9698C190}" type="slidenum">
              <a:rPr lang="zh-CN" altLang="en-US">
                <a:solidFill>
                  <a:prstClr val="black">
                    <a:tint val="75000"/>
                  </a:prstClr>
                </a:solidFill>
              </a:rPr>
              <a:pPr/>
              <a:t>‹#›</a:t>
            </a:fld>
            <a:endParaRPr lang="zh-CN" altLang="en-US" sz="1400" dirty="0">
              <a:solidFill>
                <a:prstClr val="black"/>
              </a:solidFill>
              <a:latin typeface="Arial" panose="020B0604020202020204" pitchFamily="34" charset="0"/>
            </a:endParaRPr>
          </a:p>
        </p:txBody>
      </p:sp>
    </p:spTree>
    <p:extLst>
      <p:ext uri="{BB962C8B-B14F-4D97-AF65-F5344CB8AC3E}">
        <p14:creationId xmlns:p14="http://schemas.microsoft.com/office/powerpoint/2010/main" val="3268396829"/>
      </p:ext>
    </p:extLst>
  </p:cSld>
  <p:clrMapOvr>
    <a:masterClrMapping/>
  </p:clrMapOvr>
  <p:transition spd="med" advClick="0" advTm="0">
    <p:random/>
  </p:transition>
</p:sldLayout>
</file>

<file path=ppt/slideLayouts/slideLayout56.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6858000" cy="1790700"/>
          </a:xfrm>
        </p:spPr>
        <p:txBody>
          <a:bodyPr anchor="b"/>
          <a:lstStyle>
            <a:lvl1pPr algn="ctr">
              <a:defRPr sz="45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2022/5/31</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80401558"/>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2022/5/31</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22944346"/>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623888" y="1282304"/>
            <a:ext cx="7886700" cy="2139553"/>
          </a:xfrm>
        </p:spPr>
        <p:txBody>
          <a:bodyPr anchor="b"/>
          <a:lstStyle>
            <a:lvl1pPr>
              <a:defRPr sz="45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2022/5/31</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4018392"/>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6286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46291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2022/5/31</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9258367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05978"/>
            <a:ext cx="8229600" cy="857250"/>
          </a:xfrm>
          <a:prstGeom prst="rect">
            <a:avLst/>
          </a:prstGeom>
        </p:spPr>
        <p:txBody>
          <a:bodyPr/>
          <a:lstStyle/>
          <a:p>
            <a:r>
              <a:rPr lang="zh-CN" altLang="en-US"/>
              <a:t>单击此处编辑母版标题样式</a:t>
            </a:r>
          </a:p>
        </p:txBody>
      </p:sp>
      <p:sp>
        <p:nvSpPr>
          <p:cNvPr id="3" name="日期占位符 2"/>
          <p:cNvSpPr>
            <a:spLocks noGrp="1"/>
          </p:cNvSpPr>
          <p:nvPr>
            <p:ph type="dt" sz="half" idx="10"/>
          </p:nvPr>
        </p:nvSpPr>
        <p:spPr>
          <a:xfrm>
            <a:off x="457200" y="4767263"/>
            <a:ext cx="2133600" cy="273844"/>
          </a:xfrm>
          <a:prstGeom prst="rect">
            <a:avLst/>
          </a:prstGeom>
        </p:spPr>
        <p:txBody>
          <a:bodyPr/>
          <a:lstStyle/>
          <a:p>
            <a:fld id="{B44CCEC7-3A54-47D1-BB25-17A0FDA63797}" type="datetimeFigureOut">
              <a:rPr lang="zh-CN" altLang="en-US" smtClean="0"/>
              <a:t>2022/5/31</a:t>
            </a:fld>
            <a:endParaRPr lang="zh-CN" altLang="en-US"/>
          </a:p>
        </p:txBody>
      </p:sp>
      <p:sp>
        <p:nvSpPr>
          <p:cNvPr id="4" name="页脚占位符 3"/>
          <p:cNvSpPr>
            <a:spLocks noGrp="1"/>
          </p:cNvSpPr>
          <p:nvPr>
            <p:ph type="ftr" sz="quarter" idx="11"/>
          </p:nvPr>
        </p:nvSpPr>
        <p:spPr>
          <a:xfrm>
            <a:off x="3124200" y="4767263"/>
            <a:ext cx="2895600" cy="273844"/>
          </a:xfrm>
          <a:prstGeom prst="rect">
            <a:avLst/>
          </a:prstGeom>
        </p:spPr>
        <p:txBody>
          <a:bodyPr/>
          <a:lstStyle/>
          <a:p>
            <a:endParaRPr lang="zh-CN" altLang="en-US"/>
          </a:p>
        </p:txBody>
      </p:sp>
      <p:sp>
        <p:nvSpPr>
          <p:cNvPr id="5" name="灯片编号占位符 4"/>
          <p:cNvSpPr>
            <a:spLocks noGrp="1"/>
          </p:cNvSpPr>
          <p:nvPr>
            <p:ph type="sldNum" sz="quarter" idx="12"/>
          </p:nvPr>
        </p:nvSpPr>
        <p:spPr>
          <a:xfrm>
            <a:off x="6553200" y="4767263"/>
            <a:ext cx="2133600" cy="273844"/>
          </a:xfrm>
          <a:prstGeom prst="rect">
            <a:avLst/>
          </a:prstGeom>
        </p:spPr>
        <p:txBody>
          <a:bodyPr/>
          <a:lstStyle/>
          <a:p>
            <a:fld id="{65495661-81B6-46E9-A91E-889569155CC2}" type="slidenum">
              <a:rPr lang="zh-CN" altLang="en-US" smtClean="0"/>
              <a:t>‹#›</a:t>
            </a:fld>
            <a:endParaRPr lang="zh-CN" altLang="en-US"/>
          </a:p>
        </p:txBody>
      </p:sp>
    </p:spTree>
    <p:extLst>
      <p:ext uri="{BB962C8B-B14F-4D97-AF65-F5344CB8AC3E}">
        <p14:creationId xmlns:p14="http://schemas.microsoft.com/office/powerpoint/2010/main" val="3824026523"/>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629841" y="273844"/>
            <a:ext cx="7886700" cy="994172"/>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4" name="Content Placeholder 3"/>
          <p:cNvSpPr>
            <a:spLocks noGrp="1"/>
          </p:cNvSpPr>
          <p:nvPr>
            <p:ph sz="half" idx="2"/>
          </p:nvPr>
        </p:nvSpPr>
        <p:spPr>
          <a:xfrm>
            <a:off x="629842" y="1878806"/>
            <a:ext cx="3868340" cy="2763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6" name="Content Placeholder 5"/>
          <p:cNvSpPr>
            <a:spLocks noGrp="1"/>
          </p:cNvSpPr>
          <p:nvPr>
            <p:ph sz="quarter" idx="4"/>
          </p:nvPr>
        </p:nvSpPr>
        <p:spPr>
          <a:xfrm>
            <a:off x="4629150" y="1878806"/>
            <a:ext cx="3887391" cy="2763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2022/5/31</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11245542"/>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2022/5/31</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39237916"/>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2022/5/31</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16878039"/>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2022/5/31</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83604850"/>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3887391" y="740569"/>
            <a:ext cx="4629150" cy="3655219"/>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2022/5/31</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09710609"/>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2022/5/31</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08322979"/>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273844"/>
            <a:ext cx="1971675" cy="4358879"/>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628650" y="273844"/>
            <a:ext cx="5800725" cy="4358879"/>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2022/5/31</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4339766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a:xfrm>
            <a:off x="457200" y="4767263"/>
            <a:ext cx="2133600" cy="273844"/>
          </a:xfrm>
          <a:prstGeom prst="rect">
            <a:avLst/>
          </a:prstGeom>
        </p:spPr>
        <p:txBody>
          <a:bodyPr/>
          <a:lstStyle/>
          <a:p>
            <a:fld id="{B44CCEC7-3A54-47D1-BB25-17A0FDA63797}" type="datetimeFigureOut">
              <a:rPr lang="zh-CN" altLang="en-US" smtClean="0"/>
              <a:t>2022/5/31</a:t>
            </a:fld>
            <a:endParaRPr lang="zh-CN" altLang="en-US"/>
          </a:p>
        </p:txBody>
      </p:sp>
      <p:sp>
        <p:nvSpPr>
          <p:cNvPr id="3" name="页脚占位符 2"/>
          <p:cNvSpPr>
            <a:spLocks noGrp="1"/>
          </p:cNvSpPr>
          <p:nvPr>
            <p:ph type="ftr" sz="quarter" idx="11"/>
          </p:nvPr>
        </p:nvSpPr>
        <p:spPr>
          <a:xfrm>
            <a:off x="3124200" y="4767263"/>
            <a:ext cx="2895600" cy="273844"/>
          </a:xfrm>
          <a:prstGeom prst="rect">
            <a:avLst/>
          </a:prstGeom>
        </p:spPr>
        <p:txBody>
          <a:bodyPr/>
          <a:lstStyle/>
          <a:p>
            <a:endParaRPr lang="zh-CN" altLang="en-US"/>
          </a:p>
        </p:txBody>
      </p:sp>
      <p:sp>
        <p:nvSpPr>
          <p:cNvPr id="4" name="灯片编号占位符 3"/>
          <p:cNvSpPr>
            <a:spLocks noGrp="1"/>
          </p:cNvSpPr>
          <p:nvPr>
            <p:ph type="sldNum" sz="quarter" idx="12"/>
          </p:nvPr>
        </p:nvSpPr>
        <p:spPr>
          <a:xfrm>
            <a:off x="6553200" y="4767263"/>
            <a:ext cx="2133600" cy="273844"/>
          </a:xfrm>
          <a:prstGeom prst="rect">
            <a:avLst/>
          </a:prstGeom>
        </p:spPr>
        <p:txBody>
          <a:bodyPr/>
          <a:lstStyle/>
          <a:p>
            <a:fld id="{65495661-81B6-46E9-A91E-889569155CC2}" type="slidenum">
              <a:rPr lang="zh-CN" altLang="en-US" smtClean="0"/>
              <a:t>‹#›</a:t>
            </a:fld>
            <a:endParaRPr lang="zh-CN" altLang="en-US"/>
          </a:p>
        </p:txBody>
      </p:sp>
    </p:spTree>
    <p:extLst>
      <p:ext uri="{BB962C8B-B14F-4D97-AF65-F5344CB8AC3E}">
        <p14:creationId xmlns:p14="http://schemas.microsoft.com/office/powerpoint/2010/main" val="44963298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a:prstGeom prst="rect">
            <a:avLst/>
          </a:prstGeom>
        </p:spPr>
        <p:txBody>
          <a:bodyPr anchor="b"/>
          <a:lstStyle>
            <a:lvl1pPr algn="l">
              <a:defRPr sz="2000" b="1"/>
            </a:lvl1pPr>
          </a:lstStyle>
          <a:p>
            <a:r>
              <a:rPr lang="zh-CN" altLang="en-US"/>
              <a:t>单击此处编辑母版标题样式</a:t>
            </a:r>
          </a:p>
        </p:txBody>
      </p:sp>
      <p:sp>
        <p:nvSpPr>
          <p:cNvPr id="3" name="内容占位符 2"/>
          <p:cNvSpPr>
            <a:spLocks noGrp="1"/>
          </p:cNvSpPr>
          <p:nvPr>
            <p:ph idx="1"/>
          </p:nvPr>
        </p:nvSpPr>
        <p:spPr>
          <a:xfrm>
            <a:off x="3575050" y="204788"/>
            <a:ext cx="5111750" cy="438983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457201" y="1076326"/>
            <a:ext cx="3008313" cy="3518297"/>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日期占位符 4"/>
          <p:cNvSpPr>
            <a:spLocks noGrp="1"/>
          </p:cNvSpPr>
          <p:nvPr>
            <p:ph type="dt" sz="half" idx="10"/>
          </p:nvPr>
        </p:nvSpPr>
        <p:spPr>
          <a:xfrm>
            <a:off x="457200" y="4767263"/>
            <a:ext cx="2133600" cy="273844"/>
          </a:xfrm>
          <a:prstGeom prst="rect">
            <a:avLst/>
          </a:prstGeom>
        </p:spPr>
        <p:txBody>
          <a:bodyPr/>
          <a:lstStyle/>
          <a:p>
            <a:fld id="{B44CCEC7-3A54-47D1-BB25-17A0FDA63797}" type="datetimeFigureOut">
              <a:rPr lang="zh-CN" altLang="en-US" smtClean="0"/>
              <a:t>2022/5/31</a:t>
            </a:fld>
            <a:endParaRPr lang="zh-CN" altLang="en-US"/>
          </a:p>
        </p:txBody>
      </p:sp>
      <p:sp>
        <p:nvSpPr>
          <p:cNvPr id="6" name="页脚占位符 5"/>
          <p:cNvSpPr>
            <a:spLocks noGrp="1"/>
          </p:cNvSpPr>
          <p:nvPr>
            <p:ph type="ftr" sz="quarter" idx="11"/>
          </p:nvPr>
        </p:nvSpPr>
        <p:spPr>
          <a:xfrm>
            <a:off x="3124200" y="4767263"/>
            <a:ext cx="2895600" cy="273844"/>
          </a:xfrm>
          <a:prstGeom prst="rect">
            <a:avLst/>
          </a:prstGeom>
        </p:spPr>
        <p:txBody>
          <a:bodyPr/>
          <a:lstStyle/>
          <a:p>
            <a:endParaRPr lang="zh-CN" altLang="en-US"/>
          </a:p>
        </p:txBody>
      </p:sp>
      <p:sp>
        <p:nvSpPr>
          <p:cNvPr id="7" name="灯片编号占位符 6"/>
          <p:cNvSpPr>
            <a:spLocks noGrp="1"/>
          </p:cNvSpPr>
          <p:nvPr>
            <p:ph type="sldNum" sz="quarter" idx="12"/>
          </p:nvPr>
        </p:nvSpPr>
        <p:spPr>
          <a:xfrm>
            <a:off x="6553200" y="4767263"/>
            <a:ext cx="2133600" cy="273844"/>
          </a:xfrm>
          <a:prstGeom prst="rect">
            <a:avLst/>
          </a:prstGeom>
        </p:spPr>
        <p:txBody>
          <a:bodyPr/>
          <a:lstStyle/>
          <a:p>
            <a:fld id="{65495661-81B6-46E9-A91E-889569155CC2}" type="slidenum">
              <a:rPr lang="zh-CN" altLang="en-US" smtClean="0"/>
              <a:t>‹#›</a:t>
            </a:fld>
            <a:endParaRPr lang="zh-CN" altLang="en-US"/>
          </a:p>
        </p:txBody>
      </p:sp>
    </p:spTree>
    <p:extLst>
      <p:ext uri="{BB962C8B-B14F-4D97-AF65-F5344CB8AC3E}">
        <p14:creationId xmlns:p14="http://schemas.microsoft.com/office/powerpoint/2010/main" val="359660067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a:prstGeom prst="rect">
            <a:avLst/>
          </a:prstGeom>
        </p:spPr>
        <p:txBody>
          <a:bodyPr anchor="b"/>
          <a:lstStyle>
            <a:lvl1pPr algn="l">
              <a:defRPr sz="2000" b="1"/>
            </a:lvl1pPr>
          </a:lstStyle>
          <a:p>
            <a:r>
              <a:rPr lang="zh-CN" altLang="en-US"/>
              <a:t>单击此处编辑母版标题样式</a:t>
            </a:r>
          </a:p>
        </p:txBody>
      </p:sp>
      <p:sp>
        <p:nvSpPr>
          <p:cNvPr id="3" name="图片占位符 2"/>
          <p:cNvSpPr>
            <a:spLocks noGrp="1"/>
          </p:cNvSpPr>
          <p:nvPr>
            <p:ph type="pic" idx="1"/>
          </p:nvPr>
        </p:nvSpPr>
        <p:spPr>
          <a:xfrm>
            <a:off x="1792288" y="459581"/>
            <a:ext cx="5486400" cy="30861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日期占位符 4"/>
          <p:cNvSpPr>
            <a:spLocks noGrp="1"/>
          </p:cNvSpPr>
          <p:nvPr>
            <p:ph type="dt" sz="half" idx="10"/>
          </p:nvPr>
        </p:nvSpPr>
        <p:spPr>
          <a:xfrm>
            <a:off x="457200" y="4767263"/>
            <a:ext cx="2133600" cy="273844"/>
          </a:xfrm>
          <a:prstGeom prst="rect">
            <a:avLst/>
          </a:prstGeom>
        </p:spPr>
        <p:txBody>
          <a:bodyPr/>
          <a:lstStyle/>
          <a:p>
            <a:fld id="{B44CCEC7-3A54-47D1-BB25-17A0FDA63797}" type="datetimeFigureOut">
              <a:rPr lang="zh-CN" altLang="en-US" smtClean="0"/>
              <a:t>2022/5/31</a:t>
            </a:fld>
            <a:endParaRPr lang="zh-CN" altLang="en-US"/>
          </a:p>
        </p:txBody>
      </p:sp>
      <p:sp>
        <p:nvSpPr>
          <p:cNvPr id="6" name="页脚占位符 5"/>
          <p:cNvSpPr>
            <a:spLocks noGrp="1"/>
          </p:cNvSpPr>
          <p:nvPr>
            <p:ph type="ftr" sz="quarter" idx="11"/>
          </p:nvPr>
        </p:nvSpPr>
        <p:spPr>
          <a:xfrm>
            <a:off x="3124200" y="4767263"/>
            <a:ext cx="2895600" cy="273844"/>
          </a:xfrm>
          <a:prstGeom prst="rect">
            <a:avLst/>
          </a:prstGeom>
        </p:spPr>
        <p:txBody>
          <a:bodyPr/>
          <a:lstStyle/>
          <a:p>
            <a:endParaRPr lang="zh-CN" altLang="en-US"/>
          </a:p>
        </p:txBody>
      </p:sp>
      <p:sp>
        <p:nvSpPr>
          <p:cNvPr id="7" name="灯片编号占位符 6"/>
          <p:cNvSpPr>
            <a:spLocks noGrp="1"/>
          </p:cNvSpPr>
          <p:nvPr>
            <p:ph type="sldNum" sz="quarter" idx="12"/>
          </p:nvPr>
        </p:nvSpPr>
        <p:spPr>
          <a:xfrm>
            <a:off x="6553200" y="4767263"/>
            <a:ext cx="2133600" cy="273844"/>
          </a:xfrm>
          <a:prstGeom prst="rect">
            <a:avLst/>
          </a:prstGeom>
        </p:spPr>
        <p:txBody>
          <a:bodyPr/>
          <a:lstStyle/>
          <a:p>
            <a:fld id="{65495661-81B6-46E9-A91E-889569155CC2}" type="slidenum">
              <a:rPr lang="zh-CN" altLang="en-US" smtClean="0"/>
              <a:t>‹#›</a:t>
            </a:fld>
            <a:endParaRPr lang="zh-CN" altLang="en-US"/>
          </a:p>
        </p:txBody>
      </p:sp>
    </p:spTree>
    <p:extLst>
      <p:ext uri="{BB962C8B-B14F-4D97-AF65-F5344CB8AC3E}">
        <p14:creationId xmlns:p14="http://schemas.microsoft.com/office/powerpoint/2010/main" val="418030759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slideLayout" Target="../slideLayouts/slideLayout25.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5" Type="http://schemas.openxmlformats.org/officeDocument/2006/relationships/image" Target="../media/image1.jpeg"/><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 Id="rId14"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3.xml"/><Relationship Id="rId13" Type="http://schemas.openxmlformats.org/officeDocument/2006/relationships/slideLayout" Target="../slideLayouts/slideLayout38.xml"/><Relationship Id="rId18" Type="http://schemas.openxmlformats.org/officeDocument/2006/relationships/theme" Target="../theme/theme3.xml"/><Relationship Id="rId3" Type="http://schemas.openxmlformats.org/officeDocument/2006/relationships/slideLayout" Target="../slideLayouts/slideLayout28.xml"/><Relationship Id="rId7" Type="http://schemas.openxmlformats.org/officeDocument/2006/relationships/slideLayout" Target="../slideLayouts/slideLayout32.xml"/><Relationship Id="rId12" Type="http://schemas.openxmlformats.org/officeDocument/2006/relationships/slideLayout" Target="../slideLayouts/slideLayout37.xml"/><Relationship Id="rId17" Type="http://schemas.openxmlformats.org/officeDocument/2006/relationships/slideLayout" Target="../slideLayouts/slideLayout42.xml"/><Relationship Id="rId2" Type="http://schemas.openxmlformats.org/officeDocument/2006/relationships/slideLayout" Target="../slideLayouts/slideLayout27.xml"/><Relationship Id="rId16" Type="http://schemas.openxmlformats.org/officeDocument/2006/relationships/slideLayout" Target="../slideLayouts/slideLayout41.xml"/><Relationship Id="rId1" Type="http://schemas.openxmlformats.org/officeDocument/2006/relationships/slideLayout" Target="../slideLayouts/slideLayout26.xml"/><Relationship Id="rId6" Type="http://schemas.openxmlformats.org/officeDocument/2006/relationships/slideLayout" Target="../slideLayouts/slideLayout31.xml"/><Relationship Id="rId11" Type="http://schemas.openxmlformats.org/officeDocument/2006/relationships/slideLayout" Target="../slideLayouts/slideLayout36.xml"/><Relationship Id="rId5" Type="http://schemas.openxmlformats.org/officeDocument/2006/relationships/slideLayout" Target="../slideLayouts/slideLayout30.xml"/><Relationship Id="rId15" Type="http://schemas.openxmlformats.org/officeDocument/2006/relationships/slideLayout" Target="../slideLayouts/slideLayout40.xml"/><Relationship Id="rId10" Type="http://schemas.openxmlformats.org/officeDocument/2006/relationships/slideLayout" Target="../slideLayouts/slideLayout35.xml"/><Relationship Id="rId19" Type="http://schemas.openxmlformats.org/officeDocument/2006/relationships/image" Target="../media/image1.jpeg"/><Relationship Id="rId4" Type="http://schemas.openxmlformats.org/officeDocument/2006/relationships/slideLayout" Target="../slideLayouts/slideLayout29.xml"/><Relationship Id="rId9" Type="http://schemas.openxmlformats.org/officeDocument/2006/relationships/slideLayout" Target="../slideLayouts/slideLayout34.xml"/><Relationship Id="rId14" Type="http://schemas.openxmlformats.org/officeDocument/2006/relationships/slideLayout" Target="../slideLayouts/slideLayout39.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50.xml"/><Relationship Id="rId13" Type="http://schemas.openxmlformats.org/officeDocument/2006/relationships/slideLayout" Target="../slideLayouts/slideLayout55.xml"/><Relationship Id="rId3" Type="http://schemas.openxmlformats.org/officeDocument/2006/relationships/slideLayout" Target="../slideLayouts/slideLayout45.xml"/><Relationship Id="rId7" Type="http://schemas.openxmlformats.org/officeDocument/2006/relationships/slideLayout" Target="../slideLayouts/slideLayout49.xml"/><Relationship Id="rId12" Type="http://schemas.openxmlformats.org/officeDocument/2006/relationships/slideLayout" Target="../slideLayouts/slideLayout54.xml"/><Relationship Id="rId2" Type="http://schemas.openxmlformats.org/officeDocument/2006/relationships/slideLayout" Target="../slideLayouts/slideLayout44.xml"/><Relationship Id="rId1" Type="http://schemas.openxmlformats.org/officeDocument/2006/relationships/slideLayout" Target="../slideLayouts/slideLayout43.xml"/><Relationship Id="rId6" Type="http://schemas.openxmlformats.org/officeDocument/2006/relationships/slideLayout" Target="../slideLayouts/slideLayout48.xml"/><Relationship Id="rId11" Type="http://schemas.openxmlformats.org/officeDocument/2006/relationships/slideLayout" Target="../slideLayouts/slideLayout53.xml"/><Relationship Id="rId5" Type="http://schemas.openxmlformats.org/officeDocument/2006/relationships/slideLayout" Target="../slideLayouts/slideLayout47.xml"/><Relationship Id="rId15" Type="http://schemas.openxmlformats.org/officeDocument/2006/relationships/image" Target="../media/image1.jpeg"/><Relationship Id="rId10" Type="http://schemas.openxmlformats.org/officeDocument/2006/relationships/slideLayout" Target="../slideLayouts/slideLayout52.xml"/><Relationship Id="rId4" Type="http://schemas.openxmlformats.org/officeDocument/2006/relationships/slideLayout" Target="../slideLayouts/slideLayout46.xml"/><Relationship Id="rId9" Type="http://schemas.openxmlformats.org/officeDocument/2006/relationships/slideLayout" Target="../slideLayouts/slideLayout51.xml"/><Relationship Id="rId14" Type="http://schemas.openxmlformats.org/officeDocument/2006/relationships/theme" Target="../theme/theme4.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63.xml"/><Relationship Id="rId3" Type="http://schemas.openxmlformats.org/officeDocument/2006/relationships/slideLayout" Target="../slideLayouts/slideLayout58.xml"/><Relationship Id="rId7" Type="http://schemas.openxmlformats.org/officeDocument/2006/relationships/slideLayout" Target="../slideLayouts/slideLayout62.xml"/><Relationship Id="rId12" Type="http://schemas.openxmlformats.org/officeDocument/2006/relationships/theme" Target="../theme/theme5.xml"/><Relationship Id="rId2" Type="http://schemas.openxmlformats.org/officeDocument/2006/relationships/slideLayout" Target="../slideLayouts/slideLayout57.xml"/><Relationship Id="rId1" Type="http://schemas.openxmlformats.org/officeDocument/2006/relationships/slideLayout" Target="../slideLayouts/slideLayout56.xml"/><Relationship Id="rId6" Type="http://schemas.openxmlformats.org/officeDocument/2006/relationships/slideLayout" Target="../slideLayouts/slideLayout61.xml"/><Relationship Id="rId11" Type="http://schemas.openxmlformats.org/officeDocument/2006/relationships/slideLayout" Target="../slideLayouts/slideLayout66.xml"/><Relationship Id="rId5" Type="http://schemas.openxmlformats.org/officeDocument/2006/relationships/slideLayout" Target="../slideLayouts/slideLayout60.xml"/><Relationship Id="rId10" Type="http://schemas.openxmlformats.org/officeDocument/2006/relationships/slideLayout" Target="../slideLayouts/slideLayout65.xml"/><Relationship Id="rId4" Type="http://schemas.openxmlformats.org/officeDocument/2006/relationships/slideLayout" Target="../slideLayouts/slideLayout59.xml"/><Relationship Id="rId9" Type="http://schemas.openxmlformats.org/officeDocument/2006/relationships/slideLayout" Target="../slideLayouts/slideLayout6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2F0F0">
            <a:alpha val="90000"/>
          </a:srgbClr>
        </a:solidFill>
        <a:effectLst/>
      </p:bgPr>
    </p:bg>
    <p:spTree>
      <p:nvGrpSpPr>
        <p:cNvPr id="1" name=""/>
        <p:cNvGrpSpPr/>
        <p:nvPr/>
      </p:nvGrpSpPr>
      <p:grpSpPr>
        <a:xfrm>
          <a:off x="0" y="0"/>
          <a:ext cx="0" cy="0"/>
          <a:chOff x="0" y="0"/>
          <a:chExt cx="0" cy="0"/>
        </a:xfrm>
      </p:grpSpPr>
      <p:pic>
        <p:nvPicPr>
          <p:cNvPr id="2" name="Picture 2" descr="C:\Users\Administrator\Desktop\灰色01副本.jpg"/>
          <p:cNvPicPr>
            <a:picLocks noChangeAspect="1" noChangeArrowheads="1"/>
          </p:cNvPicPr>
          <p:nvPr userDrawn="1"/>
        </p:nvPicPr>
        <p:blipFill>
          <a:blip r:embed="rId14">
            <a:extLst>
              <a:ext uri="{28A0092B-C50C-407E-A947-70E740481C1C}">
                <a14:useLocalDpi xmlns:a14="http://schemas.microsoft.com/office/drawing/2010/main" val="0"/>
              </a:ext>
            </a:extLst>
          </a:blip>
          <a:srcRect/>
          <a:stretch>
            <a:fillRect/>
          </a:stretch>
        </p:blipFill>
        <p:spPr bwMode="auto">
          <a:xfrm>
            <a:off x="0" y="-620"/>
            <a:ext cx="9145588" cy="514422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7219764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706" r:id="rId1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Picture 2" descr="C:\Users\Administrator\Desktop\灰色01副本.jpg"/>
          <p:cNvPicPr>
            <a:picLocks noChangeAspect="1" noChangeArrowheads="1"/>
          </p:cNvPicPr>
          <p:nvPr userDrawn="1"/>
        </p:nvPicPr>
        <p:blipFill>
          <a:blip r:embed="rId15">
            <a:extLst>
              <a:ext uri="{28A0092B-C50C-407E-A947-70E740481C1C}">
                <a14:useLocalDpi xmlns:a14="http://schemas.microsoft.com/office/drawing/2010/main" val="0"/>
              </a:ext>
            </a:extLst>
          </a:blip>
          <a:srcRect/>
          <a:stretch>
            <a:fillRect/>
          </a:stretch>
        </p:blipFill>
        <p:spPr bwMode="auto">
          <a:xfrm>
            <a:off x="0" y="-620"/>
            <a:ext cx="9145588" cy="5144228"/>
          </a:xfrm>
          <a:prstGeom prst="rect">
            <a:avLst/>
          </a:prstGeom>
          <a:noFill/>
          <a:extLst>
            <a:ext uri="{909E8E84-426E-40DD-AFC4-6F175D3DCCD1}">
              <a14:hiddenFill xmlns:a14="http://schemas.microsoft.com/office/drawing/2010/main">
                <a:solidFill>
                  <a:srgbClr val="FFFFFF"/>
                </a:solidFill>
              </a14:hiddenFill>
            </a:ext>
          </a:extLst>
        </p:spPr>
      </p:pic>
      <p:sp>
        <p:nvSpPr>
          <p:cNvPr id="2" name="标题占位符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457200" y="4767264"/>
            <a:ext cx="2133600" cy="273844"/>
          </a:xfrm>
          <a:prstGeom prst="rect">
            <a:avLst/>
          </a:prstGeom>
        </p:spPr>
        <p:txBody>
          <a:bodyPr vert="horz" lIns="91440" tIns="45720" rIns="91440" bIns="45720" rtlCol="0" anchor="ctr"/>
          <a:lstStyle>
            <a:lvl1pPr algn="l">
              <a:defRPr sz="1199">
                <a:solidFill>
                  <a:schemeClr val="tx1">
                    <a:tint val="75000"/>
                  </a:schemeClr>
                </a:solidFill>
              </a:defRPr>
            </a:lvl1pPr>
          </a:lstStyle>
          <a:p>
            <a:fld id="{AFF27049-CC2E-48BA-A694-0DAB8A971C40}" type="datetimeFigureOut">
              <a:rPr lang="zh-CN" altLang="en-US" smtClean="0">
                <a:solidFill>
                  <a:prstClr val="black">
                    <a:tint val="75000"/>
                  </a:prstClr>
                </a:solidFill>
              </a:rPr>
              <a:pPr/>
              <a:t>2022/5/31</a:t>
            </a:fld>
            <a:endParaRPr lang="zh-CN" altLang="en-US">
              <a:solidFill>
                <a:prstClr val="black">
                  <a:tint val="75000"/>
                </a:prstClr>
              </a:solidFill>
            </a:endParaRPr>
          </a:p>
        </p:txBody>
      </p:sp>
      <p:sp>
        <p:nvSpPr>
          <p:cNvPr id="5" name="页脚占位符 4"/>
          <p:cNvSpPr>
            <a:spLocks noGrp="1"/>
          </p:cNvSpPr>
          <p:nvPr>
            <p:ph type="ftr" sz="quarter" idx="3"/>
          </p:nvPr>
        </p:nvSpPr>
        <p:spPr>
          <a:xfrm>
            <a:off x="3124200" y="4767264"/>
            <a:ext cx="2895600" cy="273844"/>
          </a:xfrm>
          <a:prstGeom prst="rect">
            <a:avLst/>
          </a:prstGeom>
        </p:spPr>
        <p:txBody>
          <a:bodyPr vert="horz" lIns="91440" tIns="45720" rIns="91440" bIns="45720" rtlCol="0" anchor="ctr"/>
          <a:lstStyle>
            <a:lvl1pPr algn="ctr">
              <a:defRPr sz="1199">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6553200" y="4767264"/>
            <a:ext cx="2133600" cy="273844"/>
          </a:xfrm>
          <a:prstGeom prst="rect">
            <a:avLst/>
          </a:prstGeom>
        </p:spPr>
        <p:txBody>
          <a:bodyPr vert="horz" lIns="91440" tIns="45720" rIns="91440" bIns="45720" rtlCol="0" anchor="ctr"/>
          <a:lstStyle>
            <a:lvl1pPr algn="r">
              <a:defRPr sz="1199">
                <a:solidFill>
                  <a:schemeClr val="tx1">
                    <a:tint val="75000"/>
                  </a:schemeClr>
                </a:solidFill>
              </a:defRPr>
            </a:lvl1pPr>
          </a:lstStyle>
          <a:p>
            <a:fld id="{1EA0FE47-413A-4CE8-9694-A389EBDF19A1}"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244883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Lst>
  <p:transition spd="med" advClick="0" advTm="0">
    <p:random/>
  </p:transition>
  <p:txStyles>
    <p:titleStyle>
      <a:lvl1pPr algn="ctr" defTabSz="914103" rtl="0" eaLnBrk="1" latinLnBrk="0" hangingPunct="1">
        <a:spcBef>
          <a:spcPct val="0"/>
        </a:spcBef>
        <a:buNone/>
        <a:defRPr sz="4399" kern="1200">
          <a:solidFill>
            <a:schemeClr val="tx1"/>
          </a:solidFill>
          <a:latin typeface="+mj-lt"/>
          <a:ea typeface="+mj-ea"/>
          <a:cs typeface="+mj-cs"/>
        </a:defRPr>
      </a:lvl1pPr>
    </p:titleStyle>
    <p:bodyStyle>
      <a:lvl1pPr marL="342788" indent="-342788" algn="l" defTabSz="914103" rtl="0" eaLnBrk="1" latinLnBrk="0" hangingPunct="1">
        <a:spcBef>
          <a:spcPct val="20000"/>
        </a:spcBef>
        <a:buFont typeface="Arial" pitchFamily="34" charset="0"/>
        <a:buChar char="•"/>
        <a:defRPr sz="3199" kern="1200">
          <a:solidFill>
            <a:schemeClr val="tx1"/>
          </a:solidFill>
          <a:latin typeface="+mn-lt"/>
          <a:ea typeface="+mn-ea"/>
          <a:cs typeface="+mn-cs"/>
        </a:defRPr>
      </a:lvl1pPr>
      <a:lvl2pPr marL="742709" indent="-285657" algn="l" defTabSz="914103" rtl="0" eaLnBrk="1" latinLnBrk="0" hangingPunct="1">
        <a:spcBef>
          <a:spcPct val="20000"/>
        </a:spcBef>
        <a:buFont typeface="Arial" pitchFamily="34" charset="0"/>
        <a:buChar char="–"/>
        <a:defRPr sz="2799" kern="1200">
          <a:solidFill>
            <a:schemeClr val="tx1"/>
          </a:solidFill>
          <a:latin typeface="+mn-lt"/>
          <a:ea typeface="+mn-ea"/>
          <a:cs typeface="+mn-cs"/>
        </a:defRPr>
      </a:lvl2pPr>
      <a:lvl3pPr marL="1142629" indent="-228526" algn="l" defTabSz="914103" rtl="0" eaLnBrk="1" latinLnBrk="0" hangingPunct="1">
        <a:spcBef>
          <a:spcPct val="20000"/>
        </a:spcBef>
        <a:buFont typeface="Arial" pitchFamily="34" charset="0"/>
        <a:buChar char="•"/>
        <a:defRPr sz="2399" kern="1200">
          <a:solidFill>
            <a:schemeClr val="tx1"/>
          </a:solidFill>
          <a:latin typeface="+mn-lt"/>
          <a:ea typeface="+mn-ea"/>
          <a:cs typeface="+mn-cs"/>
        </a:defRPr>
      </a:lvl3pPr>
      <a:lvl4pPr marL="1599680" indent="-228526" algn="l" defTabSz="914103"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6731" indent="-228526" algn="l" defTabSz="914103"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3783" indent="-228526" algn="l" defTabSz="91410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0834" indent="-228526" algn="l" defTabSz="91410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7886" indent="-228526" algn="l" defTabSz="91410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4937" indent="-228526" algn="l" defTabSz="91410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103" rtl="0" eaLnBrk="1" latinLnBrk="0" hangingPunct="1">
        <a:defRPr sz="1799" kern="1200">
          <a:solidFill>
            <a:schemeClr val="tx1"/>
          </a:solidFill>
          <a:latin typeface="+mn-lt"/>
          <a:ea typeface="+mn-ea"/>
          <a:cs typeface="+mn-cs"/>
        </a:defRPr>
      </a:lvl1pPr>
      <a:lvl2pPr marL="457052" algn="l" defTabSz="914103" rtl="0" eaLnBrk="1" latinLnBrk="0" hangingPunct="1">
        <a:defRPr sz="1799" kern="1200">
          <a:solidFill>
            <a:schemeClr val="tx1"/>
          </a:solidFill>
          <a:latin typeface="+mn-lt"/>
          <a:ea typeface="+mn-ea"/>
          <a:cs typeface="+mn-cs"/>
        </a:defRPr>
      </a:lvl2pPr>
      <a:lvl3pPr marL="914103" algn="l" defTabSz="914103" rtl="0" eaLnBrk="1" latinLnBrk="0" hangingPunct="1">
        <a:defRPr sz="1799" kern="1200">
          <a:solidFill>
            <a:schemeClr val="tx1"/>
          </a:solidFill>
          <a:latin typeface="+mn-lt"/>
          <a:ea typeface="+mn-ea"/>
          <a:cs typeface="+mn-cs"/>
        </a:defRPr>
      </a:lvl3pPr>
      <a:lvl4pPr marL="1371155" algn="l" defTabSz="914103" rtl="0" eaLnBrk="1" latinLnBrk="0" hangingPunct="1">
        <a:defRPr sz="1799" kern="1200">
          <a:solidFill>
            <a:schemeClr val="tx1"/>
          </a:solidFill>
          <a:latin typeface="+mn-lt"/>
          <a:ea typeface="+mn-ea"/>
          <a:cs typeface="+mn-cs"/>
        </a:defRPr>
      </a:lvl4pPr>
      <a:lvl5pPr marL="1828206" algn="l" defTabSz="914103" rtl="0" eaLnBrk="1" latinLnBrk="0" hangingPunct="1">
        <a:defRPr sz="1799" kern="1200">
          <a:solidFill>
            <a:schemeClr val="tx1"/>
          </a:solidFill>
          <a:latin typeface="+mn-lt"/>
          <a:ea typeface="+mn-ea"/>
          <a:cs typeface="+mn-cs"/>
        </a:defRPr>
      </a:lvl5pPr>
      <a:lvl6pPr marL="2285257" algn="l" defTabSz="914103" rtl="0" eaLnBrk="1" latinLnBrk="0" hangingPunct="1">
        <a:defRPr sz="1799" kern="1200">
          <a:solidFill>
            <a:schemeClr val="tx1"/>
          </a:solidFill>
          <a:latin typeface="+mn-lt"/>
          <a:ea typeface="+mn-ea"/>
          <a:cs typeface="+mn-cs"/>
        </a:defRPr>
      </a:lvl6pPr>
      <a:lvl7pPr marL="2742308" algn="l" defTabSz="914103" rtl="0" eaLnBrk="1" latinLnBrk="0" hangingPunct="1">
        <a:defRPr sz="1799" kern="1200">
          <a:solidFill>
            <a:schemeClr val="tx1"/>
          </a:solidFill>
          <a:latin typeface="+mn-lt"/>
          <a:ea typeface="+mn-ea"/>
          <a:cs typeface="+mn-cs"/>
        </a:defRPr>
      </a:lvl7pPr>
      <a:lvl8pPr marL="3199360" algn="l" defTabSz="914103" rtl="0" eaLnBrk="1" latinLnBrk="0" hangingPunct="1">
        <a:defRPr sz="1799" kern="1200">
          <a:solidFill>
            <a:schemeClr val="tx1"/>
          </a:solidFill>
          <a:latin typeface="+mn-lt"/>
          <a:ea typeface="+mn-ea"/>
          <a:cs typeface="+mn-cs"/>
        </a:defRPr>
      </a:lvl8pPr>
      <a:lvl9pPr marL="3656411" algn="l" defTabSz="914103" rtl="0" eaLnBrk="1" latinLnBrk="0" hangingPunct="1">
        <a:defRPr sz="1799"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fld id="{C03495CA-CB87-42F5-AD11-A63647B25AC0}" type="datetimeFigureOut">
              <a:rPr lang="zh-CN" altLang="en-US" smtClean="0">
                <a:solidFill>
                  <a:prstClr val="black">
                    <a:tint val="75000"/>
                  </a:prstClr>
                </a:solidFill>
              </a:rPr>
              <a:pPr/>
              <a:t>2022/5/31</a:t>
            </a:fld>
            <a:endParaRPr lang="zh-CN" altLang="en-US">
              <a:solidFill>
                <a:prstClr val="black">
                  <a:tint val="75000"/>
                </a:prstClr>
              </a:solidFill>
            </a:endParaRPr>
          </a:p>
        </p:txBody>
      </p:sp>
      <p:sp>
        <p:nvSpPr>
          <p:cNvPr id="5" name="页脚占位符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03333C9F-EFB6-4360-A5D6-81DD839FD7B7}" type="slidenum">
              <a:rPr lang="zh-CN" altLang="en-US" smtClean="0">
                <a:solidFill>
                  <a:prstClr val="black">
                    <a:tint val="75000"/>
                  </a:prstClr>
                </a:solidFill>
              </a:rPr>
              <a:pPr/>
              <a:t>‹#›</a:t>
            </a:fld>
            <a:endParaRPr lang="zh-CN" altLang="en-US">
              <a:solidFill>
                <a:prstClr val="black">
                  <a:tint val="75000"/>
                </a:prstClr>
              </a:solidFill>
            </a:endParaRPr>
          </a:p>
        </p:txBody>
      </p:sp>
      <p:pic>
        <p:nvPicPr>
          <p:cNvPr id="8" name="Picture 2" descr="C:\Users\Administrator\Desktop\灰色01副本.jpg"/>
          <p:cNvPicPr>
            <a:picLocks noChangeAspect="1" noChangeArrowheads="1"/>
          </p:cNvPicPr>
          <p:nvPr userDrawn="1"/>
        </p:nvPicPr>
        <p:blipFill>
          <a:blip r:embed="rId19">
            <a:extLst>
              <a:ext uri="{28A0092B-C50C-407E-A947-70E740481C1C}">
                <a14:useLocalDpi xmlns:a14="http://schemas.microsoft.com/office/drawing/2010/main" val="0"/>
              </a:ext>
            </a:extLst>
          </a:blip>
          <a:srcRect/>
          <a:stretch>
            <a:fillRect/>
          </a:stretch>
        </p:blipFill>
        <p:spPr bwMode="auto">
          <a:xfrm>
            <a:off x="0" y="-620"/>
            <a:ext cx="9145588" cy="514422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58043622"/>
      </p:ext>
    </p:extLst>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 id="2147483686" r:id="rId12"/>
    <p:sldLayoutId id="2147483687" r:id="rId13"/>
    <p:sldLayoutId id="2147483688" r:id="rId14"/>
    <p:sldLayoutId id="2147483689" r:id="rId15"/>
    <p:sldLayoutId id="2147483690" r:id="rId16"/>
    <p:sldLayoutId id="2147483691" r:id="rId17"/>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Picture 2" descr="C:\Users\Administrator\Desktop\灰色01副本.jpg"/>
          <p:cNvPicPr>
            <a:picLocks noChangeAspect="1" noChangeArrowheads="1"/>
          </p:cNvPicPr>
          <p:nvPr userDrawn="1"/>
        </p:nvPicPr>
        <p:blipFill>
          <a:blip r:embed="rId15">
            <a:extLst>
              <a:ext uri="{28A0092B-C50C-407E-A947-70E740481C1C}">
                <a14:useLocalDpi xmlns:a14="http://schemas.microsoft.com/office/drawing/2010/main" val="0"/>
              </a:ext>
            </a:extLst>
          </a:blip>
          <a:srcRect/>
          <a:stretch>
            <a:fillRect/>
          </a:stretch>
        </p:blipFill>
        <p:spPr bwMode="auto">
          <a:xfrm>
            <a:off x="0" y="-620"/>
            <a:ext cx="9145588" cy="5144228"/>
          </a:xfrm>
          <a:prstGeom prst="rect">
            <a:avLst/>
          </a:prstGeom>
          <a:noFill/>
          <a:extLst>
            <a:ext uri="{909E8E84-426E-40DD-AFC4-6F175D3DCCD1}">
              <a14:hiddenFill xmlns:a14="http://schemas.microsoft.com/office/drawing/2010/main">
                <a:solidFill>
                  <a:srgbClr val="FFFFFF"/>
                </a:solidFill>
              </a14:hiddenFill>
            </a:ext>
          </a:extLst>
        </p:spPr>
      </p:pic>
      <p:sp>
        <p:nvSpPr>
          <p:cNvPr id="2" name="标题占位符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457200" y="4767264"/>
            <a:ext cx="2133600" cy="273844"/>
          </a:xfrm>
          <a:prstGeom prst="rect">
            <a:avLst/>
          </a:prstGeom>
        </p:spPr>
        <p:txBody>
          <a:bodyPr vert="horz" lIns="91440" tIns="45720" rIns="91440" bIns="45720" rtlCol="0" anchor="ctr"/>
          <a:lstStyle>
            <a:lvl1pPr algn="l">
              <a:defRPr sz="1199">
                <a:solidFill>
                  <a:schemeClr val="tx1">
                    <a:tint val="75000"/>
                  </a:schemeClr>
                </a:solidFill>
              </a:defRPr>
            </a:lvl1pPr>
          </a:lstStyle>
          <a:p>
            <a:fld id="{AFF27049-CC2E-48BA-A694-0DAB8A971C40}" type="datetimeFigureOut">
              <a:rPr lang="zh-CN" altLang="en-US" smtClean="0">
                <a:solidFill>
                  <a:prstClr val="black">
                    <a:tint val="75000"/>
                  </a:prstClr>
                </a:solidFill>
              </a:rPr>
              <a:pPr/>
              <a:t>2022/5/31</a:t>
            </a:fld>
            <a:endParaRPr lang="zh-CN" altLang="en-US">
              <a:solidFill>
                <a:prstClr val="black">
                  <a:tint val="75000"/>
                </a:prstClr>
              </a:solidFill>
            </a:endParaRPr>
          </a:p>
        </p:txBody>
      </p:sp>
      <p:sp>
        <p:nvSpPr>
          <p:cNvPr id="5" name="页脚占位符 4"/>
          <p:cNvSpPr>
            <a:spLocks noGrp="1"/>
          </p:cNvSpPr>
          <p:nvPr>
            <p:ph type="ftr" sz="quarter" idx="3"/>
          </p:nvPr>
        </p:nvSpPr>
        <p:spPr>
          <a:xfrm>
            <a:off x="3124200" y="4767264"/>
            <a:ext cx="2895600" cy="273844"/>
          </a:xfrm>
          <a:prstGeom prst="rect">
            <a:avLst/>
          </a:prstGeom>
        </p:spPr>
        <p:txBody>
          <a:bodyPr vert="horz" lIns="91440" tIns="45720" rIns="91440" bIns="45720" rtlCol="0" anchor="ctr"/>
          <a:lstStyle>
            <a:lvl1pPr algn="ctr">
              <a:defRPr sz="1199">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6553200" y="4767264"/>
            <a:ext cx="2133600" cy="273844"/>
          </a:xfrm>
          <a:prstGeom prst="rect">
            <a:avLst/>
          </a:prstGeom>
        </p:spPr>
        <p:txBody>
          <a:bodyPr vert="horz" lIns="91440" tIns="45720" rIns="91440" bIns="45720" rtlCol="0" anchor="ctr"/>
          <a:lstStyle>
            <a:lvl1pPr algn="r">
              <a:defRPr sz="1199">
                <a:solidFill>
                  <a:schemeClr val="tx1">
                    <a:tint val="75000"/>
                  </a:schemeClr>
                </a:solidFill>
              </a:defRPr>
            </a:lvl1pPr>
          </a:lstStyle>
          <a:p>
            <a:fld id="{1EA0FE47-413A-4CE8-9694-A389EBDF19A1}"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14852666"/>
      </p:ext>
    </p:extLst>
  </p:cSld>
  <p:clrMap bg1="lt1" tx1="dk1" bg2="lt2" tx2="dk2" accent1="accent1" accent2="accent2" accent3="accent3" accent4="accent4" accent5="accent5" accent6="accent6" hlink="hlink" folHlink="folHlink"/>
  <p:sldLayoutIdLst>
    <p:sldLayoutId id="2147483693" r:id="rId1"/>
    <p:sldLayoutId id="2147483694" r:id="rId2"/>
    <p:sldLayoutId id="2147483695" r:id="rId3"/>
    <p:sldLayoutId id="2147483696" r:id="rId4"/>
    <p:sldLayoutId id="2147483697" r:id="rId5"/>
    <p:sldLayoutId id="2147483698" r:id="rId6"/>
    <p:sldLayoutId id="2147483699" r:id="rId7"/>
    <p:sldLayoutId id="2147483700" r:id="rId8"/>
    <p:sldLayoutId id="2147483701" r:id="rId9"/>
    <p:sldLayoutId id="2147483702" r:id="rId10"/>
    <p:sldLayoutId id="2147483703" r:id="rId11"/>
    <p:sldLayoutId id="2147483704" r:id="rId12"/>
    <p:sldLayoutId id="2147483705" r:id="rId13"/>
  </p:sldLayoutIdLst>
  <p:transition spd="med" advClick="0" advTm="0">
    <p:random/>
  </p:transition>
  <p:txStyles>
    <p:titleStyle>
      <a:lvl1pPr algn="ctr" defTabSz="914103" rtl="0" eaLnBrk="1" latinLnBrk="0" hangingPunct="1">
        <a:spcBef>
          <a:spcPct val="0"/>
        </a:spcBef>
        <a:buNone/>
        <a:defRPr sz="4399" kern="1200">
          <a:solidFill>
            <a:schemeClr val="tx1"/>
          </a:solidFill>
          <a:latin typeface="+mj-lt"/>
          <a:ea typeface="+mj-ea"/>
          <a:cs typeface="+mj-cs"/>
        </a:defRPr>
      </a:lvl1pPr>
    </p:titleStyle>
    <p:bodyStyle>
      <a:lvl1pPr marL="342788" indent="-342788" algn="l" defTabSz="914103" rtl="0" eaLnBrk="1" latinLnBrk="0" hangingPunct="1">
        <a:spcBef>
          <a:spcPct val="20000"/>
        </a:spcBef>
        <a:buFont typeface="Arial" pitchFamily="34" charset="0"/>
        <a:buChar char="•"/>
        <a:defRPr sz="3199" kern="1200">
          <a:solidFill>
            <a:schemeClr val="tx1"/>
          </a:solidFill>
          <a:latin typeface="+mn-lt"/>
          <a:ea typeface="+mn-ea"/>
          <a:cs typeface="+mn-cs"/>
        </a:defRPr>
      </a:lvl1pPr>
      <a:lvl2pPr marL="742709" indent="-285657" algn="l" defTabSz="914103" rtl="0" eaLnBrk="1" latinLnBrk="0" hangingPunct="1">
        <a:spcBef>
          <a:spcPct val="20000"/>
        </a:spcBef>
        <a:buFont typeface="Arial" pitchFamily="34" charset="0"/>
        <a:buChar char="–"/>
        <a:defRPr sz="2799" kern="1200">
          <a:solidFill>
            <a:schemeClr val="tx1"/>
          </a:solidFill>
          <a:latin typeface="+mn-lt"/>
          <a:ea typeface="+mn-ea"/>
          <a:cs typeface="+mn-cs"/>
        </a:defRPr>
      </a:lvl2pPr>
      <a:lvl3pPr marL="1142629" indent="-228526" algn="l" defTabSz="914103" rtl="0" eaLnBrk="1" latinLnBrk="0" hangingPunct="1">
        <a:spcBef>
          <a:spcPct val="20000"/>
        </a:spcBef>
        <a:buFont typeface="Arial" pitchFamily="34" charset="0"/>
        <a:buChar char="•"/>
        <a:defRPr sz="2399" kern="1200">
          <a:solidFill>
            <a:schemeClr val="tx1"/>
          </a:solidFill>
          <a:latin typeface="+mn-lt"/>
          <a:ea typeface="+mn-ea"/>
          <a:cs typeface="+mn-cs"/>
        </a:defRPr>
      </a:lvl3pPr>
      <a:lvl4pPr marL="1599680" indent="-228526" algn="l" defTabSz="914103"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6731" indent="-228526" algn="l" defTabSz="914103"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3783" indent="-228526" algn="l" defTabSz="91410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0834" indent="-228526" algn="l" defTabSz="91410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7886" indent="-228526" algn="l" defTabSz="91410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4937" indent="-228526" algn="l" defTabSz="91410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103" rtl="0" eaLnBrk="1" latinLnBrk="0" hangingPunct="1">
        <a:defRPr sz="1799" kern="1200">
          <a:solidFill>
            <a:schemeClr val="tx1"/>
          </a:solidFill>
          <a:latin typeface="+mn-lt"/>
          <a:ea typeface="+mn-ea"/>
          <a:cs typeface="+mn-cs"/>
        </a:defRPr>
      </a:lvl1pPr>
      <a:lvl2pPr marL="457052" algn="l" defTabSz="914103" rtl="0" eaLnBrk="1" latinLnBrk="0" hangingPunct="1">
        <a:defRPr sz="1799" kern="1200">
          <a:solidFill>
            <a:schemeClr val="tx1"/>
          </a:solidFill>
          <a:latin typeface="+mn-lt"/>
          <a:ea typeface="+mn-ea"/>
          <a:cs typeface="+mn-cs"/>
        </a:defRPr>
      </a:lvl2pPr>
      <a:lvl3pPr marL="914103" algn="l" defTabSz="914103" rtl="0" eaLnBrk="1" latinLnBrk="0" hangingPunct="1">
        <a:defRPr sz="1799" kern="1200">
          <a:solidFill>
            <a:schemeClr val="tx1"/>
          </a:solidFill>
          <a:latin typeface="+mn-lt"/>
          <a:ea typeface="+mn-ea"/>
          <a:cs typeface="+mn-cs"/>
        </a:defRPr>
      </a:lvl3pPr>
      <a:lvl4pPr marL="1371155" algn="l" defTabSz="914103" rtl="0" eaLnBrk="1" latinLnBrk="0" hangingPunct="1">
        <a:defRPr sz="1799" kern="1200">
          <a:solidFill>
            <a:schemeClr val="tx1"/>
          </a:solidFill>
          <a:latin typeface="+mn-lt"/>
          <a:ea typeface="+mn-ea"/>
          <a:cs typeface="+mn-cs"/>
        </a:defRPr>
      </a:lvl4pPr>
      <a:lvl5pPr marL="1828206" algn="l" defTabSz="914103" rtl="0" eaLnBrk="1" latinLnBrk="0" hangingPunct="1">
        <a:defRPr sz="1799" kern="1200">
          <a:solidFill>
            <a:schemeClr val="tx1"/>
          </a:solidFill>
          <a:latin typeface="+mn-lt"/>
          <a:ea typeface="+mn-ea"/>
          <a:cs typeface="+mn-cs"/>
        </a:defRPr>
      </a:lvl5pPr>
      <a:lvl6pPr marL="2285257" algn="l" defTabSz="914103" rtl="0" eaLnBrk="1" latinLnBrk="0" hangingPunct="1">
        <a:defRPr sz="1799" kern="1200">
          <a:solidFill>
            <a:schemeClr val="tx1"/>
          </a:solidFill>
          <a:latin typeface="+mn-lt"/>
          <a:ea typeface="+mn-ea"/>
          <a:cs typeface="+mn-cs"/>
        </a:defRPr>
      </a:lvl6pPr>
      <a:lvl7pPr marL="2742308" algn="l" defTabSz="914103" rtl="0" eaLnBrk="1" latinLnBrk="0" hangingPunct="1">
        <a:defRPr sz="1799" kern="1200">
          <a:solidFill>
            <a:schemeClr val="tx1"/>
          </a:solidFill>
          <a:latin typeface="+mn-lt"/>
          <a:ea typeface="+mn-ea"/>
          <a:cs typeface="+mn-cs"/>
        </a:defRPr>
      </a:lvl7pPr>
      <a:lvl8pPr marL="3199360" algn="l" defTabSz="914103" rtl="0" eaLnBrk="1" latinLnBrk="0" hangingPunct="1">
        <a:defRPr sz="1799" kern="1200">
          <a:solidFill>
            <a:schemeClr val="tx1"/>
          </a:solidFill>
          <a:latin typeface="+mn-lt"/>
          <a:ea typeface="+mn-ea"/>
          <a:cs typeface="+mn-cs"/>
        </a:defRPr>
      </a:lvl8pPr>
      <a:lvl9pPr marL="3656411" algn="l" defTabSz="914103" rtl="0" eaLnBrk="1" latinLnBrk="0" hangingPunct="1">
        <a:defRPr sz="1799"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fld id="{16E5758D-A3C3-4E88-8AC0-22500507BD7E}" type="datetimeFigureOut">
              <a:rPr lang="zh-CN" altLang="en-US" smtClean="0">
                <a:solidFill>
                  <a:prstClr val="black">
                    <a:tint val="75000"/>
                  </a:prstClr>
                </a:solidFill>
              </a:rPr>
              <a:pPr/>
              <a:t>2022/5/31</a:t>
            </a:fld>
            <a:endParaRPr lang="zh-CN" altLang="en-US">
              <a:solidFill>
                <a:prstClr val="black">
                  <a:tint val="75000"/>
                </a:prstClr>
              </a:solidFill>
            </a:endParaRPr>
          </a:p>
        </p:txBody>
      </p:sp>
      <p:sp>
        <p:nvSpPr>
          <p:cNvPr id="5" name="Footer Placeholder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15325110"/>
      </p:ext>
    </p:extLst>
  </p:cSld>
  <p:clrMap bg1="lt1" tx1="dk1" bg2="lt2" tx2="dk2" accent1="accent1" accent2="accent2" accent3="accent3" accent4="accent4" accent5="accent5" accent6="accent6" hlink="hlink" folHlink="folHlink"/>
  <p:sldLayoutIdLst>
    <p:sldLayoutId id="2147483708" r:id="rId1"/>
    <p:sldLayoutId id="2147483709" r:id="rId2"/>
    <p:sldLayoutId id="2147483710" r:id="rId3"/>
    <p:sldLayoutId id="2147483711" r:id="rId4"/>
    <p:sldLayoutId id="2147483712" r:id="rId5"/>
    <p:sldLayoutId id="2147483713" r:id="rId6"/>
    <p:sldLayoutId id="2147483714" r:id="rId7"/>
    <p:sldLayoutId id="2147483715" r:id="rId8"/>
    <p:sldLayoutId id="2147483716" r:id="rId9"/>
    <p:sldLayoutId id="2147483717" r:id="rId10"/>
    <p:sldLayoutId id="2147483718"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1.xml"/><Relationship Id="rId1" Type="http://schemas.openxmlformats.org/officeDocument/2006/relationships/slideLayout" Target="../slideLayouts/slideLayout1.xml"/><Relationship Id="rId4" Type="http://schemas.openxmlformats.org/officeDocument/2006/relationships/image" Target="../media/image15.jpeg"/></Relationships>
</file>

<file path=ppt/slides/_rels/slide13.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8" Type="http://schemas.openxmlformats.org/officeDocument/2006/relationships/image" Target="../media/image22.png"/><Relationship Id="rId3" Type="http://schemas.openxmlformats.org/officeDocument/2006/relationships/image" Target="../media/image17.png"/><Relationship Id="rId7" Type="http://schemas.openxmlformats.org/officeDocument/2006/relationships/image" Target="../media/image21.png"/><Relationship Id="rId2" Type="http://schemas.openxmlformats.org/officeDocument/2006/relationships/notesSlide" Target="../notesSlides/notesSlide18.xml"/><Relationship Id="rId1" Type="http://schemas.openxmlformats.org/officeDocument/2006/relationships/slideLayout" Target="../slideLayouts/slideLayout1.xml"/><Relationship Id="rId6" Type="http://schemas.openxmlformats.org/officeDocument/2006/relationships/image" Target="../media/image20.png"/><Relationship Id="rId5" Type="http://schemas.openxmlformats.org/officeDocument/2006/relationships/image" Target="../media/image19.png"/><Relationship Id="rId4" Type="http://schemas.openxmlformats.org/officeDocument/2006/relationships/image" Target="../media/image18.png"/><Relationship Id="rId9" Type="http://schemas.openxmlformats.org/officeDocument/2006/relationships/image" Target="../media/image23.png"/></Relationships>
</file>

<file path=ppt/slides/_rels/slide2.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jpe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5.jpg"/><Relationship Id="rId5" Type="http://schemas.openxmlformats.org/officeDocument/2006/relationships/image" Target="../media/image4.png"/><Relationship Id="rId4" Type="http://schemas.openxmlformats.org/officeDocument/2006/relationships/image" Target="../media/image3.jpeg"/><Relationship Id="rId9" Type="http://schemas.openxmlformats.org/officeDocument/2006/relationships/image" Target="../media/image8.jpeg"/></Relationships>
</file>

<file path=ppt/slides/_rels/slide20.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3" Type="http://schemas.openxmlformats.org/officeDocument/2006/relationships/image" Target="../media/image25.jpg"/><Relationship Id="rId2" Type="http://schemas.openxmlformats.org/officeDocument/2006/relationships/notesSlide" Target="../notesSlides/notesSlide25.xml"/><Relationship Id="rId1" Type="http://schemas.openxmlformats.org/officeDocument/2006/relationships/slideLayout" Target="../slideLayouts/slideLayout1.xml"/><Relationship Id="rId5" Type="http://schemas.openxmlformats.org/officeDocument/2006/relationships/image" Target="../media/image27.jpg"/><Relationship Id="rId4" Type="http://schemas.openxmlformats.org/officeDocument/2006/relationships/image" Target="../media/image26.jpg"/></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3" Type="http://schemas.openxmlformats.org/officeDocument/2006/relationships/image" Target="../media/image28.jpg"/><Relationship Id="rId2" Type="http://schemas.openxmlformats.org/officeDocument/2006/relationships/notesSlide" Target="../notesSlides/notesSlide27.xml"/><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2.xml"/></Relationships>
</file>

<file path=ppt/slides/_rels/slide32.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31.xml"/><Relationship Id="rId1" Type="http://schemas.openxmlformats.org/officeDocument/2006/relationships/slideLayout" Target="../slideLayouts/slideLayout1.xml"/><Relationship Id="rId5" Type="http://schemas.openxmlformats.org/officeDocument/2006/relationships/image" Target="../media/image31.png"/><Relationship Id="rId4" Type="http://schemas.openxmlformats.org/officeDocument/2006/relationships/image" Target="../media/image30.png"/></Relationships>
</file>

<file path=ppt/slides/_rels/slide33.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32.xml"/><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notesSlide" Target="../notesSlides/notesSlide33.xml"/><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3" Type="http://schemas.openxmlformats.org/officeDocument/2006/relationships/image" Target="../media/image34.jpg"/><Relationship Id="rId2" Type="http://schemas.openxmlformats.org/officeDocument/2006/relationships/notesSlide" Target="../notesSlides/notesSlide35.xml"/><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7.xml"/></Relationships>
</file>

<file path=ppt/slides/_rels/slide40.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notesSlide" Target="../notesSlides/notesSlide39.xml"/><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41.xml"/><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3" Type="http://schemas.openxmlformats.org/officeDocument/2006/relationships/image" Target="../media/image37.jpg"/><Relationship Id="rId2" Type="http://schemas.openxmlformats.org/officeDocument/2006/relationships/notesSlide" Target="../notesSlides/notesSlide42.xml"/><Relationship Id="rId1" Type="http://schemas.openxmlformats.org/officeDocument/2006/relationships/slideLayout" Target="../slideLayouts/slideLayout41.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42.xml"/></Relationships>
</file>

<file path=ppt/slides/_rels/slide45.xml.rels><?xml version="1.0" encoding="UTF-8" standalone="yes"?>
<Relationships xmlns="http://schemas.openxmlformats.org/package/2006/relationships"><Relationship Id="rId8" Type="http://schemas.openxmlformats.org/officeDocument/2006/relationships/hyperlink" Target="http://www.ypppt.com/jiaocheng/" TargetMode="External"/><Relationship Id="rId3" Type="http://schemas.openxmlformats.org/officeDocument/2006/relationships/hyperlink" Target="http://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44.xml"/><Relationship Id="rId1" Type="http://schemas.openxmlformats.org/officeDocument/2006/relationships/slideLayout" Target="../slideLayouts/slideLayout62.xml"/><Relationship Id="rId6" Type="http://schemas.openxmlformats.org/officeDocument/2006/relationships/hyperlink" Target="http://www.ypppt.com/tubiao/" TargetMode="External"/><Relationship Id="rId5" Type="http://schemas.openxmlformats.org/officeDocument/2006/relationships/hyperlink" Target="http://www.ypppt.com/beijing/" TargetMode="External"/><Relationship Id="rId10" Type="http://schemas.openxmlformats.org/officeDocument/2006/relationships/hyperlink" Target="http://www.ypppt.com/gushi/" TargetMode="External"/><Relationship Id="rId4" Type="http://schemas.openxmlformats.org/officeDocument/2006/relationships/hyperlink" Target="http://www.ypppt.com/jieri/" TargetMode="External"/><Relationship Id="rId9" Type="http://schemas.openxmlformats.org/officeDocument/2006/relationships/hyperlink" Target="http://www.ypppt.com/ziti/" TargetMode="Externa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3.xml"/></Relationships>
</file>

<file path=ppt/slides/_rels/slide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5.xml"/><Relationship Id="rId1" Type="http://schemas.openxmlformats.org/officeDocument/2006/relationships/slideLayout" Target="../slideLayouts/slideLayout1.xml"/><Relationship Id="rId6" Type="http://schemas.openxmlformats.org/officeDocument/2006/relationships/image" Target="../media/image13.jpeg"/><Relationship Id="rId5" Type="http://schemas.openxmlformats.org/officeDocument/2006/relationships/image" Target="../media/image12.jpeg"/><Relationship Id="rId4" Type="http://schemas.openxmlformats.org/officeDocument/2006/relationships/image" Target="../media/image11.jpe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平行四边形 1"/>
          <p:cNvSpPr/>
          <p:nvPr/>
        </p:nvSpPr>
        <p:spPr>
          <a:xfrm>
            <a:off x="6157700" y="1236327"/>
            <a:ext cx="2962335" cy="3019526"/>
          </a:xfrm>
          <a:prstGeom prst="parallelogram">
            <a:avLst>
              <a:gd name="adj" fmla="val 57883"/>
            </a:avLst>
          </a:prstGeom>
          <a:gradFill>
            <a:gsLst>
              <a:gs pos="30000">
                <a:srgbClr val="E6E6E6">
                  <a:alpha val="24000"/>
                </a:srgbClr>
              </a:gs>
              <a:gs pos="100000">
                <a:srgbClr val="E6E6E6">
                  <a:alpha val="25000"/>
                </a:srgbClr>
              </a:gs>
            </a:gsLst>
            <a:lin ang="7200000" scaled="0"/>
          </a:gradFill>
          <a:ln w="25400" cap="flat" cmpd="sng" algn="ctr">
            <a:noFill/>
            <a:prstDash val="solid"/>
          </a:ln>
          <a:effectLst/>
        </p:spPr>
        <p:txBody>
          <a:bodyPr rtlCol="0" anchor="ctr"/>
          <a:lstStyle/>
          <a:p>
            <a:pPr algn="ctr" fontAlgn="base">
              <a:spcBef>
                <a:spcPct val="0"/>
              </a:spcBef>
              <a:spcAft>
                <a:spcPct val="0"/>
              </a:spcAft>
              <a:defRPr/>
            </a:pPr>
            <a:endParaRPr lang="zh-CN" altLang="en-US" sz="1799" kern="0">
              <a:solidFill>
                <a:srgbClr val="FFFFFF"/>
              </a:solidFill>
            </a:endParaRPr>
          </a:p>
        </p:txBody>
      </p:sp>
      <p:sp>
        <p:nvSpPr>
          <p:cNvPr id="3" name="平行四边形 2"/>
          <p:cNvSpPr/>
          <p:nvPr/>
        </p:nvSpPr>
        <p:spPr>
          <a:xfrm>
            <a:off x="113169" y="1"/>
            <a:ext cx="2889482" cy="3785847"/>
          </a:xfrm>
          <a:prstGeom prst="parallelogram">
            <a:avLst>
              <a:gd name="adj" fmla="val 69801"/>
            </a:avLst>
          </a:prstGeom>
          <a:gradFill>
            <a:gsLst>
              <a:gs pos="30000">
                <a:srgbClr val="E6E6E6">
                  <a:alpha val="21000"/>
                </a:srgbClr>
              </a:gs>
              <a:gs pos="100000">
                <a:srgbClr val="E6E6E6">
                  <a:alpha val="25000"/>
                </a:srgbClr>
              </a:gs>
            </a:gsLst>
            <a:lin ang="7200000" scaled="0"/>
          </a:gradFill>
          <a:ln w="25400" cap="flat" cmpd="sng" algn="ctr">
            <a:noFill/>
            <a:prstDash val="solid"/>
          </a:ln>
          <a:effectLst/>
        </p:spPr>
        <p:txBody>
          <a:bodyPr rtlCol="0" anchor="ctr"/>
          <a:lstStyle/>
          <a:p>
            <a:pPr algn="ctr" fontAlgn="base">
              <a:spcBef>
                <a:spcPct val="0"/>
              </a:spcBef>
              <a:spcAft>
                <a:spcPct val="0"/>
              </a:spcAft>
              <a:defRPr/>
            </a:pPr>
            <a:endParaRPr lang="zh-CN" altLang="en-US" sz="1799" kern="0">
              <a:solidFill>
                <a:srgbClr val="FFFFFF"/>
              </a:solidFill>
            </a:endParaRPr>
          </a:p>
        </p:txBody>
      </p:sp>
      <p:sp>
        <p:nvSpPr>
          <p:cNvPr id="4" name="平行四边形 3"/>
          <p:cNvSpPr/>
          <p:nvPr/>
        </p:nvSpPr>
        <p:spPr>
          <a:xfrm>
            <a:off x="371548" y="2645229"/>
            <a:ext cx="1627070" cy="2498272"/>
          </a:xfrm>
          <a:prstGeom prst="parallelogram">
            <a:avLst>
              <a:gd name="adj" fmla="val 85049"/>
            </a:avLst>
          </a:prstGeom>
          <a:solidFill>
            <a:srgbClr val="C00000"/>
          </a:solidFill>
          <a:ln w="25400" cap="flat" cmpd="sng" algn="ctr">
            <a:noFill/>
            <a:prstDash val="solid"/>
          </a:ln>
          <a:effectLst/>
        </p:spPr>
        <p:txBody>
          <a:bodyPr rtlCol="0" anchor="ctr"/>
          <a:lstStyle/>
          <a:p>
            <a:pPr algn="ctr" fontAlgn="base">
              <a:spcBef>
                <a:spcPct val="0"/>
              </a:spcBef>
              <a:spcAft>
                <a:spcPct val="0"/>
              </a:spcAft>
              <a:defRPr/>
            </a:pPr>
            <a:endParaRPr lang="zh-CN" altLang="en-US" sz="1799" kern="0">
              <a:solidFill>
                <a:srgbClr val="FFFFFF"/>
              </a:solidFill>
            </a:endParaRPr>
          </a:p>
        </p:txBody>
      </p:sp>
      <p:cxnSp>
        <p:nvCxnSpPr>
          <p:cNvPr id="5" name="直接连接符 4"/>
          <p:cNvCxnSpPr/>
          <p:nvPr/>
        </p:nvCxnSpPr>
        <p:spPr>
          <a:xfrm flipV="1">
            <a:off x="597626" y="1714500"/>
            <a:ext cx="1920240" cy="3429000"/>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sp>
        <p:nvSpPr>
          <p:cNvPr id="6" name="平行四边形 5"/>
          <p:cNvSpPr/>
          <p:nvPr/>
        </p:nvSpPr>
        <p:spPr>
          <a:xfrm rot="10800000">
            <a:off x="7147905" y="0"/>
            <a:ext cx="1627070" cy="2498272"/>
          </a:xfrm>
          <a:prstGeom prst="parallelogram">
            <a:avLst>
              <a:gd name="adj" fmla="val 85049"/>
            </a:avLst>
          </a:prstGeom>
          <a:solidFill>
            <a:srgbClr val="C00000"/>
          </a:solidFill>
          <a:ln w="25400" cap="flat" cmpd="sng" algn="ctr">
            <a:noFill/>
            <a:prstDash val="solid"/>
          </a:ln>
          <a:effectLst/>
        </p:spPr>
        <p:txBody>
          <a:bodyPr rtlCol="0" anchor="ctr"/>
          <a:lstStyle/>
          <a:p>
            <a:pPr algn="ctr" fontAlgn="base">
              <a:spcBef>
                <a:spcPct val="0"/>
              </a:spcBef>
              <a:spcAft>
                <a:spcPct val="0"/>
              </a:spcAft>
              <a:defRPr/>
            </a:pPr>
            <a:endParaRPr lang="zh-CN" altLang="en-US" sz="1799" kern="0">
              <a:solidFill>
                <a:srgbClr val="FFFFFF"/>
              </a:solidFill>
            </a:endParaRPr>
          </a:p>
        </p:txBody>
      </p:sp>
      <p:cxnSp>
        <p:nvCxnSpPr>
          <p:cNvPr id="7" name="直接连接符 6"/>
          <p:cNvCxnSpPr/>
          <p:nvPr/>
        </p:nvCxnSpPr>
        <p:spPr>
          <a:xfrm flipH="1">
            <a:off x="6848203" y="0"/>
            <a:ext cx="1700693" cy="3036953"/>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sp>
        <p:nvSpPr>
          <p:cNvPr id="8" name="矩形 12"/>
          <p:cNvSpPr/>
          <p:nvPr/>
        </p:nvSpPr>
        <p:spPr>
          <a:xfrm>
            <a:off x="8102236" y="3252652"/>
            <a:ext cx="1048295" cy="1890848"/>
          </a:xfrm>
          <a:custGeom>
            <a:avLst/>
            <a:gdLst>
              <a:gd name="connsiteX0" fmla="*/ 0 w 1400224"/>
              <a:gd name="connsiteY0" fmla="*/ 0 h 2939143"/>
              <a:gd name="connsiteX1" fmla="*/ 1400224 w 1400224"/>
              <a:gd name="connsiteY1" fmla="*/ 0 h 2939143"/>
              <a:gd name="connsiteX2" fmla="*/ 1400224 w 1400224"/>
              <a:gd name="connsiteY2" fmla="*/ 2939143 h 2939143"/>
              <a:gd name="connsiteX3" fmla="*/ 0 w 1400224"/>
              <a:gd name="connsiteY3" fmla="*/ 2939143 h 2939143"/>
              <a:gd name="connsiteX4" fmla="*/ 0 w 1400224"/>
              <a:gd name="connsiteY4" fmla="*/ 0 h 2939143"/>
              <a:gd name="connsiteX0" fmla="*/ 0 w 1400224"/>
              <a:gd name="connsiteY0" fmla="*/ 0 h 2939143"/>
              <a:gd name="connsiteX1" fmla="*/ 1400224 w 1400224"/>
              <a:gd name="connsiteY1" fmla="*/ 0 h 2939143"/>
              <a:gd name="connsiteX2" fmla="*/ 1397726 w 1400224"/>
              <a:gd name="connsiteY2" fmla="*/ 418012 h 2939143"/>
              <a:gd name="connsiteX3" fmla="*/ 1400224 w 1400224"/>
              <a:gd name="connsiteY3" fmla="*/ 2939143 h 2939143"/>
              <a:gd name="connsiteX4" fmla="*/ 0 w 1400224"/>
              <a:gd name="connsiteY4" fmla="*/ 2939143 h 2939143"/>
              <a:gd name="connsiteX5" fmla="*/ 0 w 1400224"/>
              <a:gd name="connsiteY5" fmla="*/ 0 h 2939143"/>
              <a:gd name="connsiteX0" fmla="*/ 0 w 1400224"/>
              <a:gd name="connsiteY0" fmla="*/ 0 h 2939143"/>
              <a:gd name="connsiteX1" fmla="*/ 1400224 w 1400224"/>
              <a:gd name="connsiteY1" fmla="*/ 0 h 2939143"/>
              <a:gd name="connsiteX2" fmla="*/ 1397726 w 1400224"/>
              <a:gd name="connsiteY2" fmla="*/ 418012 h 2939143"/>
              <a:gd name="connsiteX3" fmla="*/ 1400224 w 1400224"/>
              <a:gd name="connsiteY3" fmla="*/ 2939143 h 2939143"/>
              <a:gd name="connsiteX4" fmla="*/ 339634 w 1400224"/>
              <a:gd name="connsiteY4" fmla="*/ 2926080 h 2939143"/>
              <a:gd name="connsiteX5" fmla="*/ 0 w 1400224"/>
              <a:gd name="connsiteY5" fmla="*/ 2939143 h 2939143"/>
              <a:gd name="connsiteX6" fmla="*/ 0 w 1400224"/>
              <a:gd name="connsiteY6" fmla="*/ 0 h 2939143"/>
              <a:gd name="connsiteX0" fmla="*/ 0 w 1473880"/>
              <a:gd name="connsiteY0" fmla="*/ 0 h 2939143"/>
              <a:gd name="connsiteX1" fmla="*/ 1400224 w 1473880"/>
              <a:gd name="connsiteY1" fmla="*/ 0 h 2939143"/>
              <a:gd name="connsiteX2" fmla="*/ 1397726 w 1473880"/>
              <a:gd name="connsiteY2" fmla="*/ 418012 h 2939143"/>
              <a:gd name="connsiteX3" fmla="*/ 1384663 w 1473880"/>
              <a:gd name="connsiteY3" fmla="*/ 979714 h 2939143"/>
              <a:gd name="connsiteX4" fmla="*/ 1400224 w 1473880"/>
              <a:gd name="connsiteY4" fmla="*/ 2939143 h 2939143"/>
              <a:gd name="connsiteX5" fmla="*/ 339634 w 1473880"/>
              <a:gd name="connsiteY5" fmla="*/ 2926080 h 2939143"/>
              <a:gd name="connsiteX6" fmla="*/ 0 w 1473880"/>
              <a:gd name="connsiteY6" fmla="*/ 2939143 h 2939143"/>
              <a:gd name="connsiteX7" fmla="*/ 0 w 1473880"/>
              <a:gd name="connsiteY7" fmla="*/ 0 h 2939143"/>
              <a:gd name="connsiteX0" fmla="*/ 0 w 1465958"/>
              <a:gd name="connsiteY0" fmla="*/ 0 h 2939143"/>
              <a:gd name="connsiteX1" fmla="*/ 1400224 w 1465958"/>
              <a:gd name="connsiteY1" fmla="*/ 0 h 2939143"/>
              <a:gd name="connsiteX2" fmla="*/ 1397726 w 1465958"/>
              <a:gd name="connsiteY2" fmla="*/ 418012 h 2939143"/>
              <a:gd name="connsiteX3" fmla="*/ 1384663 w 1465958"/>
              <a:gd name="connsiteY3" fmla="*/ 979714 h 2939143"/>
              <a:gd name="connsiteX4" fmla="*/ 339634 w 1465958"/>
              <a:gd name="connsiteY4" fmla="*/ 2926080 h 2939143"/>
              <a:gd name="connsiteX5" fmla="*/ 0 w 1465958"/>
              <a:gd name="connsiteY5" fmla="*/ 2939143 h 2939143"/>
              <a:gd name="connsiteX6" fmla="*/ 0 w 1465958"/>
              <a:gd name="connsiteY6" fmla="*/ 0 h 2939143"/>
              <a:gd name="connsiteX0" fmla="*/ 0 w 1465958"/>
              <a:gd name="connsiteY0" fmla="*/ 0 h 2939143"/>
              <a:gd name="connsiteX1" fmla="*/ 1397726 w 1465958"/>
              <a:gd name="connsiteY1" fmla="*/ 418012 h 2939143"/>
              <a:gd name="connsiteX2" fmla="*/ 1384663 w 1465958"/>
              <a:gd name="connsiteY2" fmla="*/ 979714 h 2939143"/>
              <a:gd name="connsiteX3" fmla="*/ 339634 w 1465958"/>
              <a:gd name="connsiteY3" fmla="*/ 2926080 h 2939143"/>
              <a:gd name="connsiteX4" fmla="*/ 0 w 1465958"/>
              <a:gd name="connsiteY4" fmla="*/ 2939143 h 2939143"/>
              <a:gd name="connsiteX5" fmla="*/ 0 w 1465958"/>
              <a:gd name="connsiteY5" fmla="*/ 0 h 2939143"/>
              <a:gd name="connsiteX0" fmla="*/ 0 w 1465958"/>
              <a:gd name="connsiteY0" fmla="*/ 2521131 h 2521131"/>
              <a:gd name="connsiteX1" fmla="*/ 1397726 w 1465958"/>
              <a:gd name="connsiteY1" fmla="*/ 0 h 2521131"/>
              <a:gd name="connsiteX2" fmla="*/ 1384663 w 1465958"/>
              <a:gd name="connsiteY2" fmla="*/ 561702 h 2521131"/>
              <a:gd name="connsiteX3" fmla="*/ 339634 w 1465958"/>
              <a:gd name="connsiteY3" fmla="*/ 2508068 h 2521131"/>
              <a:gd name="connsiteX4" fmla="*/ 0 w 1465958"/>
              <a:gd name="connsiteY4" fmla="*/ 2521131 h 2521131"/>
              <a:gd name="connsiteX0" fmla="*/ 0 w 1472872"/>
              <a:gd name="connsiteY0" fmla="*/ 2521131 h 2521131"/>
              <a:gd name="connsiteX1" fmla="*/ 1397726 w 1472872"/>
              <a:gd name="connsiteY1" fmla="*/ 0 h 2521131"/>
              <a:gd name="connsiteX2" fmla="*/ 1394139 w 1472872"/>
              <a:gd name="connsiteY2" fmla="*/ 561702 h 2521131"/>
              <a:gd name="connsiteX3" fmla="*/ 339634 w 1472872"/>
              <a:gd name="connsiteY3" fmla="*/ 2508068 h 2521131"/>
              <a:gd name="connsiteX4" fmla="*/ 0 w 1472872"/>
              <a:gd name="connsiteY4" fmla="*/ 2521131 h 2521131"/>
              <a:gd name="connsiteX0" fmla="*/ 0 w 1403223"/>
              <a:gd name="connsiteY0" fmla="*/ 2521131 h 2521131"/>
              <a:gd name="connsiteX1" fmla="*/ 1397726 w 1403223"/>
              <a:gd name="connsiteY1" fmla="*/ 0 h 2521131"/>
              <a:gd name="connsiteX2" fmla="*/ 1394139 w 1403223"/>
              <a:gd name="connsiteY2" fmla="*/ 561702 h 2521131"/>
              <a:gd name="connsiteX3" fmla="*/ 339634 w 1403223"/>
              <a:gd name="connsiteY3" fmla="*/ 2508068 h 2521131"/>
              <a:gd name="connsiteX4" fmla="*/ 0 w 1403223"/>
              <a:gd name="connsiteY4" fmla="*/ 2521131 h 2521131"/>
              <a:gd name="connsiteX0" fmla="*/ 0 w 1397726"/>
              <a:gd name="connsiteY0" fmla="*/ 2521131 h 2521131"/>
              <a:gd name="connsiteX1" fmla="*/ 1397726 w 1397726"/>
              <a:gd name="connsiteY1" fmla="*/ 0 h 2521131"/>
              <a:gd name="connsiteX2" fmla="*/ 1394139 w 1397726"/>
              <a:gd name="connsiteY2" fmla="*/ 561702 h 2521131"/>
              <a:gd name="connsiteX3" fmla="*/ 339634 w 1397726"/>
              <a:gd name="connsiteY3" fmla="*/ 2508068 h 2521131"/>
              <a:gd name="connsiteX4" fmla="*/ 0 w 1397726"/>
              <a:gd name="connsiteY4" fmla="*/ 2521131 h 2521131"/>
              <a:gd name="connsiteX0" fmla="*/ 0 w 1397726"/>
              <a:gd name="connsiteY0" fmla="*/ 2521131 h 2521131"/>
              <a:gd name="connsiteX1" fmla="*/ 1397726 w 1397726"/>
              <a:gd name="connsiteY1" fmla="*/ 0 h 2521131"/>
              <a:gd name="connsiteX2" fmla="*/ 1394139 w 1397726"/>
              <a:gd name="connsiteY2" fmla="*/ 561702 h 2521131"/>
              <a:gd name="connsiteX3" fmla="*/ 339634 w 1397726"/>
              <a:gd name="connsiteY3" fmla="*/ 2508068 h 2521131"/>
              <a:gd name="connsiteX4" fmla="*/ 0 w 1397726"/>
              <a:gd name="connsiteY4" fmla="*/ 2521131 h 2521131"/>
              <a:gd name="connsiteX0" fmla="*/ 0 w 1397726"/>
              <a:gd name="connsiteY0" fmla="*/ 2521131 h 2521131"/>
              <a:gd name="connsiteX1" fmla="*/ 1397726 w 1397726"/>
              <a:gd name="connsiteY1" fmla="*/ 0 h 2521131"/>
              <a:gd name="connsiteX2" fmla="*/ 1394139 w 1397726"/>
              <a:gd name="connsiteY2" fmla="*/ 561702 h 2521131"/>
              <a:gd name="connsiteX3" fmla="*/ 339634 w 1397726"/>
              <a:gd name="connsiteY3" fmla="*/ 2508068 h 2521131"/>
              <a:gd name="connsiteX4" fmla="*/ 0 w 1397726"/>
              <a:gd name="connsiteY4" fmla="*/ 2521131 h 2521131"/>
              <a:gd name="connsiteX0" fmla="*/ 0 w 1397726"/>
              <a:gd name="connsiteY0" fmla="*/ 2521131 h 2521131"/>
              <a:gd name="connsiteX1" fmla="*/ 1397726 w 1397726"/>
              <a:gd name="connsiteY1" fmla="*/ 0 h 2521131"/>
              <a:gd name="connsiteX2" fmla="*/ 1394139 w 1397726"/>
              <a:gd name="connsiteY2" fmla="*/ 561702 h 2521131"/>
              <a:gd name="connsiteX3" fmla="*/ 339634 w 1397726"/>
              <a:gd name="connsiteY3" fmla="*/ 2508068 h 2521131"/>
              <a:gd name="connsiteX4" fmla="*/ 0 w 1397726"/>
              <a:gd name="connsiteY4" fmla="*/ 2521131 h 2521131"/>
              <a:gd name="connsiteX0" fmla="*/ 0 w 1397726"/>
              <a:gd name="connsiteY0" fmla="*/ 2521131 h 2521131"/>
              <a:gd name="connsiteX1" fmla="*/ 1397726 w 1397726"/>
              <a:gd name="connsiteY1" fmla="*/ 0 h 2521131"/>
              <a:gd name="connsiteX2" fmla="*/ 1394139 w 1397726"/>
              <a:gd name="connsiteY2" fmla="*/ 561702 h 2521131"/>
              <a:gd name="connsiteX3" fmla="*/ 339634 w 1397726"/>
              <a:gd name="connsiteY3" fmla="*/ 2508068 h 2521131"/>
              <a:gd name="connsiteX4" fmla="*/ 0 w 1397726"/>
              <a:gd name="connsiteY4" fmla="*/ 2521131 h 252113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97726" h="2521131">
                <a:moveTo>
                  <a:pt x="0" y="2521131"/>
                </a:moveTo>
                <a:lnTo>
                  <a:pt x="1397726" y="0"/>
                </a:lnTo>
                <a:cubicBezTo>
                  <a:pt x="1395133" y="163286"/>
                  <a:pt x="1399521" y="-881"/>
                  <a:pt x="1394139" y="561702"/>
                </a:cubicBezTo>
                <a:cubicBezTo>
                  <a:pt x="348281" y="2529456"/>
                  <a:pt x="1384630" y="600122"/>
                  <a:pt x="339634" y="2508068"/>
                </a:cubicBezTo>
                <a:lnTo>
                  <a:pt x="0" y="2521131"/>
                </a:lnTo>
                <a:close/>
              </a:path>
            </a:pathLst>
          </a:cu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9" name="矩形 13"/>
          <p:cNvSpPr/>
          <p:nvPr/>
        </p:nvSpPr>
        <p:spPr>
          <a:xfrm>
            <a:off x="8481849" y="3996559"/>
            <a:ext cx="668683" cy="1146941"/>
          </a:xfrm>
          <a:custGeom>
            <a:avLst/>
            <a:gdLst>
              <a:gd name="connsiteX0" fmla="*/ 0 w 891577"/>
              <a:gd name="connsiteY0" fmla="*/ 0 h 1529255"/>
              <a:gd name="connsiteX1" fmla="*/ 891577 w 891577"/>
              <a:gd name="connsiteY1" fmla="*/ 0 h 1529255"/>
              <a:gd name="connsiteX2" fmla="*/ 891577 w 891577"/>
              <a:gd name="connsiteY2" fmla="*/ 1529255 h 1529255"/>
              <a:gd name="connsiteX3" fmla="*/ 0 w 891577"/>
              <a:gd name="connsiteY3" fmla="*/ 1529255 h 1529255"/>
              <a:gd name="connsiteX4" fmla="*/ 0 w 891577"/>
              <a:gd name="connsiteY4" fmla="*/ 0 h 1529255"/>
              <a:gd name="connsiteX0" fmla="*/ 0 w 891577"/>
              <a:gd name="connsiteY0" fmla="*/ 1529255 h 1529255"/>
              <a:gd name="connsiteX1" fmla="*/ 891577 w 891577"/>
              <a:gd name="connsiteY1" fmla="*/ 0 h 1529255"/>
              <a:gd name="connsiteX2" fmla="*/ 891577 w 891577"/>
              <a:gd name="connsiteY2" fmla="*/ 1529255 h 1529255"/>
              <a:gd name="connsiteX3" fmla="*/ 0 w 891577"/>
              <a:gd name="connsiteY3" fmla="*/ 1529255 h 1529255"/>
            </a:gdLst>
            <a:ahLst/>
            <a:cxnLst>
              <a:cxn ang="0">
                <a:pos x="connsiteX0" y="connsiteY0"/>
              </a:cxn>
              <a:cxn ang="0">
                <a:pos x="connsiteX1" y="connsiteY1"/>
              </a:cxn>
              <a:cxn ang="0">
                <a:pos x="connsiteX2" y="connsiteY2"/>
              </a:cxn>
              <a:cxn ang="0">
                <a:pos x="connsiteX3" y="connsiteY3"/>
              </a:cxn>
            </a:cxnLst>
            <a:rect l="l" t="t" r="r" b="b"/>
            <a:pathLst>
              <a:path w="891577" h="1529255">
                <a:moveTo>
                  <a:pt x="0" y="1529255"/>
                </a:moveTo>
                <a:lnTo>
                  <a:pt x="891577" y="0"/>
                </a:lnTo>
                <a:lnTo>
                  <a:pt x="891577" y="1529255"/>
                </a:lnTo>
                <a:lnTo>
                  <a:pt x="0" y="1529255"/>
                </a:lnTo>
                <a:close/>
              </a:path>
            </a:pathLst>
          </a:cu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cxnSp>
        <p:nvCxnSpPr>
          <p:cNvPr id="10" name="直接连接符 9"/>
          <p:cNvCxnSpPr/>
          <p:nvPr/>
        </p:nvCxnSpPr>
        <p:spPr>
          <a:xfrm flipV="1">
            <a:off x="7851228" y="2948152"/>
            <a:ext cx="1190297" cy="2195348"/>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nvCxnSpPr>
        <p:spPr>
          <a:xfrm flipV="1">
            <a:off x="7643856" y="2453872"/>
            <a:ext cx="1458291" cy="2689629"/>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nvCxnSpPr>
        <p:spPr>
          <a:xfrm flipV="1">
            <a:off x="7433959" y="2033752"/>
            <a:ext cx="1686076" cy="3109748"/>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13" name="平行四边形 12"/>
          <p:cNvSpPr/>
          <p:nvPr/>
        </p:nvSpPr>
        <p:spPr>
          <a:xfrm rot="10800000">
            <a:off x="7614429" y="1284141"/>
            <a:ext cx="1505606" cy="2172182"/>
          </a:xfrm>
          <a:prstGeom prst="parallelogram">
            <a:avLst>
              <a:gd name="adj" fmla="val 82639"/>
            </a:avLst>
          </a:prstGeom>
          <a:solidFill>
            <a:srgbClr val="DDDBDC"/>
          </a:solidFill>
          <a:ln w="25400" cap="flat" cmpd="sng" algn="ctr">
            <a:noFill/>
            <a:prstDash val="solid"/>
          </a:ln>
          <a:effectLst/>
        </p:spPr>
        <p:txBody>
          <a:bodyPr rtlCol="0" anchor="ctr"/>
          <a:lstStyle/>
          <a:p>
            <a:pPr algn="ctr" fontAlgn="base">
              <a:spcBef>
                <a:spcPct val="0"/>
              </a:spcBef>
              <a:spcAft>
                <a:spcPct val="0"/>
              </a:spcAft>
              <a:defRPr/>
            </a:pPr>
            <a:endParaRPr lang="zh-CN" altLang="en-US" sz="1799" kern="0">
              <a:solidFill>
                <a:srgbClr val="FFFFFF"/>
              </a:solidFill>
            </a:endParaRPr>
          </a:p>
        </p:txBody>
      </p:sp>
      <p:sp>
        <p:nvSpPr>
          <p:cNvPr id="14" name="平行四边形 13"/>
          <p:cNvSpPr/>
          <p:nvPr/>
        </p:nvSpPr>
        <p:spPr>
          <a:xfrm>
            <a:off x="46255" y="1633180"/>
            <a:ext cx="1511491" cy="2165507"/>
          </a:xfrm>
          <a:prstGeom prst="parallelogram">
            <a:avLst>
              <a:gd name="adj" fmla="val 80054"/>
            </a:avLst>
          </a:prstGeom>
          <a:solidFill>
            <a:srgbClr val="E1E1E1"/>
          </a:solidFill>
          <a:ln w="25400" cap="flat" cmpd="sng" algn="ctr">
            <a:noFill/>
            <a:prstDash val="solid"/>
          </a:ln>
          <a:effectLst/>
        </p:spPr>
        <p:txBody>
          <a:bodyPr rtlCol="0" anchor="ctr"/>
          <a:lstStyle/>
          <a:p>
            <a:pPr algn="ctr" fontAlgn="base">
              <a:spcBef>
                <a:spcPct val="0"/>
              </a:spcBef>
              <a:spcAft>
                <a:spcPct val="0"/>
              </a:spcAft>
              <a:defRPr/>
            </a:pPr>
            <a:endParaRPr lang="zh-CN" altLang="en-US" sz="1799" kern="0">
              <a:solidFill>
                <a:srgbClr val="FFFFFF"/>
              </a:solidFill>
            </a:endParaRPr>
          </a:p>
        </p:txBody>
      </p:sp>
      <p:sp>
        <p:nvSpPr>
          <p:cNvPr id="15" name="平行四边形 14"/>
          <p:cNvSpPr/>
          <p:nvPr/>
        </p:nvSpPr>
        <p:spPr>
          <a:xfrm>
            <a:off x="1395249" y="3036952"/>
            <a:ext cx="928661" cy="857411"/>
          </a:xfrm>
          <a:prstGeom prst="parallelogram">
            <a:avLst>
              <a:gd name="adj" fmla="val 56150"/>
            </a:avLst>
          </a:prstGeom>
          <a:solidFill>
            <a:srgbClr val="D8D8D8"/>
          </a:solidFill>
          <a:ln w="25400" cap="flat" cmpd="sng" algn="ctr">
            <a:noFill/>
            <a:prstDash val="solid"/>
          </a:ln>
          <a:effectLst/>
        </p:spPr>
        <p:txBody>
          <a:bodyPr rtlCol="0" anchor="ctr"/>
          <a:lstStyle/>
          <a:p>
            <a:pPr algn="ctr" fontAlgn="base">
              <a:spcBef>
                <a:spcPct val="0"/>
              </a:spcBef>
              <a:spcAft>
                <a:spcPct val="0"/>
              </a:spcAft>
              <a:defRPr/>
            </a:pPr>
            <a:endParaRPr lang="zh-CN" altLang="en-US" sz="1799" kern="0">
              <a:solidFill>
                <a:srgbClr val="FFFFFF"/>
              </a:solidFill>
            </a:endParaRPr>
          </a:p>
        </p:txBody>
      </p:sp>
      <p:sp>
        <p:nvSpPr>
          <p:cNvPr id="16" name="平行四边形 15"/>
          <p:cNvSpPr/>
          <p:nvPr/>
        </p:nvSpPr>
        <p:spPr>
          <a:xfrm>
            <a:off x="1859579" y="1"/>
            <a:ext cx="1159518" cy="536027"/>
          </a:xfrm>
          <a:prstGeom prst="parallelogram">
            <a:avLst>
              <a:gd name="adj" fmla="val 53252"/>
            </a:avLst>
          </a:prstGeom>
          <a:solidFill>
            <a:srgbClr val="E1E1E1"/>
          </a:solidFill>
          <a:ln w="25400" cap="flat" cmpd="sng" algn="ctr">
            <a:noFill/>
            <a:prstDash val="solid"/>
          </a:ln>
          <a:effectLst/>
        </p:spPr>
        <p:txBody>
          <a:bodyPr rtlCol="0" anchor="ctr"/>
          <a:lstStyle/>
          <a:p>
            <a:pPr algn="ctr" fontAlgn="base">
              <a:spcBef>
                <a:spcPct val="0"/>
              </a:spcBef>
              <a:spcAft>
                <a:spcPct val="0"/>
              </a:spcAft>
              <a:defRPr/>
            </a:pPr>
            <a:endParaRPr lang="zh-CN" altLang="en-US" sz="1799" kern="0">
              <a:solidFill>
                <a:srgbClr val="FFFFFF"/>
              </a:solidFill>
            </a:endParaRPr>
          </a:p>
        </p:txBody>
      </p:sp>
      <p:sp>
        <p:nvSpPr>
          <p:cNvPr id="17" name="矩形 24"/>
          <p:cNvSpPr/>
          <p:nvPr/>
        </p:nvSpPr>
        <p:spPr>
          <a:xfrm>
            <a:off x="1" y="1"/>
            <a:ext cx="670034" cy="1206062"/>
          </a:xfrm>
          <a:custGeom>
            <a:avLst/>
            <a:gdLst>
              <a:gd name="connsiteX0" fmla="*/ 0 w 893379"/>
              <a:gd name="connsiteY0" fmla="*/ 0 h 1608083"/>
              <a:gd name="connsiteX1" fmla="*/ 893379 w 893379"/>
              <a:gd name="connsiteY1" fmla="*/ 0 h 1608083"/>
              <a:gd name="connsiteX2" fmla="*/ 893379 w 893379"/>
              <a:gd name="connsiteY2" fmla="*/ 1608083 h 1608083"/>
              <a:gd name="connsiteX3" fmla="*/ 0 w 893379"/>
              <a:gd name="connsiteY3" fmla="*/ 1608083 h 1608083"/>
              <a:gd name="connsiteX4" fmla="*/ 0 w 893379"/>
              <a:gd name="connsiteY4" fmla="*/ 0 h 1608083"/>
              <a:gd name="connsiteX0" fmla="*/ 0 w 893379"/>
              <a:gd name="connsiteY0" fmla="*/ 0 h 1608083"/>
              <a:gd name="connsiteX1" fmla="*/ 893379 w 893379"/>
              <a:gd name="connsiteY1" fmla="*/ 0 h 1608083"/>
              <a:gd name="connsiteX2" fmla="*/ 0 w 893379"/>
              <a:gd name="connsiteY2" fmla="*/ 1608083 h 1608083"/>
              <a:gd name="connsiteX3" fmla="*/ 0 w 893379"/>
              <a:gd name="connsiteY3" fmla="*/ 0 h 1608083"/>
            </a:gdLst>
            <a:ahLst/>
            <a:cxnLst>
              <a:cxn ang="0">
                <a:pos x="connsiteX0" y="connsiteY0"/>
              </a:cxn>
              <a:cxn ang="0">
                <a:pos x="connsiteX1" y="connsiteY1"/>
              </a:cxn>
              <a:cxn ang="0">
                <a:pos x="connsiteX2" y="connsiteY2"/>
              </a:cxn>
              <a:cxn ang="0">
                <a:pos x="connsiteX3" y="connsiteY3"/>
              </a:cxn>
            </a:cxnLst>
            <a:rect l="l" t="t" r="r" b="b"/>
            <a:pathLst>
              <a:path w="893379" h="1608083">
                <a:moveTo>
                  <a:pt x="0" y="0"/>
                </a:moveTo>
                <a:lnTo>
                  <a:pt x="893379" y="0"/>
                </a:lnTo>
                <a:lnTo>
                  <a:pt x="0" y="1608083"/>
                </a:lnTo>
                <a:lnTo>
                  <a:pt x="0" y="0"/>
                </a:lnTo>
                <a:close/>
              </a:path>
            </a:pathLst>
          </a:cu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cxnSp>
        <p:nvCxnSpPr>
          <p:cNvPr id="18" name="直接连接符 17"/>
          <p:cNvCxnSpPr/>
          <p:nvPr/>
        </p:nvCxnSpPr>
        <p:spPr>
          <a:xfrm flipH="1">
            <a:off x="102475" y="1"/>
            <a:ext cx="1174532" cy="2175641"/>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flipH="1">
            <a:off x="12004" y="-1"/>
            <a:ext cx="1471375" cy="2725499"/>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20" name="直接连接符 19"/>
          <p:cNvCxnSpPr/>
          <p:nvPr/>
        </p:nvCxnSpPr>
        <p:spPr>
          <a:xfrm flipH="1">
            <a:off x="26487" y="1"/>
            <a:ext cx="1664513" cy="3083255"/>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21" name="矩形 33"/>
          <p:cNvSpPr/>
          <p:nvPr/>
        </p:nvSpPr>
        <p:spPr>
          <a:xfrm>
            <a:off x="-7883" y="1"/>
            <a:ext cx="1048407" cy="1891862"/>
          </a:xfrm>
          <a:custGeom>
            <a:avLst/>
            <a:gdLst>
              <a:gd name="connsiteX0" fmla="*/ 0 w 1387366"/>
              <a:gd name="connsiteY0" fmla="*/ 0 h 2522483"/>
              <a:gd name="connsiteX1" fmla="*/ 1387366 w 1387366"/>
              <a:gd name="connsiteY1" fmla="*/ 0 h 2522483"/>
              <a:gd name="connsiteX2" fmla="*/ 1387366 w 1387366"/>
              <a:gd name="connsiteY2" fmla="*/ 2522483 h 2522483"/>
              <a:gd name="connsiteX3" fmla="*/ 0 w 1387366"/>
              <a:gd name="connsiteY3" fmla="*/ 2522483 h 2522483"/>
              <a:gd name="connsiteX4" fmla="*/ 0 w 1387366"/>
              <a:gd name="connsiteY4" fmla="*/ 0 h 2522483"/>
              <a:gd name="connsiteX0" fmla="*/ 0 w 1387366"/>
              <a:gd name="connsiteY0" fmla="*/ 0 h 2522483"/>
              <a:gd name="connsiteX1" fmla="*/ 1030014 w 1387366"/>
              <a:gd name="connsiteY1" fmla="*/ 0 h 2522483"/>
              <a:gd name="connsiteX2" fmla="*/ 1387366 w 1387366"/>
              <a:gd name="connsiteY2" fmla="*/ 0 h 2522483"/>
              <a:gd name="connsiteX3" fmla="*/ 1387366 w 1387366"/>
              <a:gd name="connsiteY3" fmla="*/ 2522483 h 2522483"/>
              <a:gd name="connsiteX4" fmla="*/ 0 w 1387366"/>
              <a:gd name="connsiteY4" fmla="*/ 2522483 h 2522483"/>
              <a:gd name="connsiteX5" fmla="*/ 0 w 1387366"/>
              <a:gd name="connsiteY5" fmla="*/ 0 h 2522483"/>
              <a:gd name="connsiteX0" fmla="*/ 10510 w 1397876"/>
              <a:gd name="connsiteY0" fmla="*/ 0 h 2522483"/>
              <a:gd name="connsiteX1" fmla="*/ 1040524 w 1397876"/>
              <a:gd name="connsiteY1" fmla="*/ 0 h 2522483"/>
              <a:gd name="connsiteX2" fmla="*/ 1397876 w 1397876"/>
              <a:gd name="connsiteY2" fmla="*/ 0 h 2522483"/>
              <a:gd name="connsiteX3" fmla="*/ 1397876 w 1397876"/>
              <a:gd name="connsiteY3" fmla="*/ 2522483 h 2522483"/>
              <a:gd name="connsiteX4" fmla="*/ 10510 w 1397876"/>
              <a:gd name="connsiteY4" fmla="*/ 2522483 h 2522483"/>
              <a:gd name="connsiteX5" fmla="*/ 0 w 1397876"/>
              <a:gd name="connsiteY5" fmla="*/ 1923393 h 2522483"/>
              <a:gd name="connsiteX6" fmla="*/ 10510 w 1397876"/>
              <a:gd name="connsiteY6" fmla="*/ 0 h 2522483"/>
              <a:gd name="connsiteX0" fmla="*/ 10510 w 1397876"/>
              <a:gd name="connsiteY0" fmla="*/ 0 h 2522483"/>
              <a:gd name="connsiteX1" fmla="*/ 1040524 w 1397876"/>
              <a:gd name="connsiteY1" fmla="*/ 0 h 2522483"/>
              <a:gd name="connsiteX2" fmla="*/ 1397876 w 1397876"/>
              <a:gd name="connsiteY2" fmla="*/ 0 h 2522483"/>
              <a:gd name="connsiteX3" fmla="*/ 10510 w 1397876"/>
              <a:gd name="connsiteY3" fmla="*/ 2522483 h 2522483"/>
              <a:gd name="connsiteX4" fmla="*/ 0 w 1397876"/>
              <a:gd name="connsiteY4" fmla="*/ 1923393 h 2522483"/>
              <a:gd name="connsiteX5" fmla="*/ 10510 w 1397876"/>
              <a:gd name="connsiteY5" fmla="*/ 0 h 2522483"/>
              <a:gd name="connsiteX0" fmla="*/ 0 w 1397876"/>
              <a:gd name="connsiteY0" fmla="*/ 1923393 h 2522483"/>
              <a:gd name="connsiteX1" fmla="*/ 1040524 w 1397876"/>
              <a:gd name="connsiteY1" fmla="*/ 0 h 2522483"/>
              <a:gd name="connsiteX2" fmla="*/ 1397876 w 1397876"/>
              <a:gd name="connsiteY2" fmla="*/ 0 h 2522483"/>
              <a:gd name="connsiteX3" fmla="*/ 10510 w 1397876"/>
              <a:gd name="connsiteY3" fmla="*/ 2522483 h 2522483"/>
              <a:gd name="connsiteX4" fmla="*/ 0 w 1397876"/>
              <a:gd name="connsiteY4" fmla="*/ 1923393 h 252248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97876" h="2522483">
                <a:moveTo>
                  <a:pt x="0" y="1923393"/>
                </a:moveTo>
                <a:cubicBezTo>
                  <a:pt x="171669" y="1502979"/>
                  <a:pt x="807545" y="320566"/>
                  <a:pt x="1040524" y="0"/>
                </a:cubicBezTo>
                <a:lnTo>
                  <a:pt x="1397876" y="0"/>
                </a:lnTo>
                <a:lnTo>
                  <a:pt x="10510" y="2522483"/>
                </a:lnTo>
                <a:lnTo>
                  <a:pt x="0" y="1923393"/>
                </a:lnTo>
                <a:close/>
              </a:path>
            </a:pathLst>
          </a:cu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22" name="TextBox 71"/>
          <p:cNvSpPr txBox="1"/>
          <p:nvPr/>
        </p:nvSpPr>
        <p:spPr>
          <a:xfrm>
            <a:off x="1335078" y="2590678"/>
            <a:ext cx="6626361" cy="276999"/>
          </a:xfrm>
          <a:prstGeom prst="rect">
            <a:avLst/>
          </a:prstGeom>
          <a:noFill/>
        </p:spPr>
        <p:txBody>
          <a:bodyPr wrap="square" rtlCol="0">
            <a:spAutoFit/>
          </a:bodyPr>
          <a:lstStyle/>
          <a:p>
            <a:pPr algn="ctr" fontAlgn="base">
              <a:spcBef>
                <a:spcPct val="0"/>
              </a:spcBef>
              <a:spcAft>
                <a:spcPct val="0"/>
              </a:spcAft>
            </a:pPr>
            <a:r>
              <a:rPr lang="zh-CN" altLang="en-US" sz="1200" dirty="0">
                <a:solidFill>
                  <a:srgbClr val="000000"/>
                </a:solidFill>
                <a:latin typeface="微软雅黑" pitchFamily="34" charset="-122"/>
                <a:ea typeface="微软雅黑" pitchFamily="34" charset="-122"/>
              </a:rPr>
              <a:t>工作汇报</a:t>
            </a:r>
            <a:r>
              <a:rPr lang="en-US" altLang="zh-CN" sz="1200" dirty="0">
                <a:solidFill>
                  <a:srgbClr val="000000"/>
                </a:solidFill>
                <a:latin typeface="微软雅黑" pitchFamily="34" charset="-122"/>
                <a:ea typeface="微软雅黑" pitchFamily="34" charset="-122"/>
              </a:rPr>
              <a:t>/</a:t>
            </a:r>
            <a:r>
              <a:rPr lang="zh-CN" altLang="en-US" sz="1200" dirty="0">
                <a:solidFill>
                  <a:srgbClr val="000000"/>
                </a:solidFill>
                <a:latin typeface="微软雅黑" pitchFamily="34" charset="-122"/>
                <a:ea typeface="微软雅黑" pitchFamily="34" charset="-122"/>
              </a:rPr>
              <a:t>工作总结</a:t>
            </a:r>
            <a:r>
              <a:rPr lang="en-US" altLang="zh-CN" sz="1200" dirty="0">
                <a:solidFill>
                  <a:srgbClr val="000000"/>
                </a:solidFill>
                <a:latin typeface="微软雅黑" pitchFamily="34" charset="-122"/>
                <a:ea typeface="微软雅黑" pitchFamily="34" charset="-122"/>
              </a:rPr>
              <a:t>/</a:t>
            </a:r>
            <a:r>
              <a:rPr lang="zh-CN" altLang="en-US" sz="1200" dirty="0">
                <a:solidFill>
                  <a:srgbClr val="000000"/>
                </a:solidFill>
                <a:latin typeface="微软雅黑" pitchFamily="34" charset="-122"/>
                <a:ea typeface="微软雅黑" pitchFamily="34" charset="-122"/>
              </a:rPr>
              <a:t>工作计划</a:t>
            </a:r>
            <a:r>
              <a:rPr lang="en-US" altLang="zh-CN" sz="1200" dirty="0">
                <a:solidFill>
                  <a:srgbClr val="000000"/>
                </a:solidFill>
                <a:latin typeface="微软雅黑" pitchFamily="34" charset="-122"/>
                <a:ea typeface="微软雅黑" pitchFamily="34" charset="-122"/>
              </a:rPr>
              <a:t>/</a:t>
            </a:r>
            <a:r>
              <a:rPr lang="zh-CN" altLang="en-US" sz="1200" dirty="0">
                <a:solidFill>
                  <a:srgbClr val="000000"/>
                </a:solidFill>
                <a:latin typeface="微软雅黑" pitchFamily="34" charset="-122"/>
                <a:ea typeface="微软雅黑" pitchFamily="34" charset="-122"/>
              </a:rPr>
              <a:t>述职报告</a:t>
            </a:r>
            <a:r>
              <a:rPr lang="en-US" altLang="zh-CN" sz="1200" dirty="0">
                <a:solidFill>
                  <a:srgbClr val="000000"/>
                </a:solidFill>
                <a:latin typeface="微软雅黑" pitchFamily="34" charset="-122"/>
                <a:ea typeface="微软雅黑" pitchFamily="34" charset="-122"/>
              </a:rPr>
              <a:t>/</a:t>
            </a:r>
            <a:r>
              <a:rPr lang="zh-CN" altLang="en-US" sz="1200" dirty="0">
                <a:solidFill>
                  <a:srgbClr val="000000"/>
                </a:solidFill>
                <a:latin typeface="微软雅黑" pitchFamily="34" charset="-122"/>
                <a:ea typeface="微软雅黑" pitchFamily="34" charset="-122"/>
              </a:rPr>
              <a:t>商务汇报</a:t>
            </a:r>
          </a:p>
        </p:txBody>
      </p:sp>
      <p:sp>
        <p:nvSpPr>
          <p:cNvPr id="23" name="矩形 22"/>
          <p:cNvSpPr/>
          <p:nvPr/>
        </p:nvSpPr>
        <p:spPr>
          <a:xfrm>
            <a:off x="2195736" y="1968308"/>
            <a:ext cx="4771318" cy="646331"/>
          </a:xfrm>
          <a:prstGeom prst="rect">
            <a:avLst/>
          </a:prstGeom>
        </p:spPr>
        <p:txBody>
          <a:bodyPr wrap="square">
            <a:spAutoFit/>
          </a:bodyPr>
          <a:lstStyle/>
          <a:p>
            <a:pPr>
              <a:defRPr/>
            </a:pPr>
            <a:r>
              <a:rPr lang="zh-CN" altLang="en-US" sz="3600" b="1" dirty="0" smtClean="0">
                <a:solidFill>
                  <a:srgbClr val="C00000"/>
                </a:solidFill>
                <a:latin typeface="微软雅黑" pitchFamily="34" charset="-122"/>
                <a:ea typeface="微软雅黑" pitchFamily="34" charset="-122"/>
                <a:sym typeface="微软雅黑" pitchFamily="34" charset="-122"/>
              </a:rPr>
              <a:t>黑红工作总结报告</a:t>
            </a:r>
            <a:r>
              <a:rPr lang="en-US" altLang="zh-CN" sz="3600" b="1" dirty="0" smtClean="0">
                <a:solidFill>
                  <a:srgbClr val="C00000"/>
                </a:solidFill>
                <a:latin typeface="微软雅黑" pitchFamily="34" charset="-122"/>
                <a:ea typeface="微软雅黑" pitchFamily="34" charset="-122"/>
                <a:sym typeface="微软雅黑" pitchFamily="34" charset="-122"/>
              </a:rPr>
              <a:t>PPT</a:t>
            </a:r>
            <a:endParaRPr lang="zh-CN" altLang="en-US" sz="3600" b="1" dirty="0">
              <a:solidFill>
                <a:srgbClr val="C00000"/>
              </a:solidFill>
              <a:latin typeface="微软雅黑" pitchFamily="34" charset="-122"/>
              <a:ea typeface="微软雅黑" pitchFamily="34" charset="-122"/>
              <a:sym typeface="微软雅黑" pitchFamily="34" charset="-122"/>
            </a:endParaRPr>
          </a:p>
        </p:txBody>
      </p:sp>
      <p:sp>
        <p:nvSpPr>
          <p:cNvPr id="24" name="TextBox 11"/>
          <p:cNvSpPr txBox="1"/>
          <p:nvPr/>
        </p:nvSpPr>
        <p:spPr>
          <a:xfrm flipH="1">
            <a:off x="3392592" y="1048564"/>
            <a:ext cx="2414516" cy="1015663"/>
          </a:xfrm>
          <a:prstGeom prst="rect">
            <a:avLst/>
          </a:prstGeom>
          <a:noFill/>
        </p:spPr>
        <p:txBody>
          <a:bodyPr wrap="square" rtlCol="0">
            <a:spAutoFit/>
          </a:bodyPr>
          <a:lstStyle/>
          <a:p>
            <a:pPr algn="ctr" fontAlgn="base">
              <a:spcBef>
                <a:spcPct val="0"/>
              </a:spcBef>
              <a:spcAft>
                <a:spcPct val="0"/>
              </a:spcAft>
            </a:pPr>
            <a:r>
              <a:rPr lang="en-US" sz="6000" b="1" spc="225" dirty="0" smtClean="0">
                <a:solidFill>
                  <a:srgbClr val="C00000"/>
                </a:solidFill>
                <a:latin typeface="Agency FB" panose="020B0503020202020204" pitchFamily="34" charset="0"/>
                <a:ea typeface="宋体" charset="-122"/>
              </a:rPr>
              <a:t>20</a:t>
            </a:r>
            <a:r>
              <a:rPr lang="en-US" altLang="zh-CN" sz="6000" b="1" spc="225" dirty="0" smtClean="0">
                <a:solidFill>
                  <a:srgbClr val="C00000"/>
                </a:solidFill>
                <a:latin typeface="Agency FB" panose="020B0503020202020204" pitchFamily="34" charset="0"/>
                <a:ea typeface="宋体" charset="-122"/>
              </a:rPr>
              <a:t>XX</a:t>
            </a:r>
            <a:endParaRPr lang="id-ID" sz="6000" b="1" spc="225" dirty="0">
              <a:solidFill>
                <a:srgbClr val="C00000"/>
              </a:solidFill>
              <a:latin typeface="Agency FB" panose="020B0503020202020204" pitchFamily="34" charset="0"/>
              <a:ea typeface="宋体" charset="-122"/>
            </a:endParaRPr>
          </a:p>
        </p:txBody>
      </p:sp>
      <p:sp>
        <p:nvSpPr>
          <p:cNvPr id="25" name="矩形 24"/>
          <p:cNvSpPr/>
          <p:nvPr/>
        </p:nvSpPr>
        <p:spPr>
          <a:xfrm>
            <a:off x="3347711" y="3236385"/>
            <a:ext cx="1060444" cy="18518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50" dirty="0">
                <a:solidFill>
                  <a:prstClr val="white"/>
                </a:solidFill>
                <a:latin typeface="微软雅黑" pitchFamily="34" charset="-122"/>
                <a:ea typeface="微软雅黑" pitchFamily="34" charset="-122"/>
              </a:rPr>
              <a:t>部门：市场部</a:t>
            </a:r>
            <a:endParaRPr lang="zh-CN" altLang="en-US" sz="1050" dirty="0">
              <a:solidFill>
                <a:prstClr val="white"/>
              </a:solidFill>
            </a:endParaRPr>
          </a:p>
        </p:txBody>
      </p:sp>
      <p:sp>
        <p:nvSpPr>
          <p:cNvPr id="26" name="矩形 25"/>
          <p:cNvSpPr/>
          <p:nvPr/>
        </p:nvSpPr>
        <p:spPr>
          <a:xfrm>
            <a:off x="4588625" y="3236385"/>
            <a:ext cx="1279519" cy="185182"/>
          </a:xfrm>
          <a:prstGeom prst="rect">
            <a:avLst/>
          </a:prstGeom>
          <a:noFill/>
          <a:ln w="12700">
            <a:solidFill>
              <a:srgbClr val="B8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50" dirty="0">
                <a:solidFill>
                  <a:srgbClr val="B80000"/>
                </a:solidFill>
                <a:latin typeface="微软雅黑" pitchFamily="34" charset="-122"/>
                <a:ea typeface="微软雅黑" pitchFamily="34" charset="-122"/>
              </a:rPr>
              <a:t>汇报人</a:t>
            </a:r>
            <a:r>
              <a:rPr lang="zh-CN" altLang="en-US" sz="1050" dirty="0" smtClean="0">
                <a:solidFill>
                  <a:srgbClr val="B80000"/>
                </a:solidFill>
                <a:latin typeface="微软雅黑" pitchFamily="34" charset="-122"/>
                <a:ea typeface="微软雅黑" pitchFamily="34" charset="-122"/>
              </a:rPr>
              <a:t>：</a:t>
            </a:r>
            <a:r>
              <a:rPr lang="zh-CN" altLang="en-US" sz="1050" dirty="0">
                <a:solidFill>
                  <a:srgbClr val="B80000"/>
                </a:solidFill>
                <a:latin typeface="微软雅黑" pitchFamily="34" charset="-122"/>
                <a:ea typeface="微软雅黑" pitchFamily="34" charset="-122"/>
              </a:rPr>
              <a:t>优</a:t>
            </a:r>
            <a:r>
              <a:rPr lang="zh-CN" altLang="en-US" sz="1050" dirty="0" smtClean="0">
                <a:solidFill>
                  <a:srgbClr val="B80000"/>
                </a:solidFill>
                <a:latin typeface="微软雅黑" pitchFamily="34" charset="-122"/>
                <a:ea typeface="微软雅黑" pitchFamily="34" charset="-122"/>
              </a:rPr>
              <a:t>品</a:t>
            </a:r>
            <a:r>
              <a:rPr lang="en-US" altLang="zh-CN" sz="1050" dirty="0" smtClean="0">
                <a:solidFill>
                  <a:srgbClr val="B80000"/>
                </a:solidFill>
                <a:latin typeface="微软雅黑" pitchFamily="34" charset="-122"/>
                <a:ea typeface="微软雅黑" pitchFamily="34" charset="-122"/>
              </a:rPr>
              <a:t>PPT</a:t>
            </a:r>
            <a:endParaRPr lang="zh-CN" altLang="en-US" sz="1050" dirty="0">
              <a:solidFill>
                <a:srgbClr val="B80000"/>
              </a:solidFill>
              <a:latin typeface="微软雅黑" pitchFamily="34" charset="-122"/>
              <a:ea typeface="微软雅黑" pitchFamily="34" charset="-122"/>
            </a:endParaRPr>
          </a:p>
        </p:txBody>
      </p:sp>
      <p:sp>
        <p:nvSpPr>
          <p:cNvPr id="27" name="TextBox 71"/>
          <p:cNvSpPr txBox="1"/>
          <p:nvPr/>
        </p:nvSpPr>
        <p:spPr>
          <a:xfrm>
            <a:off x="2679854" y="2898417"/>
            <a:ext cx="3927239" cy="253916"/>
          </a:xfrm>
          <a:prstGeom prst="rect">
            <a:avLst/>
          </a:prstGeom>
          <a:noFill/>
        </p:spPr>
        <p:txBody>
          <a:bodyPr wrap="square" rtlCol="0">
            <a:spAutoFit/>
          </a:bodyPr>
          <a:lstStyle/>
          <a:p>
            <a:pPr algn="ctr"/>
            <a:r>
              <a:rPr lang="en-US" altLang="zh-CN" sz="1050" dirty="0">
                <a:solidFill>
                  <a:prstClr val="black"/>
                </a:solidFill>
              </a:rPr>
              <a:t>Project investment in high end commercial financing plan</a:t>
            </a:r>
          </a:p>
        </p:txBody>
      </p:sp>
    </p:spTree>
    <p:extLst>
      <p:ext uri="{BB962C8B-B14F-4D97-AF65-F5344CB8AC3E}">
        <p14:creationId xmlns:p14="http://schemas.microsoft.com/office/powerpoint/2010/main" val="3564787358"/>
      </p:ext>
    </p:extLst>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fade">
                                      <p:cBhvr>
                                        <p:cTn id="7" dur="1000"/>
                                        <p:tgtEl>
                                          <p:spTgt spid="24"/>
                                        </p:tgtEl>
                                      </p:cBhvr>
                                    </p:animEffect>
                                    <p:anim calcmode="lin" valueType="num">
                                      <p:cBhvr>
                                        <p:cTn id="8" dur="1000" fill="hold"/>
                                        <p:tgtEl>
                                          <p:spTgt spid="24"/>
                                        </p:tgtEl>
                                        <p:attrNameLst>
                                          <p:attrName>ppt_x</p:attrName>
                                        </p:attrNameLst>
                                      </p:cBhvr>
                                      <p:tavLst>
                                        <p:tav tm="0">
                                          <p:val>
                                            <p:strVal val="#ppt_x"/>
                                          </p:val>
                                        </p:tav>
                                        <p:tav tm="100000">
                                          <p:val>
                                            <p:strVal val="#ppt_x"/>
                                          </p:val>
                                        </p:tav>
                                      </p:tavLst>
                                    </p:anim>
                                    <p:anim calcmode="lin" valueType="num">
                                      <p:cBhvr>
                                        <p:cTn id="9" dur="1000" fill="hold"/>
                                        <p:tgtEl>
                                          <p:spTgt spid="24"/>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 presetClass="entr" presetSubtype="10" fill="hold" grpId="0" nodeType="afterEffect">
                                  <p:stCondLst>
                                    <p:cond delay="0"/>
                                  </p:stCondLst>
                                  <p:childTnLst>
                                    <p:set>
                                      <p:cBhvr>
                                        <p:cTn id="12" dur="1" fill="hold">
                                          <p:stCondLst>
                                            <p:cond delay="0"/>
                                          </p:stCondLst>
                                        </p:cTn>
                                        <p:tgtEl>
                                          <p:spTgt spid="23"/>
                                        </p:tgtEl>
                                        <p:attrNameLst>
                                          <p:attrName>style.visibility</p:attrName>
                                        </p:attrNameLst>
                                      </p:cBhvr>
                                      <p:to>
                                        <p:strVal val="visible"/>
                                      </p:to>
                                    </p:set>
                                    <p:animEffect transition="in" filter="checkerboard(across)">
                                      <p:cBhvr>
                                        <p:cTn id="13" dur="500"/>
                                        <p:tgtEl>
                                          <p:spTgt spid="23"/>
                                        </p:tgtEl>
                                      </p:cBhvr>
                                    </p:animEffect>
                                  </p:childTnLst>
                                </p:cTn>
                              </p:par>
                            </p:childTnLst>
                          </p:cTn>
                        </p:par>
                        <p:par>
                          <p:cTn id="14" fill="hold">
                            <p:stCondLst>
                              <p:cond delay="1500"/>
                            </p:stCondLst>
                            <p:childTnLst>
                              <p:par>
                                <p:cTn id="15" presetID="42" presetClass="entr" presetSubtype="0" fill="hold" grpId="0" nodeType="afterEffect">
                                  <p:stCondLst>
                                    <p:cond delay="0"/>
                                  </p:stCondLst>
                                  <p:childTnLst>
                                    <p:set>
                                      <p:cBhvr>
                                        <p:cTn id="16" dur="1" fill="hold">
                                          <p:stCondLst>
                                            <p:cond delay="0"/>
                                          </p:stCondLst>
                                        </p:cTn>
                                        <p:tgtEl>
                                          <p:spTgt spid="22"/>
                                        </p:tgtEl>
                                        <p:attrNameLst>
                                          <p:attrName>style.visibility</p:attrName>
                                        </p:attrNameLst>
                                      </p:cBhvr>
                                      <p:to>
                                        <p:strVal val="visible"/>
                                      </p:to>
                                    </p:set>
                                    <p:animEffect transition="in" filter="fade">
                                      <p:cBhvr>
                                        <p:cTn id="17" dur="1000"/>
                                        <p:tgtEl>
                                          <p:spTgt spid="22"/>
                                        </p:tgtEl>
                                      </p:cBhvr>
                                    </p:animEffect>
                                    <p:anim calcmode="lin" valueType="num">
                                      <p:cBhvr>
                                        <p:cTn id="18" dur="1000" fill="hold"/>
                                        <p:tgtEl>
                                          <p:spTgt spid="22"/>
                                        </p:tgtEl>
                                        <p:attrNameLst>
                                          <p:attrName>ppt_x</p:attrName>
                                        </p:attrNameLst>
                                      </p:cBhvr>
                                      <p:tavLst>
                                        <p:tav tm="0">
                                          <p:val>
                                            <p:strVal val="#ppt_x"/>
                                          </p:val>
                                        </p:tav>
                                        <p:tav tm="100000">
                                          <p:val>
                                            <p:strVal val="#ppt_x"/>
                                          </p:val>
                                        </p:tav>
                                      </p:tavLst>
                                    </p:anim>
                                    <p:anim calcmode="lin" valueType="num">
                                      <p:cBhvr>
                                        <p:cTn id="19" dur="1000" fill="hold"/>
                                        <p:tgtEl>
                                          <p:spTgt spid="22"/>
                                        </p:tgtEl>
                                        <p:attrNameLst>
                                          <p:attrName>ppt_y</p:attrName>
                                        </p:attrNameLst>
                                      </p:cBhvr>
                                      <p:tavLst>
                                        <p:tav tm="0">
                                          <p:val>
                                            <p:strVal val="#ppt_y+.1"/>
                                          </p:val>
                                        </p:tav>
                                        <p:tav tm="100000">
                                          <p:val>
                                            <p:strVal val="#ppt_y"/>
                                          </p:val>
                                        </p:tav>
                                      </p:tavLst>
                                    </p:anim>
                                  </p:childTnLst>
                                </p:cTn>
                              </p:par>
                            </p:childTnLst>
                          </p:cTn>
                        </p:par>
                        <p:par>
                          <p:cTn id="20" fill="hold">
                            <p:stCondLst>
                              <p:cond delay="2500"/>
                            </p:stCondLst>
                            <p:childTnLst>
                              <p:par>
                                <p:cTn id="21" presetID="42" presetClass="entr" presetSubtype="0" fill="hold" grpId="0" nodeType="afterEffect">
                                  <p:stCondLst>
                                    <p:cond delay="0"/>
                                  </p:stCondLst>
                                  <p:childTnLst>
                                    <p:set>
                                      <p:cBhvr>
                                        <p:cTn id="22" dur="1" fill="hold">
                                          <p:stCondLst>
                                            <p:cond delay="0"/>
                                          </p:stCondLst>
                                        </p:cTn>
                                        <p:tgtEl>
                                          <p:spTgt spid="27"/>
                                        </p:tgtEl>
                                        <p:attrNameLst>
                                          <p:attrName>style.visibility</p:attrName>
                                        </p:attrNameLst>
                                      </p:cBhvr>
                                      <p:to>
                                        <p:strVal val="visible"/>
                                      </p:to>
                                    </p:set>
                                    <p:animEffect transition="in" filter="fade">
                                      <p:cBhvr>
                                        <p:cTn id="23" dur="1000"/>
                                        <p:tgtEl>
                                          <p:spTgt spid="27"/>
                                        </p:tgtEl>
                                      </p:cBhvr>
                                    </p:animEffect>
                                    <p:anim calcmode="lin" valueType="num">
                                      <p:cBhvr>
                                        <p:cTn id="24" dur="1000" fill="hold"/>
                                        <p:tgtEl>
                                          <p:spTgt spid="27"/>
                                        </p:tgtEl>
                                        <p:attrNameLst>
                                          <p:attrName>ppt_x</p:attrName>
                                        </p:attrNameLst>
                                      </p:cBhvr>
                                      <p:tavLst>
                                        <p:tav tm="0">
                                          <p:val>
                                            <p:strVal val="#ppt_x"/>
                                          </p:val>
                                        </p:tav>
                                        <p:tav tm="100000">
                                          <p:val>
                                            <p:strVal val="#ppt_x"/>
                                          </p:val>
                                        </p:tav>
                                      </p:tavLst>
                                    </p:anim>
                                    <p:anim calcmode="lin" valueType="num">
                                      <p:cBhvr>
                                        <p:cTn id="25" dur="1000" fill="hold"/>
                                        <p:tgtEl>
                                          <p:spTgt spid="27"/>
                                        </p:tgtEl>
                                        <p:attrNameLst>
                                          <p:attrName>ppt_y</p:attrName>
                                        </p:attrNameLst>
                                      </p:cBhvr>
                                      <p:tavLst>
                                        <p:tav tm="0">
                                          <p:val>
                                            <p:strVal val="#ppt_y+.1"/>
                                          </p:val>
                                        </p:tav>
                                        <p:tav tm="100000">
                                          <p:val>
                                            <p:strVal val="#ppt_y"/>
                                          </p:val>
                                        </p:tav>
                                      </p:tavLst>
                                    </p:anim>
                                  </p:childTnLst>
                                </p:cTn>
                              </p:par>
                            </p:childTnLst>
                          </p:cTn>
                        </p:par>
                        <p:par>
                          <p:cTn id="26" fill="hold">
                            <p:stCondLst>
                              <p:cond delay="3500"/>
                            </p:stCondLst>
                            <p:childTnLst>
                              <p:par>
                                <p:cTn id="27" presetID="42" presetClass="entr" presetSubtype="0" fill="hold" grpId="0" nodeType="afterEffect">
                                  <p:stCondLst>
                                    <p:cond delay="0"/>
                                  </p:stCondLst>
                                  <p:childTnLst>
                                    <p:set>
                                      <p:cBhvr>
                                        <p:cTn id="28" dur="1" fill="hold">
                                          <p:stCondLst>
                                            <p:cond delay="0"/>
                                          </p:stCondLst>
                                        </p:cTn>
                                        <p:tgtEl>
                                          <p:spTgt spid="25"/>
                                        </p:tgtEl>
                                        <p:attrNameLst>
                                          <p:attrName>style.visibility</p:attrName>
                                        </p:attrNameLst>
                                      </p:cBhvr>
                                      <p:to>
                                        <p:strVal val="visible"/>
                                      </p:to>
                                    </p:set>
                                    <p:animEffect transition="in" filter="fade">
                                      <p:cBhvr>
                                        <p:cTn id="29" dur="1000"/>
                                        <p:tgtEl>
                                          <p:spTgt spid="25"/>
                                        </p:tgtEl>
                                      </p:cBhvr>
                                    </p:animEffect>
                                    <p:anim calcmode="lin" valueType="num">
                                      <p:cBhvr>
                                        <p:cTn id="30" dur="1000" fill="hold"/>
                                        <p:tgtEl>
                                          <p:spTgt spid="25"/>
                                        </p:tgtEl>
                                        <p:attrNameLst>
                                          <p:attrName>ppt_x</p:attrName>
                                        </p:attrNameLst>
                                      </p:cBhvr>
                                      <p:tavLst>
                                        <p:tav tm="0">
                                          <p:val>
                                            <p:strVal val="#ppt_x"/>
                                          </p:val>
                                        </p:tav>
                                        <p:tav tm="100000">
                                          <p:val>
                                            <p:strVal val="#ppt_x"/>
                                          </p:val>
                                        </p:tav>
                                      </p:tavLst>
                                    </p:anim>
                                    <p:anim calcmode="lin" valueType="num">
                                      <p:cBhvr>
                                        <p:cTn id="31" dur="1000" fill="hold"/>
                                        <p:tgtEl>
                                          <p:spTgt spid="25"/>
                                        </p:tgtEl>
                                        <p:attrNameLst>
                                          <p:attrName>ppt_y</p:attrName>
                                        </p:attrNameLst>
                                      </p:cBhvr>
                                      <p:tavLst>
                                        <p:tav tm="0">
                                          <p:val>
                                            <p:strVal val="#ppt_y+.1"/>
                                          </p:val>
                                        </p:tav>
                                        <p:tav tm="100000">
                                          <p:val>
                                            <p:strVal val="#ppt_y"/>
                                          </p:val>
                                        </p:tav>
                                      </p:tavLst>
                                    </p:anim>
                                  </p:childTnLst>
                                </p:cTn>
                              </p:par>
                            </p:childTnLst>
                          </p:cTn>
                        </p:par>
                        <p:par>
                          <p:cTn id="32" fill="hold">
                            <p:stCondLst>
                              <p:cond delay="4500"/>
                            </p:stCondLst>
                            <p:childTnLst>
                              <p:par>
                                <p:cTn id="33" presetID="42" presetClass="entr" presetSubtype="0" fill="hold" grpId="0" nodeType="afterEffect">
                                  <p:stCondLst>
                                    <p:cond delay="0"/>
                                  </p:stCondLst>
                                  <p:childTnLst>
                                    <p:set>
                                      <p:cBhvr>
                                        <p:cTn id="34" dur="1" fill="hold">
                                          <p:stCondLst>
                                            <p:cond delay="0"/>
                                          </p:stCondLst>
                                        </p:cTn>
                                        <p:tgtEl>
                                          <p:spTgt spid="26"/>
                                        </p:tgtEl>
                                        <p:attrNameLst>
                                          <p:attrName>style.visibility</p:attrName>
                                        </p:attrNameLst>
                                      </p:cBhvr>
                                      <p:to>
                                        <p:strVal val="visible"/>
                                      </p:to>
                                    </p:set>
                                    <p:animEffect transition="in" filter="fade">
                                      <p:cBhvr>
                                        <p:cTn id="35" dur="1000"/>
                                        <p:tgtEl>
                                          <p:spTgt spid="26"/>
                                        </p:tgtEl>
                                      </p:cBhvr>
                                    </p:animEffect>
                                    <p:anim calcmode="lin" valueType="num">
                                      <p:cBhvr>
                                        <p:cTn id="36" dur="1000" fill="hold"/>
                                        <p:tgtEl>
                                          <p:spTgt spid="26"/>
                                        </p:tgtEl>
                                        <p:attrNameLst>
                                          <p:attrName>ppt_x</p:attrName>
                                        </p:attrNameLst>
                                      </p:cBhvr>
                                      <p:tavLst>
                                        <p:tav tm="0">
                                          <p:val>
                                            <p:strVal val="#ppt_x"/>
                                          </p:val>
                                        </p:tav>
                                        <p:tav tm="100000">
                                          <p:val>
                                            <p:strVal val="#ppt_x"/>
                                          </p:val>
                                        </p:tav>
                                      </p:tavLst>
                                    </p:anim>
                                    <p:anim calcmode="lin" valueType="num">
                                      <p:cBhvr>
                                        <p:cTn id="37" dur="1000" fill="hold"/>
                                        <p:tgtEl>
                                          <p:spTgt spid="2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23" grpId="0"/>
      <p:bldP spid="24" grpId="0"/>
      <p:bldP spid="25" grpId="0" animBg="1"/>
      <p:bldP spid="26" grpId="0" animBg="1"/>
      <p:bldP spid="27"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Freeform 5"/>
          <p:cNvSpPr>
            <a:spLocks noChangeArrowheads="1"/>
          </p:cNvSpPr>
          <p:nvPr/>
        </p:nvSpPr>
        <p:spPr bwMode="auto">
          <a:xfrm>
            <a:off x="892820" y="1747838"/>
            <a:ext cx="960437" cy="768350"/>
          </a:xfrm>
          <a:custGeom>
            <a:avLst/>
            <a:gdLst>
              <a:gd name="T0" fmla="*/ 397681 w 256"/>
              <a:gd name="T1" fmla="*/ 644664 h 205"/>
              <a:gd name="T2" fmla="*/ 874148 w 256"/>
              <a:gd name="T3" fmla="*/ 453514 h 205"/>
              <a:gd name="T4" fmla="*/ 960437 w 256"/>
              <a:gd name="T5" fmla="*/ 104945 h 205"/>
              <a:gd name="T6" fmla="*/ 0 w 256"/>
              <a:gd name="T7" fmla="*/ 682145 h 205"/>
              <a:gd name="T8" fmla="*/ 345157 w 256"/>
              <a:gd name="T9" fmla="*/ 768350 h 205"/>
              <a:gd name="T10" fmla="*/ 397681 w 256"/>
              <a:gd name="T11" fmla="*/ 644664 h 205"/>
              <a:gd name="T12" fmla="*/ 0 60000 65536"/>
              <a:gd name="T13" fmla="*/ 0 60000 65536"/>
              <a:gd name="T14" fmla="*/ 0 60000 65536"/>
              <a:gd name="T15" fmla="*/ 0 60000 65536"/>
              <a:gd name="T16" fmla="*/ 0 60000 65536"/>
              <a:gd name="T17" fmla="*/ 0 60000 65536"/>
              <a:gd name="T18" fmla="*/ 0 w 256"/>
              <a:gd name="T19" fmla="*/ 0 h 205"/>
              <a:gd name="T20" fmla="*/ 256 w 256"/>
              <a:gd name="T21" fmla="*/ 205 h 205"/>
            </a:gdLst>
            <a:ahLst/>
            <a:cxnLst>
              <a:cxn ang="T12">
                <a:pos x="T0" y="T1"/>
              </a:cxn>
              <a:cxn ang="T13">
                <a:pos x="T2" y="T3"/>
              </a:cxn>
              <a:cxn ang="T14">
                <a:pos x="T4" y="T5"/>
              </a:cxn>
              <a:cxn ang="T15">
                <a:pos x="T6" y="T7"/>
              </a:cxn>
              <a:cxn ang="T16">
                <a:pos x="T8" y="T9"/>
              </a:cxn>
              <a:cxn ang="T17">
                <a:pos x="T10" y="T11"/>
              </a:cxn>
            </a:cxnLst>
            <a:rect l="T18" t="T19" r="T20" b="T21"/>
            <a:pathLst>
              <a:path w="256" h="205">
                <a:moveTo>
                  <a:pt x="106" y="172"/>
                </a:moveTo>
                <a:cubicBezTo>
                  <a:pt x="134" y="128"/>
                  <a:pt x="186" y="109"/>
                  <a:pt x="233" y="121"/>
                </a:cubicBezTo>
                <a:cubicBezTo>
                  <a:pt x="256" y="28"/>
                  <a:pt x="256" y="28"/>
                  <a:pt x="256" y="28"/>
                </a:cubicBezTo>
                <a:cubicBezTo>
                  <a:pt x="143" y="0"/>
                  <a:pt x="28" y="69"/>
                  <a:pt x="0" y="182"/>
                </a:cubicBezTo>
                <a:cubicBezTo>
                  <a:pt x="92" y="205"/>
                  <a:pt x="92" y="205"/>
                  <a:pt x="92" y="205"/>
                </a:cubicBezTo>
                <a:cubicBezTo>
                  <a:pt x="95" y="194"/>
                  <a:pt x="100" y="182"/>
                  <a:pt x="106" y="172"/>
                </a:cubicBezTo>
                <a:close/>
              </a:path>
            </a:pathLst>
          </a:custGeom>
          <a:solidFill>
            <a:schemeClr val="tx1"/>
          </a:solidFill>
          <a:ln>
            <a:noFill/>
          </a:ln>
        </p:spPr>
        <p:txBody>
          <a:bodyPr/>
          <a:lstStyle/>
          <a:p>
            <a:endParaRPr lang="zh-CN" altLang="en-US">
              <a:solidFill>
                <a:schemeClr val="accent2"/>
              </a:solidFill>
            </a:endParaRPr>
          </a:p>
        </p:txBody>
      </p:sp>
      <p:sp>
        <p:nvSpPr>
          <p:cNvPr id="33" name="Freeform 6"/>
          <p:cNvSpPr>
            <a:spLocks noChangeArrowheads="1"/>
          </p:cNvSpPr>
          <p:nvPr/>
        </p:nvSpPr>
        <p:spPr bwMode="auto">
          <a:xfrm>
            <a:off x="1767532" y="1852613"/>
            <a:ext cx="658813" cy="658812"/>
          </a:xfrm>
          <a:custGeom>
            <a:avLst/>
            <a:gdLst>
              <a:gd name="T0" fmla="*/ 127271 w 176"/>
              <a:gd name="T1" fmla="*/ 400528 h 176"/>
              <a:gd name="T2" fmla="*/ 314433 w 176"/>
              <a:gd name="T3" fmla="*/ 658812 h 176"/>
              <a:gd name="T4" fmla="*/ 658813 w 176"/>
              <a:gd name="T5" fmla="*/ 565231 h 176"/>
              <a:gd name="T6" fmla="*/ 86095 w 176"/>
              <a:gd name="T7" fmla="*/ 0 h 176"/>
              <a:gd name="T8" fmla="*/ 0 w 176"/>
              <a:gd name="T9" fmla="*/ 348122 h 176"/>
              <a:gd name="T10" fmla="*/ 127271 w 176"/>
              <a:gd name="T11" fmla="*/ 400528 h 176"/>
              <a:gd name="T12" fmla="*/ 0 60000 65536"/>
              <a:gd name="T13" fmla="*/ 0 60000 65536"/>
              <a:gd name="T14" fmla="*/ 0 60000 65536"/>
              <a:gd name="T15" fmla="*/ 0 60000 65536"/>
              <a:gd name="T16" fmla="*/ 0 60000 65536"/>
              <a:gd name="T17" fmla="*/ 0 60000 65536"/>
              <a:gd name="T18" fmla="*/ 0 w 176"/>
              <a:gd name="T19" fmla="*/ 0 h 176"/>
              <a:gd name="T20" fmla="*/ 176 w 176"/>
              <a:gd name="T21" fmla="*/ 176 h 176"/>
            </a:gdLst>
            <a:ahLst/>
            <a:cxnLst>
              <a:cxn ang="T12">
                <a:pos x="T0" y="T1"/>
              </a:cxn>
              <a:cxn ang="T13">
                <a:pos x="T2" y="T3"/>
              </a:cxn>
              <a:cxn ang="T14">
                <a:pos x="T4" y="T5"/>
              </a:cxn>
              <a:cxn ang="T15">
                <a:pos x="T6" y="T7"/>
              </a:cxn>
              <a:cxn ang="T16">
                <a:pos x="T8" y="T9"/>
              </a:cxn>
              <a:cxn ang="T17">
                <a:pos x="T10" y="T11"/>
              </a:cxn>
            </a:cxnLst>
            <a:rect l="T18" t="T19" r="T20" b="T21"/>
            <a:pathLst>
              <a:path w="176" h="176">
                <a:moveTo>
                  <a:pt x="34" y="107"/>
                </a:moveTo>
                <a:cubicBezTo>
                  <a:pt x="60" y="123"/>
                  <a:pt x="77" y="148"/>
                  <a:pt x="84" y="176"/>
                </a:cubicBezTo>
                <a:cubicBezTo>
                  <a:pt x="176" y="151"/>
                  <a:pt x="176" y="151"/>
                  <a:pt x="176" y="151"/>
                </a:cubicBezTo>
                <a:cubicBezTo>
                  <a:pt x="156" y="74"/>
                  <a:pt x="100" y="20"/>
                  <a:pt x="23" y="0"/>
                </a:cubicBezTo>
                <a:cubicBezTo>
                  <a:pt x="0" y="93"/>
                  <a:pt x="0" y="93"/>
                  <a:pt x="0" y="93"/>
                </a:cubicBezTo>
                <a:cubicBezTo>
                  <a:pt x="12" y="96"/>
                  <a:pt x="23" y="100"/>
                  <a:pt x="34" y="107"/>
                </a:cubicBezTo>
                <a:close/>
              </a:path>
            </a:pathLst>
          </a:custGeom>
          <a:solidFill>
            <a:schemeClr val="bg2"/>
          </a:solidFill>
          <a:ln>
            <a:noFill/>
          </a:ln>
        </p:spPr>
        <p:txBody>
          <a:bodyPr/>
          <a:lstStyle/>
          <a:p>
            <a:endParaRPr lang="zh-CN" altLang="en-US">
              <a:solidFill>
                <a:schemeClr val="accent2"/>
              </a:solidFill>
            </a:endParaRPr>
          </a:p>
        </p:txBody>
      </p:sp>
      <p:sp>
        <p:nvSpPr>
          <p:cNvPr id="34" name="Freeform 7"/>
          <p:cNvSpPr>
            <a:spLocks noChangeArrowheads="1"/>
          </p:cNvSpPr>
          <p:nvPr/>
        </p:nvSpPr>
        <p:spPr bwMode="auto">
          <a:xfrm>
            <a:off x="2081857" y="2417763"/>
            <a:ext cx="382588" cy="398462"/>
          </a:xfrm>
          <a:custGeom>
            <a:avLst/>
            <a:gdLst>
              <a:gd name="T0" fmla="*/ 3751 w 102"/>
              <a:gd name="T1" fmla="*/ 312003 h 106"/>
              <a:gd name="T2" fmla="*/ 348830 w 102"/>
              <a:gd name="T3" fmla="*/ 398462 h 106"/>
              <a:gd name="T4" fmla="*/ 345079 w 102"/>
              <a:gd name="T5" fmla="*/ 0 h 106"/>
              <a:gd name="T6" fmla="*/ 0 w 102"/>
              <a:gd name="T7" fmla="*/ 93977 h 106"/>
              <a:gd name="T8" fmla="*/ 3751 w 102"/>
              <a:gd name="T9" fmla="*/ 312003 h 106"/>
              <a:gd name="T10" fmla="*/ 0 60000 65536"/>
              <a:gd name="T11" fmla="*/ 0 60000 65536"/>
              <a:gd name="T12" fmla="*/ 0 60000 65536"/>
              <a:gd name="T13" fmla="*/ 0 60000 65536"/>
              <a:gd name="T14" fmla="*/ 0 60000 65536"/>
              <a:gd name="T15" fmla="*/ 0 w 102"/>
              <a:gd name="T16" fmla="*/ 0 h 106"/>
              <a:gd name="T17" fmla="*/ 102 w 102"/>
              <a:gd name="T18" fmla="*/ 106 h 106"/>
            </a:gdLst>
            <a:ahLst/>
            <a:cxnLst>
              <a:cxn ang="T10">
                <a:pos x="T0" y="T1"/>
              </a:cxn>
              <a:cxn ang="T11">
                <a:pos x="T2" y="T3"/>
              </a:cxn>
              <a:cxn ang="T12">
                <a:pos x="T4" y="T5"/>
              </a:cxn>
              <a:cxn ang="T13">
                <a:pos x="T6" y="T7"/>
              </a:cxn>
              <a:cxn ang="T14">
                <a:pos x="T8" y="T9"/>
              </a:cxn>
            </a:cxnLst>
            <a:rect l="T15" t="T16" r="T17" b="T18"/>
            <a:pathLst>
              <a:path w="102" h="106">
                <a:moveTo>
                  <a:pt x="1" y="83"/>
                </a:moveTo>
                <a:cubicBezTo>
                  <a:pt x="93" y="106"/>
                  <a:pt x="93" y="106"/>
                  <a:pt x="93" y="106"/>
                </a:cubicBezTo>
                <a:cubicBezTo>
                  <a:pt x="102" y="70"/>
                  <a:pt x="102" y="36"/>
                  <a:pt x="92" y="0"/>
                </a:cubicBezTo>
                <a:cubicBezTo>
                  <a:pt x="0" y="25"/>
                  <a:pt x="0" y="25"/>
                  <a:pt x="0" y="25"/>
                </a:cubicBezTo>
                <a:cubicBezTo>
                  <a:pt x="5" y="44"/>
                  <a:pt x="6" y="64"/>
                  <a:pt x="1" y="83"/>
                </a:cubicBezTo>
                <a:close/>
              </a:path>
            </a:pathLst>
          </a:custGeom>
          <a:solidFill>
            <a:schemeClr val="tx2"/>
          </a:solidFill>
          <a:ln>
            <a:noFill/>
          </a:ln>
        </p:spPr>
        <p:txBody>
          <a:bodyPr/>
          <a:lstStyle/>
          <a:p>
            <a:endParaRPr lang="zh-CN" altLang="en-US">
              <a:solidFill>
                <a:schemeClr val="accent2"/>
              </a:solidFill>
            </a:endParaRPr>
          </a:p>
        </p:txBody>
      </p:sp>
      <p:sp>
        <p:nvSpPr>
          <p:cNvPr id="35" name="Freeform 8"/>
          <p:cNvSpPr>
            <a:spLocks noChangeArrowheads="1"/>
          </p:cNvSpPr>
          <p:nvPr/>
        </p:nvSpPr>
        <p:spPr bwMode="auto">
          <a:xfrm>
            <a:off x="2029470" y="2728913"/>
            <a:ext cx="401637" cy="315912"/>
          </a:xfrm>
          <a:custGeom>
            <a:avLst/>
            <a:gdLst>
              <a:gd name="T0" fmla="*/ 0 w 107"/>
              <a:gd name="T1" fmla="*/ 127869 h 84"/>
              <a:gd name="T2" fmla="*/ 304043 w 107"/>
              <a:gd name="T3" fmla="*/ 315912 h 84"/>
              <a:gd name="T4" fmla="*/ 401637 w 107"/>
              <a:gd name="T5" fmla="*/ 86500 h 84"/>
              <a:gd name="T6" fmla="*/ 56304 w 107"/>
              <a:gd name="T7" fmla="*/ 0 h 84"/>
              <a:gd name="T8" fmla="*/ 0 w 107"/>
              <a:gd name="T9" fmla="*/ 127869 h 84"/>
              <a:gd name="T10" fmla="*/ 0 60000 65536"/>
              <a:gd name="T11" fmla="*/ 0 60000 65536"/>
              <a:gd name="T12" fmla="*/ 0 60000 65536"/>
              <a:gd name="T13" fmla="*/ 0 60000 65536"/>
              <a:gd name="T14" fmla="*/ 0 60000 65536"/>
              <a:gd name="T15" fmla="*/ 0 w 107"/>
              <a:gd name="T16" fmla="*/ 0 h 84"/>
              <a:gd name="T17" fmla="*/ 107 w 107"/>
              <a:gd name="T18" fmla="*/ 84 h 84"/>
            </a:gdLst>
            <a:ahLst/>
            <a:cxnLst>
              <a:cxn ang="T10">
                <a:pos x="T0" y="T1"/>
              </a:cxn>
              <a:cxn ang="T11">
                <a:pos x="T2" y="T3"/>
              </a:cxn>
              <a:cxn ang="T12">
                <a:pos x="T4" y="T5"/>
              </a:cxn>
              <a:cxn ang="T13">
                <a:pos x="T6" y="T7"/>
              </a:cxn>
              <a:cxn ang="T14">
                <a:pos x="T8" y="T9"/>
              </a:cxn>
            </a:cxnLst>
            <a:rect l="T15" t="T16" r="T17" b="T18"/>
            <a:pathLst>
              <a:path w="107" h="84">
                <a:moveTo>
                  <a:pt x="0" y="34"/>
                </a:moveTo>
                <a:cubicBezTo>
                  <a:pt x="81" y="84"/>
                  <a:pt x="81" y="84"/>
                  <a:pt x="81" y="84"/>
                </a:cubicBezTo>
                <a:cubicBezTo>
                  <a:pt x="94" y="64"/>
                  <a:pt x="101" y="46"/>
                  <a:pt x="107" y="23"/>
                </a:cubicBezTo>
                <a:cubicBezTo>
                  <a:pt x="15" y="0"/>
                  <a:pt x="15" y="0"/>
                  <a:pt x="15" y="0"/>
                </a:cubicBezTo>
                <a:cubicBezTo>
                  <a:pt x="12" y="12"/>
                  <a:pt x="7" y="23"/>
                  <a:pt x="0" y="34"/>
                </a:cubicBezTo>
                <a:close/>
              </a:path>
            </a:pathLst>
          </a:custGeom>
          <a:solidFill>
            <a:schemeClr val="tx1"/>
          </a:solidFill>
          <a:ln>
            <a:noFill/>
          </a:ln>
        </p:spPr>
        <p:txBody>
          <a:bodyPr/>
          <a:lstStyle/>
          <a:p>
            <a:endParaRPr lang="zh-CN" altLang="en-US">
              <a:solidFill>
                <a:schemeClr val="accent2"/>
              </a:solidFill>
            </a:endParaRPr>
          </a:p>
        </p:txBody>
      </p:sp>
      <p:sp>
        <p:nvSpPr>
          <p:cNvPr id="36" name="Freeform 9"/>
          <p:cNvSpPr>
            <a:spLocks noChangeArrowheads="1"/>
          </p:cNvSpPr>
          <p:nvPr/>
        </p:nvSpPr>
        <p:spPr bwMode="auto">
          <a:xfrm>
            <a:off x="807095" y="2428875"/>
            <a:ext cx="1525587" cy="1098550"/>
          </a:xfrm>
          <a:custGeom>
            <a:avLst/>
            <a:gdLst>
              <a:gd name="T0" fmla="*/ 1525587 w 407"/>
              <a:gd name="T1" fmla="*/ 614888 h 293"/>
              <a:gd name="T2" fmla="*/ 1221969 w 407"/>
              <a:gd name="T3" fmla="*/ 427422 h 293"/>
              <a:gd name="T4" fmla="*/ 622230 w 407"/>
              <a:gd name="T5" fmla="*/ 562398 h 293"/>
              <a:gd name="T6" fmla="*/ 431063 w 407"/>
              <a:gd name="T7" fmla="*/ 86234 h 293"/>
              <a:gd name="T8" fmla="*/ 86213 w 407"/>
              <a:gd name="T9" fmla="*/ 0 h 293"/>
              <a:gd name="T10" fmla="*/ 431063 w 407"/>
              <a:gd name="T11" fmla="*/ 866092 h 293"/>
              <a:gd name="T12" fmla="*/ 1525587 w 407"/>
              <a:gd name="T13" fmla="*/ 614888 h 293"/>
              <a:gd name="T14" fmla="*/ 0 60000 65536"/>
              <a:gd name="T15" fmla="*/ 0 60000 65536"/>
              <a:gd name="T16" fmla="*/ 0 60000 65536"/>
              <a:gd name="T17" fmla="*/ 0 60000 65536"/>
              <a:gd name="T18" fmla="*/ 0 60000 65536"/>
              <a:gd name="T19" fmla="*/ 0 60000 65536"/>
              <a:gd name="T20" fmla="*/ 0 60000 65536"/>
              <a:gd name="T21" fmla="*/ 0 w 407"/>
              <a:gd name="T22" fmla="*/ 0 h 293"/>
              <a:gd name="T23" fmla="*/ 407 w 407"/>
              <a:gd name="T24" fmla="*/ 293 h 293"/>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07" h="293">
                <a:moveTo>
                  <a:pt x="407" y="164"/>
                </a:moveTo>
                <a:cubicBezTo>
                  <a:pt x="326" y="114"/>
                  <a:pt x="326" y="114"/>
                  <a:pt x="326" y="114"/>
                </a:cubicBezTo>
                <a:cubicBezTo>
                  <a:pt x="292" y="168"/>
                  <a:pt x="220" y="185"/>
                  <a:pt x="166" y="150"/>
                </a:cubicBezTo>
                <a:cubicBezTo>
                  <a:pt x="122" y="123"/>
                  <a:pt x="103" y="71"/>
                  <a:pt x="115" y="23"/>
                </a:cubicBezTo>
                <a:cubicBezTo>
                  <a:pt x="23" y="0"/>
                  <a:pt x="23" y="0"/>
                  <a:pt x="23" y="0"/>
                </a:cubicBezTo>
                <a:cubicBezTo>
                  <a:pt x="0" y="91"/>
                  <a:pt x="36" y="181"/>
                  <a:pt x="115" y="231"/>
                </a:cubicBezTo>
                <a:cubicBezTo>
                  <a:pt x="214" y="293"/>
                  <a:pt x="345" y="263"/>
                  <a:pt x="407" y="164"/>
                </a:cubicBezTo>
                <a:close/>
              </a:path>
            </a:pathLst>
          </a:custGeom>
          <a:solidFill>
            <a:schemeClr val="bg1"/>
          </a:solidFill>
          <a:ln>
            <a:noFill/>
          </a:ln>
        </p:spPr>
        <p:txBody>
          <a:bodyPr/>
          <a:lstStyle/>
          <a:p>
            <a:endParaRPr lang="zh-CN" altLang="en-US">
              <a:solidFill>
                <a:schemeClr val="accent2"/>
              </a:solidFill>
            </a:endParaRPr>
          </a:p>
        </p:txBody>
      </p:sp>
      <p:sp>
        <p:nvSpPr>
          <p:cNvPr id="37" name="Freeform 12"/>
          <p:cNvSpPr>
            <a:spLocks noChangeArrowheads="1"/>
          </p:cNvSpPr>
          <p:nvPr/>
        </p:nvSpPr>
        <p:spPr bwMode="auto">
          <a:xfrm>
            <a:off x="2426345" y="1511300"/>
            <a:ext cx="3556000" cy="917575"/>
          </a:xfrm>
          <a:custGeom>
            <a:avLst/>
            <a:gdLst>
              <a:gd name="T0" fmla="*/ 4763 w 2240"/>
              <a:gd name="T1" fmla="*/ 917575 h 578"/>
              <a:gd name="T2" fmla="*/ 0 w 2240"/>
              <a:gd name="T3" fmla="*/ 903288 h 578"/>
              <a:gd name="T4" fmla="*/ 3551238 w 2240"/>
              <a:gd name="T5" fmla="*/ 0 h 578"/>
              <a:gd name="T6" fmla="*/ 3556000 w 2240"/>
              <a:gd name="T7" fmla="*/ 11113 h 578"/>
              <a:gd name="T8" fmla="*/ 4763 w 2240"/>
              <a:gd name="T9" fmla="*/ 917575 h 578"/>
              <a:gd name="T10" fmla="*/ 0 60000 65536"/>
              <a:gd name="T11" fmla="*/ 0 60000 65536"/>
              <a:gd name="T12" fmla="*/ 0 60000 65536"/>
              <a:gd name="T13" fmla="*/ 0 60000 65536"/>
              <a:gd name="T14" fmla="*/ 0 60000 65536"/>
              <a:gd name="T15" fmla="*/ 0 w 2240"/>
              <a:gd name="T16" fmla="*/ 0 h 578"/>
              <a:gd name="T17" fmla="*/ 2240 w 2240"/>
              <a:gd name="T18" fmla="*/ 578 h 578"/>
            </a:gdLst>
            <a:ahLst/>
            <a:cxnLst>
              <a:cxn ang="T10">
                <a:pos x="T0" y="T1"/>
              </a:cxn>
              <a:cxn ang="T11">
                <a:pos x="T2" y="T3"/>
              </a:cxn>
              <a:cxn ang="T12">
                <a:pos x="T4" y="T5"/>
              </a:cxn>
              <a:cxn ang="T13">
                <a:pos x="T6" y="T7"/>
              </a:cxn>
              <a:cxn ang="T14">
                <a:pos x="T8" y="T9"/>
              </a:cxn>
            </a:cxnLst>
            <a:rect l="T15" t="T16" r="T17" b="T18"/>
            <a:pathLst>
              <a:path w="2240" h="578">
                <a:moveTo>
                  <a:pt x="3" y="578"/>
                </a:moveTo>
                <a:lnTo>
                  <a:pt x="0" y="569"/>
                </a:lnTo>
                <a:lnTo>
                  <a:pt x="2237" y="0"/>
                </a:lnTo>
                <a:lnTo>
                  <a:pt x="2240" y="7"/>
                </a:lnTo>
                <a:lnTo>
                  <a:pt x="3" y="578"/>
                </a:lnTo>
                <a:close/>
              </a:path>
            </a:pathLst>
          </a:custGeom>
          <a:solidFill>
            <a:schemeClr val="accent3"/>
          </a:solidFill>
          <a:ln>
            <a:noFill/>
          </a:ln>
        </p:spPr>
        <p:txBody>
          <a:bodyPr/>
          <a:lstStyle/>
          <a:p>
            <a:endParaRPr lang="zh-CN" altLang="en-US"/>
          </a:p>
        </p:txBody>
      </p:sp>
      <p:sp>
        <p:nvSpPr>
          <p:cNvPr id="38" name="Freeform 15"/>
          <p:cNvSpPr>
            <a:spLocks noChangeArrowheads="1"/>
          </p:cNvSpPr>
          <p:nvPr/>
        </p:nvSpPr>
        <p:spPr bwMode="auto">
          <a:xfrm>
            <a:off x="2426345" y="2811463"/>
            <a:ext cx="3575050" cy="952500"/>
          </a:xfrm>
          <a:custGeom>
            <a:avLst/>
            <a:gdLst>
              <a:gd name="T0" fmla="*/ 3570288 w 2252"/>
              <a:gd name="T1" fmla="*/ 952500 h 600"/>
              <a:gd name="T2" fmla="*/ 0 w 2252"/>
              <a:gd name="T3" fmla="*/ 11113 h 600"/>
              <a:gd name="T4" fmla="*/ 4763 w 2252"/>
              <a:gd name="T5" fmla="*/ 0 h 600"/>
              <a:gd name="T6" fmla="*/ 3575050 w 2252"/>
              <a:gd name="T7" fmla="*/ 938213 h 600"/>
              <a:gd name="T8" fmla="*/ 3570288 w 2252"/>
              <a:gd name="T9" fmla="*/ 952500 h 600"/>
              <a:gd name="T10" fmla="*/ 0 60000 65536"/>
              <a:gd name="T11" fmla="*/ 0 60000 65536"/>
              <a:gd name="T12" fmla="*/ 0 60000 65536"/>
              <a:gd name="T13" fmla="*/ 0 60000 65536"/>
              <a:gd name="T14" fmla="*/ 0 60000 65536"/>
              <a:gd name="T15" fmla="*/ 0 w 2252"/>
              <a:gd name="T16" fmla="*/ 0 h 600"/>
              <a:gd name="T17" fmla="*/ 2252 w 2252"/>
              <a:gd name="T18" fmla="*/ 600 h 600"/>
            </a:gdLst>
            <a:ahLst/>
            <a:cxnLst>
              <a:cxn ang="T10">
                <a:pos x="T0" y="T1"/>
              </a:cxn>
              <a:cxn ang="T11">
                <a:pos x="T2" y="T3"/>
              </a:cxn>
              <a:cxn ang="T12">
                <a:pos x="T4" y="T5"/>
              </a:cxn>
              <a:cxn ang="T13">
                <a:pos x="T6" y="T7"/>
              </a:cxn>
              <a:cxn ang="T14">
                <a:pos x="T8" y="T9"/>
              </a:cxn>
            </a:cxnLst>
            <a:rect l="T15" t="T16" r="T17" b="T18"/>
            <a:pathLst>
              <a:path w="2252" h="600">
                <a:moveTo>
                  <a:pt x="2249" y="600"/>
                </a:moveTo>
                <a:lnTo>
                  <a:pt x="0" y="7"/>
                </a:lnTo>
                <a:lnTo>
                  <a:pt x="3" y="0"/>
                </a:lnTo>
                <a:lnTo>
                  <a:pt x="2252" y="591"/>
                </a:lnTo>
                <a:lnTo>
                  <a:pt x="2249" y="600"/>
                </a:lnTo>
                <a:close/>
              </a:path>
            </a:pathLst>
          </a:custGeom>
          <a:solidFill>
            <a:schemeClr val="accent3"/>
          </a:solidFill>
          <a:ln>
            <a:noFill/>
          </a:ln>
        </p:spPr>
        <p:txBody>
          <a:bodyPr/>
          <a:lstStyle/>
          <a:p>
            <a:endParaRPr lang="zh-CN" altLang="en-US"/>
          </a:p>
        </p:txBody>
      </p:sp>
      <p:sp>
        <p:nvSpPr>
          <p:cNvPr id="39" name="Freeform 16"/>
          <p:cNvSpPr>
            <a:spLocks noChangeArrowheads="1"/>
          </p:cNvSpPr>
          <p:nvPr/>
        </p:nvSpPr>
        <p:spPr bwMode="auto">
          <a:xfrm>
            <a:off x="6188720" y="1465263"/>
            <a:ext cx="1200150" cy="2235200"/>
          </a:xfrm>
          <a:custGeom>
            <a:avLst/>
            <a:gdLst>
              <a:gd name="T0" fmla="*/ 0 w 320"/>
              <a:gd name="T1" fmla="*/ 26252 h 596"/>
              <a:gd name="T2" fmla="*/ 7501 w 320"/>
              <a:gd name="T3" fmla="*/ 198768 h 596"/>
              <a:gd name="T4" fmla="*/ 18752 w 320"/>
              <a:gd name="T5" fmla="*/ 198768 h 596"/>
              <a:gd name="T6" fmla="*/ 1008876 w 320"/>
              <a:gd name="T7" fmla="*/ 1121350 h 596"/>
              <a:gd name="T8" fmla="*/ 371296 w 320"/>
              <a:gd name="T9" fmla="*/ 2058934 h 596"/>
              <a:gd name="T10" fmla="*/ 435054 w 320"/>
              <a:gd name="T11" fmla="*/ 2235200 h 596"/>
              <a:gd name="T12" fmla="*/ 1181398 w 320"/>
              <a:gd name="T13" fmla="*/ 1121350 h 596"/>
              <a:gd name="T14" fmla="*/ 0 w 320"/>
              <a:gd name="T15" fmla="*/ 26252 h 596"/>
              <a:gd name="T16" fmla="*/ 0 60000 65536"/>
              <a:gd name="T17" fmla="*/ 0 60000 65536"/>
              <a:gd name="T18" fmla="*/ 0 60000 65536"/>
              <a:gd name="T19" fmla="*/ 0 60000 65536"/>
              <a:gd name="T20" fmla="*/ 0 60000 65536"/>
              <a:gd name="T21" fmla="*/ 0 60000 65536"/>
              <a:gd name="T22" fmla="*/ 0 60000 65536"/>
              <a:gd name="T23" fmla="*/ 0 60000 65536"/>
              <a:gd name="T24" fmla="*/ 0 w 320"/>
              <a:gd name="T25" fmla="*/ 0 h 596"/>
              <a:gd name="T26" fmla="*/ 320 w 320"/>
              <a:gd name="T27" fmla="*/ 596 h 59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320" h="596">
                <a:moveTo>
                  <a:pt x="0" y="7"/>
                </a:moveTo>
                <a:cubicBezTo>
                  <a:pt x="2" y="53"/>
                  <a:pt x="2" y="53"/>
                  <a:pt x="2" y="53"/>
                </a:cubicBezTo>
                <a:cubicBezTo>
                  <a:pt x="3" y="53"/>
                  <a:pt x="4" y="53"/>
                  <a:pt x="5" y="53"/>
                </a:cubicBezTo>
                <a:cubicBezTo>
                  <a:pt x="146" y="48"/>
                  <a:pt x="264" y="158"/>
                  <a:pt x="269" y="299"/>
                </a:cubicBezTo>
                <a:cubicBezTo>
                  <a:pt x="274" y="413"/>
                  <a:pt x="202" y="513"/>
                  <a:pt x="99" y="549"/>
                </a:cubicBezTo>
                <a:cubicBezTo>
                  <a:pt x="116" y="596"/>
                  <a:pt x="116" y="596"/>
                  <a:pt x="116" y="596"/>
                </a:cubicBezTo>
                <a:cubicBezTo>
                  <a:pt x="242" y="550"/>
                  <a:pt x="320" y="434"/>
                  <a:pt x="315" y="299"/>
                </a:cubicBezTo>
                <a:cubicBezTo>
                  <a:pt x="309" y="132"/>
                  <a:pt x="168" y="0"/>
                  <a:pt x="0" y="7"/>
                </a:cubicBezTo>
                <a:close/>
              </a:path>
            </a:pathLst>
          </a:custGeom>
          <a:solidFill>
            <a:schemeClr val="tx1"/>
          </a:solidFill>
          <a:ln>
            <a:noFill/>
          </a:ln>
        </p:spPr>
        <p:txBody>
          <a:bodyPr/>
          <a:lstStyle/>
          <a:p>
            <a:endParaRPr lang="zh-CN" altLang="en-US"/>
          </a:p>
        </p:txBody>
      </p:sp>
      <p:sp>
        <p:nvSpPr>
          <p:cNvPr id="40" name="Freeform 17"/>
          <p:cNvSpPr>
            <a:spLocks noChangeArrowheads="1"/>
          </p:cNvSpPr>
          <p:nvPr/>
        </p:nvSpPr>
        <p:spPr bwMode="auto">
          <a:xfrm>
            <a:off x="5839470" y="1492250"/>
            <a:ext cx="355600" cy="231775"/>
          </a:xfrm>
          <a:custGeom>
            <a:avLst/>
            <a:gdLst>
              <a:gd name="T0" fmla="*/ 355600 w 95"/>
              <a:gd name="T1" fmla="*/ 171962 h 62"/>
              <a:gd name="T2" fmla="*/ 348114 w 95"/>
              <a:gd name="T3" fmla="*/ 0 h 62"/>
              <a:gd name="T4" fmla="*/ 0 w 95"/>
              <a:gd name="T5" fmla="*/ 67290 h 62"/>
              <a:gd name="T6" fmla="*/ 59891 w 95"/>
              <a:gd name="T7" fmla="*/ 231775 h 62"/>
              <a:gd name="T8" fmla="*/ 355600 w 95"/>
              <a:gd name="T9" fmla="*/ 171962 h 62"/>
              <a:gd name="T10" fmla="*/ 0 60000 65536"/>
              <a:gd name="T11" fmla="*/ 0 60000 65536"/>
              <a:gd name="T12" fmla="*/ 0 60000 65536"/>
              <a:gd name="T13" fmla="*/ 0 60000 65536"/>
              <a:gd name="T14" fmla="*/ 0 60000 65536"/>
              <a:gd name="T15" fmla="*/ 0 w 95"/>
              <a:gd name="T16" fmla="*/ 0 h 62"/>
              <a:gd name="T17" fmla="*/ 95 w 95"/>
              <a:gd name="T18" fmla="*/ 62 h 62"/>
            </a:gdLst>
            <a:ahLst/>
            <a:cxnLst>
              <a:cxn ang="T10">
                <a:pos x="T0" y="T1"/>
              </a:cxn>
              <a:cxn ang="T11">
                <a:pos x="T2" y="T3"/>
              </a:cxn>
              <a:cxn ang="T12">
                <a:pos x="T4" y="T5"/>
              </a:cxn>
              <a:cxn ang="T13">
                <a:pos x="T6" y="T7"/>
              </a:cxn>
              <a:cxn ang="T14">
                <a:pos x="T8" y="T9"/>
              </a:cxn>
            </a:cxnLst>
            <a:rect l="T15" t="T16" r="T17" b="T18"/>
            <a:pathLst>
              <a:path w="95" h="62">
                <a:moveTo>
                  <a:pt x="95" y="46"/>
                </a:moveTo>
                <a:cubicBezTo>
                  <a:pt x="93" y="0"/>
                  <a:pt x="93" y="0"/>
                  <a:pt x="93" y="0"/>
                </a:cubicBezTo>
                <a:cubicBezTo>
                  <a:pt x="60" y="1"/>
                  <a:pt x="32" y="6"/>
                  <a:pt x="0" y="18"/>
                </a:cubicBezTo>
                <a:cubicBezTo>
                  <a:pt x="16" y="62"/>
                  <a:pt x="16" y="62"/>
                  <a:pt x="16" y="62"/>
                </a:cubicBezTo>
                <a:cubicBezTo>
                  <a:pt x="41" y="53"/>
                  <a:pt x="67" y="47"/>
                  <a:pt x="95" y="46"/>
                </a:cubicBezTo>
                <a:close/>
              </a:path>
            </a:pathLst>
          </a:custGeom>
          <a:solidFill>
            <a:schemeClr val="bg2"/>
          </a:solidFill>
          <a:ln>
            <a:noFill/>
          </a:ln>
        </p:spPr>
        <p:txBody>
          <a:bodyPr/>
          <a:lstStyle/>
          <a:p>
            <a:endParaRPr lang="zh-CN" altLang="en-US"/>
          </a:p>
        </p:txBody>
      </p:sp>
      <p:sp>
        <p:nvSpPr>
          <p:cNvPr id="41" name="Freeform 18"/>
          <p:cNvSpPr>
            <a:spLocks noChangeArrowheads="1"/>
          </p:cNvSpPr>
          <p:nvPr/>
        </p:nvSpPr>
        <p:spPr bwMode="auto">
          <a:xfrm>
            <a:off x="5371157" y="1558925"/>
            <a:ext cx="528638" cy="442913"/>
          </a:xfrm>
          <a:custGeom>
            <a:avLst/>
            <a:gdLst>
              <a:gd name="T0" fmla="*/ 528638 w 141"/>
              <a:gd name="T1" fmla="*/ 165154 h 118"/>
              <a:gd name="T2" fmla="*/ 468651 w 141"/>
              <a:gd name="T3" fmla="*/ 0 h 118"/>
              <a:gd name="T4" fmla="*/ 0 w 141"/>
              <a:gd name="T5" fmla="*/ 322801 h 118"/>
              <a:gd name="T6" fmla="*/ 138721 w 141"/>
              <a:gd name="T7" fmla="*/ 442913 h 118"/>
              <a:gd name="T8" fmla="*/ 528638 w 141"/>
              <a:gd name="T9" fmla="*/ 165154 h 118"/>
              <a:gd name="T10" fmla="*/ 0 60000 65536"/>
              <a:gd name="T11" fmla="*/ 0 60000 65536"/>
              <a:gd name="T12" fmla="*/ 0 60000 65536"/>
              <a:gd name="T13" fmla="*/ 0 60000 65536"/>
              <a:gd name="T14" fmla="*/ 0 60000 65536"/>
              <a:gd name="T15" fmla="*/ 0 w 141"/>
              <a:gd name="T16" fmla="*/ 0 h 118"/>
              <a:gd name="T17" fmla="*/ 141 w 141"/>
              <a:gd name="T18" fmla="*/ 118 h 118"/>
            </a:gdLst>
            <a:ahLst/>
            <a:cxnLst>
              <a:cxn ang="T10">
                <a:pos x="T0" y="T1"/>
              </a:cxn>
              <a:cxn ang="T11">
                <a:pos x="T2" y="T3"/>
              </a:cxn>
              <a:cxn ang="T12">
                <a:pos x="T4" y="T5"/>
              </a:cxn>
              <a:cxn ang="T13">
                <a:pos x="T6" y="T7"/>
              </a:cxn>
              <a:cxn ang="T14">
                <a:pos x="T8" y="T9"/>
              </a:cxn>
            </a:cxnLst>
            <a:rect l="T15" t="T16" r="T17" b="T18"/>
            <a:pathLst>
              <a:path w="141" h="118">
                <a:moveTo>
                  <a:pt x="141" y="44"/>
                </a:moveTo>
                <a:cubicBezTo>
                  <a:pt x="125" y="0"/>
                  <a:pt x="125" y="0"/>
                  <a:pt x="125" y="0"/>
                </a:cubicBezTo>
                <a:cubicBezTo>
                  <a:pt x="75" y="18"/>
                  <a:pt x="35" y="46"/>
                  <a:pt x="0" y="86"/>
                </a:cubicBezTo>
                <a:cubicBezTo>
                  <a:pt x="37" y="118"/>
                  <a:pt x="37" y="118"/>
                  <a:pt x="37" y="118"/>
                </a:cubicBezTo>
                <a:cubicBezTo>
                  <a:pt x="64" y="85"/>
                  <a:pt x="100" y="60"/>
                  <a:pt x="141" y="44"/>
                </a:cubicBezTo>
                <a:close/>
              </a:path>
            </a:pathLst>
          </a:custGeom>
          <a:solidFill>
            <a:schemeClr val="tx2"/>
          </a:solidFill>
          <a:ln>
            <a:noFill/>
          </a:ln>
        </p:spPr>
        <p:txBody>
          <a:bodyPr/>
          <a:lstStyle/>
          <a:p>
            <a:endParaRPr lang="zh-CN" altLang="en-US"/>
          </a:p>
        </p:txBody>
      </p:sp>
      <p:sp>
        <p:nvSpPr>
          <p:cNvPr id="42" name="Freeform 19"/>
          <p:cNvSpPr>
            <a:spLocks noChangeArrowheads="1"/>
          </p:cNvSpPr>
          <p:nvPr/>
        </p:nvSpPr>
        <p:spPr bwMode="auto">
          <a:xfrm>
            <a:off x="5013970" y="1882775"/>
            <a:ext cx="495300" cy="1139825"/>
          </a:xfrm>
          <a:custGeom>
            <a:avLst/>
            <a:gdLst>
              <a:gd name="T0" fmla="*/ 270164 w 132"/>
              <a:gd name="T1" fmla="*/ 772381 h 304"/>
              <a:gd name="T2" fmla="*/ 495300 w 132"/>
              <a:gd name="T3" fmla="*/ 119982 h 304"/>
              <a:gd name="T4" fmla="*/ 356466 w 132"/>
              <a:gd name="T5" fmla="*/ 0 h 304"/>
              <a:gd name="T6" fmla="*/ 146339 w 132"/>
              <a:gd name="T7" fmla="*/ 1139825 h 304"/>
              <a:gd name="T8" fmla="*/ 330200 w 132"/>
              <a:gd name="T9" fmla="*/ 1072335 h 304"/>
              <a:gd name="T10" fmla="*/ 270164 w 132"/>
              <a:gd name="T11" fmla="*/ 772381 h 304"/>
              <a:gd name="T12" fmla="*/ 0 60000 65536"/>
              <a:gd name="T13" fmla="*/ 0 60000 65536"/>
              <a:gd name="T14" fmla="*/ 0 60000 65536"/>
              <a:gd name="T15" fmla="*/ 0 60000 65536"/>
              <a:gd name="T16" fmla="*/ 0 60000 65536"/>
              <a:gd name="T17" fmla="*/ 0 60000 65536"/>
              <a:gd name="T18" fmla="*/ 0 w 132"/>
              <a:gd name="T19" fmla="*/ 0 h 304"/>
              <a:gd name="T20" fmla="*/ 132 w 132"/>
              <a:gd name="T21" fmla="*/ 304 h 304"/>
            </a:gdLst>
            <a:ahLst/>
            <a:cxnLst>
              <a:cxn ang="T12">
                <a:pos x="T0" y="T1"/>
              </a:cxn>
              <a:cxn ang="T13">
                <a:pos x="T2" y="T3"/>
              </a:cxn>
              <a:cxn ang="T14">
                <a:pos x="T4" y="T5"/>
              </a:cxn>
              <a:cxn ang="T15">
                <a:pos x="T6" y="T7"/>
              </a:cxn>
              <a:cxn ang="T16">
                <a:pos x="T8" y="T9"/>
              </a:cxn>
              <a:cxn ang="T17">
                <a:pos x="T10" y="T11"/>
              </a:cxn>
            </a:cxnLst>
            <a:rect l="T18" t="T19" r="T20" b="T21"/>
            <a:pathLst>
              <a:path w="132" h="304">
                <a:moveTo>
                  <a:pt x="72" y="206"/>
                </a:moveTo>
                <a:cubicBezTo>
                  <a:pt x="69" y="140"/>
                  <a:pt x="92" y="79"/>
                  <a:pt x="132" y="32"/>
                </a:cubicBezTo>
                <a:cubicBezTo>
                  <a:pt x="95" y="0"/>
                  <a:pt x="95" y="0"/>
                  <a:pt x="95" y="0"/>
                </a:cubicBezTo>
                <a:cubicBezTo>
                  <a:pt x="20" y="87"/>
                  <a:pt x="0" y="196"/>
                  <a:pt x="39" y="304"/>
                </a:cubicBezTo>
                <a:cubicBezTo>
                  <a:pt x="88" y="286"/>
                  <a:pt x="88" y="286"/>
                  <a:pt x="88" y="286"/>
                </a:cubicBezTo>
                <a:cubicBezTo>
                  <a:pt x="78" y="261"/>
                  <a:pt x="73" y="234"/>
                  <a:pt x="72" y="206"/>
                </a:cubicBezTo>
                <a:close/>
              </a:path>
            </a:pathLst>
          </a:custGeom>
          <a:solidFill>
            <a:schemeClr val="tx1"/>
          </a:solidFill>
          <a:ln>
            <a:noFill/>
          </a:ln>
        </p:spPr>
        <p:txBody>
          <a:bodyPr/>
          <a:lstStyle/>
          <a:p>
            <a:endParaRPr lang="zh-CN" altLang="en-US"/>
          </a:p>
        </p:txBody>
      </p:sp>
      <p:sp>
        <p:nvSpPr>
          <p:cNvPr id="43" name="Freeform 20"/>
          <p:cNvSpPr>
            <a:spLocks noChangeArrowheads="1"/>
          </p:cNvSpPr>
          <p:nvPr/>
        </p:nvSpPr>
        <p:spPr bwMode="auto">
          <a:xfrm>
            <a:off x="5160020" y="2954338"/>
            <a:ext cx="1463675" cy="963612"/>
          </a:xfrm>
          <a:custGeom>
            <a:avLst/>
            <a:gdLst>
              <a:gd name="T0" fmla="*/ 1114645 w 390"/>
              <a:gd name="T1" fmla="*/ 622411 h 257"/>
              <a:gd name="T2" fmla="*/ 183898 w 390"/>
              <a:gd name="T3" fmla="*/ 0 h 257"/>
              <a:gd name="T4" fmla="*/ 0 w 390"/>
              <a:gd name="T5" fmla="*/ 67490 h 257"/>
              <a:gd name="T6" fmla="*/ 1463675 w 390"/>
              <a:gd name="T7" fmla="*/ 746143 h 257"/>
              <a:gd name="T8" fmla="*/ 1399874 w 390"/>
              <a:gd name="T9" fmla="*/ 569918 h 257"/>
              <a:gd name="T10" fmla="*/ 1114645 w 390"/>
              <a:gd name="T11" fmla="*/ 622411 h 257"/>
              <a:gd name="T12" fmla="*/ 0 60000 65536"/>
              <a:gd name="T13" fmla="*/ 0 60000 65536"/>
              <a:gd name="T14" fmla="*/ 0 60000 65536"/>
              <a:gd name="T15" fmla="*/ 0 60000 65536"/>
              <a:gd name="T16" fmla="*/ 0 60000 65536"/>
              <a:gd name="T17" fmla="*/ 0 60000 65536"/>
              <a:gd name="T18" fmla="*/ 0 w 390"/>
              <a:gd name="T19" fmla="*/ 0 h 257"/>
              <a:gd name="T20" fmla="*/ 390 w 390"/>
              <a:gd name="T21" fmla="*/ 257 h 257"/>
            </a:gdLst>
            <a:ahLst/>
            <a:cxnLst>
              <a:cxn ang="T12">
                <a:pos x="T0" y="T1"/>
              </a:cxn>
              <a:cxn ang="T13">
                <a:pos x="T2" y="T3"/>
              </a:cxn>
              <a:cxn ang="T14">
                <a:pos x="T4" y="T5"/>
              </a:cxn>
              <a:cxn ang="T15">
                <a:pos x="T6" y="T7"/>
              </a:cxn>
              <a:cxn ang="T16">
                <a:pos x="T8" y="T9"/>
              </a:cxn>
              <a:cxn ang="T17">
                <a:pos x="T10" y="T11"/>
              </a:cxn>
            </a:cxnLst>
            <a:rect l="T18" t="T19" r="T20" b="T21"/>
            <a:pathLst>
              <a:path w="390" h="257">
                <a:moveTo>
                  <a:pt x="297" y="166"/>
                </a:moveTo>
                <a:cubicBezTo>
                  <a:pt x="184" y="170"/>
                  <a:pt x="86" y="100"/>
                  <a:pt x="49" y="0"/>
                </a:cubicBezTo>
                <a:cubicBezTo>
                  <a:pt x="0" y="18"/>
                  <a:pt x="0" y="18"/>
                  <a:pt x="0" y="18"/>
                </a:cubicBezTo>
                <a:cubicBezTo>
                  <a:pt x="58" y="175"/>
                  <a:pt x="232" y="257"/>
                  <a:pt x="390" y="199"/>
                </a:cubicBezTo>
                <a:cubicBezTo>
                  <a:pt x="373" y="152"/>
                  <a:pt x="373" y="152"/>
                  <a:pt x="373" y="152"/>
                </a:cubicBezTo>
                <a:cubicBezTo>
                  <a:pt x="349" y="160"/>
                  <a:pt x="324" y="165"/>
                  <a:pt x="297" y="166"/>
                </a:cubicBezTo>
                <a:close/>
              </a:path>
            </a:pathLst>
          </a:custGeom>
          <a:solidFill>
            <a:schemeClr val="bg1"/>
          </a:solidFill>
          <a:ln>
            <a:noFill/>
          </a:ln>
        </p:spPr>
        <p:txBody>
          <a:bodyPr/>
          <a:lstStyle/>
          <a:p>
            <a:endParaRPr lang="zh-CN" altLang="en-US"/>
          </a:p>
        </p:txBody>
      </p:sp>
      <p:sp>
        <p:nvSpPr>
          <p:cNvPr id="44" name="Freeform 34"/>
          <p:cNvSpPr>
            <a:spLocks noEditPoints="1" noChangeArrowheads="1"/>
          </p:cNvSpPr>
          <p:nvPr/>
        </p:nvSpPr>
        <p:spPr bwMode="auto">
          <a:xfrm>
            <a:off x="4507557" y="2363788"/>
            <a:ext cx="349250" cy="266700"/>
          </a:xfrm>
          <a:custGeom>
            <a:avLst/>
            <a:gdLst>
              <a:gd name="T0" fmla="*/ 334228 w 93"/>
              <a:gd name="T1" fmla="*/ 0 h 71"/>
              <a:gd name="T2" fmla="*/ 15022 w 93"/>
              <a:gd name="T3" fmla="*/ 3756 h 71"/>
              <a:gd name="T4" fmla="*/ 0 w 93"/>
              <a:gd name="T5" fmla="*/ 18782 h 71"/>
              <a:gd name="T6" fmla="*/ 3755 w 93"/>
              <a:gd name="T7" fmla="*/ 206599 h 71"/>
              <a:gd name="T8" fmla="*/ 18777 w 93"/>
              <a:gd name="T9" fmla="*/ 221624 h 71"/>
              <a:gd name="T10" fmla="*/ 120172 w 93"/>
              <a:gd name="T11" fmla="*/ 221624 h 71"/>
              <a:gd name="T12" fmla="*/ 120172 w 93"/>
              <a:gd name="T13" fmla="*/ 255431 h 71"/>
              <a:gd name="T14" fmla="*/ 82618 w 93"/>
              <a:gd name="T15" fmla="*/ 259187 h 71"/>
              <a:gd name="T16" fmla="*/ 78863 w 93"/>
              <a:gd name="T17" fmla="*/ 262944 h 71"/>
              <a:gd name="T18" fmla="*/ 82618 w 93"/>
              <a:gd name="T19" fmla="*/ 266700 h 71"/>
              <a:gd name="T20" fmla="*/ 270387 w 93"/>
              <a:gd name="T21" fmla="*/ 266700 h 71"/>
              <a:gd name="T22" fmla="*/ 277898 w 93"/>
              <a:gd name="T23" fmla="*/ 259187 h 71"/>
              <a:gd name="T24" fmla="*/ 270387 w 93"/>
              <a:gd name="T25" fmla="*/ 255431 h 71"/>
              <a:gd name="T26" fmla="*/ 236589 w 93"/>
              <a:gd name="T27" fmla="*/ 255431 h 71"/>
              <a:gd name="T28" fmla="*/ 232833 w 93"/>
              <a:gd name="T29" fmla="*/ 221624 h 71"/>
              <a:gd name="T30" fmla="*/ 334228 w 93"/>
              <a:gd name="T31" fmla="*/ 217868 h 71"/>
              <a:gd name="T32" fmla="*/ 349250 w 93"/>
              <a:gd name="T33" fmla="*/ 202842 h 71"/>
              <a:gd name="T34" fmla="*/ 349250 w 93"/>
              <a:gd name="T35" fmla="*/ 15025 h 71"/>
              <a:gd name="T36" fmla="*/ 334228 w 93"/>
              <a:gd name="T37" fmla="*/ 0 h 71"/>
              <a:gd name="T38" fmla="*/ 289164 w 93"/>
              <a:gd name="T39" fmla="*/ 202842 h 71"/>
              <a:gd name="T40" fmla="*/ 285409 w 93"/>
              <a:gd name="T41" fmla="*/ 199086 h 71"/>
              <a:gd name="T42" fmla="*/ 289164 w 93"/>
              <a:gd name="T43" fmla="*/ 195330 h 71"/>
              <a:gd name="T44" fmla="*/ 292919 w 93"/>
              <a:gd name="T45" fmla="*/ 199086 h 71"/>
              <a:gd name="T46" fmla="*/ 289164 w 93"/>
              <a:gd name="T47" fmla="*/ 202842 h 71"/>
              <a:gd name="T48" fmla="*/ 334228 w 93"/>
              <a:gd name="T49" fmla="*/ 180304 h 71"/>
              <a:gd name="T50" fmla="*/ 18777 w 93"/>
              <a:gd name="T51" fmla="*/ 184061 h 71"/>
              <a:gd name="T52" fmla="*/ 18777 w 93"/>
              <a:gd name="T53" fmla="*/ 18782 h 71"/>
              <a:gd name="T54" fmla="*/ 334228 w 93"/>
              <a:gd name="T55" fmla="*/ 15025 h 71"/>
              <a:gd name="T56" fmla="*/ 334228 w 93"/>
              <a:gd name="T57" fmla="*/ 180304 h 7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93"/>
              <a:gd name="T88" fmla="*/ 0 h 71"/>
              <a:gd name="T89" fmla="*/ 93 w 93"/>
              <a:gd name="T90" fmla="*/ 71 h 71"/>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93" h="71">
                <a:moveTo>
                  <a:pt x="89" y="0"/>
                </a:moveTo>
                <a:cubicBezTo>
                  <a:pt x="4" y="1"/>
                  <a:pt x="4" y="1"/>
                  <a:pt x="4" y="1"/>
                </a:cubicBezTo>
                <a:cubicBezTo>
                  <a:pt x="2" y="1"/>
                  <a:pt x="0" y="3"/>
                  <a:pt x="0" y="5"/>
                </a:cubicBezTo>
                <a:cubicBezTo>
                  <a:pt x="1" y="55"/>
                  <a:pt x="1" y="55"/>
                  <a:pt x="1" y="55"/>
                </a:cubicBezTo>
                <a:cubicBezTo>
                  <a:pt x="1" y="57"/>
                  <a:pt x="3" y="59"/>
                  <a:pt x="5" y="59"/>
                </a:cubicBezTo>
                <a:cubicBezTo>
                  <a:pt x="32" y="59"/>
                  <a:pt x="32" y="59"/>
                  <a:pt x="32" y="59"/>
                </a:cubicBezTo>
                <a:cubicBezTo>
                  <a:pt x="32" y="68"/>
                  <a:pt x="32" y="68"/>
                  <a:pt x="32" y="68"/>
                </a:cubicBezTo>
                <a:cubicBezTo>
                  <a:pt x="22" y="69"/>
                  <a:pt x="22" y="69"/>
                  <a:pt x="22" y="69"/>
                </a:cubicBezTo>
                <a:cubicBezTo>
                  <a:pt x="21" y="69"/>
                  <a:pt x="21" y="69"/>
                  <a:pt x="21" y="70"/>
                </a:cubicBezTo>
                <a:cubicBezTo>
                  <a:pt x="21" y="70"/>
                  <a:pt x="21" y="71"/>
                  <a:pt x="22" y="71"/>
                </a:cubicBezTo>
                <a:cubicBezTo>
                  <a:pt x="72" y="71"/>
                  <a:pt x="72" y="71"/>
                  <a:pt x="72" y="71"/>
                </a:cubicBezTo>
                <a:cubicBezTo>
                  <a:pt x="73" y="71"/>
                  <a:pt x="74" y="70"/>
                  <a:pt x="74" y="69"/>
                </a:cubicBezTo>
                <a:cubicBezTo>
                  <a:pt x="74" y="69"/>
                  <a:pt x="73" y="68"/>
                  <a:pt x="72" y="68"/>
                </a:cubicBezTo>
                <a:cubicBezTo>
                  <a:pt x="63" y="68"/>
                  <a:pt x="63" y="68"/>
                  <a:pt x="63" y="68"/>
                </a:cubicBezTo>
                <a:cubicBezTo>
                  <a:pt x="62" y="59"/>
                  <a:pt x="62" y="59"/>
                  <a:pt x="62" y="59"/>
                </a:cubicBezTo>
                <a:cubicBezTo>
                  <a:pt x="89" y="58"/>
                  <a:pt x="89" y="58"/>
                  <a:pt x="89" y="58"/>
                </a:cubicBezTo>
                <a:cubicBezTo>
                  <a:pt x="92" y="58"/>
                  <a:pt x="93" y="56"/>
                  <a:pt x="93" y="54"/>
                </a:cubicBezTo>
                <a:cubicBezTo>
                  <a:pt x="93" y="4"/>
                  <a:pt x="93" y="4"/>
                  <a:pt x="93" y="4"/>
                </a:cubicBezTo>
                <a:cubicBezTo>
                  <a:pt x="93" y="2"/>
                  <a:pt x="91" y="0"/>
                  <a:pt x="89" y="0"/>
                </a:cubicBezTo>
                <a:close/>
                <a:moveTo>
                  <a:pt x="77" y="54"/>
                </a:moveTo>
                <a:cubicBezTo>
                  <a:pt x="76" y="54"/>
                  <a:pt x="76" y="54"/>
                  <a:pt x="76" y="53"/>
                </a:cubicBezTo>
                <a:cubicBezTo>
                  <a:pt x="76" y="52"/>
                  <a:pt x="76" y="52"/>
                  <a:pt x="77" y="52"/>
                </a:cubicBezTo>
                <a:cubicBezTo>
                  <a:pt x="78" y="52"/>
                  <a:pt x="78" y="52"/>
                  <a:pt x="78" y="53"/>
                </a:cubicBezTo>
                <a:cubicBezTo>
                  <a:pt x="78" y="54"/>
                  <a:pt x="78" y="54"/>
                  <a:pt x="77" y="54"/>
                </a:cubicBezTo>
                <a:close/>
                <a:moveTo>
                  <a:pt x="89" y="48"/>
                </a:moveTo>
                <a:cubicBezTo>
                  <a:pt x="5" y="49"/>
                  <a:pt x="5" y="49"/>
                  <a:pt x="5" y="49"/>
                </a:cubicBezTo>
                <a:cubicBezTo>
                  <a:pt x="5" y="5"/>
                  <a:pt x="5" y="5"/>
                  <a:pt x="5" y="5"/>
                </a:cubicBezTo>
                <a:cubicBezTo>
                  <a:pt x="89" y="4"/>
                  <a:pt x="89" y="4"/>
                  <a:pt x="89" y="4"/>
                </a:cubicBezTo>
                <a:lnTo>
                  <a:pt x="89" y="48"/>
                </a:lnTo>
                <a:close/>
              </a:path>
            </a:pathLst>
          </a:custGeom>
          <a:solidFill>
            <a:schemeClr val="tx1"/>
          </a:solidFill>
          <a:ln>
            <a:noFill/>
          </a:ln>
        </p:spPr>
        <p:txBody>
          <a:bodyPr/>
          <a:lstStyle/>
          <a:p>
            <a:endParaRPr lang="zh-CN" altLang="en-US"/>
          </a:p>
        </p:txBody>
      </p:sp>
      <p:sp>
        <p:nvSpPr>
          <p:cNvPr id="45" name="Freeform 35"/>
          <p:cNvSpPr>
            <a:spLocks noEditPoints="1" noChangeArrowheads="1"/>
          </p:cNvSpPr>
          <p:nvPr/>
        </p:nvSpPr>
        <p:spPr bwMode="auto">
          <a:xfrm>
            <a:off x="4310707" y="2540000"/>
            <a:ext cx="171450" cy="101600"/>
          </a:xfrm>
          <a:custGeom>
            <a:avLst/>
            <a:gdLst>
              <a:gd name="T0" fmla="*/ 0 w 46"/>
              <a:gd name="T1" fmla="*/ 71496 h 27"/>
              <a:gd name="T2" fmla="*/ 29817 w 46"/>
              <a:gd name="T3" fmla="*/ 101600 h 27"/>
              <a:gd name="T4" fmla="*/ 137905 w 46"/>
              <a:gd name="T5" fmla="*/ 101600 h 27"/>
              <a:gd name="T6" fmla="*/ 167723 w 46"/>
              <a:gd name="T7" fmla="*/ 67733 h 27"/>
              <a:gd name="T8" fmla="*/ 167723 w 46"/>
              <a:gd name="T9" fmla="*/ 0 h 27"/>
              <a:gd name="T10" fmla="*/ 0 w 46"/>
              <a:gd name="T11" fmla="*/ 0 h 27"/>
              <a:gd name="T12" fmla="*/ 0 w 46"/>
              <a:gd name="T13" fmla="*/ 71496 h 27"/>
              <a:gd name="T14" fmla="*/ 85725 w 46"/>
              <a:gd name="T15" fmla="*/ 45156 h 27"/>
              <a:gd name="T16" fmla="*/ 96907 w 46"/>
              <a:gd name="T17" fmla="*/ 60207 h 27"/>
              <a:gd name="T18" fmla="*/ 85725 w 46"/>
              <a:gd name="T19" fmla="*/ 71496 h 27"/>
              <a:gd name="T20" fmla="*/ 70816 w 46"/>
              <a:gd name="T21" fmla="*/ 60207 h 27"/>
              <a:gd name="T22" fmla="*/ 85725 w 46"/>
              <a:gd name="T23" fmla="*/ 45156 h 27"/>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46"/>
              <a:gd name="T37" fmla="*/ 0 h 27"/>
              <a:gd name="T38" fmla="*/ 46 w 46"/>
              <a:gd name="T39" fmla="*/ 27 h 27"/>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46" h="27">
                <a:moveTo>
                  <a:pt x="0" y="19"/>
                </a:moveTo>
                <a:cubicBezTo>
                  <a:pt x="0" y="23"/>
                  <a:pt x="4" y="27"/>
                  <a:pt x="8" y="27"/>
                </a:cubicBezTo>
                <a:cubicBezTo>
                  <a:pt x="37" y="27"/>
                  <a:pt x="37" y="27"/>
                  <a:pt x="37" y="27"/>
                </a:cubicBezTo>
                <a:cubicBezTo>
                  <a:pt x="42" y="27"/>
                  <a:pt x="46" y="23"/>
                  <a:pt x="45" y="18"/>
                </a:cubicBezTo>
                <a:cubicBezTo>
                  <a:pt x="45" y="0"/>
                  <a:pt x="45" y="0"/>
                  <a:pt x="45" y="0"/>
                </a:cubicBezTo>
                <a:cubicBezTo>
                  <a:pt x="0" y="0"/>
                  <a:pt x="0" y="0"/>
                  <a:pt x="0" y="0"/>
                </a:cubicBezTo>
                <a:lnTo>
                  <a:pt x="0" y="19"/>
                </a:lnTo>
                <a:close/>
                <a:moveTo>
                  <a:pt x="23" y="12"/>
                </a:moveTo>
                <a:cubicBezTo>
                  <a:pt x="25" y="12"/>
                  <a:pt x="26" y="14"/>
                  <a:pt x="26" y="16"/>
                </a:cubicBezTo>
                <a:cubicBezTo>
                  <a:pt x="26" y="18"/>
                  <a:pt x="25" y="19"/>
                  <a:pt x="23" y="19"/>
                </a:cubicBezTo>
                <a:cubicBezTo>
                  <a:pt x="21" y="19"/>
                  <a:pt x="19" y="18"/>
                  <a:pt x="19" y="16"/>
                </a:cubicBezTo>
                <a:cubicBezTo>
                  <a:pt x="19" y="14"/>
                  <a:pt x="21" y="12"/>
                  <a:pt x="23" y="12"/>
                </a:cubicBezTo>
                <a:close/>
              </a:path>
            </a:pathLst>
          </a:custGeom>
          <a:solidFill>
            <a:schemeClr val="tx1"/>
          </a:solidFill>
          <a:ln>
            <a:noFill/>
          </a:ln>
        </p:spPr>
        <p:txBody>
          <a:bodyPr/>
          <a:lstStyle/>
          <a:p>
            <a:endParaRPr lang="zh-CN" altLang="en-US"/>
          </a:p>
        </p:txBody>
      </p:sp>
      <p:sp>
        <p:nvSpPr>
          <p:cNvPr id="46" name="Freeform 36"/>
          <p:cNvSpPr>
            <a:spLocks noEditPoints="1" noChangeArrowheads="1"/>
          </p:cNvSpPr>
          <p:nvPr/>
        </p:nvSpPr>
        <p:spPr bwMode="auto">
          <a:xfrm>
            <a:off x="4304357" y="2278063"/>
            <a:ext cx="173038" cy="254000"/>
          </a:xfrm>
          <a:custGeom>
            <a:avLst/>
            <a:gdLst>
              <a:gd name="T0" fmla="*/ 139183 w 46"/>
              <a:gd name="T1" fmla="*/ 0 h 68"/>
              <a:gd name="T2" fmla="*/ 33855 w 46"/>
              <a:gd name="T3" fmla="*/ 0 h 68"/>
              <a:gd name="T4" fmla="*/ 0 w 46"/>
              <a:gd name="T5" fmla="*/ 33618 h 68"/>
              <a:gd name="T6" fmla="*/ 3762 w 46"/>
              <a:gd name="T7" fmla="*/ 254000 h 68"/>
              <a:gd name="T8" fmla="*/ 173038 w 46"/>
              <a:gd name="T9" fmla="*/ 250265 h 68"/>
              <a:gd name="T10" fmla="*/ 173038 w 46"/>
              <a:gd name="T11" fmla="*/ 29882 h 68"/>
              <a:gd name="T12" fmla="*/ 139183 w 46"/>
              <a:gd name="T13" fmla="*/ 0 h 68"/>
              <a:gd name="T14" fmla="*/ 146706 w 46"/>
              <a:gd name="T15" fmla="*/ 104588 h 68"/>
              <a:gd name="T16" fmla="*/ 22570 w 46"/>
              <a:gd name="T17" fmla="*/ 108324 h 68"/>
              <a:gd name="T18" fmla="*/ 22570 w 46"/>
              <a:gd name="T19" fmla="*/ 78441 h 68"/>
              <a:gd name="T20" fmla="*/ 146706 w 46"/>
              <a:gd name="T21" fmla="*/ 78441 h 68"/>
              <a:gd name="T22" fmla="*/ 146706 w 46"/>
              <a:gd name="T23" fmla="*/ 104588 h 68"/>
              <a:gd name="T24" fmla="*/ 146706 w 46"/>
              <a:gd name="T25" fmla="*/ 52294 h 68"/>
              <a:gd name="T26" fmla="*/ 22570 w 46"/>
              <a:gd name="T27" fmla="*/ 52294 h 68"/>
              <a:gd name="T28" fmla="*/ 22570 w 46"/>
              <a:gd name="T29" fmla="*/ 26147 h 68"/>
              <a:gd name="T30" fmla="*/ 146706 w 46"/>
              <a:gd name="T31" fmla="*/ 26147 h 68"/>
              <a:gd name="T32" fmla="*/ 146706 w 46"/>
              <a:gd name="T33" fmla="*/ 52294 h 68"/>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46"/>
              <a:gd name="T52" fmla="*/ 0 h 68"/>
              <a:gd name="T53" fmla="*/ 46 w 46"/>
              <a:gd name="T54" fmla="*/ 68 h 68"/>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46" h="68">
                <a:moveTo>
                  <a:pt x="37" y="0"/>
                </a:moveTo>
                <a:cubicBezTo>
                  <a:pt x="9" y="0"/>
                  <a:pt x="9" y="0"/>
                  <a:pt x="9" y="0"/>
                </a:cubicBezTo>
                <a:cubicBezTo>
                  <a:pt x="4" y="0"/>
                  <a:pt x="0" y="4"/>
                  <a:pt x="0" y="9"/>
                </a:cubicBezTo>
                <a:cubicBezTo>
                  <a:pt x="1" y="68"/>
                  <a:pt x="1" y="68"/>
                  <a:pt x="1" y="68"/>
                </a:cubicBezTo>
                <a:cubicBezTo>
                  <a:pt x="46" y="67"/>
                  <a:pt x="46" y="67"/>
                  <a:pt x="46" y="67"/>
                </a:cubicBezTo>
                <a:cubicBezTo>
                  <a:pt x="46" y="8"/>
                  <a:pt x="46" y="8"/>
                  <a:pt x="46" y="8"/>
                </a:cubicBezTo>
                <a:cubicBezTo>
                  <a:pt x="46" y="4"/>
                  <a:pt x="42" y="0"/>
                  <a:pt x="37" y="0"/>
                </a:cubicBezTo>
                <a:close/>
                <a:moveTo>
                  <a:pt x="39" y="28"/>
                </a:moveTo>
                <a:cubicBezTo>
                  <a:pt x="6" y="29"/>
                  <a:pt x="6" y="29"/>
                  <a:pt x="6" y="29"/>
                </a:cubicBezTo>
                <a:cubicBezTo>
                  <a:pt x="6" y="21"/>
                  <a:pt x="6" y="21"/>
                  <a:pt x="6" y="21"/>
                </a:cubicBezTo>
                <a:cubicBezTo>
                  <a:pt x="39" y="21"/>
                  <a:pt x="39" y="21"/>
                  <a:pt x="39" y="21"/>
                </a:cubicBezTo>
                <a:lnTo>
                  <a:pt x="39" y="28"/>
                </a:lnTo>
                <a:close/>
                <a:moveTo>
                  <a:pt x="39" y="14"/>
                </a:moveTo>
                <a:cubicBezTo>
                  <a:pt x="6" y="14"/>
                  <a:pt x="6" y="14"/>
                  <a:pt x="6" y="14"/>
                </a:cubicBezTo>
                <a:cubicBezTo>
                  <a:pt x="6" y="7"/>
                  <a:pt x="6" y="7"/>
                  <a:pt x="6" y="7"/>
                </a:cubicBezTo>
                <a:cubicBezTo>
                  <a:pt x="39" y="7"/>
                  <a:pt x="39" y="7"/>
                  <a:pt x="39" y="7"/>
                </a:cubicBezTo>
                <a:lnTo>
                  <a:pt x="39" y="14"/>
                </a:lnTo>
                <a:close/>
              </a:path>
            </a:pathLst>
          </a:custGeom>
          <a:solidFill>
            <a:schemeClr val="tx1"/>
          </a:solidFill>
          <a:ln>
            <a:noFill/>
          </a:ln>
        </p:spPr>
        <p:txBody>
          <a:bodyPr/>
          <a:lstStyle/>
          <a:p>
            <a:endParaRPr lang="zh-CN" altLang="en-US"/>
          </a:p>
        </p:txBody>
      </p:sp>
      <p:sp>
        <p:nvSpPr>
          <p:cNvPr id="47" name="Freeform 37"/>
          <p:cNvSpPr>
            <a:spLocks noChangeArrowheads="1"/>
          </p:cNvSpPr>
          <p:nvPr/>
        </p:nvSpPr>
        <p:spPr bwMode="auto">
          <a:xfrm>
            <a:off x="5696595" y="4157663"/>
            <a:ext cx="635000" cy="41275"/>
          </a:xfrm>
          <a:custGeom>
            <a:avLst/>
            <a:gdLst>
              <a:gd name="T0" fmla="*/ 635000 w 169"/>
              <a:gd name="T1" fmla="*/ 26266 h 11"/>
              <a:gd name="T2" fmla="*/ 623728 w 169"/>
              <a:gd name="T3" fmla="*/ 33770 h 11"/>
              <a:gd name="T4" fmla="*/ 7515 w 169"/>
              <a:gd name="T5" fmla="*/ 41275 h 11"/>
              <a:gd name="T6" fmla="*/ 0 w 169"/>
              <a:gd name="T7" fmla="*/ 33770 h 11"/>
              <a:gd name="T8" fmla="*/ 0 w 169"/>
              <a:gd name="T9" fmla="*/ 15009 h 11"/>
              <a:gd name="T10" fmla="*/ 7515 w 169"/>
              <a:gd name="T11" fmla="*/ 3752 h 11"/>
              <a:gd name="T12" fmla="*/ 623728 w 169"/>
              <a:gd name="T13" fmla="*/ 0 h 11"/>
              <a:gd name="T14" fmla="*/ 635000 w 169"/>
              <a:gd name="T15" fmla="*/ 7505 h 11"/>
              <a:gd name="T16" fmla="*/ 635000 w 169"/>
              <a:gd name="T17" fmla="*/ 26266 h 11"/>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69"/>
              <a:gd name="T28" fmla="*/ 0 h 11"/>
              <a:gd name="T29" fmla="*/ 169 w 169"/>
              <a:gd name="T30" fmla="*/ 11 h 11"/>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69" h="11">
                <a:moveTo>
                  <a:pt x="169" y="7"/>
                </a:moveTo>
                <a:cubicBezTo>
                  <a:pt x="169" y="8"/>
                  <a:pt x="168" y="9"/>
                  <a:pt x="166" y="9"/>
                </a:cubicBezTo>
                <a:cubicBezTo>
                  <a:pt x="2" y="11"/>
                  <a:pt x="2" y="11"/>
                  <a:pt x="2" y="11"/>
                </a:cubicBezTo>
                <a:cubicBezTo>
                  <a:pt x="1" y="11"/>
                  <a:pt x="0" y="10"/>
                  <a:pt x="0" y="9"/>
                </a:cubicBezTo>
                <a:cubicBezTo>
                  <a:pt x="0" y="4"/>
                  <a:pt x="0" y="4"/>
                  <a:pt x="0" y="4"/>
                </a:cubicBezTo>
                <a:cubicBezTo>
                  <a:pt x="0" y="2"/>
                  <a:pt x="1" y="1"/>
                  <a:pt x="2" y="1"/>
                </a:cubicBezTo>
                <a:cubicBezTo>
                  <a:pt x="166" y="0"/>
                  <a:pt x="166" y="0"/>
                  <a:pt x="166" y="0"/>
                </a:cubicBezTo>
                <a:cubicBezTo>
                  <a:pt x="168" y="0"/>
                  <a:pt x="169" y="1"/>
                  <a:pt x="169" y="2"/>
                </a:cubicBezTo>
                <a:lnTo>
                  <a:pt x="169" y="7"/>
                </a:lnTo>
                <a:close/>
              </a:path>
            </a:pathLst>
          </a:custGeom>
          <a:solidFill>
            <a:schemeClr val="bg1"/>
          </a:solidFill>
          <a:ln>
            <a:noFill/>
          </a:ln>
        </p:spPr>
        <p:txBody>
          <a:bodyPr/>
          <a:lstStyle/>
          <a:p>
            <a:endParaRPr lang="zh-CN" altLang="en-US"/>
          </a:p>
        </p:txBody>
      </p:sp>
      <p:sp>
        <p:nvSpPr>
          <p:cNvPr id="48" name="Freeform 38"/>
          <p:cNvSpPr>
            <a:spLocks noEditPoints="1" noChangeArrowheads="1"/>
          </p:cNvSpPr>
          <p:nvPr/>
        </p:nvSpPr>
        <p:spPr bwMode="auto">
          <a:xfrm>
            <a:off x="5731520" y="3824288"/>
            <a:ext cx="561975" cy="327025"/>
          </a:xfrm>
          <a:custGeom>
            <a:avLst/>
            <a:gdLst>
              <a:gd name="T0" fmla="*/ 532003 w 150"/>
              <a:gd name="T1" fmla="*/ 0 h 87"/>
              <a:gd name="T2" fmla="*/ 22479 w 150"/>
              <a:gd name="T3" fmla="*/ 3759 h 87"/>
              <a:gd name="T4" fmla="*/ 0 w 150"/>
              <a:gd name="T5" fmla="*/ 30071 h 87"/>
              <a:gd name="T6" fmla="*/ 0 w 150"/>
              <a:gd name="T7" fmla="*/ 300713 h 87"/>
              <a:gd name="T8" fmla="*/ 26226 w 150"/>
              <a:gd name="T9" fmla="*/ 327025 h 87"/>
              <a:gd name="T10" fmla="*/ 535750 w 150"/>
              <a:gd name="T11" fmla="*/ 319507 h 87"/>
              <a:gd name="T12" fmla="*/ 561975 w 150"/>
              <a:gd name="T13" fmla="*/ 293195 h 87"/>
              <a:gd name="T14" fmla="*/ 558229 w 150"/>
              <a:gd name="T15" fmla="*/ 26312 h 87"/>
              <a:gd name="T16" fmla="*/ 532003 w 150"/>
              <a:gd name="T17" fmla="*/ 0 h 87"/>
              <a:gd name="T18" fmla="*/ 535750 w 150"/>
              <a:gd name="T19" fmla="*/ 296954 h 87"/>
              <a:gd name="T20" fmla="*/ 26226 w 150"/>
              <a:gd name="T21" fmla="*/ 300713 h 87"/>
              <a:gd name="T22" fmla="*/ 22479 w 150"/>
              <a:gd name="T23" fmla="*/ 37589 h 87"/>
              <a:gd name="T24" fmla="*/ 535750 w 150"/>
              <a:gd name="T25" fmla="*/ 33830 h 87"/>
              <a:gd name="T26" fmla="*/ 535750 w 150"/>
              <a:gd name="T27" fmla="*/ 296954 h 87"/>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150"/>
              <a:gd name="T43" fmla="*/ 0 h 87"/>
              <a:gd name="T44" fmla="*/ 150 w 150"/>
              <a:gd name="T45" fmla="*/ 87 h 87"/>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150" h="87">
                <a:moveTo>
                  <a:pt x="142" y="0"/>
                </a:moveTo>
                <a:cubicBezTo>
                  <a:pt x="6" y="1"/>
                  <a:pt x="6" y="1"/>
                  <a:pt x="6" y="1"/>
                </a:cubicBezTo>
                <a:cubicBezTo>
                  <a:pt x="3" y="1"/>
                  <a:pt x="0" y="4"/>
                  <a:pt x="0" y="8"/>
                </a:cubicBezTo>
                <a:cubicBezTo>
                  <a:pt x="0" y="80"/>
                  <a:pt x="0" y="80"/>
                  <a:pt x="0" y="80"/>
                </a:cubicBezTo>
                <a:cubicBezTo>
                  <a:pt x="0" y="84"/>
                  <a:pt x="3" y="87"/>
                  <a:pt x="7" y="87"/>
                </a:cubicBezTo>
                <a:cubicBezTo>
                  <a:pt x="143" y="85"/>
                  <a:pt x="143" y="85"/>
                  <a:pt x="143" y="85"/>
                </a:cubicBezTo>
                <a:cubicBezTo>
                  <a:pt x="147" y="85"/>
                  <a:pt x="150" y="82"/>
                  <a:pt x="150" y="78"/>
                </a:cubicBezTo>
                <a:cubicBezTo>
                  <a:pt x="149" y="7"/>
                  <a:pt x="149" y="7"/>
                  <a:pt x="149" y="7"/>
                </a:cubicBezTo>
                <a:cubicBezTo>
                  <a:pt x="149" y="3"/>
                  <a:pt x="146" y="0"/>
                  <a:pt x="142" y="0"/>
                </a:cubicBezTo>
                <a:close/>
                <a:moveTo>
                  <a:pt x="143" y="79"/>
                </a:moveTo>
                <a:cubicBezTo>
                  <a:pt x="7" y="80"/>
                  <a:pt x="7" y="80"/>
                  <a:pt x="7" y="80"/>
                </a:cubicBezTo>
                <a:cubicBezTo>
                  <a:pt x="6" y="10"/>
                  <a:pt x="6" y="10"/>
                  <a:pt x="6" y="10"/>
                </a:cubicBezTo>
                <a:cubicBezTo>
                  <a:pt x="143" y="9"/>
                  <a:pt x="143" y="9"/>
                  <a:pt x="143" y="9"/>
                </a:cubicBezTo>
                <a:lnTo>
                  <a:pt x="143" y="79"/>
                </a:lnTo>
                <a:close/>
              </a:path>
            </a:pathLst>
          </a:custGeom>
          <a:solidFill>
            <a:schemeClr val="bg1"/>
          </a:solidFill>
          <a:ln>
            <a:noFill/>
          </a:ln>
        </p:spPr>
        <p:txBody>
          <a:bodyPr/>
          <a:lstStyle/>
          <a:p>
            <a:endParaRPr lang="zh-CN" altLang="en-US"/>
          </a:p>
        </p:txBody>
      </p:sp>
      <p:sp>
        <p:nvSpPr>
          <p:cNvPr id="49" name="Freeform 39"/>
          <p:cNvSpPr>
            <a:spLocks noEditPoints="1" noChangeArrowheads="1"/>
          </p:cNvSpPr>
          <p:nvPr/>
        </p:nvSpPr>
        <p:spPr bwMode="auto">
          <a:xfrm>
            <a:off x="5783907" y="941388"/>
            <a:ext cx="355600" cy="468312"/>
          </a:xfrm>
          <a:custGeom>
            <a:avLst/>
            <a:gdLst>
              <a:gd name="T0" fmla="*/ 329398 w 95"/>
              <a:gd name="T1" fmla="*/ 3746 h 125"/>
              <a:gd name="T2" fmla="*/ 22459 w 95"/>
              <a:gd name="T3" fmla="*/ 3746 h 125"/>
              <a:gd name="T4" fmla="*/ 0 w 95"/>
              <a:gd name="T5" fmla="*/ 29972 h 125"/>
              <a:gd name="T6" fmla="*/ 3743 w 95"/>
              <a:gd name="T7" fmla="*/ 445833 h 125"/>
              <a:gd name="T8" fmla="*/ 29945 w 95"/>
              <a:gd name="T9" fmla="*/ 468312 h 125"/>
              <a:gd name="T10" fmla="*/ 333141 w 95"/>
              <a:gd name="T11" fmla="*/ 464566 h 125"/>
              <a:gd name="T12" fmla="*/ 355600 w 95"/>
              <a:gd name="T13" fmla="*/ 442087 h 125"/>
              <a:gd name="T14" fmla="*/ 351857 w 95"/>
              <a:gd name="T15" fmla="*/ 26225 h 125"/>
              <a:gd name="T16" fmla="*/ 329398 w 95"/>
              <a:gd name="T17" fmla="*/ 3746 h 125"/>
              <a:gd name="T18" fmla="*/ 179672 w 95"/>
              <a:gd name="T19" fmla="*/ 460819 h 125"/>
              <a:gd name="T20" fmla="*/ 168442 w 95"/>
              <a:gd name="T21" fmla="*/ 445833 h 125"/>
              <a:gd name="T22" fmla="*/ 179672 w 95"/>
              <a:gd name="T23" fmla="*/ 434594 h 125"/>
              <a:gd name="T24" fmla="*/ 190901 w 95"/>
              <a:gd name="T25" fmla="*/ 445833 h 125"/>
              <a:gd name="T26" fmla="*/ 179672 w 95"/>
              <a:gd name="T27" fmla="*/ 460819 h 125"/>
              <a:gd name="T28" fmla="*/ 321912 w 95"/>
              <a:gd name="T29" fmla="*/ 427101 h 125"/>
              <a:gd name="T30" fmla="*/ 41175 w 95"/>
              <a:gd name="T31" fmla="*/ 430847 h 125"/>
              <a:gd name="T32" fmla="*/ 37432 w 95"/>
              <a:gd name="T33" fmla="*/ 44958 h 125"/>
              <a:gd name="T34" fmla="*/ 318168 w 95"/>
              <a:gd name="T35" fmla="*/ 44958 h 125"/>
              <a:gd name="T36" fmla="*/ 321912 w 95"/>
              <a:gd name="T37" fmla="*/ 427101 h 125"/>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95"/>
              <a:gd name="T58" fmla="*/ 0 h 125"/>
              <a:gd name="T59" fmla="*/ 95 w 95"/>
              <a:gd name="T60" fmla="*/ 125 h 125"/>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95" h="125">
                <a:moveTo>
                  <a:pt x="88" y="1"/>
                </a:moveTo>
                <a:cubicBezTo>
                  <a:pt x="6" y="1"/>
                  <a:pt x="6" y="1"/>
                  <a:pt x="6" y="1"/>
                </a:cubicBezTo>
                <a:cubicBezTo>
                  <a:pt x="3" y="1"/>
                  <a:pt x="0" y="4"/>
                  <a:pt x="0" y="8"/>
                </a:cubicBezTo>
                <a:cubicBezTo>
                  <a:pt x="1" y="119"/>
                  <a:pt x="1" y="119"/>
                  <a:pt x="1" y="119"/>
                </a:cubicBezTo>
                <a:cubicBezTo>
                  <a:pt x="1" y="122"/>
                  <a:pt x="4" y="125"/>
                  <a:pt x="8" y="125"/>
                </a:cubicBezTo>
                <a:cubicBezTo>
                  <a:pt x="89" y="124"/>
                  <a:pt x="89" y="124"/>
                  <a:pt x="89" y="124"/>
                </a:cubicBezTo>
                <a:cubicBezTo>
                  <a:pt x="92" y="124"/>
                  <a:pt x="95" y="121"/>
                  <a:pt x="95" y="118"/>
                </a:cubicBezTo>
                <a:cubicBezTo>
                  <a:pt x="94" y="7"/>
                  <a:pt x="94" y="7"/>
                  <a:pt x="94" y="7"/>
                </a:cubicBezTo>
                <a:cubicBezTo>
                  <a:pt x="94" y="3"/>
                  <a:pt x="91" y="0"/>
                  <a:pt x="88" y="1"/>
                </a:cubicBezTo>
                <a:close/>
                <a:moveTo>
                  <a:pt x="48" y="123"/>
                </a:moveTo>
                <a:cubicBezTo>
                  <a:pt x="46" y="123"/>
                  <a:pt x="45" y="121"/>
                  <a:pt x="45" y="119"/>
                </a:cubicBezTo>
                <a:cubicBezTo>
                  <a:pt x="45" y="118"/>
                  <a:pt x="46" y="116"/>
                  <a:pt x="48" y="116"/>
                </a:cubicBezTo>
                <a:cubicBezTo>
                  <a:pt x="50" y="116"/>
                  <a:pt x="51" y="118"/>
                  <a:pt x="51" y="119"/>
                </a:cubicBezTo>
                <a:cubicBezTo>
                  <a:pt x="51" y="121"/>
                  <a:pt x="50" y="123"/>
                  <a:pt x="48" y="123"/>
                </a:cubicBezTo>
                <a:close/>
                <a:moveTo>
                  <a:pt x="86" y="114"/>
                </a:moveTo>
                <a:cubicBezTo>
                  <a:pt x="11" y="115"/>
                  <a:pt x="11" y="115"/>
                  <a:pt x="11" y="115"/>
                </a:cubicBezTo>
                <a:cubicBezTo>
                  <a:pt x="10" y="12"/>
                  <a:pt x="10" y="12"/>
                  <a:pt x="10" y="12"/>
                </a:cubicBezTo>
                <a:cubicBezTo>
                  <a:pt x="85" y="12"/>
                  <a:pt x="85" y="12"/>
                  <a:pt x="85" y="12"/>
                </a:cubicBezTo>
                <a:lnTo>
                  <a:pt x="86" y="114"/>
                </a:lnTo>
                <a:close/>
              </a:path>
            </a:pathLst>
          </a:custGeom>
          <a:solidFill>
            <a:schemeClr val="bg2"/>
          </a:solidFill>
          <a:ln>
            <a:noFill/>
          </a:ln>
        </p:spPr>
        <p:txBody>
          <a:bodyPr/>
          <a:lstStyle/>
          <a:p>
            <a:endParaRPr lang="zh-CN" altLang="en-US"/>
          </a:p>
        </p:txBody>
      </p:sp>
      <p:sp>
        <p:nvSpPr>
          <p:cNvPr id="50" name="Freeform 40"/>
          <p:cNvSpPr>
            <a:spLocks noEditPoints="1" noChangeArrowheads="1"/>
          </p:cNvSpPr>
          <p:nvPr/>
        </p:nvSpPr>
        <p:spPr bwMode="auto">
          <a:xfrm>
            <a:off x="7712720" y="2139950"/>
            <a:ext cx="284162" cy="498475"/>
          </a:xfrm>
          <a:custGeom>
            <a:avLst/>
            <a:gdLst>
              <a:gd name="T0" fmla="*/ 250511 w 76"/>
              <a:gd name="T1" fmla="*/ 0 h 133"/>
              <a:gd name="T2" fmla="*/ 29912 w 76"/>
              <a:gd name="T3" fmla="*/ 3748 h 133"/>
              <a:gd name="T4" fmla="*/ 0 w 76"/>
              <a:gd name="T5" fmla="*/ 33731 h 133"/>
              <a:gd name="T6" fmla="*/ 3739 w 76"/>
              <a:gd name="T7" fmla="*/ 468492 h 133"/>
              <a:gd name="T8" fmla="*/ 33651 w 76"/>
              <a:gd name="T9" fmla="*/ 498475 h 133"/>
              <a:gd name="T10" fmla="*/ 254250 w 76"/>
              <a:gd name="T11" fmla="*/ 494727 h 133"/>
              <a:gd name="T12" fmla="*/ 284162 w 76"/>
              <a:gd name="T13" fmla="*/ 464744 h 133"/>
              <a:gd name="T14" fmla="*/ 280423 w 76"/>
              <a:gd name="T15" fmla="*/ 33731 h 133"/>
              <a:gd name="T16" fmla="*/ 250511 w 76"/>
              <a:gd name="T17" fmla="*/ 0 h 133"/>
              <a:gd name="T18" fmla="*/ 93474 w 76"/>
              <a:gd name="T19" fmla="*/ 37479 h 133"/>
              <a:gd name="T20" fmla="*/ 186949 w 76"/>
              <a:gd name="T21" fmla="*/ 37479 h 133"/>
              <a:gd name="T22" fmla="*/ 186949 w 76"/>
              <a:gd name="T23" fmla="*/ 48723 h 133"/>
              <a:gd name="T24" fmla="*/ 93474 w 76"/>
              <a:gd name="T25" fmla="*/ 48723 h 133"/>
              <a:gd name="T26" fmla="*/ 93474 w 76"/>
              <a:gd name="T27" fmla="*/ 37479 h 133"/>
              <a:gd name="T28" fmla="*/ 145820 w 76"/>
              <a:gd name="T29" fmla="*/ 475987 h 133"/>
              <a:gd name="T30" fmla="*/ 127125 w 76"/>
              <a:gd name="T31" fmla="*/ 460996 h 133"/>
              <a:gd name="T32" fmla="*/ 145820 w 76"/>
              <a:gd name="T33" fmla="*/ 442256 h 133"/>
              <a:gd name="T34" fmla="*/ 160776 w 76"/>
              <a:gd name="T35" fmla="*/ 460996 h 133"/>
              <a:gd name="T36" fmla="*/ 145820 w 76"/>
              <a:gd name="T37" fmla="*/ 475987 h 133"/>
              <a:gd name="T38" fmla="*/ 261728 w 76"/>
              <a:gd name="T39" fmla="*/ 416020 h 133"/>
              <a:gd name="T40" fmla="*/ 26173 w 76"/>
              <a:gd name="T41" fmla="*/ 416020 h 133"/>
              <a:gd name="T42" fmla="*/ 22434 w 76"/>
              <a:gd name="T43" fmla="*/ 82455 h 133"/>
              <a:gd name="T44" fmla="*/ 257989 w 76"/>
              <a:gd name="T45" fmla="*/ 78707 h 133"/>
              <a:gd name="T46" fmla="*/ 261728 w 76"/>
              <a:gd name="T47" fmla="*/ 416020 h 133"/>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76"/>
              <a:gd name="T73" fmla="*/ 0 h 133"/>
              <a:gd name="T74" fmla="*/ 76 w 76"/>
              <a:gd name="T75" fmla="*/ 133 h 133"/>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76" h="133">
                <a:moveTo>
                  <a:pt x="67" y="0"/>
                </a:moveTo>
                <a:cubicBezTo>
                  <a:pt x="8" y="1"/>
                  <a:pt x="8" y="1"/>
                  <a:pt x="8" y="1"/>
                </a:cubicBezTo>
                <a:cubicBezTo>
                  <a:pt x="3" y="1"/>
                  <a:pt x="0" y="5"/>
                  <a:pt x="0" y="9"/>
                </a:cubicBezTo>
                <a:cubicBezTo>
                  <a:pt x="1" y="125"/>
                  <a:pt x="1" y="125"/>
                  <a:pt x="1" y="125"/>
                </a:cubicBezTo>
                <a:cubicBezTo>
                  <a:pt x="1" y="129"/>
                  <a:pt x="5" y="133"/>
                  <a:pt x="9" y="133"/>
                </a:cubicBezTo>
                <a:cubicBezTo>
                  <a:pt x="68" y="132"/>
                  <a:pt x="68" y="132"/>
                  <a:pt x="68" y="132"/>
                </a:cubicBezTo>
                <a:cubicBezTo>
                  <a:pt x="73" y="132"/>
                  <a:pt x="76" y="129"/>
                  <a:pt x="76" y="124"/>
                </a:cubicBezTo>
                <a:cubicBezTo>
                  <a:pt x="75" y="9"/>
                  <a:pt x="75" y="9"/>
                  <a:pt x="75" y="9"/>
                </a:cubicBezTo>
                <a:cubicBezTo>
                  <a:pt x="75" y="4"/>
                  <a:pt x="71" y="0"/>
                  <a:pt x="67" y="0"/>
                </a:cubicBezTo>
                <a:close/>
                <a:moveTo>
                  <a:pt x="25" y="10"/>
                </a:moveTo>
                <a:cubicBezTo>
                  <a:pt x="50" y="10"/>
                  <a:pt x="50" y="10"/>
                  <a:pt x="50" y="10"/>
                </a:cubicBezTo>
                <a:cubicBezTo>
                  <a:pt x="50" y="13"/>
                  <a:pt x="50" y="13"/>
                  <a:pt x="50" y="13"/>
                </a:cubicBezTo>
                <a:cubicBezTo>
                  <a:pt x="25" y="13"/>
                  <a:pt x="25" y="13"/>
                  <a:pt x="25" y="13"/>
                </a:cubicBezTo>
                <a:lnTo>
                  <a:pt x="25" y="10"/>
                </a:lnTo>
                <a:close/>
                <a:moveTo>
                  <a:pt x="39" y="127"/>
                </a:moveTo>
                <a:cubicBezTo>
                  <a:pt x="36" y="128"/>
                  <a:pt x="34" y="125"/>
                  <a:pt x="34" y="123"/>
                </a:cubicBezTo>
                <a:cubicBezTo>
                  <a:pt x="34" y="120"/>
                  <a:pt x="36" y="118"/>
                  <a:pt x="39" y="118"/>
                </a:cubicBezTo>
                <a:cubicBezTo>
                  <a:pt x="41" y="118"/>
                  <a:pt x="43" y="120"/>
                  <a:pt x="43" y="123"/>
                </a:cubicBezTo>
                <a:cubicBezTo>
                  <a:pt x="43" y="125"/>
                  <a:pt x="41" y="127"/>
                  <a:pt x="39" y="127"/>
                </a:cubicBezTo>
                <a:close/>
                <a:moveTo>
                  <a:pt x="70" y="111"/>
                </a:moveTo>
                <a:cubicBezTo>
                  <a:pt x="7" y="111"/>
                  <a:pt x="7" y="111"/>
                  <a:pt x="7" y="111"/>
                </a:cubicBezTo>
                <a:cubicBezTo>
                  <a:pt x="6" y="22"/>
                  <a:pt x="6" y="22"/>
                  <a:pt x="6" y="22"/>
                </a:cubicBezTo>
                <a:cubicBezTo>
                  <a:pt x="69" y="21"/>
                  <a:pt x="69" y="21"/>
                  <a:pt x="69" y="21"/>
                </a:cubicBezTo>
                <a:lnTo>
                  <a:pt x="70" y="111"/>
                </a:lnTo>
                <a:close/>
              </a:path>
            </a:pathLst>
          </a:custGeom>
          <a:solidFill>
            <a:schemeClr val="tx1"/>
          </a:solidFill>
          <a:ln>
            <a:noFill/>
          </a:ln>
        </p:spPr>
        <p:txBody>
          <a:bodyPr/>
          <a:lstStyle/>
          <a:p>
            <a:endParaRPr lang="zh-CN" altLang="en-US"/>
          </a:p>
        </p:txBody>
      </p:sp>
      <p:sp>
        <p:nvSpPr>
          <p:cNvPr id="51" name="Freeform 41"/>
          <p:cNvSpPr>
            <a:spLocks noChangeArrowheads="1"/>
          </p:cNvSpPr>
          <p:nvPr/>
        </p:nvSpPr>
        <p:spPr bwMode="auto">
          <a:xfrm>
            <a:off x="6064895" y="2381250"/>
            <a:ext cx="322262" cy="674688"/>
          </a:xfrm>
          <a:custGeom>
            <a:avLst/>
            <a:gdLst>
              <a:gd name="T0" fmla="*/ 243570 w 86"/>
              <a:gd name="T1" fmla="*/ 0 h 180"/>
              <a:gd name="T2" fmla="*/ 82439 w 86"/>
              <a:gd name="T3" fmla="*/ 0 h 180"/>
              <a:gd name="T4" fmla="*/ 0 w 86"/>
              <a:gd name="T5" fmla="*/ 67469 h 180"/>
              <a:gd name="T6" fmla="*/ 0 w 86"/>
              <a:gd name="T7" fmla="*/ 67469 h 180"/>
              <a:gd name="T8" fmla="*/ 0 w 86"/>
              <a:gd name="T9" fmla="*/ 78714 h 180"/>
              <a:gd name="T10" fmla="*/ 3747 w 86"/>
              <a:gd name="T11" fmla="*/ 303610 h 180"/>
              <a:gd name="T12" fmla="*/ 29978 w 86"/>
              <a:gd name="T13" fmla="*/ 329847 h 180"/>
              <a:gd name="T14" fmla="*/ 56208 w 86"/>
              <a:gd name="T15" fmla="*/ 303610 h 180"/>
              <a:gd name="T16" fmla="*/ 52461 w 86"/>
              <a:gd name="T17" fmla="*/ 108700 h 180"/>
              <a:gd name="T18" fmla="*/ 78692 w 86"/>
              <a:gd name="T19" fmla="*/ 108700 h 180"/>
              <a:gd name="T20" fmla="*/ 78692 w 86"/>
              <a:gd name="T21" fmla="*/ 296113 h 180"/>
              <a:gd name="T22" fmla="*/ 78692 w 86"/>
              <a:gd name="T23" fmla="*/ 303610 h 180"/>
              <a:gd name="T24" fmla="*/ 82439 w 86"/>
              <a:gd name="T25" fmla="*/ 637205 h 180"/>
              <a:gd name="T26" fmla="*/ 119911 w 86"/>
              <a:gd name="T27" fmla="*/ 674688 h 180"/>
              <a:gd name="T28" fmla="*/ 157384 w 86"/>
              <a:gd name="T29" fmla="*/ 637205 h 180"/>
              <a:gd name="T30" fmla="*/ 153637 w 86"/>
              <a:gd name="T31" fmla="*/ 341092 h 180"/>
              <a:gd name="T32" fmla="*/ 172373 w 86"/>
              <a:gd name="T33" fmla="*/ 341092 h 180"/>
              <a:gd name="T34" fmla="*/ 176120 w 86"/>
              <a:gd name="T35" fmla="*/ 637205 h 180"/>
              <a:gd name="T36" fmla="*/ 213592 w 86"/>
              <a:gd name="T37" fmla="*/ 674688 h 180"/>
              <a:gd name="T38" fmla="*/ 247317 w 86"/>
              <a:gd name="T39" fmla="*/ 633457 h 180"/>
              <a:gd name="T40" fmla="*/ 247317 w 86"/>
              <a:gd name="T41" fmla="*/ 292365 h 180"/>
              <a:gd name="T42" fmla="*/ 247317 w 86"/>
              <a:gd name="T43" fmla="*/ 292365 h 180"/>
              <a:gd name="T44" fmla="*/ 243570 w 86"/>
              <a:gd name="T45" fmla="*/ 108700 h 180"/>
              <a:gd name="T46" fmla="*/ 262306 w 86"/>
              <a:gd name="T47" fmla="*/ 108700 h 180"/>
              <a:gd name="T48" fmla="*/ 266054 w 86"/>
              <a:gd name="T49" fmla="*/ 303610 h 180"/>
              <a:gd name="T50" fmla="*/ 296031 w 86"/>
              <a:gd name="T51" fmla="*/ 329847 h 180"/>
              <a:gd name="T52" fmla="*/ 322262 w 86"/>
              <a:gd name="T53" fmla="*/ 299861 h 180"/>
              <a:gd name="T54" fmla="*/ 322262 w 86"/>
              <a:gd name="T55" fmla="*/ 74965 h 180"/>
              <a:gd name="T56" fmla="*/ 322262 w 86"/>
              <a:gd name="T57" fmla="*/ 67469 h 180"/>
              <a:gd name="T58" fmla="*/ 322262 w 86"/>
              <a:gd name="T59" fmla="*/ 59972 h 180"/>
              <a:gd name="T60" fmla="*/ 243570 w 86"/>
              <a:gd name="T61" fmla="*/ 0 h 180"/>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86"/>
              <a:gd name="T94" fmla="*/ 0 h 180"/>
              <a:gd name="T95" fmla="*/ 86 w 86"/>
              <a:gd name="T96" fmla="*/ 180 h 180"/>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86" h="180">
                <a:moveTo>
                  <a:pt x="65" y="0"/>
                </a:moveTo>
                <a:cubicBezTo>
                  <a:pt x="22" y="0"/>
                  <a:pt x="22" y="0"/>
                  <a:pt x="22" y="0"/>
                </a:cubicBezTo>
                <a:cubicBezTo>
                  <a:pt x="6" y="0"/>
                  <a:pt x="0" y="13"/>
                  <a:pt x="0" y="18"/>
                </a:cubicBezTo>
                <a:cubicBezTo>
                  <a:pt x="0" y="18"/>
                  <a:pt x="0" y="18"/>
                  <a:pt x="0" y="18"/>
                </a:cubicBezTo>
                <a:cubicBezTo>
                  <a:pt x="0" y="21"/>
                  <a:pt x="0" y="21"/>
                  <a:pt x="0" y="21"/>
                </a:cubicBezTo>
                <a:cubicBezTo>
                  <a:pt x="1" y="81"/>
                  <a:pt x="1" y="81"/>
                  <a:pt x="1" y="81"/>
                </a:cubicBezTo>
                <a:cubicBezTo>
                  <a:pt x="1" y="85"/>
                  <a:pt x="4" y="88"/>
                  <a:pt x="8" y="88"/>
                </a:cubicBezTo>
                <a:cubicBezTo>
                  <a:pt x="12" y="88"/>
                  <a:pt x="15" y="85"/>
                  <a:pt x="15" y="81"/>
                </a:cubicBezTo>
                <a:cubicBezTo>
                  <a:pt x="14" y="29"/>
                  <a:pt x="14" y="29"/>
                  <a:pt x="14" y="29"/>
                </a:cubicBezTo>
                <a:cubicBezTo>
                  <a:pt x="21" y="29"/>
                  <a:pt x="21" y="29"/>
                  <a:pt x="21" y="29"/>
                </a:cubicBezTo>
                <a:cubicBezTo>
                  <a:pt x="21" y="79"/>
                  <a:pt x="21" y="79"/>
                  <a:pt x="21" y="79"/>
                </a:cubicBezTo>
                <a:cubicBezTo>
                  <a:pt x="21" y="80"/>
                  <a:pt x="21" y="80"/>
                  <a:pt x="21" y="81"/>
                </a:cubicBezTo>
                <a:cubicBezTo>
                  <a:pt x="22" y="170"/>
                  <a:pt x="22" y="170"/>
                  <a:pt x="22" y="170"/>
                </a:cubicBezTo>
                <a:cubicBezTo>
                  <a:pt x="22" y="176"/>
                  <a:pt x="27" y="180"/>
                  <a:pt x="32" y="180"/>
                </a:cubicBezTo>
                <a:cubicBezTo>
                  <a:pt x="37" y="180"/>
                  <a:pt x="42" y="175"/>
                  <a:pt x="42" y="170"/>
                </a:cubicBezTo>
                <a:cubicBezTo>
                  <a:pt x="41" y="91"/>
                  <a:pt x="41" y="91"/>
                  <a:pt x="41" y="91"/>
                </a:cubicBezTo>
                <a:cubicBezTo>
                  <a:pt x="46" y="91"/>
                  <a:pt x="46" y="91"/>
                  <a:pt x="46" y="91"/>
                </a:cubicBezTo>
                <a:cubicBezTo>
                  <a:pt x="47" y="170"/>
                  <a:pt x="47" y="170"/>
                  <a:pt x="47" y="170"/>
                </a:cubicBezTo>
                <a:cubicBezTo>
                  <a:pt x="47" y="175"/>
                  <a:pt x="51" y="180"/>
                  <a:pt x="57" y="180"/>
                </a:cubicBezTo>
                <a:cubicBezTo>
                  <a:pt x="62" y="180"/>
                  <a:pt x="67" y="175"/>
                  <a:pt x="66" y="169"/>
                </a:cubicBezTo>
                <a:cubicBezTo>
                  <a:pt x="66" y="78"/>
                  <a:pt x="66" y="78"/>
                  <a:pt x="66" y="78"/>
                </a:cubicBezTo>
                <a:cubicBezTo>
                  <a:pt x="66" y="78"/>
                  <a:pt x="66" y="78"/>
                  <a:pt x="66" y="78"/>
                </a:cubicBezTo>
                <a:cubicBezTo>
                  <a:pt x="65" y="29"/>
                  <a:pt x="65" y="29"/>
                  <a:pt x="65" y="29"/>
                </a:cubicBezTo>
                <a:cubicBezTo>
                  <a:pt x="70" y="29"/>
                  <a:pt x="70" y="29"/>
                  <a:pt x="70" y="29"/>
                </a:cubicBezTo>
                <a:cubicBezTo>
                  <a:pt x="71" y="81"/>
                  <a:pt x="71" y="81"/>
                  <a:pt x="71" y="81"/>
                </a:cubicBezTo>
                <a:cubicBezTo>
                  <a:pt x="71" y="84"/>
                  <a:pt x="74" y="88"/>
                  <a:pt x="79" y="88"/>
                </a:cubicBezTo>
                <a:cubicBezTo>
                  <a:pt x="83" y="88"/>
                  <a:pt x="86" y="84"/>
                  <a:pt x="86" y="80"/>
                </a:cubicBezTo>
                <a:cubicBezTo>
                  <a:pt x="86" y="20"/>
                  <a:pt x="86" y="20"/>
                  <a:pt x="86" y="20"/>
                </a:cubicBezTo>
                <a:cubicBezTo>
                  <a:pt x="86" y="18"/>
                  <a:pt x="86" y="18"/>
                  <a:pt x="86" y="18"/>
                </a:cubicBezTo>
                <a:cubicBezTo>
                  <a:pt x="86" y="16"/>
                  <a:pt x="86" y="16"/>
                  <a:pt x="86" y="16"/>
                </a:cubicBezTo>
                <a:cubicBezTo>
                  <a:pt x="86" y="11"/>
                  <a:pt x="78" y="0"/>
                  <a:pt x="65" y="0"/>
                </a:cubicBezTo>
                <a:close/>
              </a:path>
            </a:pathLst>
          </a:custGeom>
          <a:solidFill>
            <a:srgbClr val="584F59"/>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52" name="Freeform 42"/>
          <p:cNvSpPr>
            <a:spLocks noChangeArrowheads="1"/>
          </p:cNvSpPr>
          <p:nvPr/>
        </p:nvSpPr>
        <p:spPr bwMode="auto">
          <a:xfrm>
            <a:off x="6158557" y="2238375"/>
            <a:ext cx="131763" cy="131763"/>
          </a:xfrm>
          <a:custGeom>
            <a:avLst/>
            <a:gdLst>
              <a:gd name="T0" fmla="*/ 67764 w 35"/>
              <a:gd name="T1" fmla="*/ 131763 h 35"/>
              <a:gd name="T2" fmla="*/ 131763 w 35"/>
              <a:gd name="T3" fmla="*/ 63999 h 35"/>
              <a:gd name="T4" fmla="*/ 63999 w 35"/>
              <a:gd name="T5" fmla="*/ 0 h 35"/>
              <a:gd name="T6" fmla="*/ 0 w 35"/>
              <a:gd name="T7" fmla="*/ 67764 h 35"/>
              <a:gd name="T8" fmla="*/ 67764 w 35"/>
              <a:gd name="T9" fmla="*/ 131763 h 35"/>
              <a:gd name="T10" fmla="*/ 0 60000 65536"/>
              <a:gd name="T11" fmla="*/ 0 60000 65536"/>
              <a:gd name="T12" fmla="*/ 0 60000 65536"/>
              <a:gd name="T13" fmla="*/ 0 60000 65536"/>
              <a:gd name="T14" fmla="*/ 0 60000 65536"/>
              <a:gd name="T15" fmla="*/ 0 w 35"/>
              <a:gd name="T16" fmla="*/ 0 h 35"/>
              <a:gd name="T17" fmla="*/ 35 w 35"/>
              <a:gd name="T18" fmla="*/ 35 h 35"/>
            </a:gdLst>
            <a:ahLst/>
            <a:cxnLst>
              <a:cxn ang="T10">
                <a:pos x="T0" y="T1"/>
              </a:cxn>
              <a:cxn ang="T11">
                <a:pos x="T2" y="T3"/>
              </a:cxn>
              <a:cxn ang="T12">
                <a:pos x="T4" y="T5"/>
              </a:cxn>
              <a:cxn ang="T13">
                <a:pos x="T6" y="T7"/>
              </a:cxn>
              <a:cxn ang="T14">
                <a:pos x="T8" y="T9"/>
              </a:cxn>
            </a:cxnLst>
            <a:rect l="T15" t="T16" r="T17" b="T18"/>
            <a:pathLst>
              <a:path w="35" h="35">
                <a:moveTo>
                  <a:pt x="18" y="35"/>
                </a:moveTo>
                <a:cubicBezTo>
                  <a:pt x="27" y="34"/>
                  <a:pt x="35" y="27"/>
                  <a:pt x="35" y="17"/>
                </a:cubicBezTo>
                <a:cubicBezTo>
                  <a:pt x="35" y="8"/>
                  <a:pt x="27" y="0"/>
                  <a:pt x="17" y="0"/>
                </a:cubicBezTo>
                <a:cubicBezTo>
                  <a:pt x="8" y="1"/>
                  <a:pt x="0" y="8"/>
                  <a:pt x="0" y="18"/>
                </a:cubicBezTo>
                <a:cubicBezTo>
                  <a:pt x="1" y="27"/>
                  <a:pt x="8" y="35"/>
                  <a:pt x="18" y="35"/>
                </a:cubicBezTo>
                <a:close/>
              </a:path>
            </a:pathLst>
          </a:custGeom>
          <a:solidFill>
            <a:srgbClr val="584F59"/>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53" name="TextBox 682"/>
          <p:cNvSpPr>
            <a:spLocks noChangeArrowheads="1"/>
          </p:cNvSpPr>
          <p:nvPr/>
        </p:nvSpPr>
        <p:spPr bwMode="auto">
          <a:xfrm>
            <a:off x="1075382" y="1917700"/>
            <a:ext cx="595313"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a:r>
              <a:rPr lang="en-US" altLang="zh-CN" sz="1600">
                <a:solidFill>
                  <a:schemeClr val="accent2"/>
                </a:solidFill>
                <a:latin typeface="方正中等线简体" panose="03000509000000000000" pitchFamily="65" charset="-122"/>
                <a:ea typeface="方正中等线简体" panose="03000509000000000000" pitchFamily="65" charset="-122"/>
              </a:rPr>
              <a:t>27%</a:t>
            </a:r>
            <a:endParaRPr lang="zh-CN" altLang="en-US" sz="1600">
              <a:solidFill>
                <a:schemeClr val="accent2"/>
              </a:solidFill>
              <a:latin typeface="方正中等线简体" panose="03000509000000000000" pitchFamily="65" charset="-122"/>
              <a:ea typeface="方正中等线简体" panose="03000509000000000000" pitchFamily="65" charset="-122"/>
            </a:endParaRPr>
          </a:p>
        </p:txBody>
      </p:sp>
      <p:sp>
        <p:nvSpPr>
          <p:cNvPr id="54" name="TextBox 682"/>
          <p:cNvSpPr>
            <a:spLocks noChangeArrowheads="1"/>
          </p:cNvSpPr>
          <p:nvPr/>
        </p:nvSpPr>
        <p:spPr bwMode="auto">
          <a:xfrm>
            <a:off x="1791345" y="2025650"/>
            <a:ext cx="595312"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a:r>
              <a:rPr lang="en-US" altLang="zh-CN" sz="1600">
                <a:solidFill>
                  <a:schemeClr val="accent2"/>
                </a:solidFill>
                <a:latin typeface="方正中等线简体" panose="03000509000000000000" pitchFamily="65" charset="-122"/>
                <a:ea typeface="方正中等线简体" panose="03000509000000000000" pitchFamily="65" charset="-122"/>
              </a:rPr>
              <a:t>16%</a:t>
            </a:r>
            <a:endParaRPr lang="zh-CN" altLang="en-US" sz="1600">
              <a:solidFill>
                <a:schemeClr val="accent2"/>
              </a:solidFill>
              <a:latin typeface="方正中等线简体" panose="03000509000000000000" pitchFamily="65" charset="-122"/>
              <a:ea typeface="方正中等线简体" panose="03000509000000000000" pitchFamily="65" charset="-122"/>
            </a:endParaRPr>
          </a:p>
        </p:txBody>
      </p:sp>
      <p:sp>
        <p:nvSpPr>
          <p:cNvPr id="55" name="TextBox 682"/>
          <p:cNvSpPr>
            <a:spLocks noChangeArrowheads="1"/>
          </p:cNvSpPr>
          <p:nvPr/>
        </p:nvSpPr>
        <p:spPr bwMode="auto">
          <a:xfrm>
            <a:off x="2058045" y="2466975"/>
            <a:ext cx="442912"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a:r>
              <a:rPr lang="en-US" altLang="zh-CN" sz="1400" dirty="0">
                <a:solidFill>
                  <a:schemeClr val="accent2"/>
                </a:solidFill>
                <a:latin typeface="方正中等线简体" panose="03000509000000000000" pitchFamily="65" charset="-122"/>
                <a:ea typeface="方正中等线简体" panose="03000509000000000000" pitchFamily="65" charset="-122"/>
              </a:rPr>
              <a:t>6%</a:t>
            </a:r>
            <a:endParaRPr lang="zh-CN" altLang="en-US" sz="1400" dirty="0">
              <a:solidFill>
                <a:schemeClr val="accent2"/>
              </a:solidFill>
              <a:latin typeface="方正中等线简体" panose="03000509000000000000" pitchFamily="65" charset="-122"/>
              <a:ea typeface="方正中等线简体" panose="03000509000000000000" pitchFamily="65" charset="-122"/>
            </a:endParaRPr>
          </a:p>
        </p:txBody>
      </p:sp>
      <p:sp>
        <p:nvSpPr>
          <p:cNvPr id="56" name="TextBox 682"/>
          <p:cNvSpPr>
            <a:spLocks noChangeArrowheads="1"/>
          </p:cNvSpPr>
          <p:nvPr/>
        </p:nvSpPr>
        <p:spPr bwMode="auto">
          <a:xfrm>
            <a:off x="2016770" y="2682875"/>
            <a:ext cx="442912"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a:r>
              <a:rPr lang="en-US" altLang="zh-CN" sz="1400">
                <a:solidFill>
                  <a:schemeClr val="accent2"/>
                </a:solidFill>
                <a:latin typeface="方正中等线简体" panose="03000509000000000000" pitchFamily="65" charset="-122"/>
                <a:ea typeface="方正中等线简体" panose="03000509000000000000" pitchFamily="65" charset="-122"/>
              </a:rPr>
              <a:t>3%</a:t>
            </a:r>
            <a:endParaRPr lang="zh-CN" altLang="en-US" sz="1400">
              <a:solidFill>
                <a:schemeClr val="accent2"/>
              </a:solidFill>
              <a:latin typeface="方正中等线简体" panose="03000509000000000000" pitchFamily="65" charset="-122"/>
              <a:ea typeface="方正中等线简体" panose="03000509000000000000" pitchFamily="65" charset="-122"/>
            </a:endParaRPr>
          </a:p>
        </p:txBody>
      </p:sp>
      <p:sp>
        <p:nvSpPr>
          <p:cNvPr id="57" name="TextBox 682"/>
          <p:cNvSpPr>
            <a:spLocks noChangeArrowheads="1"/>
          </p:cNvSpPr>
          <p:nvPr/>
        </p:nvSpPr>
        <p:spPr bwMode="auto">
          <a:xfrm>
            <a:off x="1202382" y="3028950"/>
            <a:ext cx="595313"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a:r>
              <a:rPr lang="en-US" altLang="zh-CN" sz="1600">
                <a:solidFill>
                  <a:schemeClr val="accent2"/>
                </a:solidFill>
                <a:latin typeface="方正中等线简体" panose="03000509000000000000" pitchFamily="65" charset="-122"/>
                <a:ea typeface="方正中等线简体" panose="03000509000000000000" pitchFamily="65" charset="-122"/>
              </a:rPr>
              <a:t>48%</a:t>
            </a:r>
            <a:endParaRPr lang="zh-CN" altLang="en-US" sz="1600">
              <a:solidFill>
                <a:schemeClr val="accent2"/>
              </a:solidFill>
              <a:latin typeface="方正中等线简体" panose="03000509000000000000" pitchFamily="65" charset="-122"/>
              <a:ea typeface="方正中等线简体" panose="03000509000000000000" pitchFamily="65" charset="-122"/>
            </a:endParaRPr>
          </a:p>
        </p:txBody>
      </p:sp>
      <p:sp>
        <p:nvSpPr>
          <p:cNvPr id="58" name="TextBox 115"/>
          <p:cNvSpPr>
            <a:spLocks noChangeArrowheads="1"/>
          </p:cNvSpPr>
          <p:nvPr/>
        </p:nvSpPr>
        <p:spPr bwMode="auto">
          <a:xfrm>
            <a:off x="6203543" y="993775"/>
            <a:ext cx="100540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a:r>
              <a:rPr lang="zh-CN" altLang="en-US" sz="1600" dirty="0">
                <a:solidFill>
                  <a:schemeClr val="bg2"/>
                </a:solidFill>
                <a:latin typeface="微软雅黑" panose="020B0503020204020204" pitchFamily="34" charset="-122"/>
                <a:ea typeface="微软雅黑" panose="020B0503020204020204" pitchFamily="34" charset="-122"/>
                <a:sym typeface="Arial" panose="020B0604020202020204" pitchFamily="34" charset="0"/>
              </a:rPr>
              <a:t>添加标题</a:t>
            </a:r>
            <a:endParaRPr lang="zh-CN" altLang="en-US" dirty="0">
              <a:solidFill>
                <a:schemeClr val="bg2"/>
              </a:solidFill>
            </a:endParaRPr>
          </a:p>
        </p:txBody>
      </p:sp>
      <p:sp>
        <p:nvSpPr>
          <p:cNvPr id="59" name="TextBox 116"/>
          <p:cNvSpPr>
            <a:spLocks noChangeArrowheads="1"/>
          </p:cNvSpPr>
          <p:nvPr/>
        </p:nvSpPr>
        <p:spPr bwMode="auto">
          <a:xfrm>
            <a:off x="7378293" y="2667000"/>
            <a:ext cx="100540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a:r>
              <a:rPr lang="zh-CN" altLang="en-US" sz="1600" dirty="0">
                <a:latin typeface="微软雅黑" panose="020B0503020204020204" pitchFamily="34" charset="-122"/>
                <a:ea typeface="微软雅黑" panose="020B0503020204020204" pitchFamily="34" charset="-122"/>
                <a:sym typeface="Arial" panose="020B0604020202020204" pitchFamily="34" charset="0"/>
              </a:rPr>
              <a:t>添加标题</a:t>
            </a:r>
            <a:endParaRPr lang="zh-CN" altLang="en-US" dirty="0"/>
          </a:p>
        </p:txBody>
      </p:sp>
      <p:sp>
        <p:nvSpPr>
          <p:cNvPr id="60" name="TextBox 117"/>
          <p:cNvSpPr>
            <a:spLocks noChangeArrowheads="1"/>
          </p:cNvSpPr>
          <p:nvPr/>
        </p:nvSpPr>
        <p:spPr bwMode="auto">
          <a:xfrm>
            <a:off x="4087406" y="2667000"/>
            <a:ext cx="100540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a:r>
              <a:rPr lang="zh-CN" altLang="en-US" sz="1600" dirty="0">
                <a:latin typeface="微软雅黑" panose="020B0503020204020204" pitchFamily="34" charset="-122"/>
                <a:ea typeface="微软雅黑" panose="020B0503020204020204" pitchFamily="34" charset="-122"/>
                <a:sym typeface="Arial" panose="020B0604020202020204" pitchFamily="34" charset="0"/>
              </a:rPr>
              <a:t>添加标题</a:t>
            </a:r>
            <a:endParaRPr lang="zh-CN" altLang="en-US" dirty="0"/>
          </a:p>
        </p:txBody>
      </p:sp>
      <p:sp>
        <p:nvSpPr>
          <p:cNvPr id="61" name="TextBox 118"/>
          <p:cNvSpPr>
            <a:spLocks noChangeArrowheads="1"/>
          </p:cNvSpPr>
          <p:nvPr/>
        </p:nvSpPr>
        <p:spPr bwMode="auto">
          <a:xfrm>
            <a:off x="6425793" y="3810000"/>
            <a:ext cx="100540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a:r>
              <a:rPr lang="zh-CN" altLang="en-US" sz="1600" dirty="0">
                <a:solidFill>
                  <a:schemeClr val="bg1"/>
                </a:solidFill>
                <a:latin typeface="微软雅黑" panose="020B0503020204020204" pitchFamily="34" charset="-122"/>
                <a:ea typeface="微软雅黑" panose="020B0503020204020204" pitchFamily="34" charset="-122"/>
                <a:sym typeface="Arial" panose="020B0604020202020204" pitchFamily="34" charset="0"/>
              </a:rPr>
              <a:t>添加标题</a:t>
            </a:r>
            <a:endParaRPr lang="zh-CN" altLang="en-US" dirty="0">
              <a:solidFill>
                <a:schemeClr val="bg1"/>
              </a:solidFill>
            </a:endParaRPr>
          </a:p>
        </p:txBody>
      </p:sp>
      <p:sp>
        <p:nvSpPr>
          <p:cNvPr id="62" name="TextBox 119"/>
          <p:cNvSpPr>
            <a:spLocks noChangeArrowheads="1"/>
          </p:cNvSpPr>
          <p:nvPr/>
        </p:nvSpPr>
        <p:spPr bwMode="auto">
          <a:xfrm>
            <a:off x="1113482" y="3554413"/>
            <a:ext cx="1158875"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r>
              <a:rPr lang="zh-CN" altLang="en-US" sz="1600">
                <a:solidFill>
                  <a:srgbClr val="000000"/>
                </a:solidFill>
                <a:latin typeface="微软雅黑" panose="020B0503020204020204" pitchFamily="34" charset="-122"/>
                <a:ea typeface="微软雅黑" panose="020B0503020204020204" pitchFamily="34" charset="-122"/>
                <a:sym typeface="Arial" panose="020B0604020202020204" pitchFamily="34" charset="0"/>
              </a:rPr>
              <a:t>添加标题</a:t>
            </a:r>
            <a:endParaRPr lang="zh-CN" altLang="en-US"/>
          </a:p>
        </p:txBody>
      </p:sp>
      <p:sp>
        <p:nvSpPr>
          <p:cNvPr id="63" name="文本框 62" descr="e7d195523061f1c0deeec63e560781cfd59afb0ea006f2a87ABB68BF51EA6619813959095094C18C62A12F549504892A4AAA8C1554C6663626E05CA27F281A14E6983772AFC3FB97135759321DEA3D70145073B7709DEAFA256CD57602346C569CD03E8246D33DA545568EA98FB062D63F616CDCDDC7C308D5561BD508072CED46FA16A315624C7F2FF57E77E923953F"/>
          <p:cNvSpPr txBox="1"/>
          <p:nvPr/>
        </p:nvSpPr>
        <p:spPr>
          <a:xfrm>
            <a:off x="3548042" y="387804"/>
            <a:ext cx="1800493" cy="369332"/>
          </a:xfrm>
          <a:prstGeom prst="rect">
            <a:avLst/>
          </a:prstGeom>
          <a:noFill/>
        </p:spPr>
        <p:txBody>
          <a:bodyPr wrap="none" rtlCol="0">
            <a:spAutoFit/>
          </a:bodyPr>
          <a:lstStyle/>
          <a:p>
            <a:pPr algn="ctr"/>
            <a:r>
              <a:rPr lang="zh-CN" altLang="en-US" dirty="0">
                <a:solidFill>
                  <a:srgbClr val="363636"/>
                </a:solidFill>
                <a:latin typeface="微软雅黑" panose="020B0503020204020204" pitchFamily="34" charset="-122"/>
                <a:ea typeface="微软雅黑" panose="020B0503020204020204" pitchFamily="34" charset="-122"/>
                <a:cs typeface="Kartika" panose="02020503030404060203" pitchFamily="18" charset="0"/>
              </a:rPr>
              <a:t>请在此输入标题</a:t>
            </a:r>
          </a:p>
        </p:txBody>
      </p:sp>
    </p:spTree>
    <p:extLst>
      <p:ext uri="{BB962C8B-B14F-4D97-AF65-F5344CB8AC3E}">
        <p14:creationId xmlns:p14="http://schemas.microsoft.com/office/powerpoint/2010/main" val="2426474375"/>
      </p:ext>
    </p:extLst>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32"/>
                                        </p:tgtEl>
                                        <p:attrNameLst>
                                          <p:attrName>style.visibility</p:attrName>
                                        </p:attrNameLst>
                                      </p:cBhvr>
                                      <p:to>
                                        <p:strVal val="visible"/>
                                      </p:to>
                                    </p:set>
                                    <p:anim calcmode="lin" valueType="num">
                                      <p:cBhvr>
                                        <p:cTn id="7" dur="500" fill="hold"/>
                                        <p:tgtEl>
                                          <p:spTgt spid="32"/>
                                        </p:tgtEl>
                                        <p:attrNameLst>
                                          <p:attrName>ppt_w</p:attrName>
                                        </p:attrNameLst>
                                      </p:cBhvr>
                                      <p:tavLst>
                                        <p:tav tm="0">
                                          <p:val>
                                            <p:fltVal val="0"/>
                                          </p:val>
                                        </p:tav>
                                        <p:tav tm="100000">
                                          <p:val>
                                            <p:strVal val="#ppt_w"/>
                                          </p:val>
                                        </p:tav>
                                      </p:tavLst>
                                    </p:anim>
                                    <p:anim calcmode="lin" valueType="num">
                                      <p:cBhvr>
                                        <p:cTn id="8" dur="500" fill="hold"/>
                                        <p:tgtEl>
                                          <p:spTgt spid="32"/>
                                        </p:tgtEl>
                                        <p:attrNameLst>
                                          <p:attrName>ppt_h</p:attrName>
                                        </p:attrNameLst>
                                      </p:cBhvr>
                                      <p:tavLst>
                                        <p:tav tm="0">
                                          <p:val>
                                            <p:fltVal val="0"/>
                                          </p:val>
                                        </p:tav>
                                        <p:tav tm="100000">
                                          <p:val>
                                            <p:strVal val="#ppt_h"/>
                                          </p:val>
                                        </p:tav>
                                      </p:tavLst>
                                    </p:anim>
                                    <p:animEffect transition="in" filter="fade">
                                      <p:cBhvr>
                                        <p:cTn id="9" dur="500"/>
                                        <p:tgtEl>
                                          <p:spTgt spid="32"/>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33"/>
                                        </p:tgtEl>
                                        <p:attrNameLst>
                                          <p:attrName>style.visibility</p:attrName>
                                        </p:attrNameLst>
                                      </p:cBhvr>
                                      <p:to>
                                        <p:strVal val="visible"/>
                                      </p:to>
                                    </p:set>
                                    <p:anim calcmode="lin" valueType="num">
                                      <p:cBhvr>
                                        <p:cTn id="12" dur="500" fill="hold"/>
                                        <p:tgtEl>
                                          <p:spTgt spid="33"/>
                                        </p:tgtEl>
                                        <p:attrNameLst>
                                          <p:attrName>ppt_w</p:attrName>
                                        </p:attrNameLst>
                                      </p:cBhvr>
                                      <p:tavLst>
                                        <p:tav tm="0">
                                          <p:val>
                                            <p:fltVal val="0"/>
                                          </p:val>
                                        </p:tav>
                                        <p:tav tm="100000">
                                          <p:val>
                                            <p:strVal val="#ppt_w"/>
                                          </p:val>
                                        </p:tav>
                                      </p:tavLst>
                                    </p:anim>
                                    <p:anim calcmode="lin" valueType="num">
                                      <p:cBhvr>
                                        <p:cTn id="13" dur="500" fill="hold"/>
                                        <p:tgtEl>
                                          <p:spTgt spid="33"/>
                                        </p:tgtEl>
                                        <p:attrNameLst>
                                          <p:attrName>ppt_h</p:attrName>
                                        </p:attrNameLst>
                                      </p:cBhvr>
                                      <p:tavLst>
                                        <p:tav tm="0">
                                          <p:val>
                                            <p:fltVal val="0"/>
                                          </p:val>
                                        </p:tav>
                                        <p:tav tm="100000">
                                          <p:val>
                                            <p:strVal val="#ppt_h"/>
                                          </p:val>
                                        </p:tav>
                                      </p:tavLst>
                                    </p:anim>
                                    <p:animEffect transition="in" filter="fade">
                                      <p:cBhvr>
                                        <p:cTn id="14" dur="500"/>
                                        <p:tgtEl>
                                          <p:spTgt spid="33"/>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34"/>
                                        </p:tgtEl>
                                        <p:attrNameLst>
                                          <p:attrName>style.visibility</p:attrName>
                                        </p:attrNameLst>
                                      </p:cBhvr>
                                      <p:to>
                                        <p:strVal val="visible"/>
                                      </p:to>
                                    </p:set>
                                    <p:anim calcmode="lin" valueType="num">
                                      <p:cBhvr>
                                        <p:cTn id="17" dur="500" fill="hold"/>
                                        <p:tgtEl>
                                          <p:spTgt spid="34"/>
                                        </p:tgtEl>
                                        <p:attrNameLst>
                                          <p:attrName>ppt_w</p:attrName>
                                        </p:attrNameLst>
                                      </p:cBhvr>
                                      <p:tavLst>
                                        <p:tav tm="0">
                                          <p:val>
                                            <p:fltVal val="0"/>
                                          </p:val>
                                        </p:tav>
                                        <p:tav tm="100000">
                                          <p:val>
                                            <p:strVal val="#ppt_w"/>
                                          </p:val>
                                        </p:tav>
                                      </p:tavLst>
                                    </p:anim>
                                    <p:anim calcmode="lin" valueType="num">
                                      <p:cBhvr>
                                        <p:cTn id="18" dur="500" fill="hold"/>
                                        <p:tgtEl>
                                          <p:spTgt spid="34"/>
                                        </p:tgtEl>
                                        <p:attrNameLst>
                                          <p:attrName>ppt_h</p:attrName>
                                        </p:attrNameLst>
                                      </p:cBhvr>
                                      <p:tavLst>
                                        <p:tav tm="0">
                                          <p:val>
                                            <p:fltVal val="0"/>
                                          </p:val>
                                        </p:tav>
                                        <p:tav tm="100000">
                                          <p:val>
                                            <p:strVal val="#ppt_h"/>
                                          </p:val>
                                        </p:tav>
                                      </p:tavLst>
                                    </p:anim>
                                    <p:animEffect transition="in" filter="fade">
                                      <p:cBhvr>
                                        <p:cTn id="19" dur="500"/>
                                        <p:tgtEl>
                                          <p:spTgt spid="34"/>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35"/>
                                        </p:tgtEl>
                                        <p:attrNameLst>
                                          <p:attrName>style.visibility</p:attrName>
                                        </p:attrNameLst>
                                      </p:cBhvr>
                                      <p:to>
                                        <p:strVal val="visible"/>
                                      </p:to>
                                    </p:set>
                                    <p:anim calcmode="lin" valueType="num">
                                      <p:cBhvr>
                                        <p:cTn id="22" dur="500" fill="hold"/>
                                        <p:tgtEl>
                                          <p:spTgt spid="35"/>
                                        </p:tgtEl>
                                        <p:attrNameLst>
                                          <p:attrName>ppt_w</p:attrName>
                                        </p:attrNameLst>
                                      </p:cBhvr>
                                      <p:tavLst>
                                        <p:tav tm="0">
                                          <p:val>
                                            <p:fltVal val="0"/>
                                          </p:val>
                                        </p:tav>
                                        <p:tav tm="100000">
                                          <p:val>
                                            <p:strVal val="#ppt_w"/>
                                          </p:val>
                                        </p:tav>
                                      </p:tavLst>
                                    </p:anim>
                                    <p:anim calcmode="lin" valueType="num">
                                      <p:cBhvr>
                                        <p:cTn id="23" dur="500" fill="hold"/>
                                        <p:tgtEl>
                                          <p:spTgt spid="35"/>
                                        </p:tgtEl>
                                        <p:attrNameLst>
                                          <p:attrName>ppt_h</p:attrName>
                                        </p:attrNameLst>
                                      </p:cBhvr>
                                      <p:tavLst>
                                        <p:tav tm="0">
                                          <p:val>
                                            <p:fltVal val="0"/>
                                          </p:val>
                                        </p:tav>
                                        <p:tav tm="100000">
                                          <p:val>
                                            <p:strVal val="#ppt_h"/>
                                          </p:val>
                                        </p:tav>
                                      </p:tavLst>
                                    </p:anim>
                                    <p:animEffect transition="in" filter="fade">
                                      <p:cBhvr>
                                        <p:cTn id="24" dur="500"/>
                                        <p:tgtEl>
                                          <p:spTgt spid="35"/>
                                        </p:tgtEl>
                                      </p:cBhvr>
                                    </p:animEffect>
                                  </p:childTnLst>
                                </p:cTn>
                              </p:par>
                              <p:par>
                                <p:cTn id="25" presetID="53" presetClass="entr" presetSubtype="16" fill="hold" grpId="0" nodeType="withEffect">
                                  <p:stCondLst>
                                    <p:cond delay="0"/>
                                  </p:stCondLst>
                                  <p:childTnLst>
                                    <p:set>
                                      <p:cBhvr>
                                        <p:cTn id="26" dur="1" fill="hold">
                                          <p:stCondLst>
                                            <p:cond delay="0"/>
                                          </p:stCondLst>
                                        </p:cTn>
                                        <p:tgtEl>
                                          <p:spTgt spid="36"/>
                                        </p:tgtEl>
                                        <p:attrNameLst>
                                          <p:attrName>style.visibility</p:attrName>
                                        </p:attrNameLst>
                                      </p:cBhvr>
                                      <p:to>
                                        <p:strVal val="visible"/>
                                      </p:to>
                                    </p:set>
                                    <p:anim calcmode="lin" valueType="num">
                                      <p:cBhvr>
                                        <p:cTn id="27" dur="500" fill="hold"/>
                                        <p:tgtEl>
                                          <p:spTgt spid="36"/>
                                        </p:tgtEl>
                                        <p:attrNameLst>
                                          <p:attrName>ppt_w</p:attrName>
                                        </p:attrNameLst>
                                      </p:cBhvr>
                                      <p:tavLst>
                                        <p:tav tm="0">
                                          <p:val>
                                            <p:fltVal val="0"/>
                                          </p:val>
                                        </p:tav>
                                        <p:tav tm="100000">
                                          <p:val>
                                            <p:strVal val="#ppt_w"/>
                                          </p:val>
                                        </p:tav>
                                      </p:tavLst>
                                    </p:anim>
                                    <p:anim calcmode="lin" valueType="num">
                                      <p:cBhvr>
                                        <p:cTn id="28" dur="500" fill="hold"/>
                                        <p:tgtEl>
                                          <p:spTgt spid="36"/>
                                        </p:tgtEl>
                                        <p:attrNameLst>
                                          <p:attrName>ppt_h</p:attrName>
                                        </p:attrNameLst>
                                      </p:cBhvr>
                                      <p:tavLst>
                                        <p:tav tm="0">
                                          <p:val>
                                            <p:fltVal val="0"/>
                                          </p:val>
                                        </p:tav>
                                        <p:tav tm="100000">
                                          <p:val>
                                            <p:strVal val="#ppt_h"/>
                                          </p:val>
                                        </p:tav>
                                      </p:tavLst>
                                    </p:anim>
                                    <p:animEffect transition="in" filter="fade">
                                      <p:cBhvr>
                                        <p:cTn id="29" dur="500"/>
                                        <p:tgtEl>
                                          <p:spTgt spid="36"/>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53"/>
                                        </p:tgtEl>
                                        <p:attrNameLst>
                                          <p:attrName>style.visibility</p:attrName>
                                        </p:attrNameLst>
                                      </p:cBhvr>
                                      <p:to>
                                        <p:strVal val="visible"/>
                                      </p:to>
                                    </p:set>
                                    <p:anim calcmode="lin" valueType="num">
                                      <p:cBhvr>
                                        <p:cTn id="32" dur="500" fill="hold"/>
                                        <p:tgtEl>
                                          <p:spTgt spid="53"/>
                                        </p:tgtEl>
                                        <p:attrNameLst>
                                          <p:attrName>ppt_w</p:attrName>
                                        </p:attrNameLst>
                                      </p:cBhvr>
                                      <p:tavLst>
                                        <p:tav tm="0">
                                          <p:val>
                                            <p:fltVal val="0"/>
                                          </p:val>
                                        </p:tav>
                                        <p:tav tm="100000">
                                          <p:val>
                                            <p:strVal val="#ppt_w"/>
                                          </p:val>
                                        </p:tav>
                                      </p:tavLst>
                                    </p:anim>
                                    <p:anim calcmode="lin" valueType="num">
                                      <p:cBhvr>
                                        <p:cTn id="33" dur="500" fill="hold"/>
                                        <p:tgtEl>
                                          <p:spTgt spid="53"/>
                                        </p:tgtEl>
                                        <p:attrNameLst>
                                          <p:attrName>ppt_h</p:attrName>
                                        </p:attrNameLst>
                                      </p:cBhvr>
                                      <p:tavLst>
                                        <p:tav tm="0">
                                          <p:val>
                                            <p:fltVal val="0"/>
                                          </p:val>
                                        </p:tav>
                                        <p:tav tm="100000">
                                          <p:val>
                                            <p:strVal val="#ppt_h"/>
                                          </p:val>
                                        </p:tav>
                                      </p:tavLst>
                                    </p:anim>
                                    <p:animEffect transition="in" filter="fade">
                                      <p:cBhvr>
                                        <p:cTn id="34" dur="500"/>
                                        <p:tgtEl>
                                          <p:spTgt spid="53"/>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54"/>
                                        </p:tgtEl>
                                        <p:attrNameLst>
                                          <p:attrName>style.visibility</p:attrName>
                                        </p:attrNameLst>
                                      </p:cBhvr>
                                      <p:to>
                                        <p:strVal val="visible"/>
                                      </p:to>
                                    </p:set>
                                    <p:anim calcmode="lin" valueType="num">
                                      <p:cBhvr>
                                        <p:cTn id="37" dur="500" fill="hold"/>
                                        <p:tgtEl>
                                          <p:spTgt spid="54"/>
                                        </p:tgtEl>
                                        <p:attrNameLst>
                                          <p:attrName>ppt_w</p:attrName>
                                        </p:attrNameLst>
                                      </p:cBhvr>
                                      <p:tavLst>
                                        <p:tav tm="0">
                                          <p:val>
                                            <p:fltVal val="0"/>
                                          </p:val>
                                        </p:tav>
                                        <p:tav tm="100000">
                                          <p:val>
                                            <p:strVal val="#ppt_w"/>
                                          </p:val>
                                        </p:tav>
                                      </p:tavLst>
                                    </p:anim>
                                    <p:anim calcmode="lin" valueType="num">
                                      <p:cBhvr>
                                        <p:cTn id="38" dur="500" fill="hold"/>
                                        <p:tgtEl>
                                          <p:spTgt spid="54"/>
                                        </p:tgtEl>
                                        <p:attrNameLst>
                                          <p:attrName>ppt_h</p:attrName>
                                        </p:attrNameLst>
                                      </p:cBhvr>
                                      <p:tavLst>
                                        <p:tav tm="0">
                                          <p:val>
                                            <p:fltVal val="0"/>
                                          </p:val>
                                        </p:tav>
                                        <p:tav tm="100000">
                                          <p:val>
                                            <p:strVal val="#ppt_h"/>
                                          </p:val>
                                        </p:tav>
                                      </p:tavLst>
                                    </p:anim>
                                    <p:animEffect transition="in" filter="fade">
                                      <p:cBhvr>
                                        <p:cTn id="39" dur="500"/>
                                        <p:tgtEl>
                                          <p:spTgt spid="54"/>
                                        </p:tgtEl>
                                      </p:cBhvr>
                                    </p:animEffect>
                                  </p:childTnLst>
                                </p:cTn>
                              </p:par>
                              <p:par>
                                <p:cTn id="40" presetID="53" presetClass="entr" presetSubtype="16" fill="hold" grpId="0" nodeType="withEffect">
                                  <p:stCondLst>
                                    <p:cond delay="0"/>
                                  </p:stCondLst>
                                  <p:childTnLst>
                                    <p:set>
                                      <p:cBhvr>
                                        <p:cTn id="41" dur="1" fill="hold">
                                          <p:stCondLst>
                                            <p:cond delay="0"/>
                                          </p:stCondLst>
                                        </p:cTn>
                                        <p:tgtEl>
                                          <p:spTgt spid="55"/>
                                        </p:tgtEl>
                                        <p:attrNameLst>
                                          <p:attrName>style.visibility</p:attrName>
                                        </p:attrNameLst>
                                      </p:cBhvr>
                                      <p:to>
                                        <p:strVal val="visible"/>
                                      </p:to>
                                    </p:set>
                                    <p:anim calcmode="lin" valueType="num">
                                      <p:cBhvr>
                                        <p:cTn id="42" dur="500" fill="hold"/>
                                        <p:tgtEl>
                                          <p:spTgt spid="55"/>
                                        </p:tgtEl>
                                        <p:attrNameLst>
                                          <p:attrName>ppt_w</p:attrName>
                                        </p:attrNameLst>
                                      </p:cBhvr>
                                      <p:tavLst>
                                        <p:tav tm="0">
                                          <p:val>
                                            <p:fltVal val="0"/>
                                          </p:val>
                                        </p:tav>
                                        <p:tav tm="100000">
                                          <p:val>
                                            <p:strVal val="#ppt_w"/>
                                          </p:val>
                                        </p:tav>
                                      </p:tavLst>
                                    </p:anim>
                                    <p:anim calcmode="lin" valueType="num">
                                      <p:cBhvr>
                                        <p:cTn id="43" dur="500" fill="hold"/>
                                        <p:tgtEl>
                                          <p:spTgt spid="55"/>
                                        </p:tgtEl>
                                        <p:attrNameLst>
                                          <p:attrName>ppt_h</p:attrName>
                                        </p:attrNameLst>
                                      </p:cBhvr>
                                      <p:tavLst>
                                        <p:tav tm="0">
                                          <p:val>
                                            <p:fltVal val="0"/>
                                          </p:val>
                                        </p:tav>
                                        <p:tav tm="100000">
                                          <p:val>
                                            <p:strVal val="#ppt_h"/>
                                          </p:val>
                                        </p:tav>
                                      </p:tavLst>
                                    </p:anim>
                                    <p:animEffect transition="in" filter="fade">
                                      <p:cBhvr>
                                        <p:cTn id="44" dur="500"/>
                                        <p:tgtEl>
                                          <p:spTgt spid="55"/>
                                        </p:tgtEl>
                                      </p:cBhvr>
                                    </p:animEffect>
                                  </p:childTnLst>
                                </p:cTn>
                              </p:par>
                              <p:par>
                                <p:cTn id="45" presetID="53" presetClass="entr" presetSubtype="16" fill="hold" grpId="0" nodeType="withEffect">
                                  <p:stCondLst>
                                    <p:cond delay="0"/>
                                  </p:stCondLst>
                                  <p:childTnLst>
                                    <p:set>
                                      <p:cBhvr>
                                        <p:cTn id="46" dur="1" fill="hold">
                                          <p:stCondLst>
                                            <p:cond delay="0"/>
                                          </p:stCondLst>
                                        </p:cTn>
                                        <p:tgtEl>
                                          <p:spTgt spid="56"/>
                                        </p:tgtEl>
                                        <p:attrNameLst>
                                          <p:attrName>style.visibility</p:attrName>
                                        </p:attrNameLst>
                                      </p:cBhvr>
                                      <p:to>
                                        <p:strVal val="visible"/>
                                      </p:to>
                                    </p:set>
                                    <p:anim calcmode="lin" valueType="num">
                                      <p:cBhvr>
                                        <p:cTn id="47" dur="500" fill="hold"/>
                                        <p:tgtEl>
                                          <p:spTgt spid="56"/>
                                        </p:tgtEl>
                                        <p:attrNameLst>
                                          <p:attrName>ppt_w</p:attrName>
                                        </p:attrNameLst>
                                      </p:cBhvr>
                                      <p:tavLst>
                                        <p:tav tm="0">
                                          <p:val>
                                            <p:fltVal val="0"/>
                                          </p:val>
                                        </p:tav>
                                        <p:tav tm="100000">
                                          <p:val>
                                            <p:strVal val="#ppt_w"/>
                                          </p:val>
                                        </p:tav>
                                      </p:tavLst>
                                    </p:anim>
                                    <p:anim calcmode="lin" valueType="num">
                                      <p:cBhvr>
                                        <p:cTn id="48" dur="500" fill="hold"/>
                                        <p:tgtEl>
                                          <p:spTgt spid="56"/>
                                        </p:tgtEl>
                                        <p:attrNameLst>
                                          <p:attrName>ppt_h</p:attrName>
                                        </p:attrNameLst>
                                      </p:cBhvr>
                                      <p:tavLst>
                                        <p:tav tm="0">
                                          <p:val>
                                            <p:fltVal val="0"/>
                                          </p:val>
                                        </p:tav>
                                        <p:tav tm="100000">
                                          <p:val>
                                            <p:strVal val="#ppt_h"/>
                                          </p:val>
                                        </p:tav>
                                      </p:tavLst>
                                    </p:anim>
                                    <p:animEffect transition="in" filter="fade">
                                      <p:cBhvr>
                                        <p:cTn id="49" dur="500"/>
                                        <p:tgtEl>
                                          <p:spTgt spid="56"/>
                                        </p:tgtEl>
                                      </p:cBhvr>
                                    </p:animEffect>
                                  </p:childTnLst>
                                </p:cTn>
                              </p:par>
                              <p:par>
                                <p:cTn id="50" presetID="53" presetClass="entr" presetSubtype="16" fill="hold" grpId="0" nodeType="withEffect">
                                  <p:stCondLst>
                                    <p:cond delay="0"/>
                                  </p:stCondLst>
                                  <p:childTnLst>
                                    <p:set>
                                      <p:cBhvr>
                                        <p:cTn id="51" dur="1" fill="hold">
                                          <p:stCondLst>
                                            <p:cond delay="0"/>
                                          </p:stCondLst>
                                        </p:cTn>
                                        <p:tgtEl>
                                          <p:spTgt spid="57"/>
                                        </p:tgtEl>
                                        <p:attrNameLst>
                                          <p:attrName>style.visibility</p:attrName>
                                        </p:attrNameLst>
                                      </p:cBhvr>
                                      <p:to>
                                        <p:strVal val="visible"/>
                                      </p:to>
                                    </p:set>
                                    <p:anim calcmode="lin" valueType="num">
                                      <p:cBhvr>
                                        <p:cTn id="52" dur="500" fill="hold"/>
                                        <p:tgtEl>
                                          <p:spTgt spid="57"/>
                                        </p:tgtEl>
                                        <p:attrNameLst>
                                          <p:attrName>ppt_w</p:attrName>
                                        </p:attrNameLst>
                                      </p:cBhvr>
                                      <p:tavLst>
                                        <p:tav tm="0">
                                          <p:val>
                                            <p:fltVal val="0"/>
                                          </p:val>
                                        </p:tav>
                                        <p:tav tm="100000">
                                          <p:val>
                                            <p:strVal val="#ppt_w"/>
                                          </p:val>
                                        </p:tav>
                                      </p:tavLst>
                                    </p:anim>
                                    <p:anim calcmode="lin" valueType="num">
                                      <p:cBhvr>
                                        <p:cTn id="53" dur="500" fill="hold"/>
                                        <p:tgtEl>
                                          <p:spTgt spid="57"/>
                                        </p:tgtEl>
                                        <p:attrNameLst>
                                          <p:attrName>ppt_h</p:attrName>
                                        </p:attrNameLst>
                                      </p:cBhvr>
                                      <p:tavLst>
                                        <p:tav tm="0">
                                          <p:val>
                                            <p:fltVal val="0"/>
                                          </p:val>
                                        </p:tav>
                                        <p:tav tm="100000">
                                          <p:val>
                                            <p:strVal val="#ppt_h"/>
                                          </p:val>
                                        </p:tav>
                                      </p:tavLst>
                                    </p:anim>
                                    <p:animEffect transition="in" filter="fade">
                                      <p:cBhvr>
                                        <p:cTn id="54" dur="500"/>
                                        <p:tgtEl>
                                          <p:spTgt spid="57"/>
                                        </p:tgtEl>
                                      </p:cBhvr>
                                    </p:animEffect>
                                  </p:childTnLst>
                                </p:cTn>
                              </p:par>
                            </p:childTnLst>
                          </p:cTn>
                        </p:par>
                      </p:childTnLst>
                    </p:cTn>
                  </p:par>
                  <p:par>
                    <p:cTn id="55" fill="hold">
                      <p:stCondLst>
                        <p:cond delay="indefinite"/>
                      </p:stCondLst>
                      <p:childTnLst>
                        <p:par>
                          <p:cTn id="56" fill="hold">
                            <p:stCondLst>
                              <p:cond delay="0"/>
                            </p:stCondLst>
                            <p:childTnLst>
                              <p:par>
                                <p:cTn id="57" presetID="42" presetClass="entr" presetSubtype="0" fill="hold" grpId="0" nodeType="clickEffect">
                                  <p:stCondLst>
                                    <p:cond delay="0"/>
                                  </p:stCondLst>
                                  <p:childTnLst>
                                    <p:set>
                                      <p:cBhvr>
                                        <p:cTn id="58" dur="1" fill="hold">
                                          <p:stCondLst>
                                            <p:cond delay="0"/>
                                          </p:stCondLst>
                                        </p:cTn>
                                        <p:tgtEl>
                                          <p:spTgt spid="62"/>
                                        </p:tgtEl>
                                        <p:attrNameLst>
                                          <p:attrName>style.visibility</p:attrName>
                                        </p:attrNameLst>
                                      </p:cBhvr>
                                      <p:to>
                                        <p:strVal val="visible"/>
                                      </p:to>
                                    </p:set>
                                    <p:animEffect transition="in" filter="fade">
                                      <p:cBhvr>
                                        <p:cTn id="59" dur="500"/>
                                        <p:tgtEl>
                                          <p:spTgt spid="62"/>
                                        </p:tgtEl>
                                      </p:cBhvr>
                                    </p:animEffect>
                                    <p:anim calcmode="lin" valueType="num">
                                      <p:cBhvr>
                                        <p:cTn id="60" dur="500" fill="hold"/>
                                        <p:tgtEl>
                                          <p:spTgt spid="62"/>
                                        </p:tgtEl>
                                        <p:attrNameLst>
                                          <p:attrName>ppt_x</p:attrName>
                                        </p:attrNameLst>
                                      </p:cBhvr>
                                      <p:tavLst>
                                        <p:tav tm="0">
                                          <p:val>
                                            <p:strVal val="#ppt_x"/>
                                          </p:val>
                                        </p:tav>
                                        <p:tav tm="100000">
                                          <p:val>
                                            <p:strVal val="#ppt_x"/>
                                          </p:val>
                                        </p:tav>
                                      </p:tavLst>
                                    </p:anim>
                                    <p:anim calcmode="lin" valueType="num">
                                      <p:cBhvr>
                                        <p:cTn id="61" dur="500" fill="hold"/>
                                        <p:tgtEl>
                                          <p:spTgt spid="62"/>
                                        </p:tgtEl>
                                        <p:attrNameLst>
                                          <p:attrName>ppt_y</p:attrName>
                                        </p:attrNameLst>
                                      </p:cBhvr>
                                      <p:tavLst>
                                        <p:tav tm="0">
                                          <p:val>
                                            <p:strVal val="#ppt_y+.1"/>
                                          </p:val>
                                        </p:tav>
                                        <p:tav tm="100000">
                                          <p:val>
                                            <p:strVal val="#ppt_y"/>
                                          </p:val>
                                        </p:tav>
                                      </p:tavLst>
                                    </p:anim>
                                  </p:childTnLst>
                                </p:cTn>
                              </p:par>
                            </p:childTnLst>
                          </p:cTn>
                        </p:par>
                      </p:childTnLst>
                    </p:cTn>
                  </p:par>
                  <p:par>
                    <p:cTn id="62" fill="hold">
                      <p:stCondLst>
                        <p:cond delay="indefinite"/>
                      </p:stCondLst>
                      <p:childTnLst>
                        <p:par>
                          <p:cTn id="63" fill="hold">
                            <p:stCondLst>
                              <p:cond delay="0"/>
                            </p:stCondLst>
                            <p:childTnLst>
                              <p:par>
                                <p:cTn id="64" presetID="22" presetClass="entr" presetSubtype="8" fill="hold" grpId="0" nodeType="clickEffect">
                                  <p:stCondLst>
                                    <p:cond delay="0"/>
                                  </p:stCondLst>
                                  <p:childTnLst>
                                    <p:set>
                                      <p:cBhvr>
                                        <p:cTn id="65" dur="1" fill="hold">
                                          <p:stCondLst>
                                            <p:cond delay="0"/>
                                          </p:stCondLst>
                                        </p:cTn>
                                        <p:tgtEl>
                                          <p:spTgt spid="37"/>
                                        </p:tgtEl>
                                        <p:attrNameLst>
                                          <p:attrName>style.visibility</p:attrName>
                                        </p:attrNameLst>
                                      </p:cBhvr>
                                      <p:to>
                                        <p:strVal val="visible"/>
                                      </p:to>
                                    </p:set>
                                    <p:animEffect transition="in" filter="wipe(left)">
                                      <p:cBhvr>
                                        <p:cTn id="66" dur="500"/>
                                        <p:tgtEl>
                                          <p:spTgt spid="37"/>
                                        </p:tgtEl>
                                      </p:cBhvr>
                                    </p:animEffect>
                                  </p:childTnLst>
                                </p:cTn>
                              </p:par>
                              <p:par>
                                <p:cTn id="67" presetID="22" presetClass="entr" presetSubtype="8" fill="hold" grpId="0" nodeType="withEffect">
                                  <p:stCondLst>
                                    <p:cond delay="0"/>
                                  </p:stCondLst>
                                  <p:childTnLst>
                                    <p:set>
                                      <p:cBhvr>
                                        <p:cTn id="68" dur="1" fill="hold">
                                          <p:stCondLst>
                                            <p:cond delay="0"/>
                                          </p:stCondLst>
                                        </p:cTn>
                                        <p:tgtEl>
                                          <p:spTgt spid="38"/>
                                        </p:tgtEl>
                                        <p:attrNameLst>
                                          <p:attrName>style.visibility</p:attrName>
                                        </p:attrNameLst>
                                      </p:cBhvr>
                                      <p:to>
                                        <p:strVal val="visible"/>
                                      </p:to>
                                    </p:set>
                                    <p:animEffect transition="in" filter="wipe(left)">
                                      <p:cBhvr>
                                        <p:cTn id="69" dur="500"/>
                                        <p:tgtEl>
                                          <p:spTgt spid="38"/>
                                        </p:tgtEl>
                                      </p:cBhvr>
                                    </p:animEffect>
                                  </p:childTnLst>
                                </p:cTn>
                              </p:par>
                            </p:childTnLst>
                          </p:cTn>
                        </p:par>
                      </p:childTnLst>
                    </p:cTn>
                  </p:par>
                  <p:par>
                    <p:cTn id="70" fill="hold">
                      <p:stCondLst>
                        <p:cond delay="indefinite"/>
                      </p:stCondLst>
                      <p:childTnLst>
                        <p:par>
                          <p:cTn id="71" fill="hold">
                            <p:stCondLst>
                              <p:cond delay="0"/>
                            </p:stCondLst>
                            <p:childTnLst>
                              <p:par>
                                <p:cTn id="72" presetID="53" presetClass="entr" presetSubtype="16" fill="hold" grpId="0" nodeType="clickEffect">
                                  <p:stCondLst>
                                    <p:cond delay="0"/>
                                  </p:stCondLst>
                                  <p:childTnLst>
                                    <p:set>
                                      <p:cBhvr>
                                        <p:cTn id="73" dur="1" fill="hold">
                                          <p:stCondLst>
                                            <p:cond delay="0"/>
                                          </p:stCondLst>
                                        </p:cTn>
                                        <p:tgtEl>
                                          <p:spTgt spid="39"/>
                                        </p:tgtEl>
                                        <p:attrNameLst>
                                          <p:attrName>style.visibility</p:attrName>
                                        </p:attrNameLst>
                                      </p:cBhvr>
                                      <p:to>
                                        <p:strVal val="visible"/>
                                      </p:to>
                                    </p:set>
                                    <p:anim calcmode="lin" valueType="num">
                                      <p:cBhvr>
                                        <p:cTn id="74" dur="500" fill="hold"/>
                                        <p:tgtEl>
                                          <p:spTgt spid="39"/>
                                        </p:tgtEl>
                                        <p:attrNameLst>
                                          <p:attrName>ppt_w</p:attrName>
                                        </p:attrNameLst>
                                      </p:cBhvr>
                                      <p:tavLst>
                                        <p:tav tm="0">
                                          <p:val>
                                            <p:fltVal val="0"/>
                                          </p:val>
                                        </p:tav>
                                        <p:tav tm="100000">
                                          <p:val>
                                            <p:strVal val="#ppt_w"/>
                                          </p:val>
                                        </p:tav>
                                      </p:tavLst>
                                    </p:anim>
                                    <p:anim calcmode="lin" valueType="num">
                                      <p:cBhvr>
                                        <p:cTn id="75" dur="500" fill="hold"/>
                                        <p:tgtEl>
                                          <p:spTgt spid="39"/>
                                        </p:tgtEl>
                                        <p:attrNameLst>
                                          <p:attrName>ppt_h</p:attrName>
                                        </p:attrNameLst>
                                      </p:cBhvr>
                                      <p:tavLst>
                                        <p:tav tm="0">
                                          <p:val>
                                            <p:fltVal val="0"/>
                                          </p:val>
                                        </p:tav>
                                        <p:tav tm="100000">
                                          <p:val>
                                            <p:strVal val="#ppt_h"/>
                                          </p:val>
                                        </p:tav>
                                      </p:tavLst>
                                    </p:anim>
                                    <p:animEffect transition="in" filter="fade">
                                      <p:cBhvr>
                                        <p:cTn id="76" dur="500"/>
                                        <p:tgtEl>
                                          <p:spTgt spid="39"/>
                                        </p:tgtEl>
                                      </p:cBhvr>
                                    </p:animEffect>
                                  </p:childTnLst>
                                </p:cTn>
                              </p:par>
                              <p:par>
                                <p:cTn id="77" presetID="53" presetClass="entr" presetSubtype="16" fill="hold" grpId="0" nodeType="withEffect">
                                  <p:stCondLst>
                                    <p:cond delay="0"/>
                                  </p:stCondLst>
                                  <p:childTnLst>
                                    <p:set>
                                      <p:cBhvr>
                                        <p:cTn id="78" dur="1" fill="hold">
                                          <p:stCondLst>
                                            <p:cond delay="0"/>
                                          </p:stCondLst>
                                        </p:cTn>
                                        <p:tgtEl>
                                          <p:spTgt spid="40"/>
                                        </p:tgtEl>
                                        <p:attrNameLst>
                                          <p:attrName>style.visibility</p:attrName>
                                        </p:attrNameLst>
                                      </p:cBhvr>
                                      <p:to>
                                        <p:strVal val="visible"/>
                                      </p:to>
                                    </p:set>
                                    <p:anim calcmode="lin" valueType="num">
                                      <p:cBhvr>
                                        <p:cTn id="79" dur="500" fill="hold"/>
                                        <p:tgtEl>
                                          <p:spTgt spid="40"/>
                                        </p:tgtEl>
                                        <p:attrNameLst>
                                          <p:attrName>ppt_w</p:attrName>
                                        </p:attrNameLst>
                                      </p:cBhvr>
                                      <p:tavLst>
                                        <p:tav tm="0">
                                          <p:val>
                                            <p:fltVal val="0"/>
                                          </p:val>
                                        </p:tav>
                                        <p:tav tm="100000">
                                          <p:val>
                                            <p:strVal val="#ppt_w"/>
                                          </p:val>
                                        </p:tav>
                                      </p:tavLst>
                                    </p:anim>
                                    <p:anim calcmode="lin" valueType="num">
                                      <p:cBhvr>
                                        <p:cTn id="80" dur="500" fill="hold"/>
                                        <p:tgtEl>
                                          <p:spTgt spid="40"/>
                                        </p:tgtEl>
                                        <p:attrNameLst>
                                          <p:attrName>ppt_h</p:attrName>
                                        </p:attrNameLst>
                                      </p:cBhvr>
                                      <p:tavLst>
                                        <p:tav tm="0">
                                          <p:val>
                                            <p:fltVal val="0"/>
                                          </p:val>
                                        </p:tav>
                                        <p:tav tm="100000">
                                          <p:val>
                                            <p:strVal val="#ppt_h"/>
                                          </p:val>
                                        </p:tav>
                                      </p:tavLst>
                                    </p:anim>
                                    <p:animEffect transition="in" filter="fade">
                                      <p:cBhvr>
                                        <p:cTn id="81" dur="500"/>
                                        <p:tgtEl>
                                          <p:spTgt spid="40"/>
                                        </p:tgtEl>
                                      </p:cBhvr>
                                    </p:animEffect>
                                  </p:childTnLst>
                                </p:cTn>
                              </p:par>
                              <p:par>
                                <p:cTn id="82" presetID="53" presetClass="entr" presetSubtype="16" fill="hold" grpId="0" nodeType="withEffect">
                                  <p:stCondLst>
                                    <p:cond delay="0"/>
                                  </p:stCondLst>
                                  <p:childTnLst>
                                    <p:set>
                                      <p:cBhvr>
                                        <p:cTn id="83" dur="1" fill="hold">
                                          <p:stCondLst>
                                            <p:cond delay="0"/>
                                          </p:stCondLst>
                                        </p:cTn>
                                        <p:tgtEl>
                                          <p:spTgt spid="41"/>
                                        </p:tgtEl>
                                        <p:attrNameLst>
                                          <p:attrName>style.visibility</p:attrName>
                                        </p:attrNameLst>
                                      </p:cBhvr>
                                      <p:to>
                                        <p:strVal val="visible"/>
                                      </p:to>
                                    </p:set>
                                    <p:anim calcmode="lin" valueType="num">
                                      <p:cBhvr>
                                        <p:cTn id="84" dur="500" fill="hold"/>
                                        <p:tgtEl>
                                          <p:spTgt spid="41"/>
                                        </p:tgtEl>
                                        <p:attrNameLst>
                                          <p:attrName>ppt_w</p:attrName>
                                        </p:attrNameLst>
                                      </p:cBhvr>
                                      <p:tavLst>
                                        <p:tav tm="0">
                                          <p:val>
                                            <p:fltVal val="0"/>
                                          </p:val>
                                        </p:tav>
                                        <p:tav tm="100000">
                                          <p:val>
                                            <p:strVal val="#ppt_w"/>
                                          </p:val>
                                        </p:tav>
                                      </p:tavLst>
                                    </p:anim>
                                    <p:anim calcmode="lin" valueType="num">
                                      <p:cBhvr>
                                        <p:cTn id="85" dur="500" fill="hold"/>
                                        <p:tgtEl>
                                          <p:spTgt spid="41"/>
                                        </p:tgtEl>
                                        <p:attrNameLst>
                                          <p:attrName>ppt_h</p:attrName>
                                        </p:attrNameLst>
                                      </p:cBhvr>
                                      <p:tavLst>
                                        <p:tav tm="0">
                                          <p:val>
                                            <p:fltVal val="0"/>
                                          </p:val>
                                        </p:tav>
                                        <p:tav tm="100000">
                                          <p:val>
                                            <p:strVal val="#ppt_h"/>
                                          </p:val>
                                        </p:tav>
                                      </p:tavLst>
                                    </p:anim>
                                    <p:animEffect transition="in" filter="fade">
                                      <p:cBhvr>
                                        <p:cTn id="86" dur="500"/>
                                        <p:tgtEl>
                                          <p:spTgt spid="41"/>
                                        </p:tgtEl>
                                      </p:cBhvr>
                                    </p:animEffect>
                                  </p:childTnLst>
                                </p:cTn>
                              </p:par>
                              <p:par>
                                <p:cTn id="87" presetID="53" presetClass="entr" presetSubtype="16" fill="hold" grpId="0" nodeType="withEffect">
                                  <p:stCondLst>
                                    <p:cond delay="0"/>
                                  </p:stCondLst>
                                  <p:childTnLst>
                                    <p:set>
                                      <p:cBhvr>
                                        <p:cTn id="88" dur="1" fill="hold">
                                          <p:stCondLst>
                                            <p:cond delay="0"/>
                                          </p:stCondLst>
                                        </p:cTn>
                                        <p:tgtEl>
                                          <p:spTgt spid="42"/>
                                        </p:tgtEl>
                                        <p:attrNameLst>
                                          <p:attrName>style.visibility</p:attrName>
                                        </p:attrNameLst>
                                      </p:cBhvr>
                                      <p:to>
                                        <p:strVal val="visible"/>
                                      </p:to>
                                    </p:set>
                                    <p:anim calcmode="lin" valueType="num">
                                      <p:cBhvr>
                                        <p:cTn id="89" dur="500" fill="hold"/>
                                        <p:tgtEl>
                                          <p:spTgt spid="42"/>
                                        </p:tgtEl>
                                        <p:attrNameLst>
                                          <p:attrName>ppt_w</p:attrName>
                                        </p:attrNameLst>
                                      </p:cBhvr>
                                      <p:tavLst>
                                        <p:tav tm="0">
                                          <p:val>
                                            <p:fltVal val="0"/>
                                          </p:val>
                                        </p:tav>
                                        <p:tav tm="100000">
                                          <p:val>
                                            <p:strVal val="#ppt_w"/>
                                          </p:val>
                                        </p:tav>
                                      </p:tavLst>
                                    </p:anim>
                                    <p:anim calcmode="lin" valueType="num">
                                      <p:cBhvr>
                                        <p:cTn id="90" dur="500" fill="hold"/>
                                        <p:tgtEl>
                                          <p:spTgt spid="42"/>
                                        </p:tgtEl>
                                        <p:attrNameLst>
                                          <p:attrName>ppt_h</p:attrName>
                                        </p:attrNameLst>
                                      </p:cBhvr>
                                      <p:tavLst>
                                        <p:tav tm="0">
                                          <p:val>
                                            <p:fltVal val="0"/>
                                          </p:val>
                                        </p:tav>
                                        <p:tav tm="100000">
                                          <p:val>
                                            <p:strVal val="#ppt_h"/>
                                          </p:val>
                                        </p:tav>
                                      </p:tavLst>
                                    </p:anim>
                                    <p:animEffect transition="in" filter="fade">
                                      <p:cBhvr>
                                        <p:cTn id="91" dur="500"/>
                                        <p:tgtEl>
                                          <p:spTgt spid="42"/>
                                        </p:tgtEl>
                                      </p:cBhvr>
                                    </p:animEffect>
                                  </p:childTnLst>
                                </p:cTn>
                              </p:par>
                              <p:par>
                                <p:cTn id="92" presetID="53" presetClass="entr" presetSubtype="16" fill="hold" grpId="0" nodeType="withEffect">
                                  <p:stCondLst>
                                    <p:cond delay="0"/>
                                  </p:stCondLst>
                                  <p:childTnLst>
                                    <p:set>
                                      <p:cBhvr>
                                        <p:cTn id="93" dur="1" fill="hold">
                                          <p:stCondLst>
                                            <p:cond delay="0"/>
                                          </p:stCondLst>
                                        </p:cTn>
                                        <p:tgtEl>
                                          <p:spTgt spid="51"/>
                                        </p:tgtEl>
                                        <p:attrNameLst>
                                          <p:attrName>style.visibility</p:attrName>
                                        </p:attrNameLst>
                                      </p:cBhvr>
                                      <p:to>
                                        <p:strVal val="visible"/>
                                      </p:to>
                                    </p:set>
                                    <p:anim calcmode="lin" valueType="num">
                                      <p:cBhvr>
                                        <p:cTn id="94" dur="500" fill="hold"/>
                                        <p:tgtEl>
                                          <p:spTgt spid="51"/>
                                        </p:tgtEl>
                                        <p:attrNameLst>
                                          <p:attrName>ppt_w</p:attrName>
                                        </p:attrNameLst>
                                      </p:cBhvr>
                                      <p:tavLst>
                                        <p:tav tm="0">
                                          <p:val>
                                            <p:fltVal val="0"/>
                                          </p:val>
                                        </p:tav>
                                        <p:tav tm="100000">
                                          <p:val>
                                            <p:strVal val="#ppt_w"/>
                                          </p:val>
                                        </p:tav>
                                      </p:tavLst>
                                    </p:anim>
                                    <p:anim calcmode="lin" valueType="num">
                                      <p:cBhvr>
                                        <p:cTn id="95" dur="500" fill="hold"/>
                                        <p:tgtEl>
                                          <p:spTgt spid="51"/>
                                        </p:tgtEl>
                                        <p:attrNameLst>
                                          <p:attrName>ppt_h</p:attrName>
                                        </p:attrNameLst>
                                      </p:cBhvr>
                                      <p:tavLst>
                                        <p:tav tm="0">
                                          <p:val>
                                            <p:fltVal val="0"/>
                                          </p:val>
                                        </p:tav>
                                        <p:tav tm="100000">
                                          <p:val>
                                            <p:strVal val="#ppt_h"/>
                                          </p:val>
                                        </p:tav>
                                      </p:tavLst>
                                    </p:anim>
                                    <p:animEffect transition="in" filter="fade">
                                      <p:cBhvr>
                                        <p:cTn id="96" dur="500"/>
                                        <p:tgtEl>
                                          <p:spTgt spid="51"/>
                                        </p:tgtEl>
                                      </p:cBhvr>
                                    </p:animEffect>
                                  </p:childTnLst>
                                </p:cTn>
                              </p:par>
                              <p:par>
                                <p:cTn id="97" presetID="53" presetClass="entr" presetSubtype="16" fill="hold" grpId="0" nodeType="withEffect">
                                  <p:stCondLst>
                                    <p:cond delay="0"/>
                                  </p:stCondLst>
                                  <p:childTnLst>
                                    <p:set>
                                      <p:cBhvr>
                                        <p:cTn id="98" dur="1" fill="hold">
                                          <p:stCondLst>
                                            <p:cond delay="0"/>
                                          </p:stCondLst>
                                        </p:cTn>
                                        <p:tgtEl>
                                          <p:spTgt spid="52"/>
                                        </p:tgtEl>
                                        <p:attrNameLst>
                                          <p:attrName>style.visibility</p:attrName>
                                        </p:attrNameLst>
                                      </p:cBhvr>
                                      <p:to>
                                        <p:strVal val="visible"/>
                                      </p:to>
                                    </p:set>
                                    <p:anim calcmode="lin" valueType="num">
                                      <p:cBhvr>
                                        <p:cTn id="99" dur="500" fill="hold"/>
                                        <p:tgtEl>
                                          <p:spTgt spid="52"/>
                                        </p:tgtEl>
                                        <p:attrNameLst>
                                          <p:attrName>ppt_w</p:attrName>
                                        </p:attrNameLst>
                                      </p:cBhvr>
                                      <p:tavLst>
                                        <p:tav tm="0">
                                          <p:val>
                                            <p:fltVal val="0"/>
                                          </p:val>
                                        </p:tav>
                                        <p:tav tm="100000">
                                          <p:val>
                                            <p:strVal val="#ppt_w"/>
                                          </p:val>
                                        </p:tav>
                                      </p:tavLst>
                                    </p:anim>
                                    <p:anim calcmode="lin" valueType="num">
                                      <p:cBhvr>
                                        <p:cTn id="100" dur="500" fill="hold"/>
                                        <p:tgtEl>
                                          <p:spTgt spid="52"/>
                                        </p:tgtEl>
                                        <p:attrNameLst>
                                          <p:attrName>ppt_h</p:attrName>
                                        </p:attrNameLst>
                                      </p:cBhvr>
                                      <p:tavLst>
                                        <p:tav tm="0">
                                          <p:val>
                                            <p:fltVal val="0"/>
                                          </p:val>
                                        </p:tav>
                                        <p:tav tm="100000">
                                          <p:val>
                                            <p:strVal val="#ppt_h"/>
                                          </p:val>
                                        </p:tav>
                                      </p:tavLst>
                                    </p:anim>
                                    <p:animEffect transition="in" filter="fade">
                                      <p:cBhvr>
                                        <p:cTn id="101" dur="500"/>
                                        <p:tgtEl>
                                          <p:spTgt spid="52"/>
                                        </p:tgtEl>
                                      </p:cBhvr>
                                    </p:animEffect>
                                  </p:childTnLst>
                                </p:cTn>
                              </p:par>
                              <p:par>
                                <p:cTn id="102" presetID="53" presetClass="entr" presetSubtype="16" fill="hold" grpId="0" nodeType="withEffect">
                                  <p:stCondLst>
                                    <p:cond delay="0"/>
                                  </p:stCondLst>
                                  <p:childTnLst>
                                    <p:set>
                                      <p:cBhvr>
                                        <p:cTn id="103" dur="1" fill="hold">
                                          <p:stCondLst>
                                            <p:cond delay="0"/>
                                          </p:stCondLst>
                                        </p:cTn>
                                        <p:tgtEl>
                                          <p:spTgt spid="43"/>
                                        </p:tgtEl>
                                        <p:attrNameLst>
                                          <p:attrName>style.visibility</p:attrName>
                                        </p:attrNameLst>
                                      </p:cBhvr>
                                      <p:to>
                                        <p:strVal val="visible"/>
                                      </p:to>
                                    </p:set>
                                    <p:anim calcmode="lin" valueType="num">
                                      <p:cBhvr>
                                        <p:cTn id="104" dur="500" fill="hold"/>
                                        <p:tgtEl>
                                          <p:spTgt spid="43"/>
                                        </p:tgtEl>
                                        <p:attrNameLst>
                                          <p:attrName>ppt_w</p:attrName>
                                        </p:attrNameLst>
                                      </p:cBhvr>
                                      <p:tavLst>
                                        <p:tav tm="0">
                                          <p:val>
                                            <p:fltVal val="0"/>
                                          </p:val>
                                        </p:tav>
                                        <p:tav tm="100000">
                                          <p:val>
                                            <p:strVal val="#ppt_w"/>
                                          </p:val>
                                        </p:tav>
                                      </p:tavLst>
                                    </p:anim>
                                    <p:anim calcmode="lin" valueType="num">
                                      <p:cBhvr>
                                        <p:cTn id="105" dur="500" fill="hold"/>
                                        <p:tgtEl>
                                          <p:spTgt spid="43"/>
                                        </p:tgtEl>
                                        <p:attrNameLst>
                                          <p:attrName>ppt_h</p:attrName>
                                        </p:attrNameLst>
                                      </p:cBhvr>
                                      <p:tavLst>
                                        <p:tav tm="0">
                                          <p:val>
                                            <p:fltVal val="0"/>
                                          </p:val>
                                        </p:tav>
                                        <p:tav tm="100000">
                                          <p:val>
                                            <p:strVal val="#ppt_h"/>
                                          </p:val>
                                        </p:tav>
                                      </p:tavLst>
                                    </p:anim>
                                    <p:animEffect transition="in" filter="fade">
                                      <p:cBhvr>
                                        <p:cTn id="106" dur="500"/>
                                        <p:tgtEl>
                                          <p:spTgt spid="43"/>
                                        </p:tgtEl>
                                      </p:cBhvr>
                                    </p:animEffect>
                                  </p:childTnLst>
                                </p:cTn>
                              </p:par>
                            </p:childTnLst>
                          </p:cTn>
                        </p:par>
                      </p:childTnLst>
                    </p:cTn>
                  </p:par>
                  <p:par>
                    <p:cTn id="107" fill="hold">
                      <p:stCondLst>
                        <p:cond delay="indefinite"/>
                      </p:stCondLst>
                      <p:childTnLst>
                        <p:par>
                          <p:cTn id="108" fill="hold">
                            <p:stCondLst>
                              <p:cond delay="0"/>
                            </p:stCondLst>
                            <p:childTnLst>
                              <p:par>
                                <p:cTn id="109" presetID="2" presetClass="entr" presetSubtype="4" fill="hold" grpId="0" nodeType="clickEffect">
                                  <p:stCondLst>
                                    <p:cond delay="0"/>
                                  </p:stCondLst>
                                  <p:childTnLst>
                                    <p:set>
                                      <p:cBhvr>
                                        <p:cTn id="110" dur="1" fill="hold">
                                          <p:stCondLst>
                                            <p:cond delay="0"/>
                                          </p:stCondLst>
                                        </p:cTn>
                                        <p:tgtEl>
                                          <p:spTgt spid="49"/>
                                        </p:tgtEl>
                                        <p:attrNameLst>
                                          <p:attrName>style.visibility</p:attrName>
                                        </p:attrNameLst>
                                      </p:cBhvr>
                                      <p:to>
                                        <p:strVal val="visible"/>
                                      </p:to>
                                    </p:set>
                                    <p:anim calcmode="lin" valueType="num">
                                      <p:cBhvr additive="base">
                                        <p:cTn id="111" dur="500" fill="hold"/>
                                        <p:tgtEl>
                                          <p:spTgt spid="49"/>
                                        </p:tgtEl>
                                        <p:attrNameLst>
                                          <p:attrName>ppt_x</p:attrName>
                                        </p:attrNameLst>
                                      </p:cBhvr>
                                      <p:tavLst>
                                        <p:tav tm="0">
                                          <p:val>
                                            <p:strVal val="#ppt_x"/>
                                          </p:val>
                                        </p:tav>
                                        <p:tav tm="100000">
                                          <p:val>
                                            <p:strVal val="#ppt_x"/>
                                          </p:val>
                                        </p:tav>
                                      </p:tavLst>
                                    </p:anim>
                                    <p:anim calcmode="lin" valueType="num">
                                      <p:cBhvr additive="base">
                                        <p:cTn id="112" dur="500" fill="hold"/>
                                        <p:tgtEl>
                                          <p:spTgt spid="49"/>
                                        </p:tgtEl>
                                        <p:attrNameLst>
                                          <p:attrName>ppt_y</p:attrName>
                                        </p:attrNameLst>
                                      </p:cBhvr>
                                      <p:tavLst>
                                        <p:tav tm="0">
                                          <p:val>
                                            <p:strVal val="1+#ppt_h/2"/>
                                          </p:val>
                                        </p:tav>
                                        <p:tav tm="100000">
                                          <p:val>
                                            <p:strVal val="#ppt_y"/>
                                          </p:val>
                                        </p:tav>
                                      </p:tavLst>
                                    </p:anim>
                                  </p:childTnLst>
                                </p:cTn>
                              </p:par>
                              <p:par>
                                <p:cTn id="113" presetID="2" presetClass="entr" presetSubtype="4" fill="hold" grpId="0" nodeType="withEffect">
                                  <p:stCondLst>
                                    <p:cond delay="0"/>
                                  </p:stCondLst>
                                  <p:childTnLst>
                                    <p:set>
                                      <p:cBhvr>
                                        <p:cTn id="114" dur="1" fill="hold">
                                          <p:stCondLst>
                                            <p:cond delay="0"/>
                                          </p:stCondLst>
                                        </p:cTn>
                                        <p:tgtEl>
                                          <p:spTgt spid="58"/>
                                        </p:tgtEl>
                                        <p:attrNameLst>
                                          <p:attrName>style.visibility</p:attrName>
                                        </p:attrNameLst>
                                      </p:cBhvr>
                                      <p:to>
                                        <p:strVal val="visible"/>
                                      </p:to>
                                    </p:set>
                                    <p:anim calcmode="lin" valueType="num">
                                      <p:cBhvr additive="base">
                                        <p:cTn id="115" dur="500" fill="hold"/>
                                        <p:tgtEl>
                                          <p:spTgt spid="58"/>
                                        </p:tgtEl>
                                        <p:attrNameLst>
                                          <p:attrName>ppt_x</p:attrName>
                                        </p:attrNameLst>
                                      </p:cBhvr>
                                      <p:tavLst>
                                        <p:tav tm="0">
                                          <p:val>
                                            <p:strVal val="#ppt_x"/>
                                          </p:val>
                                        </p:tav>
                                        <p:tav tm="100000">
                                          <p:val>
                                            <p:strVal val="#ppt_x"/>
                                          </p:val>
                                        </p:tav>
                                      </p:tavLst>
                                    </p:anim>
                                    <p:anim calcmode="lin" valueType="num">
                                      <p:cBhvr additive="base">
                                        <p:cTn id="116" dur="500" fill="hold"/>
                                        <p:tgtEl>
                                          <p:spTgt spid="58"/>
                                        </p:tgtEl>
                                        <p:attrNameLst>
                                          <p:attrName>ppt_y</p:attrName>
                                        </p:attrNameLst>
                                      </p:cBhvr>
                                      <p:tavLst>
                                        <p:tav tm="0">
                                          <p:val>
                                            <p:strVal val="1+#ppt_h/2"/>
                                          </p:val>
                                        </p:tav>
                                        <p:tav tm="100000">
                                          <p:val>
                                            <p:strVal val="#ppt_y"/>
                                          </p:val>
                                        </p:tav>
                                      </p:tavLst>
                                    </p:anim>
                                  </p:childTnLst>
                                </p:cTn>
                              </p:par>
                            </p:childTnLst>
                          </p:cTn>
                        </p:par>
                      </p:childTnLst>
                    </p:cTn>
                  </p:par>
                  <p:par>
                    <p:cTn id="117" fill="hold">
                      <p:stCondLst>
                        <p:cond delay="indefinite"/>
                      </p:stCondLst>
                      <p:childTnLst>
                        <p:par>
                          <p:cTn id="118" fill="hold">
                            <p:stCondLst>
                              <p:cond delay="0"/>
                            </p:stCondLst>
                            <p:childTnLst>
                              <p:par>
                                <p:cTn id="119" presetID="2" presetClass="entr" presetSubtype="2" fill="hold" grpId="0" nodeType="clickEffect">
                                  <p:stCondLst>
                                    <p:cond delay="0"/>
                                  </p:stCondLst>
                                  <p:childTnLst>
                                    <p:set>
                                      <p:cBhvr>
                                        <p:cTn id="120" dur="1" fill="hold">
                                          <p:stCondLst>
                                            <p:cond delay="0"/>
                                          </p:stCondLst>
                                        </p:cTn>
                                        <p:tgtEl>
                                          <p:spTgt spid="50"/>
                                        </p:tgtEl>
                                        <p:attrNameLst>
                                          <p:attrName>style.visibility</p:attrName>
                                        </p:attrNameLst>
                                      </p:cBhvr>
                                      <p:to>
                                        <p:strVal val="visible"/>
                                      </p:to>
                                    </p:set>
                                    <p:anim calcmode="lin" valueType="num">
                                      <p:cBhvr additive="base">
                                        <p:cTn id="121" dur="500" fill="hold"/>
                                        <p:tgtEl>
                                          <p:spTgt spid="50"/>
                                        </p:tgtEl>
                                        <p:attrNameLst>
                                          <p:attrName>ppt_x</p:attrName>
                                        </p:attrNameLst>
                                      </p:cBhvr>
                                      <p:tavLst>
                                        <p:tav tm="0">
                                          <p:val>
                                            <p:strVal val="1+#ppt_w/2"/>
                                          </p:val>
                                        </p:tav>
                                        <p:tav tm="100000">
                                          <p:val>
                                            <p:strVal val="#ppt_x"/>
                                          </p:val>
                                        </p:tav>
                                      </p:tavLst>
                                    </p:anim>
                                    <p:anim calcmode="lin" valueType="num">
                                      <p:cBhvr additive="base">
                                        <p:cTn id="122" dur="500" fill="hold"/>
                                        <p:tgtEl>
                                          <p:spTgt spid="50"/>
                                        </p:tgtEl>
                                        <p:attrNameLst>
                                          <p:attrName>ppt_y</p:attrName>
                                        </p:attrNameLst>
                                      </p:cBhvr>
                                      <p:tavLst>
                                        <p:tav tm="0">
                                          <p:val>
                                            <p:strVal val="#ppt_y"/>
                                          </p:val>
                                        </p:tav>
                                        <p:tav tm="100000">
                                          <p:val>
                                            <p:strVal val="#ppt_y"/>
                                          </p:val>
                                        </p:tav>
                                      </p:tavLst>
                                    </p:anim>
                                  </p:childTnLst>
                                </p:cTn>
                              </p:par>
                              <p:par>
                                <p:cTn id="123" presetID="2" presetClass="entr" presetSubtype="2" fill="hold" grpId="0" nodeType="withEffect">
                                  <p:stCondLst>
                                    <p:cond delay="0"/>
                                  </p:stCondLst>
                                  <p:childTnLst>
                                    <p:set>
                                      <p:cBhvr>
                                        <p:cTn id="124" dur="1" fill="hold">
                                          <p:stCondLst>
                                            <p:cond delay="0"/>
                                          </p:stCondLst>
                                        </p:cTn>
                                        <p:tgtEl>
                                          <p:spTgt spid="59"/>
                                        </p:tgtEl>
                                        <p:attrNameLst>
                                          <p:attrName>style.visibility</p:attrName>
                                        </p:attrNameLst>
                                      </p:cBhvr>
                                      <p:to>
                                        <p:strVal val="visible"/>
                                      </p:to>
                                    </p:set>
                                    <p:anim calcmode="lin" valueType="num">
                                      <p:cBhvr additive="base">
                                        <p:cTn id="125" dur="500" fill="hold"/>
                                        <p:tgtEl>
                                          <p:spTgt spid="59"/>
                                        </p:tgtEl>
                                        <p:attrNameLst>
                                          <p:attrName>ppt_x</p:attrName>
                                        </p:attrNameLst>
                                      </p:cBhvr>
                                      <p:tavLst>
                                        <p:tav tm="0">
                                          <p:val>
                                            <p:strVal val="1+#ppt_w/2"/>
                                          </p:val>
                                        </p:tav>
                                        <p:tav tm="100000">
                                          <p:val>
                                            <p:strVal val="#ppt_x"/>
                                          </p:val>
                                        </p:tav>
                                      </p:tavLst>
                                    </p:anim>
                                    <p:anim calcmode="lin" valueType="num">
                                      <p:cBhvr additive="base">
                                        <p:cTn id="126" dur="500" fill="hold"/>
                                        <p:tgtEl>
                                          <p:spTgt spid="59"/>
                                        </p:tgtEl>
                                        <p:attrNameLst>
                                          <p:attrName>ppt_y</p:attrName>
                                        </p:attrNameLst>
                                      </p:cBhvr>
                                      <p:tavLst>
                                        <p:tav tm="0">
                                          <p:val>
                                            <p:strVal val="#ppt_y"/>
                                          </p:val>
                                        </p:tav>
                                        <p:tav tm="100000">
                                          <p:val>
                                            <p:strVal val="#ppt_y"/>
                                          </p:val>
                                        </p:tav>
                                      </p:tavLst>
                                    </p:anim>
                                  </p:childTnLst>
                                </p:cTn>
                              </p:par>
                            </p:childTnLst>
                          </p:cTn>
                        </p:par>
                      </p:childTnLst>
                    </p:cTn>
                  </p:par>
                  <p:par>
                    <p:cTn id="127" fill="hold">
                      <p:stCondLst>
                        <p:cond delay="indefinite"/>
                      </p:stCondLst>
                      <p:childTnLst>
                        <p:par>
                          <p:cTn id="128" fill="hold">
                            <p:stCondLst>
                              <p:cond delay="0"/>
                            </p:stCondLst>
                            <p:childTnLst>
                              <p:par>
                                <p:cTn id="129" presetID="2" presetClass="entr" presetSubtype="4" fill="hold" grpId="0" nodeType="clickEffect">
                                  <p:stCondLst>
                                    <p:cond delay="0"/>
                                  </p:stCondLst>
                                  <p:childTnLst>
                                    <p:set>
                                      <p:cBhvr>
                                        <p:cTn id="130" dur="1" fill="hold">
                                          <p:stCondLst>
                                            <p:cond delay="0"/>
                                          </p:stCondLst>
                                        </p:cTn>
                                        <p:tgtEl>
                                          <p:spTgt spid="47"/>
                                        </p:tgtEl>
                                        <p:attrNameLst>
                                          <p:attrName>style.visibility</p:attrName>
                                        </p:attrNameLst>
                                      </p:cBhvr>
                                      <p:to>
                                        <p:strVal val="visible"/>
                                      </p:to>
                                    </p:set>
                                    <p:anim calcmode="lin" valueType="num">
                                      <p:cBhvr additive="base">
                                        <p:cTn id="131" dur="500" fill="hold"/>
                                        <p:tgtEl>
                                          <p:spTgt spid="47"/>
                                        </p:tgtEl>
                                        <p:attrNameLst>
                                          <p:attrName>ppt_x</p:attrName>
                                        </p:attrNameLst>
                                      </p:cBhvr>
                                      <p:tavLst>
                                        <p:tav tm="0">
                                          <p:val>
                                            <p:strVal val="#ppt_x"/>
                                          </p:val>
                                        </p:tav>
                                        <p:tav tm="100000">
                                          <p:val>
                                            <p:strVal val="#ppt_x"/>
                                          </p:val>
                                        </p:tav>
                                      </p:tavLst>
                                    </p:anim>
                                    <p:anim calcmode="lin" valueType="num">
                                      <p:cBhvr additive="base">
                                        <p:cTn id="132" dur="500" fill="hold"/>
                                        <p:tgtEl>
                                          <p:spTgt spid="47"/>
                                        </p:tgtEl>
                                        <p:attrNameLst>
                                          <p:attrName>ppt_y</p:attrName>
                                        </p:attrNameLst>
                                      </p:cBhvr>
                                      <p:tavLst>
                                        <p:tav tm="0">
                                          <p:val>
                                            <p:strVal val="1+#ppt_h/2"/>
                                          </p:val>
                                        </p:tav>
                                        <p:tav tm="100000">
                                          <p:val>
                                            <p:strVal val="#ppt_y"/>
                                          </p:val>
                                        </p:tav>
                                      </p:tavLst>
                                    </p:anim>
                                  </p:childTnLst>
                                </p:cTn>
                              </p:par>
                              <p:par>
                                <p:cTn id="133" presetID="2" presetClass="entr" presetSubtype="4" fill="hold" grpId="0" nodeType="withEffect">
                                  <p:stCondLst>
                                    <p:cond delay="0"/>
                                  </p:stCondLst>
                                  <p:childTnLst>
                                    <p:set>
                                      <p:cBhvr>
                                        <p:cTn id="134" dur="1" fill="hold">
                                          <p:stCondLst>
                                            <p:cond delay="0"/>
                                          </p:stCondLst>
                                        </p:cTn>
                                        <p:tgtEl>
                                          <p:spTgt spid="48"/>
                                        </p:tgtEl>
                                        <p:attrNameLst>
                                          <p:attrName>style.visibility</p:attrName>
                                        </p:attrNameLst>
                                      </p:cBhvr>
                                      <p:to>
                                        <p:strVal val="visible"/>
                                      </p:to>
                                    </p:set>
                                    <p:anim calcmode="lin" valueType="num">
                                      <p:cBhvr additive="base">
                                        <p:cTn id="135" dur="500" fill="hold"/>
                                        <p:tgtEl>
                                          <p:spTgt spid="48"/>
                                        </p:tgtEl>
                                        <p:attrNameLst>
                                          <p:attrName>ppt_x</p:attrName>
                                        </p:attrNameLst>
                                      </p:cBhvr>
                                      <p:tavLst>
                                        <p:tav tm="0">
                                          <p:val>
                                            <p:strVal val="#ppt_x"/>
                                          </p:val>
                                        </p:tav>
                                        <p:tav tm="100000">
                                          <p:val>
                                            <p:strVal val="#ppt_x"/>
                                          </p:val>
                                        </p:tav>
                                      </p:tavLst>
                                    </p:anim>
                                    <p:anim calcmode="lin" valueType="num">
                                      <p:cBhvr additive="base">
                                        <p:cTn id="136" dur="500" fill="hold"/>
                                        <p:tgtEl>
                                          <p:spTgt spid="48"/>
                                        </p:tgtEl>
                                        <p:attrNameLst>
                                          <p:attrName>ppt_y</p:attrName>
                                        </p:attrNameLst>
                                      </p:cBhvr>
                                      <p:tavLst>
                                        <p:tav tm="0">
                                          <p:val>
                                            <p:strVal val="1+#ppt_h/2"/>
                                          </p:val>
                                        </p:tav>
                                        <p:tav tm="100000">
                                          <p:val>
                                            <p:strVal val="#ppt_y"/>
                                          </p:val>
                                        </p:tav>
                                      </p:tavLst>
                                    </p:anim>
                                  </p:childTnLst>
                                </p:cTn>
                              </p:par>
                              <p:par>
                                <p:cTn id="137" presetID="2" presetClass="entr" presetSubtype="4" fill="hold" grpId="0" nodeType="withEffect">
                                  <p:stCondLst>
                                    <p:cond delay="0"/>
                                  </p:stCondLst>
                                  <p:childTnLst>
                                    <p:set>
                                      <p:cBhvr>
                                        <p:cTn id="138" dur="1" fill="hold">
                                          <p:stCondLst>
                                            <p:cond delay="0"/>
                                          </p:stCondLst>
                                        </p:cTn>
                                        <p:tgtEl>
                                          <p:spTgt spid="61"/>
                                        </p:tgtEl>
                                        <p:attrNameLst>
                                          <p:attrName>style.visibility</p:attrName>
                                        </p:attrNameLst>
                                      </p:cBhvr>
                                      <p:to>
                                        <p:strVal val="visible"/>
                                      </p:to>
                                    </p:set>
                                    <p:anim calcmode="lin" valueType="num">
                                      <p:cBhvr additive="base">
                                        <p:cTn id="139" dur="500" fill="hold"/>
                                        <p:tgtEl>
                                          <p:spTgt spid="61"/>
                                        </p:tgtEl>
                                        <p:attrNameLst>
                                          <p:attrName>ppt_x</p:attrName>
                                        </p:attrNameLst>
                                      </p:cBhvr>
                                      <p:tavLst>
                                        <p:tav tm="0">
                                          <p:val>
                                            <p:strVal val="#ppt_x"/>
                                          </p:val>
                                        </p:tav>
                                        <p:tav tm="100000">
                                          <p:val>
                                            <p:strVal val="#ppt_x"/>
                                          </p:val>
                                        </p:tav>
                                      </p:tavLst>
                                    </p:anim>
                                    <p:anim calcmode="lin" valueType="num">
                                      <p:cBhvr additive="base">
                                        <p:cTn id="140" dur="500" fill="hold"/>
                                        <p:tgtEl>
                                          <p:spTgt spid="61"/>
                                        </p:tgtEl>
                                        <p:attrNameLst>
                                          <p:attrName>ppt_y</p:attrName>
                                        </p:attrNameLst>
                                      </p:cBhvr>
                                      <p:tavLst>
                                        <p:tav tm="0">
                                          <p:val>
                                            <p:strVal val="1+#ppt_h/2"/>
                                          </p:val>
                                        </p:tav>
                                        <p:tav tm="100000">
                                          <p:val>
                                            <p:strVal val="#ppt_y"/>
                                          </p:val>
                                        </p:tav>
                                      </p:tavLst>
                                    </p:anim>
                                  </p:childTnLst>
                                </p:cTn>
                              </p:par>
                            </p:childTnLst>
                          </p:cTn>
                        </p:par>
                      </p:childTnLst>
                    </p:cTn>
                  </p:par>
                  <p:par>
                    <p:cTn id="141" fill="hold">
                      <p:stCondLst>
                        <p:cond delay="indefinite"/>
                      </p:stCondLst>
                      <p:childTnLst>
                        <p:par>
                          <p:cTn id="142" fill="hold">
                            <p:stCondLst>
                              <p:cond delay="0"/>
                            </p:stCondLst>
                            <p:childTnLst>
                              <p:par>
                                <p:cTn id="143" presetID="2" presetClass="entr" presetSubtype="4" fill="hold" grpId="0" nodeType="clickEffect">
                                  <p:stCondLst>
                                    <p:cond delay="0"/>
                                  </p:stCondLst>
                                  <p:childTnLst>
                                    <p:set>
                                      <p:cBhvr>
                                        <p:cTn id="144" dur="1" fill="hold">
                                          <p:stCondLst>
                                            <p:cond delay="0"/>
                                          </p:stCondLst>
                                        </p:cTn>
                                        <p:tgtEl>
                                          <p:spTgt spid="44"/>
                                        </p:tgtEl>
                                        <p:attrNameLst>
                                          <p:attrName>style.visibility</p:attrName>
                                        </p:attrNameLst>
                                      </p:cBhvr>
                                      <p:to>
                                        <p:strVal val="visible"/>
                                      </p:to>
                                    </p:set>
                                    <p:anim calcmode="lin" valueType="num">
                                      <p:cBhvr additive="base">
                                        <p:cTn id="145" dur="500" fill="hold"/>
                                        <p:tgtEl>
                                          <p:spTgt spid="44"/>
                                        </p:tgtEl>
                                        <p:attrNameLst>
                                          <p:attrName>ppt_x</p:attrName>
                                        </p:attrNameLst>
                                      </p:cBhvr>
                                      <p:tavLst>
                                        <p:tav tm="0">
                                          <p:val>
                                            <p:strVal val="#ppt_x"/>
                                          </p:val>
                                        </p:tav>
                                        <p:tav tm="100000">
                                          <p:val>
                                            <p:strVal val="#ppt_x"/>
                                          </p:val>
                                        </p:tav>
                                      </p:tavLst>
                                    </p:anim>
                                    <p:anim calcmode="lin" valueType="num">
                                      <p:cBhvr additive="base">
                                        <p:cTn id="146" dur="500" fill="hold"/>
                                        <p:tgtEl>
                                          <p:spTgt spid="44"/>
                                        </p:tgtEl>
                                        <p:attrNameLst>
                                          <p:attrName>ppt_y</p:attrName>
                                        </p:attrNameLst>
                                      </p:cBhvr>
                                      <p:tavLst>
                                        <p:tav tm="0">
                                          <p:val>
                                            <p:strVal val="1+#ppt_h/2"/>
                                          </p:val>
                                        </p:tav>
                                        <p:tav tm="100000">
                                          <p:val>
                                            <p:strVal val="#ppt_y"/>
                                          </p:val>
                                        </p:tav>
                                      </p:tavLst>
                                    </p:anim>
                                  </p:childTnLst>
                                </p:cTn>
                              </p:par>
                              <p:par>
                                <p:cTn id="147" presetID="2" presetClass="entr" presetSubtype="4" fill="hold" grpId="0" nodeType="withEffect">
                                  <p:stCondLst>
                                    <p:cond delay="0"/>
                                  </p:stCondLst>
                                  <p:childTnLst>
                                    <p:set>
                                      <p:cBhvr>
                                        <p:cTn id="148" dur="1" fill="hold">
                                          <p:stCondLst>
                                            <p:cond delay="0"/>
                                          </p:stCondLst>
                                        </p:cTn>
                                        <p:tgtEl>
                                          <p:spTgt spid="45"/>
                                        </p:tgtEl>
                                        <p:attrNameLst>
                                          <p:attrName>style.visibility</p:attrName>
                                        </p:attrNameLst>
                                      </p:cBhvr>
                                      <p:to>
                                        <p:strVal val="visible"/>
                                      </p:to>
                                    </p:set>
                                    <p:anim calcmode="lin" valueType="num">
                                      <p:cBhvr additive="base">
                                        <p:cTn id="149" dur="500" fill="hold"/>
                                        <p:tgtEl>
                                          <p:spTgt spid="45"/>
                                        </p:tgtEl>
                                        <p:attrNameLst>
                                          <p:attrName>ppt_x</p:attrName>
                                        </p:attrNameLst>
                                      </p:cBhvr>
                                      <p:tavLst>
                                        <p:tav tm="0">
                                          <p:val>
                                            <p:strVal val="#ppt_x"/>
                                          </p:val>
                                        </p:tav>
                                        <p:tav tm="100000">
                                          <p:val>
                                            <p:strVal val="#ppt_x"/>
                                          </p:val>
                                        </p:tav>
                                      </p:tavLst>
                                    </p:anim>
                                    <p:anim calcmode="lin" valueType="num">
                                      <p:cBhvr additive="base">
                                        <p:cTn id="150" dur="500" fill="hold"/>
                                        <p:tgtEl>
                                          <p:spTgt spid="45"/>
                                        </p:tgtEl>
                                        <p:attrNameLst>
                                          <p:attrName>ppt_y</p:attrName>
                                        </p:attrNameLst>
                                      </p:cBhvr>
                                      <p:tavLst>
                                        <p:tav tm="0">
                                          <p:val>
                                            <p:strVal val="1+#ppt_h/2"/>
                                          </p:val>
                                        </p:tav>
                                        <p:tav tm="100000">
                                          <p:val>
                                            <p:strVal val="#ppt_y"/>
                                          </p:val>
                                        </p:tav>
                                      </p:tavLst>
                                    </p:anim>
                                  </p:childTnLst>
                                </p:cTn>
                              </p:par>
                              <p:par>
                                <p:cTn id="151" presetID="2" presetClass="entr" presetSubtype="4" fill="hold" grpId="0" nodeType="withEffect">
                                  <p:stCondLst>
                                    <p:cond delay="0"/>
                                  </p:stCondLst>
                                  <p:childTnLst>
                                    <p:set>
                                      <p:cBhvr>
                                        <p:cTn id="152" dur="1" fill="hold">
                                          <p:stCondLst>
                                            <p:cond delay="0"/>
                                          </p:stCondLst>
                                        </p:cTn>
                                        <p:tgtEl>
                                          <p:spTgt spid="46"/>
                                        </p:tgtEl>
                                        <p:attrNameLst>
                                          <p:attrName>style.visibility</p:attrName>
                                        </p:attrNameLst>
                                      </p:cBhvr>
                                      <p:to>
                                        <p:strVal val="visible"/>
                                      </p:to>
                                    </p:set>
                                    <p:anim calcmode="lin" valueType="num">
                                      <p:cBhvr additive="base">
                                        <p:cTn id="153" dur="500" fill="hold"/>
                                        <p:tgtEl>
                                          <p:spTgt spid="46"/>
                                        </p:tgtEl>
                                        <p:attrNameLst>
                                          <p:attrName>ppt_x</p:attrName>
                                        </p:attrNameLst>
                                      </p:cBhvr>
                                      <p:tavLst>
                                        <p:tav tm="0">
                                          <p:val>
                                            <p:strVal val="#ppt_x"/>
                                          </p:val>
                                        </p:tav>
                                        <p:tav tm="100000">
                                          <p:val>
                                            <p:strVal val="#ppt_x"/>
                                          </p:val>
                                        </p:tav>
                                      </p:tavLst>
                                    </p:anim>
                                    <p:anim calcmode="lin" valueType="num">
                                      <p:cBhvr additive="base">
                                        <p:cTn id="154" dur="500" fill="hold"/>
                                        <p:tgtEl>
                                          <p:spTgt spid="46"/>
                                        </p:tgtEl>
                                        <p:attrNameLst>
                                          <p:attrName>ppt_y</p:attrName>
                                        </p:attrNameLst>
                                      </p:cBhvr>
                                      <p:tavLst>
                                        <p:tav tm="0">
                                          <p:val>
                                            <p:strVal val="1+#ppt_h/2"/>
                                          </p:val>
                                        </p:tav>
                                        <p:tav tm="100000">
                                          <p:val>
                                            <p:strVal val="#ppt_y"/>
                                          </p:val>
                                        </p:tav>
                                      </p:tavLst>
                                    </p:anim>
                                  </p:childTnLst>
                                </p:cTn>
                              </p:par>
                              <p:par>
                                <p:cTn id="155" presetID="2" presetClass="entr" presetSubtype="4" fill="hold" grpId="0" nodeType="withEffect">
                                  <p:stCondLst>
                                    <p:cond delay="0"/>
                                  </p:stCondLst>
                                  <p:childTnLst>
                                    <p:set>
                                      <p:cBhvr>
                                        <p:cTn id="156" dur="1" fill="hold">
                                          <p:stCondLst>
                                            <p:cond delay="0"/>
                                          </p:stCondLst>
                                        </p:cTn>
                                        <p:tgtEl>
                                          <p:spTgt spid="60"/>
                                        </p:tgtEl>
                                        <p:attrNameLst>
                                          <p:attrName>style.visibility</p:attrName>
                                        </p:attrNameLst>
                                      </p:cBhvr>
                                      <p:to>
                                        <p:strVal val="visible"/>
                                      </p:to>
                                    </p:set>
                                    <p:anim calcmode="lin" valueType="num">
                                      <p:cBhvr additive="base">
                                        <p:cTn id="157" dur="500" fill="hold"/>
                                        <p:tgtEl>
                                          <p:spTgt spid="60"/>
                                        </p:tgtEl>
                                        <p:attrNameLst>
                                          <p:attrName>ppt_x</p:attrName>
                                        </p:attrNameLst>
                                      </p:cBhvr>
                                      <p:tavLst>
                                        <p:tav tm="0">
                                          <p:val>
                                            <p:strVal val="#ppt_x"/>
                                          </p:val>
                                        </p:tav>
                                        <p:tav tm="100000">
                                          <p:val>
                                            <p:strVal val="#ppt_x"/>
                                          </p:val>
                                        </p:tav>
                                      </p:tavLst>
                                    </p:anim>
                                    <p:anim calcmode="lin" valueType="num">
                                      <p:cBhvr additive="base">
                                        <p:cTn id="158" dur="500" fill="hold"/>
                                        <p:tgtEl>
                                          <p:spTgt spid="6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animBg="1"/>
      <p:bldP spid="33" grpId="0" animBg="1"/>
      <p:bldP spid="34" grpId="0" animBg="1"/>
      <p:bldP spid="35" grpId="0" animBg="1"/>
      <p:bldP spid="36" grpId="0" animBg="1"/>
      <p:bldP spid="37" grpId="0" animBg="1"/>
      <p:bldP spid="38" grpId="0" animBg="1"/>
      <p:bldP spid="39" grpId="0" animBg="1"/>
      <p:bldP spid="40" grpId="0" animBg="1"/>
      <p:bldP spid="41" grpId="0" animBg="1"/>
      <p:bldP spid="42" grpId="0" animBg="1"/>
      <p:bldP spid="43" grpId="0" animBg="1"/>
      <p:bldP spid="44" grpId="0" animBg="1"/>
      <p:bldP spid="45" grpId="0" animBg="1"/>
      <p:bldP spid="46" grpId="0" animBg="1"/>
      <p:bldP spid="47" grpId="0" animBg="1"/>
      <p:bldP spid="48" grpId="0" animBg="1"/>
      <p:bldP spid="49" grpId="0" animBg="1"/>
      <p:bldP spid="50" grpId="0" animBg="1"/>
      <p:bldP spid="51" grpId="0" animBg="1"/>
      <p:bldP spid="52" grpId="0" animBg="1"/>
      <p:bldP spid="53" grpId="0"/>
      <p:bldP spid="54" grpId="0"/>
      <p:bldP spid="55" grpId="0"/>
      <p:bldP spid="56" grpId="0"/>
      <p:bldP spid="57" grpId="0"/>
      <p:bldP spid="58" grpId="0"/>
      <p:bldP spid="59" grpId="0"/>
      <p:bldP spid="60" grpId="0"/>
      <p:bldP spid="61" grpId="0"/>
      <p:bldP spid="62"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1167588" y="1169793"/>
            <a:ext cx="6808826" cy="2775857"/>
            <a:chOff x="1053854" y="5510387"/>
            <a:chExt cx="9078434" cy="3701143"/>
          </a:xfrm>
        </p:grpSpPr>
        <p:sp>
          <p:nvSpPr>
            <p:cNvPr id="30" name="圆角矩形 29"/>
            <p:cNvSpPr/>
            <p:nvPr/>
          </p:nvSpPr>
          <p:spPr>
            <a:xfrm>
              <a:off x="1053854" y="5510387"/>
              <a:ext cx="9078434" cy="3701143"/>
            </a:xfrm>
            <a:prstGeom prst="roundRect">
              <a:avLst>
                <a:gd name="adj" fmla="val 9871"/>
              </a:avLst>
            </a:prstGeom>
            <a:gradFill>
              <a:gsLst>
                <a:gs pos="75000">
                  <a:srgbClr val="FFFFFF"/>
                </a:gs>
                <a:gs pos="0">
                  <a:srgbClr val="DDDEDC"/>
                </a:gs>
              </a:gsLst>
              <a:lin ang="16200000" scaled="0"/>
            </a:gradFill>
            <a:ln>
              <a:noFill/>
            </a:ln>
            <a:effectLst>
              <a:outerShdw blurRad="292100" dist="165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4" name="圆角矩形 3"/>
            <p:cNvSpPr/>
            <p:nvPr/>
          </p:nvSpPr>
          <p:spPr>
            <a:xfrm>
              <a:off x="1376671" y="5865988"/>
              <a:ext cx="8432800" cy="2989941"/>
            </a:xfrm>
            <a:prstGeom prst="roundRect">
              <a:avLst>
                <a:gd name="adj" fmla="val 9871"/>
              </a:avLst>
            </a:prstGeom>
            <a:gradFill>
              <a:gsLst>
                <a:gs pos="50000">
                  <a:srgbClr val="FFFFFF"/>
                </a:gs>
                <a:gs pos="100000">
                  <a:srgbClr val="D5D5D5"/>
                </a:gs>
              </a:gsLst>
              <a:lin ang="16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grpSp>
      <p:sp>
        <p:nvSpPr>
          <p:cNvPr id="14" name="Freeform 106"/>
          <p:cNvSpPr/>
          <p:nvPr/>
        </p:nvSpPr>
        <p:spPr bwMode="auto">
          <a:xfrm>
            <a:off x="11072669" y="2502704"/>
            <a:ext cx="0" cy="6923"/>
          </a:xfrm>
          <a:custGeom>
            <a:avLst/>
            <a:gdLst>
              <a:gd name="T0" fmla="*/ 0 h 1"/>
              <a:gd name="T1" fmla="*/ 1 h 1"/>
              <a:gd name="T2" fmla="*/ 1 h 1"/>
              <a:gd name="T3" fmla="*/ 0 h 1"/>
            </a:gdLst>
            <a:ahLst/>
            <a:cxnLst>
              <a:cxn ang="0">
                <a:pos x="0" y="T0"/>
              </a:cxn>
              <a:cxn ang="0">
                <a:pos x="0" y="T1"/>
              </a:cxn>
              <a:cxn ang="0">
                <a:pos x="0" y="T2"/>
              </a:cxn>
              <a:cxn ang="0">
                <a:pos x="0" y="T3"/>
              </a:cxn>
            </a:cxnLst>
            <a:rect l="0" t="0" r="r" b="b"/>
            <a:pathLst>
              <a:path h="1">
                <a:moveTo>
                  <a:pt x="0" y="0"/>
                </a:moveTo>
                <a:cubicBezTo>
                  <a:pt x="0" y="0"/>
                  <a:pt x="0" y="0"/>
                  <a:pt x="0" y="1"/>
                </a:cubicBezTo>
                <a:cubicBezTo>
                  <a:pt x="0" y="1"/>
                  <a:pt x="0" y="1"/>
                  <a:pt x="0" y="1"/>
                </a:cubicBezTo>
                <a:lnTo>
                  <a:pt x="0" y="0"/>
                </a:lnTo>
                <a:close/>
              </a:path>
            </a:pathLst>
          </a:custGeom>
          <a:solidFill>
            <a:srgbClr val="EE1C39"/>
          </a:solidFill>
          <a:ln>
            <a:noFill/>
          </a:ln>
          <a:extLst>
            <a:ext uri="{91240B29-F687-4F45-9708-019B960494DF}">
              <a14:hiddenLine xmlns:a14="http://schemas.microsoft.com/office/drawing/2010/main" w="9525">
                <a:solidFill>
                  <a:srgbClr val="000000"/>
                </a:solidFill>
                <a:round/>
              </a14:hiddenLine>
            </a:ext>
          </a:extLst>
        </p:spPr>
        <p:txBody>
          <a:bodyPr vert="horz" wrap="square" lIns="68559" tIns="34280" rIns="68559" bIns="34280" numCol="1" anchor="t" anchorCtr="0" compatLnSpc="1"/>
          <a:lstStyle/>
          <a:p>
            <a:endParaRPr lang="zh-CN" altLang="en-US" sz="1799">
              <a:solidFill>
                <a:prstClr val="black"/>
              </a:solidFill>
            </a:endParaRPr>
          </a:p>
        </p:txBody>
      </p:sp>
      <p:sp>
        <p:nvSpPr>
          <p:cNvPr id="15" name="Freeform 107"/>
          <p:cNvSpPr/>
          <p:nvPr/>
        </p:nvSpPr>
        <p:spPr bwMode="auto">
          <a:xfrm>
            <a:off x="11072669" y="2506163"/>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solidFill>
            <a:srgbClr val="EE1C39"/>
          </a:solidFill>
          <a:ln>
            <a:noFill/>
          </a:ln>
          <a:extLst>
            <a:ext uri="{91240B29-F687-4F45-9708-019B960494DF}">
              <a14:hiddenLine xmlns:a14="http://schemas.microsoft.com/office/drawing/2010/main" w="9525">
                <a:solidFill>
                  <a:srgbClr val="000000"/>
                </a:solidFill>
                <a:round/>
              </a14:hiddenLine>
            </a:ext>
          </a:extLst>
        </p:spPr>
        <p:txBody>
          <a:bodyPr vert="horz" wrap="square" lIns="68559" tIns="34280" rIns="68559" bIns="34280" numCol="1" anchor="t" anchorCtr="0" compatLnSpc="1"/>
          <a:lstStyle/>
          <a:p>
            <a:endParaRPr lang="zh-CN" altLang="en-US" sz="1799">
              <a:solidFill>
                <a:prstClr val="black"/>
              </a:solidFill>
            </a:endParaRPr>
          </a:p>
        </p:txBody>
      </p:sp>
      <p:sp>
        <p:nvSpPr>
          <p:cNvPr id="29" name="文本框 52"/>
          <p:cNvSpPr txBox="1">
            <a:spLocks noChangeArrowheads="1"/>
          </p:cNvSpPr>
          <p:nvPr/>
        </p:nvSpPr>
        <p:spPr bwMode="auto">
          <a:xfrm>
            <a:off x="3326428" y="1995798"/>
            <a:ext cx="3187831" cy="4731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68" tIns="34285" rIns="68568" bIns="34285">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fontAlgn="base">
              <a:spcBef>
                <a:spcPct val="0"/>
              </a:spcBef>
              <a:spcAft>
                <a:spcPct val="0"/>
              </a:spcAft>
            </a:pPr>
            <a:r>
              <a:rPr lang="zh-CN" altLang="en-US" sz="2625" b="1" spc="225" dirty="0">
                <a:solidFill>
                  <a:srgbClr val="C00000"/>
                </a:solidFill>
                <a:latin typeface="微软雅黑" pitchFamily="34" charset="-122"/>
                <a:ea typeface="微软雅黑" pitchFamily="34" charset="-122"/>
              </a:rPr>
              <a:t>工作完成情况</a:t>
            </a:r>
          </a:p>
        </p:txBody>
      </p:sp>
      <p:sp>
        <p:nvSpPr>
          <p:cNvPr id="31" name="文本框 52"/>
          <p:cNvSpPr txBox="1">
            <a:spLocks noChangeArrowheads="1"/>
          </p:cNvSpPr>
          <p:nvPr/>
        </p:nvSpPr>
        <p:spPr bwMode="auto">
          <a:xfrm>
            <a:off x="1017858" y="1926130"/>
            <a:ext cx="3187831" cy="13388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68" tIns="34285" rIns="68568" bIns="34285">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algn="ctr" fontAlgn="base">
              <a:spcBef>
                <a:spcPct val="0"/>
              </a:spcBef>
              <a:spcAft>
                <a:spcPct val="0"/>
              </a:spcAft>
            </a:pPr>
            <a:r>
              <a:rPr lang="en-US" altLang="zh-CN" sz="8250" b="1" dirty="0">
                <a:solidFill>
                  <a:srgbClr val="404040"/>
                </a:solidFill>
                <a:latin typeface="Agency FB" panose="020B0503020202020204" pitchFamily="34" charset="0"/>
                <a:ea typeface="微软雅黑" pitchFamily="34" charset="-122"/>
              </a:rPr>
              <a:t>02</a:t>
            </a:r>
            <a:endParaRPr lang="zh-CN" altLang="en-US" sz="8250" b="1" dirty="0">
              <a:solidFill>
                <a:srgbClr val="404040"/>
              </a:solidFill>
              <a:latin typeface="Agency FB" panose="020B0503020202020204" pitchFamily="34" charset="0"/>
              <a:ea typeface="微软雅黑" pitchFamily="34" charset="-122"/>
            </a:endParaRPr>
          </a:p>
        </p:txBody>
      </p:sp>
      <p:sp>
        <p:nvSpPr>
          <p:cNvPr id="32" name="矩形 31"/>
          <p:cNvSpPr/>
          <p:nvPr/>
        </p:nvSpPr>
        <p:spPr>
          <a:xfrm>
            <a:off x="3337314" y="2440508"/>
            <a:ext cx="3858144" cy="923330"/>
          </a:xfrm>
          <a:prstGeom prst="rect">
            <a:avLst/>
          </a:prstGeom>
        </p:spPr>
        <p:txBody>
          <a:bodyPr wrap="square">
            <a:spAutoFit/>
          </a:bodyPr>
          <a:lstStyle/>
          <a:p>
            <a:pPr>
              <a:lnSpc>
                <a:spcPct val="150000"/>
              </a:lnSpc>
            </a:pPr>
            <a:r>
              <a:rPr lang="zh-CN" altLang="en-US" sz="900" dirty="0">
                <a:solidFill>
                  <a:prstClr val="black">
                    <a:lumMod val="65000"/>
                    <a:lumOff val="35000"/>
                  </a:prstClr>
                </a:solidFill>
                <a:latin typeface="Bebas" pitchFamily="2" charset="0"/>
                <a:ea typeface="微软雅黑" panose="020B0503020204020204" pitchFamily="34" charset="-122"/>
                <a:sym typeface="Bebas" pitchFamily="2" charset="0"/>
              </a:rPr>
              <a:t>您的内容打在这里，或者通过复制您的文本后，在此框中选择粘贴，并选择只保留文字。您的内容打在这里，或者通过复制您的文本后，在此框中选择粘贴，并选择只保留文字。</a:t>
            </a:r>
          </a:p>
          <a:p>
            <a:pPr>
              <a:lnSpc>
                <a:spcPct val="150000"/>
              </a:lnSpc>
            </a:pPr>
            <a:endParaRPr lang="zh-CN" altLang="en-US" sz="900" dirty="0">
              <a:solidFill>
                <a:prstClr val="black">
                  <a:lumMod val="65000"/>
                  <a:lumOff val="35000"/>
                </a:prstClr>
              </a:solidFill>
              <a:latin typeface="Bebas" pitchFamily="2" charset="0"/>
              <a:ea typeface="微软雅黑" panose="020B0503020204020204" pitchFamily="34" charset="-122"/>
              <a:sym typeface="Bebas" pitchFamily="2" charset="0"/>
            </a:endParaRPr>
          </a:p>
        </p:txBody>
      </p:sp>
    </p:spTree>
    <p:extLst>
      <p:ext uri="{BB962C8B-B14F-4D97-AF65-F5344CB8AC3E}">
        <p14:creationId xmlns:p14="http://schemas.microsoft.com/office/powerpoint/2010/main" val="1334207441"/>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14:presetBounceEnd="40000">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14:bounceEnd="40000">
                                          <p:cBhvr additive="base">
                                            <p:cTn id="7" dur="1000" fill="hold"/>
                                            <p:tgtEl>
                                              <p:spTgt spid="5"/>
                                            </p:tgtEl>
                                            <p:attrNameLst>
                                              <p:attrName>ppt_x</p:attrName>
                                            </p:attrNameLst>
                                          </p:cBhvr>
                                          <p:tavLst>
                                            <p:tav tm="0">
                                              <p:val>
                                                <p:strVal val="#ppt_x"/>
                                              </p:val>
                                            </p:tav>
                                            <p:tav tm="100000">
                                              <p:val>
                                                <p:strVal val="#ppt_x"/>
                                              </p:val>
                                            </p:tav>
                                          </p:tavLst>
                                        </p:anim>
                                        <p:anim calcmode="lin" valueType="num" p14:bounceEnd="40000">
                                          <p:cBhvr additive="base">
                                            <p:cTn id="8" dur="1000" fill="hold"/>
                                            <p:tgtEl>
                                              <p:spTgt spid="5"/>
                                            </p:tgtEl>
                                            <p:attrNameLst>
                                              <p:attrName>ppt_y</p:attrName>
                                            </p:attrNameLst>
                                          </p:cBhvr>
                                          <p:tavLst>
                                            <p:tav tm="0">
                                              <p:val>
                                                <p:strVal val="1+#ppt_h/2"/>
                                              </p:val>
                                            </p:tav>
                                            <p:tav tm="100000">
                                              <p:val>
                                                <p:strVal val="#ppt_y"/>
                                              </p:val>
                                            </p:tav>
                                          </p:tavLst>
                                        </p:anim>
                                      </p:childTnLst>
                                    </p:cTn>
                                  </p:par>
                                </p:childTnLst>
                              </p:cTn>
                            </p:par>
                            <p:par>
                              <p:cTn id="9" fill="hold">
                                <p:stCondLst>
                                  <p:cond delay="1000"/>
                                </p:stCondLst>
                                <p:childTnLst>
                                  <p:par>
                                    <p:cTn id="10" presetID="56" presetClass="entr" presetSubtype="0" fill="hold" grpId="0" nodeType="afterEffect">
                                      <p:stCondLst>
                                        <p:cond delay="0"/>
                                      </p:stCondLst>
                                      <p:iterate type="lt">
                                        <p:tmPct val="10000"/>
                                      </p:iterate>
                                      <p:childTnLst>
                                        <p:set>
                                          <p:cBhvr>
                                            <p:cTn id="11" dur="1" fill="hold">
                                              <p:stCondLst>
                                                <p:cond delay="0"/>
                                              </p:stCondLst>
                                            </p:cTn>
                                            <p:tgtEl>
                                              <p:spTgt spid="31"/>
                                            </p:tgtEl>
                                            <p:attrNameLst>
                                              <p:attrName>style.visibility</p:attrName>
                                            </p:attrNameLst>
                                          </p:cBhvr>
                                          <p:to>
                                            <p:strVal val="visible"/>
                                          </p:to>
                                        </p:set>
                                        <p:anim by="(-#ppt_w*2)" calcmode="lin" valueType="num">
                                          <p:cBhvr rctx="PPT">
                                            <p:cTn id="12" dur="500" autoRev="1" fill="hold">
                                              <p:stCondLst>
                                                <p:cond delay="0"/>
                                              </p:stCondLst>
                                            </p:cTn>
                                            <p:tgtEl>
                                              <p:spTgt spid="31"/>
                                            </p:tgtEl>
                                            <p:attrNameLst>
                                              <p:attrName>ppt_w</p:attrName>
                                            </p:attrNameLst>
                                          </p:cBhvr>
                                        </p:anim>
                                        <p:anim by="(#ppt_w*0.50)" calcmode="lin" valueType="num">
                                          <p:cBhvr>
                                            <p:cTn id="13" dur="500" decel="50000" autoRev="1" fill="hold">
                                              <p:stCondLst>
                                                <p:cond delay="0"/>
                                              </p:stCondLst>
                                            </p:cTn>
                                            <p:tgtEl>
                                              <p:spTgt spid="31"/>
                                            </p:tgtEl>
                                            <p:attrNameLst>
                                              <p:attrName>ppt_x</p:attrName>
                                            </p:attrNameLst>
                                          </p:cBhvr>
                                        </p:anim>
                                        <p:anim from="(-#ppt_h/2)" to="(#ppt_y)" calcmode="lin" valueType="num">
                                          <p:cBhvr>
                                            <p:cTn id="14" dur="1000" fill="hold">
                                              <p:stCondLst>
                                                <p:cond delay="0"/>
                                              </p:stCondLst>
                                            </p:cTn>
                                            <p:tgtEl>
                                              <p:spTgt spid="31"/>
                                            </p:tgtEl>
                                            <p:attrNameLst>
                                              <p:attrName>ppt_y</p:attrName>
                                            </p:attrNameLst>
                                          </p:cBhvr>
                                        </p:anim>
                                        <p:animRot by="21600000">
                                          <p:cBhvr>
                                            <p:cTn id="15" dur="1000" fill="hold">
                                              <p:stCondLst>
                                                <p:cond delay="0"/>
                                              </p:stCondLst>
                                            </p:cTn>
                                            <p:tgtEl>
                                              <p:spTgt spid="31"/>
                                            </p:tgtEl>
                                            <p:attrNameLst>
                                              <p:attrName>r</p:attrName>
                                            </p:attrNameLst>
                                          </p:cBhvr>
                                        </p:animRot>
                                      </p:childTnLst>
                                    </p:cTn>
                                  </p:par>
                                </p:childTnLst>
                              </p:cTn>
                            </p:par>
                            <p:par>
                              <p:cTn id="16" fill="hold">
                                <p:stCondLst>
                                  <p:cond delay="2100"/>
                                </p:stCondLst>
                                <p:childTnLst>
                                  <p:par>
                                    <p:cTn id="17" presetID="42" presetClass="entr" presetSubtype="0" fill="hold" grpId="0" nodeType="afterEffect">
                                      <p:stCondLst>
                                        <p:cond delay="0"/>
                                      </p:stCondLst>
                                      <p:childTnLst>
                                        <p:set>
                                          <p:cBhvr>
                                            <p:cTn id="18" dur="1" fill="hold">
                                              <p:stCondLst>
                                                <p:cond delay="0"/>
                                              </p:stCondLst>
                                            </p:cTn>
                                            <p:tgtEl>
                                              <p:spTgt spid="29"/>
                                            </p:tgtEl>
                                            <p:attrNameLst>
                                              <p:attrName>style.visibility</p:attrName>
                                            </p:attrNameLst>
                                          </p:cBhvr>
                                          <p:to>
                                            <p:strVal val="visible"/>
                                          </p:to>
                                        </p:set>
                                        <p:animEffect transition="in" filter="fade">
                                          <p:cBhvr>
                                            <p:cTn id="19" dur="1000"/>
                                            <p:tgtEl>
                                              <p:spTgt spid="29"/>
                                            </p:tgtEl>
                                          </p:cBhvr>
                                        </p:animEffect>
                                        <p:anim calcmode="lin" valueType="num">
                                          <p:cBhvr>
                                            <p:cTn id="20" dur="1000" fill="hold"/>
                                            <p:tgtEl>
                                              <p:spTgt spid="29"/>
                                            </p:tgtEl>
                                            <p:attrNameLst>
                                              <p:attrName>ppt_x</p:attrName>
                                            </p:attrNameLst>
                                          </p:cBhvr>
                                          <p:tavLst>
                                            <p:tav tm="0">
                                              <p:val>
                                                <p:strVal val="#ppt_x"/>
                                              </p:val>
                                            </p:tav>
                                            <p:tav tm="100000">
                                              <p:val>
                                                <p:strVal val="#ppt_x"/>
                                              </p:val>
                                            </p:tav>
                                          </p:tavLst>
                                        </p:anim>
                                        <p:anim calcmode="lin" valueType="num">
                                          <p:cBhvr>
                                            <p:cTn id="21" dur="1000" fill="hold"/>
                                            <p:tgtEl>
                                              <p:spTgt spid="29"/>
                                            </p:tgtEl>
                                            <p:attrNameLst>
                                              <p:attrName>ppt_y</p:attrName>
                                            </p:attrNameLst>
                                          </p:cBhvr>
                                          <p:tavLst>
                                            <p:tav tm="0">
                                              <p:val>
                                                <p:strVal val="#ppt_y+.1"/>
                                              </p:val>
                                            </p:tav>
                                            <p:tav tm="100000">
                                              <p:val>
                                                <p:strVal val="#ppt_y"/>
                                              </p:val>
                                            </p:tav>
                                          </p:tavLst>
                                        </p:anim>
                                      </p:childTnLst>
                                    </p:cTn>
                                  </p:par>
                                  <p:par>
                                    <p:cTn id="22" presetID="22" presetClass="entr" presetSubtype="8" fill="hold" grpId="0" nodeType="withEffect">
                                      <p:stCondLst>
                                        <p:cond delay="1500"/>
                                      </p:stCondLst>
                                      <p:childTnLst>
                                        <p:set>
                                          <p:cBhvr>
                                            <p:cTn id="23" dur="1" fill="hold">
                                              <p:stCondLst>
                                                <p:cond delay="0"/>
                                              </p:stCondLst>
                                            </p:cTn>
                                            <p:tgtEl>
                                              <p:spTgt spid="32"/>
                                            </p:tgtEl>
                                            <p:attrNameLst>
                                              <p:attrName>style.visibility</p:attrName>
                                            </p:attrNameLst>
                                          </p:cBhvr>
                                          <p:to>
                                            <p:strVal val="visible"/>
                                          </p:to>
                                        </p:set>
                                        <p:animEffect transition="in" filter="wipe(left)">
                                          <p:cBhvr>
                                            <p:cTn id="24" dur="10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p:bldP spid="31" grpId="0"/>
          <p:bldP spid="32"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000" fill="hold"/>
                                            <p:tgtEl>
                                              <p:spTgt spid="5"/>
                                            </p:tgtEl>
                                            <p:attrNameLst>
                                              <p:attrName>ppt_x</p:attrName>
                                            </p:attrNameLst>
                                          </p:cBhvr>
                                          <p:tavLst>
                                            <p:tav tm="0">
                                              <p:val>
                                                <p:strVal val="#ppt_x"/>
                                              </p:val>
                                            </p:tav>
                                            <p:tav tm="100000">
                                              <p:val>
                                                <p:strVal val="#ppt_x"/>
                                              </p:val>
                                            </p:tav>
                                          </p:tavLst>
                                        </p:anim>
                                        <p:anim calcmode="lin" valueType="num">
                                          <p:cBhvr additive="base">
                                            <p:cTn id="8" dur="1000" fill="hold"/>
                                            <p:tgtEl>
                                              <p:spTgt spid="5"/>
                                            </p:tgtEl>
                                            <p:attrNameLst>
                                              <p:attrName>ppt_y</p:attrName>
                                            </p:attrNameLst>
                                          </p:cBhvr>
                                          <p:tavLst>
                                            <p:tav tm="0">
                                              <p:val>
                                                <p:strVal val="1+#ppt_h/2"/>
                                              </p:val>
                                            </p:tav>
                                            <p:tav tm="100000">
                                              <p:val>
                                                <p:strVal val="#ppt_y"/>
                                              </p:val>
                                            </p:tav>
                                          </p:tavLst>
                                        </p:anim>
                                      </p:childTnLst>
                                    </p:cTn>
                                  </p:par>
                                </p:childTnLst>
                              </p:cTn>
                            </p:par>
                            <p:par>
                              <p:cTn id="9" fill="hold">
                                <p:stCondLst>
                                  <p:cond delay="1000"/>
                                </p:stCondLst>
                                <p:childTnLst>
                                  <p:par>
                                    <p:cTn id="10" presetID="56" presetClass="entr" presetSubtype="0" fill="hold" grpId="0" nodeType="afterEffect">
                                      <p:stCondLst>
                                        <p:cond delay="0"/>
                                      </p:stCondLst>
                                      <p:iterate type="lt">
                                        <p:tmPct val="10000"/>
                                      </p:iterate>
                                      <p:childTnLst>
                                        <p:set>
                                          <p:cBhvr>
                                            <p:cTn id="11" dur="1" fill="hold">
                                              <p:stCondLst>
                                                <p:cond delay="0"/>
                                              </p:stCondLst>
                                            </p:cTn>
                                            <p:tgtEl>
                                              <p:spTgt spid="31"/>
                                            </p:tgtEl>
                                            <p:attrNameLst>
                                              <p:attrName>style.visibility</p:attrName>
                                            </p:attrNameLst>
                                          </p:cBhvr>
                                          <p:to>
                                            <p:strVal val="visible"/>
                                          </p:to>
                                        </p:set>
                                        <p:anim by="(-#ppt_w*2)" calcmode="lin" valueType="num">
                                          <p:cBhvr rctx="PPT">
                                            <p:cTn id="12" dur="500" autoRev="1" fill="hold">
                                              <p:stCondLst>
                                                <p:cond delay="0"/>
                                              </p:stCondLst>
                                            </p:cTn>
                                            <p:tgtEl>
                                              <p:spTgt spid="31"/>
                                            </p:tgtEl>
                                            <p:attrNameLst>
                                              <p:attrName>ppt_w</p:attrName>
                                            </p:attrNameLst>
                                          </p:cBhvr>
                                        </p:anim>
                                        <p:anim by="(#ppt_w*0.50)" calcmode="lin" valueType="num">
                                          <p:cBhvr>
                                            <p:cTn id="13" dur="500" decel="50000" autoRev="1" fill="hold">
                                              <p:stCondLst>
                                                <p:cond delay="0"/>
                                              </p:stCondLst>
                                            </p:cTn>
                                            <p:tgtEl>
                                              <p:spTgt spid="31"/>
                                            </p:tgtEl>
                                            <p:attrNameLst>
                                              <p:attrName>ppt_x</p:attrName>
                                            </p:attrNameLst>
                                          </p:cBhvr>
                                        </p:anim>
                                        <p:anim from="(-#ppt_h/2)" to="(#ppt_y)" calcmode="lin" valueType="num">
                                          <p:cBhvr>
                                            <p:cTn id="14" dur="1000" fill="hold">
                                              <p:stCondLst>
                                                <p:cond delay="0"/>
                                              </p:stCondLst>
                                            </p:cTn>
                                            <p:tgtEl>
                                              <p:spTgt spid="31"/>
                                            </p:tgtEl>
                                            <p:attrNameLst>
                                              <p:attrName>ppt_y</p:attrName>
                                            </p:attrNameLst>
                                          </p:cBhvr>
                                        </p:anim>
                                        <p:animRot by="21600000">
                                          <p:cBhvr>
                                            <p:cTn id="15" dur="1000" fill="hold">
                                              <p:stCondLst>
                                                <p:cond delay="0"/>
                                              </p:stCondLst>
                                            </p:cTn>
                                            <p:tgtEl>
                                              <p:spTgt spid="31"/>
                                            </p:tgtEl>
                                            <p:attrNameLst>
                                              <p:attrName>r</p:attrName>
                                            </p:attrNameLst>
                                          </p:cBhvr>
                                        </p:animRot>
                                      </p:childTnLst>
                                    </p:cTn>
                                  </p:par>
                                </p:childTnLst>
                              </p:cTn>
                            </p:par>
                            <p:par>
                              <p:cTn id="16" fill="hold">
                                <p:stCondLst>
                                  <p:cond delay="2100"/>
                                </p:stCondLst>
                                <p:childTnLst>
                                  <p:par>
                                    <p:cTn id="17" presetID="42" presetClass="entr" presetSubtype="0" fill="hold" grpId="0" nodeType="afterEffect">
                                      <p:stCondLst>
                                        <p:cond delay="0"/>
                                      </p:stCondLst>
                                      <p:childTnLst>
                                        <p:set>
                                          <p:cBhvr>
                                            <p:cTn id="18" dur="1" fill="hold">
                                              <p:stCondLst>
                                                <p:cond delay="0"/>
                                              </p:stCondLst>
                                            </p:cTn>
                                            <p:tgtEl>
                                              <p:spTgt spid="29"/>
                                            </p:tgtEl>
                                            <p:attrNameLst>
                                              <p:attrName>style.visibility</p:attrName>
                                            </p:attrNameLst>
                                          </p:cBhvr>
                                          <p:to>
                                            <p:strVal val="visible"/>
                                          </p:to>
                                        </p:set>
                                        <p:animEffect transition="in" filter="fade">
                                          <p:cBhvr>
                                            <p:cTn id="19" dur="1000"/>
                                            <p:tgtEl>
                                              <p:spTgt spid="29"/>
                                            </p:tgtEl>
                                          </p:cBhvr>
                                        </p:animEffect>
                                        <p:anim calcmode="lin" valueType="num">
                                          <p:cBhvr>
                                            <p:cTn id="20" dur="1000" fill="hold"/>
                                            <p:tgtEl>
                                              <p:spTgt spid="29"/>
                                            </p:tgtEl>
                                            <p:attrNameLst>
                                              <p:attrName>ppt_x</p:attrName>
                                            </p:attrNameLst>
                                          </p:cBhvr>
                                          <p:tavLst>
                                            <p:tav tm="0">
                                              <p:val>
                                                <p:strVal val="#ppt_x"/>
                                              </p:val>
                                            </p:tav>
                                            <p:tav tm="100000">
                                              <p:val>
                                                <p:strVal val="#ppt_x"/>
                                              </p:val>
                                            </p:tav>
                                          </p:tavLst>
                                        </p:anim>
                                        <p:anim calcmode="lin" valueType="num">
                                          <p:cBhvr>
                                            <p:cTn id="21" dur="1000" fill="hold"/>
                                            <p:tgtEl>
                                              <p:spTgt spid="29"/>
                                            </p:tgtEl>
                                            <p:attrNameLst>
                                              <p:attrName>ppt_y</p:attrName>
                                            </p:attrNameLst>
                                          </p:cBhvr>
                                          <p:tavLst>
                                            <p:tav tm="0">
                                              <p:val>
                                                <p:strVal val="#ppt_y+.1"/>
                                              </p:val>
                                            </p:tav>
                                            <p:tav tm="100000">
                                              <p:val>
                                                <p:strVal val="#ppt_y"/>
                                              </p:val>
                                            </p:tav>
                                          </p:tavLst>
                                        </p:anim>
                                      </p:childTnLst>
                                    </p:cTn>
                                  </p:par>
                                  <p:par>
                                    <p:cTn id="22" presetID="22" presetClass="entr" presetSubtype="8" fill="hold" grpId="0" nodeType="withEffect">
                                      <p:stCondLst>
                                        <p:cond delay="1500"/>
                                      </p:stCondLst>
                                      <p:childTnLst>
                                        <p:set>
                                          <p:cBhvr>
                                            <p:cTn id="23" dur="1" fill="hold">
                                              <p:stCondLst>
                                                <p:cond delay="0"/>
                                              </p:stCondLst>
                                            </p:cTn>
                                            <p:tgtEl>
                                              <p:spTgt spid="32"/>
                                            </p:tgtEl>
                                            <p:attrNameLst>
                                              <p:attrName>style.visibility</p:attrName>
                                            </p:attrNameLst>
                                          </p:cBhvr>
                                          <p:to>
                                            <p:strVal val="visible"/>
                                          </p:to>
                                        </p:set>
                                        <p:animEffect transition="in" filter="wipe(left)">
                                          <p:cBhvr>
                                            <p:cTn id="24" dur="10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p:bldP spid="31" grpId="0"/>
          <p:bldP spid="32" grpId="0"/>
        </p:bldLst>
      </p:timing>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 name="组合 10"/>
          <p:cNvGrpSpPr>
            <a:grpSpLocks/>
          </p:cNvGrpSpPr>
          <p:nvPr/>
        </p:nvGrpSpPr>
        <p:grpSpPr bwMode="auto">
          <a:xfrm>
            <a:off x="953691" y="1009650"/>
            <a:ext cx="3009900" cy="3724275"/>
            <a:chOff x="0" y="0"/>
            <a:chExt cx="4013321" cy="4966128"/>
          </a:xfrm>
        </p:grpSpPr>
        <p:pic>
          <p:nvPicPr>
            <p:cNvPr id="29" name="Picture 3"/>
            <p:cNvPicPr>
              <a:picLocks noChangeAspect="1" noChangeArrowheads="1"/>
            </p:cNvPicPr>
            <p:nvPr/>
          </p:nvPicPr>
          <p:blipFill>
            <a:blip r:embed="rId3">
              <a:extLst>
                <a:ext uri="{28A0092B-C50C-407E-A947-70E740481C1C}">
                  <a14:useLocalDpi xmlns:a14="http://schemas.microsoft.com/office/drawing/2010/main" val="0"/>
                </a:ext>
              </a:extLst>
            </a:blip>
            <a:srcRect l="5353" t="8440" r="6203" b="10136"/>
            <a:stretch>
              <a:fillRect/>
            </a:stretch>
          </p:blipFill>
          <p:spPr bwMode="auto">
            <a:xfrm>
              <a:off x="0" y="0"/>
              <a:ext cx="4013321" cy="49661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 name="Rectangle 4"/>
            <p:cNvSpPr>
              <a:spLocks noChangeArrowheads="1"/>
            </p:cNvSpPr>
            <p:nvPr/>
          </p:nvSpPr>
          <p:spPr bwMode="auto">
            <a:xfrm>
              <a:off x="589697" y="589534"/>
              <a:ext cx="2838784" cy="3697941"/>
            </a:xfrm>
            <a:prstGeom prst="rect">
              <a:avLst/>
            </a:prstGeom>
            <a:blipFill dpi="0" rotWithShape="1">
              <a:blip r:embed="rId4"/>
              <a:srcRect/>
              <a:stretch>
                <a:fillRect/>
              </a:stretch>
            </a:blip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2400">
                <a:solidFill>
                  <a:srgbClr val="FFFFFF"/>
                </a:solidFill>
                <a:latin typeface="微软雅黑" panose="020B0503020204020204" pitchFamily="34" charset="-122"/>
                <a:ea typeface="微软雅黑" panose="020B0503020204020204" pitchFamily="34" charset="-122"/>
              </a:endParaRPr>
            </a:p>
          </p:txBody>
        </p:sp>
      </p:grpSp>
      <p:sp>
        <p:nvSpPr>
          <p:cNvPr id="31" name="矩形 22"/>
          <p:cNvSpPr>
            <a:spLocks noChangeArrowheads="1"/>
          </p:cNvSpPr>
          <p:nvPr/>
        </p:nvSpPr>
        <p:spPr bwMode="auto">
          <a:xfrm>
            <a:off x="4323160" y="1569244"/>
            <a:ext cx="2568178" cy="354806"/>
          </a:xfrm>
          <a:prstGeom prst="rect">
            <a:avLst/>
          </a:prstGeom>
          <a:solidFill>
            <a:schemeClr val="tx1"/>
          </a:solidFill>
          <a:ln>
            <a:noFill/>
          </a:ln>
          <a:effectLst/>
          <a:extLst/>
        </p:spPr>
        <p:txBody>
          <a:bodyPr vert="horz" wrap="square" lIns="68580" tIns="34290" rIns="68580" bIns="34290" numCol="1" anchor="t" anchorCtr="0" compatLnSpc="1">
            <a:prstTxWarp prst="textNoShape">
              <a:avLst/>
            </a:prstTxWarp>
          </a:bodyPr>
          <a:lstStyle/>
          <a:p>
            <a:endParaRPr lang="zh-CN" altLang="zh-CN">
              <a:solidFill>
                <a:schemeClr val="accent2"/>
              </a:solidFill>
              <a:latin typeface="微软雅黑" panose="020B0503020204020204" pitchFamily="34" charset="-122"/>
              <a:ea typeface="微软雅黑" panose="020B0503020204020204" pitchFamily="34" charset="-122"/>
              <a:sym typeface="宋体" panose="02010600030101010101" pitchFamily="2" charset="-122"/>
            </a:endParaRPr>
          </a:p>
        </p:txBody>
      </p:sp>
      <p:sp>
        <p:nvSpPr>
          <p:cNvPr id="32" name="TextBox 32"/>
          <p:cNvSpPr>
            <a:spLocks noChangeArrowheads="1"/>
          </p:cNvSpPr>
          <p:nvPr/>
        </p:nvSpPr>
        <p:spPr bwMode="auto">
          <a:xfrm>
            <a:off x="4363642" y="1631156"/>
            <a:ext cx="2268140" cy="2366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51435" tIns="25718" rIns="51435" bIns="25718">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1200">
                <a:solidFill>
                  <a:schemeClr val="accent2"/>
                </a:solidFill>
                <a:latin typeface="微软雅黑" panose="020B0503020204020204" pitchFamily="34" charset="-122"/>
                <a:ea typeface="微软雅黑" panose="020B0503020204020204" pitchFamily="34" charset="-122"/>
                <a:sym typeface="方正兰亭黑_GBK" panose="02000000000000000000" pitchFamily="2" charset="-122"/>
              </a:rPr>
              <a:t>在此添加您的描述说明</a:t>
            </a:r>
            <a:endParaRPr lang="zh-CN" altLang="en-US" sz="1200">
              <a:solidFill>
                <a:schemeClr val="accent2"/>
              </a:solidFill>
              <a:latin typeface="微软雅黑" panose="020B0503020204020204" pitchFamily="34" charset="-122"/>
              <a:ea typeface="微软雅黑" panose="020B0503020204020204" pitchFamily="34" charset="-122"/>
              <a:sym typeface="宋体" panose="02010600030101010101" pitchFamily="2" charset="-122"/>
            </a:endParaRPr>
          </a:p>
        </p:txBody>
      </p:sp>
      <p:sp>
        <p:nvSpPr>
          <p:cNvPr id="33" name="矩形 24"/>
          <p:cNvSpPr>
            <a:spLocks noChangeArrowheads="1"/>
          </p:cNvSpPr>
          <p:nvPr/>
        </p:nvSpPr>
        <p:spPr bwMode="auto">
          <a:xfrm>
            <a:off x="4323160" y="1980010"/>
            <a:ext cx="2822972" cy="354806"/>
          </a:xfrm>
          <a:prstGeom prst="rect">
            <a:avLst/>
          </a:prstGeom>
          <a:solidFill>
            <a:schemeClr val="bg2"/>
          </a:solidFill>
          <a:ln>
            <a:noFill/>
          </a:ln>
          <a:effectLst/>
          <a:extLst/>
        </p:spPr>
        <p:txBody>
          <a:bodyPr vert="horz" wrap="square" lIns="68580" tIns="34290" rIns="68580" bIns="34290" numCol="1" anchor="t" anchorCtr="0" compatLnSpc="1">
            <a:prstTxWarp prst="textNoShape">
              <a:avLst/>
            </a:prstTxWarp>
          </a:bodyPr>
          <a:lstStyle/>
          <a:p>
            <a:endParaRPr lang="zh-CN" altLang="zh-CN">
              <a:solidFill>
                <a:schemeClr val="accent2"/>
              </a:solidFill>
              <a:latin typeface="微软雅黑" panose="020B0503020204020204" pitchFamily="34" charset="-122"/>
              <a:ea typeface="微软雅黑" panose="020B0503020204020204" pitchFamily="34" charset="-122"/>
              <a:sym typeface="宋体" panose="02010600030101010101" pitchFamily="2" charset="-122"/>
            </a:endParaRPr>
          </a:p>
        </p:txBody>
      </p:sp>
      <p:sp>
        <p:nvSpPr>
          <p:cNvPr id="34" name="TextBox 34"/>
          <p:cNvSpPr>
            <a:spLocks noChangeArrowheads="1"/>
          </p:cNvSpPr>
          <p:nvPr/>
        </p:nvSpPr>
        <p:spPr bwMode="auto">
          <a:xfrm>
            <a:off x="4363641" y="2043112"/>
            <a:ext cx="2375297" cy="2366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51435" tIns="25718" rIns="51435" bIns="25718">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1200">
                <a:solidFill>
                  <a:schemeClr val="accent2"/>
                </a:solidFill>
                <a:latin typeface="微软雅黑" panose="020B0503020204020204" pitchFamily="34" charset="-122"/>
                <a:ea typeface="微软雅黑" panose="020B0503020204020204" pitchFamily="34" charset="-122"/>
                <a:sym typeface="方正兰亭黑_GBK" panose="02000000000000000000" pitchFamily="2" charset="-122"/>
              </a:rPr>
              <a:t>在此添加您的描述</a:t>
            </a:r>
            <a:endParaRPr lang="zh-CN" altLang="en-US" sz="1200">
              <a:solidFill>
                <a:schemeClr val="accent2"/>
              </a:solidFill>
              <a:latin typeface="微软雅黑" panose="020B0503020204020204" pitchFamily="34" charset="-122"/>
              <a:ea typeface="微软雅黑" panose="020B0503020204020204" pitchFamily="34" charset="-122"/>
              <a:sym typeface="宋体" panose="02010600030101010101" pitchFamily="2" charset="-122"/>
            </a:endParaRPr>
          </a:p>
        </p:txBody>
      </p:sp>
      <p:sp>
        <p:nvSpPr>
          <p:cNvPr id="35" name="矩形 26"/>
          <p:cNvSpPr>
            <a:spLocks noChangeArrowheads="1"/>
          </p:cNvSpPr>
          <p:nvPr/>
        </p:nvSpPr>
        <p:spPr bwMode="auto">
          <a:xfrm>
            <a:off x="4323160" y="2390776"/>
            <a:ext cx="2822972" cy="354806"/>
          </a:xfrm>
          <a:prstGeom prst="rect">
            <a:avLst/>
          </a:prstGeom>
          <a:solidFill>
            <a:schemeClr val="tx2"/>
          </a:solidFill>
          <a:ln>
            <a:noFill/>
          </a:ln>
          <a:effectLst/>
          <a:extLst/>
        </p:spPr>
        <p:txBody>
          <a:bodyPr vert="horz" wrap="square" lIns="68580" tIns="34290" rIns="68580" bIns="34290" numCol="1" anchor="t" anchorCtr="0" compatLnSpc="1">
            <a:prstTxWarp prst="textNoShape">
              <a:avLst/>
            </a:prstTxWarp>
          </a:bodyPr>
          <a:lstStyle/>
          <a:p>
            <a:endParaRPr lang="zh-CN" altLang="zh-CN">
              <a:solidFill>
                <a:schemeClr val="accent2"/>
              </a:solidFill>
              <a:latin typeface="微软雅黑" panose="020B0503020204020204" pitchFamily="34" charset="-122"/>
              <a:ea typeface="微软雅黑" panose="020B0503020204020204" pitchFamily="34" charset="-122"/>
              <a:sym typeface="宋体" panose="02010600030101010101" pitchFamily="2" charset="-122"/>
            </a:endParaRPr>
          </a:p>
        </p:txBody>
      </p:sp>
      <p:sp>
        <p:nvSpPr>
          <p:cNvPr id="36" name="TextBox 36"/>
          <p:cNvSpPr>
            <a:spLocks noChangeArrowheads="1"/>
          </p:cNvSpPr>
          <p:nvPr/>
        </p:nvSpPr>
        <p:spPr bwMode="auto">
          <a:xfrm>
            <a:off x="4363642" y="2453878"/>
            <a:ext cx="2544365" cy="2366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51435" tIns="25718" rIns="51435" bIns="25718">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1200">
                <a:solidFill>
                  <a:schemeClr val="accent2"/>
                </a:solidFill>
                <a:latin typeface="微软雅黑" panose="020B0503020204020204" pitchFamily="34" charset="-122"/>
                <a:ea typeface="微软雅黑" panose="020B0503020204020204" pitchFamily="34" charset="-122"/>
                <a:sym typeface="方正兰亭黑_GBK" panose="02000000000000000000" pitchFamily="2" charset="-122"/>
              </a:rPr>
              <a:t>在此添加您的小标签</a:t>
            </a:r>
            <a:endParaRPr lang="zh-CN" altLang="en-US" sz="1200">
              <a:solidFill>
                <a:schemeClr val="accent2"/>
              </a:solidFill>
              <a:latin typeface="微软雅黑" panose="020B0503020204020204" pitchFamily="34" charset="-122"/>
              <a:ea typeface="微软雅黑" panose="020B0503020204020204" pitchFamily="34" charset="-122"/>
              <a:sym typeface="宋体" panose="02010600030101010101" pitchFamily="2" charset="-122"/>
            </a:endParaRPr>
          </a:p>
        </p:txBody>
      </p:sp>
      <p:sp>
        <p:nvSpPr>
          <p:cNvPr id="37" name="矩形 28"/>
          <p:cNvSpPr>
            <a:spLocks noChangeArrowheads="1"/>
          </p:cNvSpPr>
          <p:nvPr/>
        </p:nvSpPr>
        <p:spPr bwMode="auto">
          <a:xfrm>
            <a:off x="4323160" y="2801542"/>
            <a:ext cx="3240881" cy="354806"/>
          </a:xfrm>
          <a:prstGeom prst="rect">
            <a:avLst/>
          </a:prstGeom>
          <a:solidFill>
            <a:schemeClr val="bg1"/>
          </a:solidFill>
          <a:ln>
            <a:noFill/>
          </a:ln>
          <a:effectLst/>
          <a:extLst/>
        </p:spPr>
        <p:txBody>
          <a:bodyPr vert="horz" wrap="square" lIns="68580" tIns="34290" rIns="68580" bIns="34290" numCol="1" anchor="t" anchorCtr="0" compatLnSpc="1">
            <a:prstTxWarp prst="textNoShape">
              <a:avLst/>
            </a:prstTxWarp>
          </a:bodyPr>
          <a:lstStyle/>
          <a:p>
            <a:endParaRPr lang="zh-CN" altLang="zh-CN">
              <a:solidFill>
                <a:schemeClr val="accent2"/>
              </a:solidFill>
              <a:latin typeface="微软雅黑" panose="020B0503020204020204" pitchFamily="34" charset="-122"/>
              <a:ea typeface="微软雅黑" panose="020B0503020204020204" pitchFamily="34" charset="-122"/>
              <a:sym typeface="宋体" panose="02010600030101010101" pitchFamily="2" charset="-122"/>
            </a:endParaRPr>
          </a:p>
        </p:txBody>
      </p:sp>
      <p:sp>
        <p:nvSpPr>
          <p:cNvPr id="38" name="TextBox 38"/>
          <p:cNvSpPr>
            <a:spLocks noChangeArrowheads="1"/>
          </p:cNvSpPr>
          <p:nvPr/>
        </p:nvSpPr>
        <p:spPr bwMode="auto">
          <a:xfrm>
            <a:off x="4363642" y="2864644"/>
            <a:ext cx="2859881" cy="2366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51435" tIns="25718" rIns="51435" bIns="25718">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1200">
                <a:solidFill>
                  <a:schemeClr val="accent2"/>
                </a:solidFill>
                <a:latin typeface="微软雅黑" panose="020B0503020204020204" pitchFamily="34" charset="-122"/>
                <a:ea typeface="微软雅黑" panose="020B0503020204020204" pitchFamily="34" charset="-122"/>
                <a:sym typeface="方正兰亭黑_GBK" panose="02000000000000000000" pitchFamily="2" charset="-122"/>
              </a:rPr>
              <a:t>在此添加您的描述</a:t>
            </a:r>
            <a:endParaRPr lang="zh-CN" altLang="en-US" sz="1200">
              <a:solidFill>
                <a:schemeClr val="accent2"/>
              </a:solidFill>
              <a:latin typeface="微软雅黑" panose="020B0503020204020204" pitchFamily="34" charset="-122"/>
              <a:ea typeface="微软雅黑" panose="020B0503020204020204" pitchFamily="34" charset="-122"/>
              <a:sym typeface="宋体" panose="02010600030101010101" pitchFamily="2" charset="-122"/>
            </a:endParaRPr>
          </a:p>
        </p:txBody>
      </p:sp>
      <p:sp>
        <p:nvSpPr>
          <p:cNvPr id="39" name="矩形 30"/>
          <p:cNvSpPr>
            <a:spLocks noChangeArrowheads="1"/>
          </p:cNvSpPr>
          <p:nvPr/>
        </p:nvSpPr>
        <p:spPr bwMode="auto">
          <a:xfrm>
            <a:off x="4323160" y="1158479"/>
            <a:ext cx="3082528" cy="353615"/>
          </a:xfrm>
          <a:prstGeom prst="rect">
            <a:avLst/>
          </a:prstGeom>
          <a:solidFill>
            <a:schemeClr val="bg1"/>
          </a:solidFill>
          <a:ln>
            <a:noFill/>
          </a:ln>
          <a:effectLst/>
          <a:extLst/>
        </p:spPr>
        <p:txBody>
          <a:bodyPr vert="horz" wrap="square" lIns="68580" tIns="34290" rIns="68580" bIns="34290" numCol="1" anchor="t" anchorCtr="0" compatLnSpc="1">
            <a:prstTxWarp prst="textNoShape">
              <a:avLst/>
            </a:prstTxWarp>
          </a:bodyPr>
          <a:lstStyle/>
          <a:p>
            <a:endParaRPr lang="zh-CN" altLang="zh-CN">
              <a:solidFill>
                <a:schemeClr val="accent2"/>
              </a:solidFill>
              <a:latin typeface="微软雅黑" panose="020B0503020204020204" pitchFamily="34" charset="-122"/>
              <a:ea typeface="微软雅黑" panose="020B0503020204020204" pitchFamily="34" charset="-122"/>
              <a:sym typeface="宋体" panose="02010600030101010101" pitchFamily="2" charset="-122"/>
            </a:endParaRPr>
          </a:p>
        </p:txBody>
      </p:sp>
      <p:sp>
        <p:nvSpPr>
          <p:cNvPr id="40" name="TextBox 40"/>
          <p:cNvSpPr>
            <a:spLocks noChangeArrowheads="1"/>
          </p:cNvSpPr>
          <p:nvPr/>
        </p:nvSpPr>
        <p:spPr bwMode="auto">
          <a:xfrm>
            <a:off x="4363641" y="1221581"/>
            <a:ext cx="2327672" cy="2366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51435" tIns="25718" rIns="51435" bIns="25718">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1200">
                <a:solidFill>
                  <a:schemeClr val="accent2"/>
                </a:solidFill>
                <a:latin typeface="微软雅黑" panose="020B0503020204020204" pitchFamily="34" charset="-122"/>
                <a:ea typeface="微软雅黑" panose="020B0503020204020204" pitchFamily="34" charset="-122"/>
                <a:sym typeface="方正兰亭黑_GBK" panose="02000000000000000000" pitchFamily="2" charset="-122"/>
              </a:rPr>
              <a:t>在此添加您的小标签</a:t>
            </a:r>
            <a:endParaRPr lang="zh-CN" altLang="en-US" sz="1200">
              <a:solidFill>
                <a:schemeClr val="accent2"/>
              </a:solidFill>
              <a:latin typeface="微软雅黑" panose="020B0503020204020204" pitchFamily="34" charset="-122"/>
              <a:ea typeface="微软雅黑" panose="020B0503020204020204" pitchFamily="34" charset="-122"/>
              <a:sym typeface="宋体" panose="02010600030101010101" pitchFamily="2" charset="-122"/>
            </a:endParaRPr>
          </a:p>
        </p:txBody>
      </p:sp>
      <p:sp>
        <p:nvSpPr>
          <p:cNvPr id="41" name="矩形 32"/>
          <p:cNvSpPr>
            <a:spLocks noChangeArrowheads="1"/>
          </p:cNvSpPr>
          <p:nvPr/>
        </p:nvSpPr>
        <p:spPr bwMode="auto">
          <a:xfrm>
            <a:off x="4323160" y="3212307"/>
            <a:ext cx="2185988" cy="354806"/>
          </a:xfrm>
          <a:prstGeom prst="rect">
            <a:avLst/>
          </a:prstGeom>
          <a:solidFill>
            <a:schemeClr val="tx1"/>
          </a:solidFill>
          <a:ln>
            <a:noFill/>
          </a:ln>
          <a:effectLst/>
          <a:extLst/>
        </p:spPr>
        <p:txBody>
          <a:bodyPr vert="horz" wrap="square" lIns="68580" tIns="34290" rIns="68580" bIns="34290" numCol="1" anchor="t" anchorCtr="0" compatLnSpc="1">
            <a:prstTxWarp prst="textNoShape">
              <a:avLst/>
            </a:prstTxWarp>
          </a:bodyPr>
          <a:lstStyle/>
          <a:p>
            <a:endParaRPr lang="zh-CN" altLang="zh-CN">
              <a:solidFill>
                <a:schemeClr val="accent2"/>
              </a:solidFill>
              <a:latin typeface="微软雅黑" panose="020B0503020204020204" pitchFamily="34" charset="-122"/>
              <a:ea typeface="微软雅黑" panose="020B0503020204020204" pitchFamily="34" charset="-122"/>
              <a:sym typeface="宋体" panose="02010600030101010101" pitchFamily="2" charset="-122"/>
            </a:endParaRPr>
          </a:p>
        </p:txBody>
      </p:sp>
      <p:sp>
        <p:nvSpPr>
          <p:cNvPr id="42" name="TextBox 42"/>
          <p:cNvSpPr>
            <a:spLocks noChangeArrowheads="1"/>
          </p:cNvSpPr>
          <p:nvPr/>
        </p:nvSpPr>
        <p:spPr bwMode="auto">
          <a:xfrm>
            <a:off x="4363641" y="3262312"/>
            <a:ext cx="1825228" cy="2366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51435" tIns="25718" rIns="51435" bIns="25718">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1200">
                <a:solidFill>
                  <a:schemeClr val="accent2"/>
                </a:solidFill>
                <a:latin typeface="微软雅黑" panose="020B0503020204020204" pitchFamily="34" charset="-122"/>
                <a:ea typeface="微软雅黑" panose="020B0503020204020204" pitchFamily="34" charset="-122"/>
                <a:sym typeface="方正兰亭黑_GBK" panose="02000000000000000000" pitchFamily="2" charset="-122"/>
              </a:rPr>
              <a:t>在此添加您的小标签</a:t>
            </a:r>
            <a:endParaRPr lang="zh-CN" altLang="en-US" sz="1200">
              <a:solidFill>
                <a:schemeClr val="accent2"/>
              </a:solidFill>
              <a:latin typeface="微软雅黑" panose="020B0503020204020204" pitchFamily="34" charset="-122"/>
              <a:ea typeface="微软雅黑" panose="020B0503020204020204" pitchFamily="34" charset="-122"/>
              <a:sym typeface="宋体" panose="02010600030101010101" pitchFamily="2" charset="-122"/>
            </a:endParaRPr>
          </a:p>
        </p:txBody>
      </p:sp>
      <p:sp>
        <p:nvSpPr>
          <p:cNvPr id="43" name="矩形 34"/>
          <p:cNvSpPr>
            <a:spLocks noChangeArrowheads="1"/>
          </p:cNvSpPr>
          <p:nvPr/>
        </p:nvSpPr>
        <p:spPr bwMode="auto">
          <a:xfrm>
            <a:off x="4266010" y="3783807"/>
            <a:ext cx="984877" cy="323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76" tIns="34289" rIns="68576" bIns="34289">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1650">
                <a:solidFill>
                  <a:schemeClr val="accent1"/>
                </a:solidFill>
                <a:latin typeface="微软雅黑" panose="020B0503020204020204" pitchFamily="34" charset="-122"/>
                <a:ea typeface="微软雅黑" panose="020B0503020204020204" pitchFamily="34" charset="-122"/>
                <a:sym typeface="方正兰亭黑_GBK" panose="02000000000000000000" pitchFamily="2" charset="-122"/>
              </a:rPr>
              <a:t>添加标题</a:t>
            </a:r>
            <a:endParaRPr lang="en-US" sz="1650">
              <a:solidFill>
                <a:schemeClr val="accent1"/>
              </a:solidFill>
              <a:latin typeface="微软雅黑" panose="020B0503020204020204" pitchFamily="34" charset="-122"/>
              <a:ea typeface="微软雅黑" panose="020B0503020204020204" pitchFamily="34" charset="-122"/>
              <a:sym typeface="方正兰亭黑_GBK" panose="02000000000000000000" pitchFamily="2" charset="-122"/>
            </a:endParaRPr>
          </a:p>
        </p:txBody>
      </p:sp>
      <p:sp>
        <p:nvSpPr>
          <p:cNvPr id="44" name="矩形 47"/>
          <p:cNvSpPr>
            <a:spLocks noChangeArrowheads="1"/>
          </p:cNvSpPr>
          <p:nvPr/>
        </p:nvSpPr>
        <p:spPr bwMode="auto">
          <a:xfrm>
            <a:off x="4255294" y="4070748"/>
            <a:ext cx="1857375" cy="4570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68576" tIns="34289" rIns="68576" bIns="34289">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eaLnBrk="1" hangingPunct="1">
              <a:lnSpc>
                <a:spcPct val="120000"/>
              </a:lnSpc>
              <a:spcBef>
                <a:spcPct val="0"/>
              </a:spcBef>
              <a:buFont typeface="Arial" panose="020B0604020202020204" pitchFamily="34" charset="0"/>
              <a:buNone/>
            </a:pPr>
            <a:r>
              <a:rPr lang="zh-CN" altLang="en-US" sz="1050" dirty="0">
                <a:solidFill>
                  <a:schemeClr val="accent1"/>
                </a:solidFill>
                <a:latin typeface="微软雅黑" panose="020B0503020204020204" pitchFamily="34" charset="-122"/>
                <a:ea typeface="微软雅黑" panose="020B0503020204020204" pitchFamily="34" charset="-122"/>
                <a:sym typeface="方正兰亭黑_GBK" panose="02000000000000000000" pitchFamily="2" charset="-122"/>
              </a:rPr>
              <a:t>在此录入本图表的综合描述说明，在此录入本图表</a:t>
            </a:r>
            <a:endParaRPr lang="zh-CN" altLang="en-US" sz="1350" dirty="0">
              <a:solidFill>
                <a:schemeClr val="accent1"/>
              </a:solidFill>
              <a:latin typeface="微软雅黑" panose="020B0503020204020204" pitchFamily="34" charset="-122"/>
              <a:ea typeface="微软雅黑" panose="020B0503020204020204" pitchFamily="34" charset="-122"/>
            </a:endParaRPr>
          </a:p>
        </p:txBody>
      </p:sp>
      <p:sp>
        <p:nvSpPr>
          <p:cNvPr id="45" name="矩形 36"/>
          <p:cNvSpPr>
            <a:spLocks noChangeArrowheads="1"/>
          </p:cNvSpPr>
          <p:nvPr/>
        </p:nvSpPr>
        <p:spPr bwMode="auto">
          <a:xfrm>
            <a:off x="6235304" y="3783807"/>
            <a:ext cx="984877" cy="323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76" tIns="34289" rIns="68576" bIns="34289">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1650">
                <a:solidFill>
                  <a:schemeClr val="accent1"/>
                </a:solidFill>
                <a:latin typeface="微软雅黑" panose="020B0503020204020204" pitchFamily="34" charset="-122"/>
                <a:ea typeface="微软雅黑" panose="020B0503020204020204" pitchFamily="34" charset="-122"/>
                <a:sym typeface="方正兰亭黑_GBK" panose="02000000000000000000" pitchFamily="2" charset="-122"/>
              </a:rPr>
              <a:t>添加标题</a:t>
            </a:r>
            <a:endParaRPr lang="en-US" sz="1650">
              <a:solidFill>
                <a:schemeClr val="accent1"/>
              </a:solidFill>
              <a:latin typeface="微软雅黑" panose="020B0503020204020204" pitchFamily="34" charset="-122"/>
              <a:ea typeface="微软雅黑" panose="020B0503020204020204" pitchFamily="34" charset="-122"/>
              <a:sym typeface="方正兰亭黑_GBK" panose="02000000000000000000" pitchFamily="2" charset="-122"/>
            </a:endParaRPr>
          </a:p>
        </p:txBody>
      </p:sp>
      <p:sp>
        <p:nvSpPr>
          <p:cNvPr id="46" name="矩形 37"/>
          <p:cNvSpPr>
            <a:spLocks noChangeArrowheads="1"/>
          </p:cNvSpPr>
          <p:nvPr/>
        </p:nvSpPr>
        <p:spPr bwMode="auto">
          <a:xfrm>
            <a:off x="6224588" y="4070748"/>
            <a:ext cx="1857375" cy="4570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68576" tIns="34289" rIns="68576" bIns="34289">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eaLnBrk="1" hangingPunct="1">
              <a:lnSpc>
                <a:spcPct val="120000"/>
              </a:lnSpc>
              <a:spcBef>
                <a:spcPct val="0"/>
              </a:spcBef>
              <a:buFont typeface="Arial" panose="020B0604020202020204" pitchFamily="34" charset="0"/>
              <a:buNone/>
            </a:pPr>
            <a:r>
              <a:rPr lang="zh-CN" altLang="en-US" sz="1050" dirty="0">
                <a:solidFill>
                  <a:schemeClr val="accent1"/>
                </a:solidFill>
                <a:latin typeface="微软雅黑" panose="020B0503020204020204" pitchFamily="34" charset="-122"/>
                <a:ea typeface="微软雅黑" panose="020B0503020204020204" pitchFamily="34" charset="-122"/>
                <a:sym typeface="方正兰亭黑_GBK" panose="02000000000000000000" pitchFamily="2" charset="-122"/>
              </a:rPr>
              <a:t>在此录入本图表的综合描述说明，在此录入本图表</a:t>
            </a:r>
            <a:endParaRPr lang="zh-CN" altLang="en-US" sz="1350" dirty="0">
              <a:solidFill>
                <a:schemeClr val="accent1"/>
              </a:solidFill>
              <a:latin typeface="微软雅黑" panose="020B0503020204020204" pitchFamily="34" charset="-122"/>
              <a:ea typeface="微软雅黑" panose="020B0503020204020204" pitchFamily="34" charset="-122"/>
            </a:endParaRPr>
          </a:p>
        </p:txBody>
      </p:sp>
      <p:sp>
        <p:nvSpPr>
          <p:cNvPr id="24" name="文本框 23" descr="e7d195523061f1c0deeec63e560781cfd59afb0ea006f2a87ABB68BF51EA6619813959095094C18C62A12F549504892A4AAA8C1554C6663626E05CA27F281A14E6983772AFC3FB97135759321DEA3D70145073B7709DEAFA256CD57602346C569CD03E8246D33DA545568EA98FB062D63F616CDCDDC7C308D5561BD508072CED46FA16A315624C7F2FF57E77E923953F"/>
          <p:cNvSpPr txBox="1"/>
          <p:nvPr/>
        </p:nvSpPr>
        <p:spPr>
          <a:xfrm>
            <a:off x="3548042" y="387804"/>
            <a:ext cx="1800493" cy="369332"/>
          </a:xfrm>
          <a:prstGeom prst="rect">
            <a:avLst/>
          </a:prstGeom>
          <a:noFill/>
        </p:spPr>
        <p:txBody>
          <a:bodyPr wrap="none" rtlCol="0">
            <a:spAutoFit/>
          </a:bodyPr>
          <a:lstStyle/>
          <a:p>
            <a:pPr algn="ctr"/>
            <a:r>
              <a:rPr lang="zh-CN" altLang="en-US" dirty="0">
                <a:solidFill>
                  <a:srgbClr val="363636"/>
                </a:solidFill>
                <a:latin typeface="微软雅黑" panose="020B0503020204020204" pitchFamily="34" charset="-122"/>
                <a:ea typeface="微软雅黑" panose="020B0503020204020204" pitchFamily="34" charset="-122"/>
                <a:cs typeface="Kartika" panose="02020503030404060203" pitchFamily="18" charset="0"/>
              </a:rPr>
              <a:t>请在此输入标题</a:t>
            </a:r>
          </a:p>
        </p:txBody>
      </p:sp>
    </p:spTree>
    <p:extLst>
      <p:ext uri="{BB962C8B-B14F-4D97-AF65-F5344CB8AC3E}">
        <p14:creationId xmlns:p14="http://schemas.microsoft.com/office/powerpoint/2010/main" val="835509394"/>
      </p:ext>
    </p:extLst>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p:cTn id="7" dur="500" fill="hold"/>
                                        <p:tgtEl>
                                          <p:spTgt spid="25"/>
                                        </p:tgtEl>
                                        <p:attrNameLst>
                                          <p:attrName>ppt_x</p:attrName>
                                        </p:attrNameLst>
                                      </p:cBhvr>
                                      <p:tavLst>
                                        <p:tav tm="0">
                                          <p:val>
                                            <p:strVal val="0-#ppt_w/2"/>
                                          </p:val>
                                        </p:tav>
                                        <p:tav tm="100000">
                                          <p:val>
                                            <p:strVal val="#ppt_x"/>
                                          </p:val>
                                        </p:tav>
                                      </p:tavLst>
                                    </p:anim>
                                    <p:anim calcmode="lin" valueType="num">
                                      <p:cBhvr>
                                        <p:cTn id="8" dur="500" fill="hold"/>
                                        <p:tgtEl>
                                          <p:spTgt spid="25"/>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2" presetClass="entr" presetSubtype="8" fill="hold" grpId="0" nodeType="afterEffect">
                                  <p:stCondLst>
                                    <p:cond delay="0"/>
                                  </p:stCondLst>
                                  <p:childTnLst>
                                    <p:set>
                                      <p:cBhvr>
                                        <p:cTn id="11" dur="1" fill="hold">
                                          <p:stCondLst>
                                            <p:cond delay="0"/>
                                          </p:stCondLst>
                                        </p:cTn>
                                        <p:tgtEl>
                                          <p:spTgt spid="40"/>
                                        </p:tgtEl>
                                        <p:attrNameLst>
                                          <p:attrName>style.visibility</p:attrName>
                                        </p:attrNameLst>
                                      </p:cBhvr>
                                      <p:to>
                                        <p:strVal val="visible"/>
                                      </p:to>
                                    </p:set>
                                    <p:anim calcmode="lin" valueType="num">
                                      <p:cBhvr>
                                        <p:cTn id="12" dur="350"/>
                                        <p:tgtEl>
                                          <p:spTgt spid="40"/>
                                        </p:tgtEl>
                                        <p:attrNameLst>
                                          <p:attrName>ppt_x</p:attrName>
                                        </p:attrNameLst>
                                      </p:cBhvr>
                                      <p:tavLst>
                                        <p:tav tm="0">
                                          <p:val>
                                            <p:strVal val="#ppt_x-#ppt_w*1.125000"/>
                                          </p:val>
                                        </p:tav>
                                        <p:tav tm="100000">
                                          <p:val>
                                            <p:strVal val="#ppt_x"/>
                                          </p:val>
                                        </p:tav>
                                      </p:tavLst>
                                    </p:anim>
                                    <p:animEffect>
                                      <p:cBhvr>
                                        <p:cTn id="13" dur="350"/>
                                        <p:tgtEl>
                                          <p:spTgt spid="40"/>
                                        </p:tgtEl>
                                      </p:cBhvr>
                                    </p:animEffect>
                                  </p:childTnLst>
                                </p:cTn>
                              </p:par>
                              <p:par>
                                <p:cTn id="14" presetID="12" presetClass="entr" presetSubtype="8" fill="hold" grpId="0" nodeType="withEffect">
                                  <p:stCondLst>
                                    <p:cond delay="0"/>
                                  </p:stCondLst>
                                  <p:childTnLst>
                                    <p:set>
                                      <p:cBhvr>
                                        <p:cTn id="15" dur="1" fill="hold">
                                          <p:stCondLst>
                                            <p:cond delay="0"/>
                                          </p:stCondLst>
                                        </p:cTn>
                                        <p:tgtEl>
                                          <p:spTgt spid="39"/>
                                        </p:tgtEl>
                                        <p:attrNameLst>
                                          <p:attrName>style.visibility</p:attrName>
                                        </p:attrNameLst>
                                      </p:cBhvr>
                                      <p:to>
                                        <p:strVal val="visible"/>
                                      </p:to>
                                    </p:set>
                                    <p:anim calcmode="lin" valueType="num">
                                      <p:cBhvr>
                                        <p:cTn id="16" dur="350"/>
                                        <p:tgtEl>
                                          <p:spTgt spid="39"/>
                                        </p:tgtEl>
                                        <p:attrNameLst>
                                          <p:attrName>ppt_x</p:attrName>
                                        </p:attrNameLst>
                                      </p:cBhvr>
                                      <p:tavLst>
                                        <p:tav tm="0">
                                          <p:val>
                                            <p:strVal val="#ppt_x-#ppt_w*1.125000"/>
                                          </p:val>
                                        </p:tav>
                                        <p:tav tm="100000">
                                          <p:val>
                                            <p:strVal val="#ppt_x"/>
                                          </p:val>
                                        </p:tav>
                                      </p:tavLst>
                                    </p:anim>
                                    <p:animEffect>
                                      <p:cBhvr>
                                        <p:cTn id="17" dur="350"/>
                                        <p:tgtEl>
                                          <p:spTgt spid="39"/>
                                        </p:tgtEl>
                                      </p:cBhvr>
                                    </p:animEffect>
                                  </p:childTnLst>
                                </p:cTn>
                              </p:par>
                              <p:par>
                                <p:cTn id="18" presetID="12" presetClass="entr" presetSubtype="8" fill="hold" grpId="0" nodeType="withEffect">
                                  <p:stCondLst>
                                    <p:cond delay="250"/>
                                  </p:stCondLst>
                                  <p:childTnLst>
                                    <p:set>
                                      <p:cBhvr>
                                        <p:cTn id="19" dur="1" fill="hold">
                                          <p:stCondLst>
                                            <p:cond delay="0"/>
                                          </p:stCondLst>
                                        </p:cTn>
                                        <p:tgtEl>
                                          <p:spTgt spid="32"/>
                                        </p:tgtEl>
                                        <p:attrNameLst>
                                          <p:attrName>style.visibility</p:attrName>
                                        </p:attrNameLst>
                                      </p:cBhvr>
                                      <p:to>
                                        <p:strVal val="visible"/>
                                      </p:to>
                                    </p:set>
                                    <p:anim calcmode="lin" valueType="num">
                                      <p:cBhvr>
                                        <p:cTn id="20" dur="350"/>
                                        <p:tgtEl>
                                          <p:spTgt spid="32"/>
                                        </p:tgtEl>
                                        <p:attrNameLst>
                                          <p:attrName>ppt_x</p:attrName>
                                        </p:attrNameLst>
                                      </p:cBhvr>
                                      <p:tavLst>
                                        <p:tav tm="0">
                                          <p:val>
                                            <p:strVal val="#ppt_x-#ppt_w*1.125000"/>
                                          </p:val>
                                        </p:tav>
                                        <p:tav tm="100000">
                                          <p:val>
                                            <p:strVal val="#ppt_x"/>
                                          </p:val>
                                        </p:tav>
                                      </p:tavLst>
                                    </p:anim>
                                    <p:animEffect>
                                      <p:cBhvr>
                                        <p:cTn id="21" dur="350"/>
                                        <p:tgtEl>
                                          <p:spTgt spid="32"/>
                                        </p:tgtEl>
                                      </p:cBhvr>
                                    </p:animEffect>
                                  </p:childTnLst>
                                </p:cTn>
                              </p:par>
                              <p:par>
                                <p:cTn id="22" presetID="12" presetClass="entr" presetSubtype="8" fill="hold" grpId="0" nodeType="withEffect">
                                  <p:stCondLst>
                                    <p:cond delay="250"/>
                                  </p:stCondLst>
                                  <p:childTnLst>
                                    <p:set>
                                      <p:cBhvr>
                                        <p:cTn id="23" dur="1" fill="hold">
                                          <p:stCondLst>
                                            <p:cond delay="0"/>
                                          </p:stCondLst>
                                        </p:cTn>
                                        <p:tgtEl>
                                          <p:spTgt spid="31"/>
                                        </p:tgtEl>
                                        <p:attrNameLst>
                                          <p:attrName>style.visibility</p:attrName>
                                        </p:attrNameLst>
                                      </p:cBhvr>
                                      <p:to>
                                        <p:strVal val="visible"/>
                                      </p:to>
                                    </p:set>
                                    <p:anim calcmode="lin" valueType="num">
                                      <p:cBhvr>
                                        <p:cTn id="24" dur="350"/>
                                        <p:tgtEl>
                                          <p:spTgt spid="31"/>
                                        </p:tgtEl>
                                        <p:attrNameLst>
                                          <p:attrName>ppt_x</p:attrName>
                                        </p:attrNameLst>
                                      </p:cBhvr>
                                      <p:tavLst>
                                        <p:tav tm="0">
                                          <p:val>
                                            <p:strVal val="#ppt_x-#ppt_w*1.125000"/>
                                          </p:val>
                                        </p:tav>
                                        <p:tav tm="100000">
                                          <p:val>
                                            <p:strVal val="#ppt_x"/>
                                          </p:val>
                                        </p:tav>
                                      </p:tavLst>
                                    </p:anim>
                                    <p:animEffect>
                                      <p:cBhvr>
                                        <p:cTn id="25" dur="350"/>
                                        <p:tgtEl>
                                          <p:spTgt spid="31"/>
                                        </p:tgtEl>
                                      </p:cBhvr>
                                    </p:animEffect>
                                  </p:childTnLst>
                                </p:cTn>
                              </p:par>
                              <p:par>
                                <p:cTn id="26" presetID="12" presetClass="entr" presetSubtype="8" fill="hold" grpId="0" nodeType="withEffect">
                                  <p:stCondLst>
                                    <p:cond delay="500"/>
                                  </p:stCondLst>
                                  <p:childTnLst>
                                    <p:set>
                                      <p:cBhvr>
                                        <p:cTn id="27" dur="1" fill="hold">
                                          <p:stCondLst>
                                            <p:cond delay="0"/>
                                          </p:stCondLst>
                                        </p:cTn>
                                        <p:tgtEl>
                                          <p:spTgt spid="34"/>
                                        </p:tgtEl>
                                        <p:attrNameLst>
                                          <p:attrName>style.visibility</p:attrName>
                                        </p:attrNameLst>
                                      </p:cBhvr>
                                      <p:to>
                                        <p:strVal val="visible"/>
                                      </p:to>
                                    </p:set>
                                    <p:anim calcmode="lin" valueType="num">
                                      <p:cBhvr>
                                        <p:cTn id="28" dur="350"/>
                                        <p:tgtEl>
                                          <p:spTgt spid="34"/>
                                        </p:tgtEl>
                                        <p:attrNameLst>
                                          <p:attrName>ppt_x</p:attrName>
                                        </p:attrNameLst>
                                      </p:cBhvr>
                                      <p:tavLst>
                                        <p:tav tm="0">
                                          <p:val>
                                            <p:strVal val="#ppt_x-#ppt_w*1.125000"/>
                                          </p:val>
                                        </p:tav>
                                        <p:tav tm="100000">
                                          <p:val>
                                            <p:strVal val="#ppt_x"/>
                                          </p:val>
                                        </p:tav>
                                      </p:tavLst>
                                    </p:anim>
                                    <p:animEffect>
                                      <p:cBhvr>
                                        <p:cTn id="29" dur="350"/>
                                        <p:tgtEl>
                                          <p:spTgt spid="34"/>
                                        </p:tgtEl>
                                      </p:cBhvr>
                                    </p:animEffect>
                                  </p:childTnLst>
                                </p:cTn>
                              </p:par>
                              <p:par>
                                <p:cTn id="30" presetID="12" presetClass="entr" presetSubtype="8" fill="hold" grpId="0" nodeType="withEffect">
                                  <p:stCondLst>
                                    <p:cond delay="500"/>
                                  </p:stCondLst>
                                  <p:childTnLst>
                                    <p:set>
                                      <p:cBhvr>
                                        <p:cTn id="31" dur="1" fill="hold">
                                          <p:stCondLst>
                                            <p:cond delay="0"/>
                                          </p:stCondLst>
                                        </p:cTn>
                                        <p:tgtEl>
                                          <p:spTgt spid="33"/>
                                        </p:tgtEl>
                                        <p:attrNameLst>
                                          <p:attrName>style.visibility</p:attrName>
                                        </p:attrNameLst>
                                      </p:cBhvr>
                                      <p:to>
                                        <p:strVal val="visible"/>
                                      </p:to>
                                    </p:set>
                                    <p:anim calcmode="lin" valueType="num">
                                      <p:cBhvr>
                                        <p:cTn id="32" dur="350"/>
                                        <p:tgtEl>
                                          <p:spTgt spid="33"/>
                                        </p:tgtEl>
                                        <p:attrNameLst>
                                          <p:attrName>ppt_x</p:attrName>
                                        </p:attrNameLst>
                                      </p:cBhvr>
                                      <p:tavLst>
                                        <p:tav tm="0">
                                          <p:val>
                                            <p:strVal val="#ppt_x-#ppt_w*1.125000"/>
                                          </p:val>
                                        </p:tav>
                                        <p:tav tm="100000">
                                          <p:val>
                                            <p:strVal val="#ppt_x"/>
                                          </p:val>
                                        </p:tav>
                                      </p:tavLst>
                                    </p:anim>
                                    <p:animEffect>
                                      <p:cBhvr>
                                        <p:cTn id="33" dur="350"/>
                                        <p:tgtEl>
                                          <p:spTgt spid="33"/>
                                        </p:tgtEl>
                                      </p:cBhvr>
                                    </p:animEffect>
                                  </p:childTnLst>
                                </p:cTn>
                              </p:par>
                              <p:par>
                                <p:cTn id="34" presetID="12" presetClass="entr" presetSubtype="8" fill="hold" grpId="0" nodeType="withEffect">
                                  <p:stCondLst>
                                    <p:cond delay="250"/>
                                  </p:stCondLst>
                                  <p:childTnLst>
                                    <p:set>
                                      <p:cBhvr>
                                        <p:cTn id="35" dur="1" fill="hold">
                                          <p:stCondLst>
                                            <p:cond delay="0"/>
                                          </p:stCondLst>
                                        </p:cTn>
                                        <p:tgtEl>
                                          <p:spTgt spid="36"/>
                                        </p:tgtEl>
                                        <p:attrNameLst>
                                          <p:attrName>style.visibility</p:attrName>
                                        </p:attrNameLst>
                                      </p:cBhvr>
                                      <p:to>
                                        <p:strVal val="visible"/>
                                      </p:to>
                                    </p:set>
                                    <p:anim calcmode="lin" valueType="num">
                                      <p:cBhvr>
                                        <p:cTn id="36" dur="350"/>
                                        <p:tgtEl>
                                          <p:spTgt spid="36"/>
                                        </p:tgtEl>
                                        <p:attrNameLst>
                                          <p:attrName>ppt_x</p:attrName>
                                        </p:attrNameLst>
                                      </p:cBhvr>
                                      <p:tavLst>
                                        <p:tav tm="0">
                                          <p:val>
                                            <p:strVal val="#ppt_x-#ppt_w*1.125000"/>
                                          </p:val>
                                        </p:tav>
                                        <p:tav tm="100000">
                                          <p:val>
                                            <p:strVal val="#ppt_x"/>
                                          </p:val>
                                        </p:tav>
                                      </p:tavLst>
                                    </p:anim>
                                    <p:animEffect>
                                      <p:cBhvr>
                                        <p:cTn id="37" dur="350"/>
                                        <p:tgtEl>
                                          <p:spTgt spid="36"/>
                                        </p:tgtEl>
                                      </p:cBhvr>
                                    </p:animEffect>
                                  </p:childTnLst>
                                </p:cTn>
                              </p:par>
                              <p:par>
                                <p:cTn id="38" presetID="12" presetClass="entr" presetSubtype="8" fill="hold" grpId="0" nodeType="withEffect">
                                  <p:stCondLst>
                                    <p:cond delay="250"/>
                                  </p:stCondLst>
                                  <p:childTnLst>
                                    <p:set>
                                      <p:cBhvr>
                                        <p:cTn id="39" dur="1" fill="hold">
                                          <p:stCondLst>
                                            <p:cond delay="0"/>
                                          </p:stCondLst>
                                        </p:cTn>
                                        <p:tgtEl>
                                          <p:spTgt spid="35"/>
                                        </p:tgtEl>
                                        <p:attrNameLst>
                                          <p:attrName>style.visibility</p:attrName>
                                        </p:attrNameLst>
                                      </p:cBhvr>
                                      <p:to>
                                        <p:strVal val="visible"/>
                                      </p:to>
                                    </p:set>
                                    <p:anim calcmode="lin" valueType="num">
                                      <p:cBhvr>
                                        <p:cTn id="40" dur="350"/>
                                        <p:tgtEl>
                                          <p:spTgt spid="35"/>
                                        </p:tgtEl>
                                        <p:attrNameLst>
                                          <p:attrName>ppt_x</p:attrName>
                                        </p:attrNameLst>
                                      </p:cBhvr>
                                      <p:tavLst>
                                        <p:tav tm="0">
                                          <p:val>
                                            <p:strVal val="#ppt_x-#ppt_w*1.125000"/>
                                          </p:val>
                                        </p:tav>
                                        <p:tav tm="100000">
                                          <p:val>
                                            <p:strVal val="#ppt_x"/>
                                          </p:val>
                                        </p:tav>
                                      </p:tavLst>
                                    </p:anim>
                                    <p:animEffect>
                                      <p:cBhvr>
                                        <p:cTn id="41" dur="350"/>
                                        <p:tgtEl>
                                          <p:spTgt spid="35"/>
                                        </p:tgtEl>
                                      </p:cBhvr>
                                    </p:animEffect>
                                  </p:childTnLst>
                                </p:cTn>
                              </p:par>
                              <p:par>
                                <p:cTn id="42" presetID="12" presetClass="entr" presetSubtype="8" fill="hold" grpId="0" nodeType="withEffect">
                                  <p:stCondLst>
                                    <p:cond delay="750"/>
                                  </p:stCondLst>
                                  <p:childTnLst>
                                    <p:set>
                                      <p:cBhvr>
                                        <p:cTn id="43" dur="1" fill="hold">
                                          <p:stCondLst>
                                            <p:cond delay="0"/>
                                          </p:stCondLst>
                                        </p:cTn>
                                        <p:tgtEl>
                                          <p:spTgt spid="38"/>
                                        </p:tgtEl>
                                        <p:attrNameLst>
                                          <p:attrName>style.visibility</p:attrName>
                                        </p:attrNameLst>
                                      </p:cBhvr>
                                      <p:to>
                                        <p:strVal val="visible"/>
                                      </p:to>
                                    </p:set>
                                    <p:anim calcmode="lin" valueType="num">
                                      <p:cBhvr>
                                        <p:cTn id="44" dur="350"/>
                                        <p:tgtEl>
                                          <p:spTgt spid="38"/>
                                        </p:tgtEl>
                                        <p:attrNameLst>
                                          <p:attrName>ppt_x</p:attrName>
                                        </p:attrNameLst>
                                      </p:cBhvr>
                                      <p:tavLst>
                                        <p:tav tm="0">
                                          <p:val>
                                            <p:strVal val="#ppt_x-#ppt_w*1.125000"/>
                                          </p:val>
                                        </p:tav>
                                        <p:tav tm="100000">
                                          <p:val>
                                            <p:strVal val="#ppt_x"/>
                                          </p:val>
                                        </p:tav>
                                      </p:tavLst>
                                    </p:anim>
                                    <p:animEffect>
                                      <p:cBhvr>
                                        <p:cTn id="45" dur="350"/>
                                        <p:tgtEl>
                                          <p:spTgt spid="38"/>
                                        </p:tgtEl>
                                      </p:cBhvr>
                                    </p:animEffect>
                                  </p:childTnLst>
                                </p:cTn>
                              </p:par>
                              <p:par>
                                <p:cTn id="46" presetID="12" presetClass="entr" presetSubtype="8" fill="hold" grpId="0" nodeType="withEffect">
                                  <p:stCondLst>
                                    <p:cond delay="750"/>
                                  </p:stCondLst>
                                  <p:childTnLst>
                                    <p:set>
                                      <p:cBhvr>
                                        <p:cTn id="47" dur="1" fill="hold">
                                          <p:stCondLst>
                                            <p:cond delay="0"/>
                                          </p:stCondLst>
                                        </p:cTn>
                                        <p:tgtEl>
                                          <p:spTgt spid="37"/>
                                        </p:tgtEl>
                                        <p:attrNameLst>
                                          <p:attrName>style.visibility</p:attrName>
                                        </p:attrNameLst>
                                      </p:cBhvr>
                                      <p:to>
                                        <p:strVal val="visible"/>
                                      </p:to>
                                    </p:set>
                                    <p:anim calcmode="lin" valueType="num">
                                      <p:cBhvr>
                                        <p:cTn id="48" dur="350"/>
                                        <p:tgtEl>
                                          <p:spTgt spid="37"/>
                                        </p:tgtEl>
                                        <p:attrNameLst>
                                          <p:attrName>ppt_x</p:attrName>
                                        </p:attrNameLst>
                                      </p:cBhvr>
                                      <p:tavLst>
                                        <p:tav tm="0">
                                          <p:val>
                                            <p:strVal val="#ppt_x-#ppt_w*1.125000"/>
                                          </p:val>
                                        </p:tav>
                                        <p:tav tm="100000">
                                          <p:val>
                                            <p:strVal val="#ppt_x"/>
                                          </p:val>
                                        </p:tav>
                                      </p:tavLst>
                                    </p:anim>
                                    <p:animEffect>
                                      <p:cBhvr>
                                        <p:cTn id="49" dur="350"/>
                                        <p:tgtEl>
                                          <p:spTgt spid="37"/>
                                        </p:tgtEl>
                                      </p:cBhvr>
                                    </p:animEffect>
                                  </p:childTnLst>
                                </p:cTn>
                              </p:par>
                              <p:par>
                                <p:cTn id="50" presetID="12" presetClass="entr" presetSubtype="8" fill="hold" grpId="0" nodeType="withEffect">
                                  <p:stCondLst>
                                    <p:cond delay="1000"/>
                                  </p:stCondLst>
                                  <p:childTnLst>
                                    <p:set>
                                      <p:cBhvr>
                                        <p:cTn id="51" dur="1" fill="hold">
                                          <p:stCondLst>
                                            <p:cond delay="0"/>
                                          </p:stCondLst>
                                        </p:cTn>
                                        <p:tgtEl>
                                          <p:spTgt spid="42"/>
                                        </p:tgtEl>
                                        <p:attrNameLst>
                                          <p:attrName>style.visibility</p:attrName>
                                        </p:attrNameLst>
                                      </p:cBhvr>
                                      <p:to>
                                        <p:strVal val="visible"/>
                                      </p:to>
                                    </p:set>
                                    <p:anim calcmode="lin" valueType="num">
                                      <p:cBhvr>
                                        <p:cTn id="52" dur="350"/>
                                        <p:tgtEl>
                                          <p:spTgt spid="42"/>
                                        </p:tgtEl>
                                        <p:attrNameLst>
                                          <p:attrName>ppt_x</p:attrName>
                                        </p:attrNameLst>
                                      </p:cBhvr>
                                      <p:tavLst>
                                        <p:tav tm="0">
                                          <p:val>
                                            <p:strVal val="#ppt_x-#ppt_w*1.125000"/>
                                          </p:val>
                                        </p:tav>
                                        <p:tav tm="100000">
                                          <p:val>
                                            <p:strVal val="#ppt_x"/>
                                          </p:val>
                                        </p:tav>
                                      </p:tavLst>
                                    </p:anim>
                                    <p:animEffect>
                                      <p:cBhvr>
                                        <p:cTn id="53" dur="350"/>
                                        <p:tgtEl>
                                          <p:spTgt spid="42"/>
                                        </p:tgtEl>
                                      </p:cBhvr>
                                    </p:animEffect>
                                  </p:childTnLst>
                                </p:cTn>
                              </p:par>
                              <p:par>
                                <p:cTn id="54" presetID="12" presetClass="entr" presetSubtype="8" fill="hold" grpId="0" nodeType="withEffect">
                                  <p:stCondLst>
                                    <p:cond delay="1000"/>
                                  </p:stCondLst>
                                  <p:childTnLst>
                                    <p:set>
                                      <p:cBhvr>
                                        <p:cTn id="55" dur="1" fill="hold">
                                          <p:stCondLst>
                                            <p:cond delay="0"/>
                                          </p:stCondLst>
                                        </p:cTn>
                                        <p:tgtEl>
                                          <p:spTgt spid="41"/>
                                        </p:tgtEl>
                                        <p:attrNameLst>
                                          <p:attrName>style.visibility</p:attrName>
                                        </p:attrNameLst>
                                      </p:cBhvr>
                                      <p:to>
                                        <p:strVal val="visible"/>
                                      </p:to>
                                    </p:set>
                                    <p:anim calcmode="lin" valueType="num">
                                      <p:cBhvr>
                                        <p:cTn id="56" dur="350"/>
                                        <p:tgtEl>
                                          <p:spTgt spid="41"/>
                                        </p:tgtEl>
                                        <p:attrNameLst>
                                          <p:attrName>ppt_x</p:attrName>
                                        </p:attrNameLst>
                                      </p:cBhvr>
                                      <p:tavLst>
                                        <p:tav tm="0">
                                          <p:val>
                                            <p:strVal val="#ppt_x-#ppt_w*1.125000"/>
                                          </p:val>
                                        </p:tav>
                                        <p:tav tm="100000">
                                          <p:val>
                                            <p:strVal val="#ppt_x"/>
                                          </p:val>
                                        </p:tav>
                                      </p:tavLst>
                                    </p:anim>
                                    <p:animEffect>
                                      <p:cBhvr>
                                        <p:cTn id="57" dur="350"/>
                                        <p:tgtEl>
                                          <p:spTgt spid="41"/>
                                        </p:tgtEl>
                                      </p:cBhvr>
                                    </p:animEffect>
                                  </p:childTnLst>
                                </p:cTn>
                              </p:par>
                            </p:childTnLst>
                          </p:cTn>
                        </p:par>
                        <p:par>
                          <p:cTn id="58" fill="hold">
                            <p:stCondLst>
                              <p:cond delay="1850"/>
                            </p:stCondLst>
                            <p:childTnLst>
                              <p:par>
                                <p:cTn id="59" presetID="12" presetClass="entr" presetSubtype="4" fill="hold" grpId="0" nodeType="afterEffect">
                                  <p:stCondLst>
                                    <p:cond delay="500"/>
                                  </p:stCondLst>
                                  <p:childTnLst>
                                    <p:set>
                                      <p:cBhvr>
                                        <p:cTn id="60" dur="1" fill="hold">
                                          <p:stCondLst>
                                            <p:cond delay="0"/>
                                          </p:stCondLst>
                                        </p:cTn>
                                        <p:tgtEl>
                                          <p:spTgt spid="43"/>
                                        </p:tgtEl>
                                        <p:attrNameLst>
                                          <p:attrName>style.visibility</p:attrName>
                                        </p:attrNameLst>
                                      </p:cBhvr>
                                      <p:to>
                                        <p:strVal val="visible"/>
                                      </p:to>
                                    </p:set>
                                    <p:anim calcmode="lin" valueType="num">
                                      <p:cBhvr>
                                        <p:cTn id="61" dur="500"/>
                                        <p:tgtEl>
                                          <p:spTgt spid="43"/>
                                        </p:tgtEl>
                                        <p:attrNameLst>
                                          <p:attrName>ppt_y</p:attrName>
                                        </p:attrNameLst>
                                      </p:cBhvr>
                                      <p:tavLst>
                                        <p:tav tm="0">
                                          <p:val>
                                            <p:strVal val="#ppt_y+#ppt_h*1.125000"/>
                                          </p:val>
                                        </p:tav>
                                        <p:tav tm="100000">
                                          <p:val>
                                            <p:strVal val="#ppt_y"/>
                                          </p:val>
                                        </p:tav>
                                      </p:tavLst>
                                    </p:anim>
                                    <p:animEffect>
                                      <p:cBhvr>
                                        <p:cTn id="62" dur="500"/>
                                        <p:tgtEl>
                                          <p:spTgt spid="43"/>
                                        </p:tgtEl>
                                      </p:cBhvr>
                                    </p:animEffect>
                                  </p:childTnLst>
                                </p:cTn>
                              </p:par>
                              <p:par>
                                <p:cTn id="63" presetID="12" presetClass="entr" presetSubtype="4" fill="hold" grpId="0" nodeType="withEffect">
                                  <p:stCondLst>
                                    <p:cond delay="500"/>
                                  </p:stCondLst>
                                  <p:childTnLst>
                                    <p:set>
                                      <p:cBhvr>
                                        <p:cTn id="64" dur="1" fill="hold">
                                          <p:stCondLst>
                                            <p:cond delay="0"/>
                                          </p:stCondLst>
                                        </p:cTn>
                                        <p:tgtEl>
                                          <p:spTgt spid="45"/>
                                        </p:tgtEl>
                                        <p:attrNameLst>
                                          <p:attrName>style.visibility</p:attrName>
                                        </p:attrNameLst>
                                      </p:cBhvr>
                                      <p:to>
                                        <p:strVal val="visible"/>
                                      </p:to>
                                    </p:set>
                                    <p:anim calcmode="lin" valueType="num">
                                      <p:cBhvr>
                                        <p:cTn id="65" dur="500"/>
                                        <p:tgtEl>
                                          <p:spTgt spid="45"/>
                                        </p:tgtEl>
                                        <p:attrNameLst>
                                          <p:attrName>ppt_y</p:attrName>
                                        </p:attrNameLst>
                                      </p:cBhvr>
                                      <p:tavLst>
                                        <p:tav tm="0">
                                          <p:val>
                                            <p:strVal val="#ppt_y+#ppt_h*1.125000"/>
                                          </p:val>
                                        </p:tav>
                                        <p:tav tm="100000">
                                          <p:val>
                                            <p:strVal val="#ppt_y"/>
                                          </p:val>
                                        </p:tav>
                                      </p:tavLst>
                                    </p:anim>
                                    <p:animEffect>
                                      <p:cBhvr>
                                        <p:cTn id="66" dur="500"/>
                                        <p:tgtEl>
                                          <p:spTgt spid="45"/>
                                        </p:tgtEl>
                                      </p:cBhvr>
                                    </p:animEffect>
                                  </p:childTnLst>
                                </p:cTn>
                              </p:par>
                              <p:par>
                                <p:cTn id="67" presetID="12" presetClass="entr" presetSubtype="4" fill="hold" grpId="0" nodeType="withEffect">
                                  <p:stCondLst>
                                    <p:cond delay="750"/>
                                  </p:stCondLst>
                                  <p:childTnLst>
                                    <p:set>
                                      <p:cBhvr>
                                        <p:cTn id="68" dur="1" fill="hold">
                                          <p:stCondLst>
                                            <p:cond delay="0"/>
                                          </p:stCondLst>
                                        </p:cTn>
                                        <p:tgtEl>
                                          <p:spTgt spid="44"/>
                                        </p:tgtEl>
                                        <p:attrNameLst>
                                          <p:attrName>style.visibility</p:attrName>
                                        </p:attrNameLst>
                                      </p:cBhvr>
                                      <p:to>
                                        <p:strVal val="visible"/>
                                      </p:to>
                                    </p:set>
                                    <p:anim calcmode="lin" valueType="num">
                                      <p:cBhvr>
                                        <p:cTn id="69" dur="500"/>
                                        <p:tgtEl>
                                          <p:spTgt spid="44"/>
                                        </p:tgtEl>
                                        <p:attrNameLst>
                                          <p:attrName>ppt_y</p:attrName>
                                        </p:attrNameLst>
                                      </p:cBhvr>
                                      <p:tavLst>
                                        <p:tav tm="0">
                                          <p:val>
                                            <p:strVal val="#ppt_y+#ppt_h*1.125000"/>
                                          </p:val>
                                        </p:tav>
                                        <p:tav tm="100000">
                                          <p:val>
                                            <p:strVal val="#ppt_y"/>
                                          </p:val>
                                        </p:tav>
                                      </p:tavLst>
                                    </p:anim>
                                    <p:animEffect>
                                      <p:cBhvr>
                                        <p:cTn id="70" dur="500"/>
                                        <p:tgtEl>
                                          <p:spTgt spid="44"/>
                                        </p:tgtEl>
                                      </p:cBhvr>
                                    </p:animEffect>
                                  </p:childTnLst>
                                </p:cTn>
                              </p:par>
                              <p:par>
                                <p:cTn id="71" presetID="12" presetClass="entr" presetSubtype="4" fill="hold" grpId="0" nodeType="withEffect">
                                  <p:stCondLst>
                                    <p:cond delay="750"/>
                                  </p:stCondLst>
                                  <p:childTnLst>
                                    <p:set>
                                      <p:cBhvr>
                                        <p:cTn id="72" dur="1" fill="hold">
                                          <p:stCondLst>
                                            <p:cond delay="0"/>
                                          </p:stCondLst>
                                        </p:cTn>
                                        <p:tgtEl>
                                          <p:spTgt spid="46"/>
                                        </p:tgtEl>
                                        <p:attrNameLst>
                                          <p:attrName>style.visibility</p:attrName>
                                        </p:attrNameLst>
                                      </p:cBhvr>
                                      <p:to>
                                        <p:strVal val="visible"/>
                                      </p:to>
                                    </p:set>
                                    <p:anim calcmode="lin" valueType="num">
                                      <p:cBhvr>
                                        <p:cTn id="73" dur="500"/>
                                        <p:tgtEl>
                                          <p:spTgt spid="46"/>
                                        </p:tgtEl>
                                        <p:attrNameLst>
                                          <p:attrName>ppt_y</p:attrName>
                                        </p:attrNameLst>
                                      </p:cBhvr>
                                      <p:tavLst>
                                        <p:tav tm="0">
                                          <p:val>
                                            <p:strVal val="#ppt_y+#ppt_h*1.125000"/>
                                          </p:val>
                                        </p:tav>
                                        <p:tav tm="100000">
                                          <p:val>
                                            <p:strVal val="#ppt_y"/>
                                          </p:val>
                                        </p:tav>
                                      </p:tavLst>
                                    </p:anim>
                                    <p:animEffect>
                                      <p:cBhvr>
                                        <p:cTn id="74"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bldLvl="0" animBg="1" autoUpdateAnimBg="0"/>
      <p:bldP spid="32" grpId="0" bldLvl="0" autoUpdateAnimBg="0"/>
      <p:bldP spid="33" grpId="0" bldLvl="0" animBg="1" autoUpdateAnimBg="0"/>
      <p:bldP spid="34" grpId="0" bldLvl="0" autoUpdateAnimBg="0"/>
      <p:bldP spid="35" grpId="0" bldLvl="0" animBg="1" autoUpdateAnimBg="0"/>
      <p:bldP spid="36" grpId="0" bldLvl="0" autoUpdateAnimBg="0"/>
      <p:bldP spid="37" grpId="0" bldLvl="0" animBg="1" autoUpdateAnimBg="0"/>
      <p:bldP spid="38" grpId="0" bldLvl="0" autoUpdateAnimBg="0"/>
      <p:bldP spid="39" grpId="0" bldLvl="0" animBg="1" autoUpdateAnimBg="0"/>
      <p:bldP spid="40" grpId="0" bldLvl="0" autoUpdateAnimBg="0"/>
      <p:bldP spid="41" grpId="0" bldLvl="0" animBg="1" autoUpdateAnimBg="0"/>
      <p:bldP spid="42" grpId="0" bldLvl="0" autoUpdateAnimBg="0"/>
      <p:bldP spid="43" grpId="0" bldLvl="0" autoUpdateAnimBg="0"/>
      <p:bldP spid="44" grpId="0" bldLvl="0" autoUpdateAnimBg="0"/>
      <p:bldP spid="45" grpId="0" bldLvl="0" autoUpdateAnimBg="0"/>
      <p:bldP spid="46" grpId="0" bldLvl="0" autoUpdateAnimBg="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 name="Rectangle 2"/>
          <p:cNvSpPr>
            <a:spLocks noChangeArrowheads="1"/>
          </p:cNvSpPr>
          <p:nvPr/>
        </p:nvSpPr>
        <p:spPr bwMode="auto">
          <a:xfrm>
            <a:off x="4572000" y="1127523"/>
            <a:ext cx="3662363" cy="1750219"/>
          </a:xfrm>
          <a:prstGeom prst="rect">
            <a:avLst/>
          </a:prstGeom>
          <a:blipFill dpi="0" rotWithShape="1">
            <a:blip r:embed="rId3"/>
            <a:srcRect/>
            <a:stretch>
              <a:fillRect/>
            </a:stretch>
          </a:blipFill>
          <a:ln>
            <a:noFill/>
          </a:ln>
          <a:extLst>
            <a:ext uri="{91240B29-F687-4F45-9708-019B960494DF}">
              <a14:hiddenLine xmlns:a14="http://schemas.microsoft.com/office/drawing/2010/main" w="28575">
                <a:solidFill>
                  <a:srgbClr val="42719B"/>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350">
              <a:solidFill>
                <a:schemeClr val="accent1"/>
              </a:solidFill>
              <a:latin typeface="微软雅黑" panose="020B0503020204020204" pitchFamily="34" charset="-122"/>
              <a:ea typeface="微软雅黑" panose="020B0503020204020204" pitchFamily="34" charset="-122"/>
            </a:endParaRPr>
          </a:p>
        </p:txBody>
      </p:sp>
      <p:sp>
        <p:nvSpPr>
          <p:cNvPr id="60" name="Rectangle 3"/>
          <p:cNvSpPr>
            <a:spLocks noChangeArrowheads="1"/>
          </p:cNvSpPr>
          <p:nvPr/>
        </p:nvSpPr>
        <p:spPr bwMode="auto">
          <a:xfrm>
            <a:off x="914400" y="1127522"/>
            <a:ext cx="3657600" cy="1752600"/>
          </a:xfrm>
          <a:prstGeom prst="rect">
            <a:avLst/>
          </a:prstGeom>
          <a:solidFill>
            <a:schemeClr val="bg1"/>
          </a:solidFill>
          <a:ln>
            <a:noFill/>
          </a:ln>
          <a:effectLst/>
          <a:extLst/>
        </p:spPr>
        <p:txBody>
          <a:bodyPr vert="horz" wrap="square" lIns="68580" tIns="34290" rIns="68580" bIns="34290" numCol="1" anchor="t" anchorCtr="0" compatLnSpc="1">
            <a:prstTxWarp prst="textNoShape">
              <a:avLst/>
            </a:prstTxWarp>
          </a:bodyPr>
          <a:lstStyle/>
          <a:p>
            <a:endParaRPr lang="zh-CN" altLang="zh-CN" sz="1500">
              <a:solidFill>
                <a:schemeClr val="accent2"/>
              </a:solidFill>
              <a:latin typeface="微软雅黑" panose="020B0503020204020204" pitchFamily="34" charset="-122"/>
              <a:ea typeface="微软雅黑" panose="020B0503020204020204" pitchFamily="34" charset="-122"/>
            </a:endParaRPr>
          </a:p>
        </p:txBody>
      </p:sp>
      <p:sp>
        <p:nvSpPr>
          <p:cNvPr id="61" name="Oval 4"/>
          <p:cNvSpPr>
            <a:spLocks noChangeArrowheads="1"/>
          </p:cNvSpPr>
          <p:nvPr/>
        </p:nvSpPr>
        <p:spPr bwMode="auto">
          <a:xfrm>
            <a:off x="1259682" y="3012281"/>
            <a:ext cx="716756" cy="720329"/>
          </a:xfrm>
          <a:prstGeom prst="ellipse">
            <a:avLst/>
          </a:prstGeom>
          <a:solidFill>
            <a:srgbClr val="F2F2F2">
              <a:alpha val="29803"/>
            </a:srgbClr>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2400">
              <a:solidFill>
                <a:schemeClr val="accent1"/>
              </a:solidFill>
              <a:latin typeface="微软雅黑" panose="020B0503020204020204" pitchFamily="34" charset="-122"/>
              <a:ea typeface="微软雅黑" panose="020B0503020204020204" pitchFamily="34" charset="-122"/>
            </a:endParaRPr>
          </a:p>
        </p:txBody>
      </p:sp>
      <p:sp>
        <p:nvSpPr>
          <p:cNvPr id="62" name="Oval 12"/>
          <p:cNvSpPr>
            <a:spLocks noChangeArrowheads="1"/>
          </p:cNvSpPr>
          <p:nvPr/>
        </p:nvSpPr>
        <p:spPr bwMode="auto">
          <a:xfrm>
            <a:off x="3239691" y="3012281"/>
            <a:ext cx="717947" cy="720329"/>
          </a:xfrm>
          <a:prstGeom prst="ellipse">
            <a:avLst/>
          </a:prstGeom>
          <a:solidFill>
            <a:srgbClr val="F2F2F2">
              <a:alpha val="29803"/>
            </a:srgbClr>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2400">
              <a:solidFill>
                <a:schemeClr val="accent1"/>
              </a:solidFill>
              <a:latin typeface="微软雅黑" panose="020B0503020204020204" pitchFamily="34" charset="-122"/>
              <a:ea typeface="微软雅黑" panose="020B0503020204020204" pitchFamily="34" charset="-122"/>
            </a:endParaRPr>
          </a:p>
        </p:txBody>
      </p:sp>
      <p:sp>
        <p:nvSpPr>
          <p:cNvPr id="63" name="Oval 14"/>
          <p:cNvSpPr>
            <a:spLocks noChangeArrowheads="1"/>
          </p:cNvSpPr>
          <p:nvPr/>
        </p:nvSpPr>
        <p:spPr bwMode="auto">
          <a:xfrm>
            <a:off x="5219701" y="3012281"/>
            <a:ext cx="716756" cy="720329"/>
          </a:xfrm>
          <a:prstGeom prst="ellipse">
            <a:avLst/>
          </a:prstGeom>
          <a:solidFill>
            <a:srgbClr val="F2F2F2">
              <a:alpha val="29803"/>
            </a:srgbClr>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2400">
              <a:solidFill>
                <a:schemeClr val="accent1"/>
              </a:solidFill>
              <a:latin typeface="微软雅黑" panose="020B0503020204020204" pitchFamily="34" charset="-122"/>
              <a:ea typeface="微软雅黑" panose="020B0503020204020204" pitchFamily="34" charset="-122"/>
            </a:endParaRPr>
          </a:p>
        </p:txBody>
      </p:sp>
      <p:sp>
        <p:nvSpPr>
          <p:cNvPr id="64" name="Oval 16"/>
          <p:cNvSpPr>
            <a:spLocks noChangeArrowheads="1"/>
          </p:cNvSpPr>
          <p:nvPr/>
        </p:nvSpPr>
        <p:spPr bwMode="auto">
          <a:xfrm>
            <a:off x="7198519" y="3012281"/>
            <a:ext cx="715566" cy="720329"/>
          </a:xfrm>
          <a:prstGeom prst="ellipse">
            <a:avLst/>
          </a:prstGeom>
          <a:solidFill>
            <a:srgbClr val="F2F2F2">
              <a:alpha val="29803"/>
            </a:srgbClr>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2400">
              <a:solidFill>
                <a:schemeClr val="accent1"/>
              </a:solidFill>
              <a:latin typeface="微软雅黑" panose="020B0503020204020204" pitchFamily="34" charset="-122"/>
              <a:ea typeface="微软雅黑" panose="020B0503020204020204" pitchFamily="34" charset="-122"/>
            </a:endParaRPr>
          </a:p>
        </p:txBody>
      </p:sp>
      <p:grpSp>
        <p:nvGrpSpPr>
          <p:cNvPr id="65" name="Group 20"/>
          <p:cNvGrpSpPr>
            <a:grpSpLocks/>
          </p:cNvGrpSpPr>
          <p:nvPr/>
        </p:nvGrpSpPr>
        <p:grpSpPr bwMode="auto">
          <a:xfrm>
            <a:off x="1427560" y="3168253"/>
            <a:ext cx="401240" cy="404813"/>
            <a:chOff x="0" y="0"/>
            <a:chExt cx="401822" cy="404317"/>
          </a:xfrm>
        </p:grpSpPr>
        <p:sp>
          <p:nvSpPr>
            <p:cNvPr id="66" name="Freeform 42"/>
            <p:cNvSpPr>
              <a:spLocks noEditPoints="1" noChangeArrowheads="1"/>
            </p:cNvSpPr>
            <p:nvPr/>
          </p:nvSpPr>
          <p:spPr bwMode="auto">
            <a:xfrm>
              <a:off x="0" y="0"/>
              <a:ext cx="401822" cy="404317"/>
            </a:xfrm>
            <a:custGeom>
              <a:avLst/>
              <a:gdLst>
                <a:gd name="T0" fmla="*/ 661681284 w 121"/>
                <a:gd name="T1" fmla="*/ 0 h 121"/>
                <a:gd name="T2" fmla="*/ 0 w 121"/>
                <a:gd name="T3" fmla="*/ 681087023 h 121"/>
                <a:gd name="T4" fmla="*/ 661681284 w 121"/>
                <a:gd name="T5" fmla="*/ 1351010219 h 121"/>
                <a:gd name="T6" fmla="*/ 1334387766 w 121"/>
                <a:gd name="T7" fmla="*/ 681087023 h 121"/>
                <a:gd name="T8" fmla="*/ 661681284 w 121"/>
                <a:gd name="T9" fmla="*/ 0 h 121"/>
                <a:gd name="T10" fmla="*/ 661681284 w 121"/>
                <a:gd name="T11" fmla="*/ 1239355239 h 121"/>
                <a:gd name="T12" fmla="*/ 110278554 w 121"/>
                <a:gd name="T13" fmla="*/ 681087023 h 121"/>
                <a:gd name="T14" fmla="*/ 661681284 w 121"/>
                <a:gd name="T15" fmla="*/ 111654980 h 121"/>
                <a:gd name="T16" fmla="*/ 1224109212 w 121"/>
                <a:gd name="T17" fmla="*/ 681087023 h 121"/>
                <a:gd name="T18" fmla="*/ 661681284 w 121"/>
                <a:gd name="T19" fmla="*/ 1239355239 h 12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21"/>
                <a:gd name="T31" fmla="*/ 0 h 121"/>
                <a:gd name="T32" fmla="*/ 121 w 121"/>
                <a:gd name="T33" fmla="*/ 121 h 121"/>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21" h="121">
                  <a:moveTo>
                    <a:pt x="60" y="0"/>
                  </a:moveTo>
                  <a:cubicBezTo>
                    <a:pt x="27" y="0"/>
                    <a:pt x="0" y="27"/>
                    <a:pt x="0" y="61"/>
                  </a:cubicBezTo>
                  <a:cubicBezTo>
                    <a:pt x="0" y="94"/>
                    <a:pt x="27" y="121"/>
                    <a:pt x="60" y="121"/>
                  </a:cubicBezTo>
                  <a:cubicBezTo>
                    <a:pt x="94" y="121"/>
                    <a:pt x="121" y="94"/>
                    <a:pt x="121" y="61"/>
                  </a:cubicBezTo>
                  <a:cubicBezTo>
                    <a:pt x="121" y="27"/>
                    <a:pt x="94" y="0"/>
                    <a:pt x="60" y="0"/>
                  </a:cubicBezTo>
                  <a:close/>
                  <a:moveTo>
                    <a:pt x="60" y="111"/>
                  </a:moveTo>
                  <a:cubicBezTo>
                    <a:pt x="32" y="111"/>
                    <a:pt x="10" y="89"/>
                    <a:pt x="10" y="61"/>
                  </a:cubicBezTo>
                  <a:cubicBezTo>
                    <a:pt x="10" y="33"/>
                    <a:pt x="32" y="10"/>
                    <a:pt x="60" y="10"/>
                  </a:cubicBezTo>
                  <a:cubicBezTo>
                    <a:pt x="88" y="10"/>
                    <a:pt x="111" y="33"/>
                    <a:pt x="111" y="61"/>
                  </a:cubicBezTo>
                  <a:cubicBezTo>
                    <a:pt x="111" y="89"/>
                    <a:pt x="88" y="111"/>
                    <a:pt x="60" y="111"/>
                  </a:cubicBezTo>
                  <a:close/>
                </a:path>
              </a:pathLst>
            </a:custGeom>
            <a:solidFill>
              <a:schemeClr val="tx2"/>
            </a:solidFill>
            <a:ln>
              <a:noFill/>
            </a:ln>
            <a:effectLst/>
            <a:extLst/>
          </p:spPr>
          <p:txBody>
            <a:bodyPr vert="horz" wrap="square" lIns="68580" tIns="34290" rIns="68580" bIns="34290" numCol="1" anchor="t" anchorCtr="0" compatLnSpc="1">
              <a:prstTxWarp prst="textNoShape">
                <a:avLst/>
              </a:prstTxWarp>
            </a:bodyPr>
            <a:lstStyle/>
            <a:p>
              <a:endParaRPr lang="zh-CN" altLang="en-US" sz="1500">
                <a:latin typeface="微软雅黑" panose="020B0503020204020204" pitchFamily="34" charset="-122"/>
                <a:ea typeface="微软雅黑" panose="020B0503020204020204" pitchFamily="34" charset="-122"/>
              </a:endParaRPr>
            </a:p>
          </p:txBody>
        </p:sp>
        <p:sp>
          <p:nvSpPr>
            <p:cNvPr id="67" name="Freeform 43"/>
            <p:cNvSpPr>
              <a:spLocks noChangeArrowheads="1"/>
            </p:cNvSpPr>
            <p:nvPr/>
          </p:nvSpPr>
          <p:spPr bwMode="auto">
            <a:xfrm>
              <a:off x="107320" y="97336"/>
              <a:ext cx="139764" cy="199662"/>
            </a:xfrm>
            <a:custGeom>
              <a:avLst/>
              <a:gdLst>
                <a:gd name="T0" fmla="*/ 465094659 w 42"/>
                <a:gd name="T1" fmla="*/ 664415237 h 60"/>
                <a:gd name="T2" fmla="*/ 465094659 w 42"/>
                <a:gd name="T3" fmla="*/ 0 h 60"/>
                <a:gd name="T4" fmla="*/ 0 w 42"/>
                <a:gd name="T5" fmla="*/ 465089335 h 60"/>
                <a:gd name="T6" fmla="*/ 465094659 w 42"/>
                <a:gd name="T7" fmla="*/ 664415237 h 60"/>
                <a:gd name="T8" fmla="*/ 0 60000 65536"/>
                <a:gd name="T9" fmla="*/ 0 60000 65536"/>
                <a:gd name="T10" fmla="*/ 0 60000 65536"/>
                <a:gd name="T11" fmla="*/ 0 60000 65536"/>
                <a:gd name="T12" fmla="*/ 0 w 42"/>
                <a:gd name="T13" fmla="*/ 0 h 60"/>
                <a:gd name="T14" fmla="*/ 42 w 42"/>
                <a:gd name="T15" fmla="*/ 60 h 60"/>
              </a:gdLst>
              <a:ahLst/>
              <a:cxnLst>
                <a:cxn ang="T8">
                  <a:pos x="T0" y="T1"/>
                </a:cxn>
                <a:cxn ang="T9">
                  <a:pos x="T2" y="T3"/>
                </a:cxn>
                <a:cxn ang="T10">
                  <a:pos x="T4" y="T5"/>
                </a:cxn>
                <a:cxn ang="T11">
                  <a:pos x="T6" y="T7"/>
                </a:cxn>
              </a:cxnLst>
              <a:rect l="T12" t="T13" r="T14" b="T15"/>
              <a:pathLst>
                <a:path w="42" h="60">
                  <a:moveTo>
                    <a:pt x="42" y="60"/>
                  </a:moveTo>
                  <a:cubicBezTo>
                    <a:pt x="42" y="0"/>
                    <a:pt x="42" y="0"/>
                    <a:pt x="42" y="0"/>
                  </a:cubicBezTo>
                  <a:cubicBezTo>
                    <a:pt x="0" y="42"/>
                    <a:pt x="0" y="42"/>
                    <a:pt x="0" y="42"/>
                  </a:cubicBezTo>
                  <a:cubicBezTo>
                    <a:pt x="29" y="42"/>
                    <a:pt x="42" y="60"/>
                    <a:pt x="42" y="60"/>
                  </a:cubicBezTo>
                  <a:close/>
                </a:path>
              </a:pathLst>
            </a:custGeom>
            <a:solidFill>
              <a:schemeClr val="tx2"/>
            </a:solidFill>
            <a:ln>
              <a:noFill/>
            </a:ln>
            <a:effectLst/>
            <a:extLst/>
          </p:spPr>
          <p:txBody>
            <a:bodyPr vert="horz" wrap="square" lIns="68580" tIns="34290" rIns="68580" bIns="34290" numCol="1" anchor="t" anchorCtr="0" compatLnSpc="1">
              <a:prstTxWarp prst="textNoShape">
                <a:avLst/>
              </a:prstTxWarp>
            </a:bodyPr>
            <a:lstStyle/>
            <a:p>
              <a:endParaRPr lang="zh-CN" altLang="en-US" sz="1500">
                <a:latin typeface="微软雅黑" panose="020B0503020204020204" pitchFamily="34" charset="-122"/>
                <a:ea typeface="微软雅黑" panose="020B0503020204020204" pitchFamily="34" charset="-122"/>
              </a:endParaRPr>
            </a:p>
          </p:txBody>
        </p:sp>
      </p:grpSp>
      <p:grpSp>
        <p:nvGrpSpPr>
          <p:cNvPr id="68" name="Group 23"/>
          <p:cNvGrpSpPr>
            <a:grpSpLocks/>
          </p:cNvGrpSpPr>
          <p:nvPr/>
        </p:nvGrpSpPr>
        <p:grpSpPr bwMode="auto">
          <a:xfrm>
            <a:off x="3437335" y="3212306"/>
            <a:ext cx="389334" cy="339329"/>
            <a:chOff x="0" y="0"/>
            <a:chExt cx="389342" cy="339426"/>
          </a:xfrm>
        </p:grpSpPr>
        <p:sp>
          <p:nvSpPr>
            <p:cNvPr id="69" name="Freeform 110"/>
            <p:cNvSpPr>
              <a:spLocks noChangeArrowheads="1"/>
            </p:cNvSpPr>
            <p:nvPr/>
          </p:nvSpPr>
          <p:spPr bwMode="auto">
            <a:xfrm>
              <a:off x="259561" y="102327"/>
              <a:ext cx="102328" cy="102328"/>
            </a:xfrm>
            <a:custGeom>
              <a:avLst/>
              <a:gdLst>
                <a:gd name="T0" fmla="*/ 0 w 41"/>
                <a:gd name="T1" fmla="*/ 242931664 h 41"/>
                <a:gd name="T2" fmla="*/ 18686091 w 41"/>
                <a:gd name="T3" fmla="*/ 255390722 h 41"/>
                <a:gd name="T4" fmla="*/ 255390722 w 41"/>
                <a:gd name="T5" fmla="*/ 18686091 h 41"/>
                <a:gd name="T6" fmla="*/ 242931664 w 41"/>
                <a:gd name="T7" fmla="*/ 0 h 41"/>
                <a:gd name="T8" fmla="*/ 0 w 41"/>
                <a:gd name="T9" fmla="*/ 242931664 h 41"/>
                <a:gd name="T10" fmla="*/ 0 60000 65536"/>
                <a:gd name="T11" fmla="*/ 0 60000 65536"/>
                <a:gd name="T12" fmla="*/ 0 60000 65536"/>
                <a:gd name="T13" fmla="*/ 0 60000 65536"/>
                <a:gd name="T14" fmla="*/ 0 60000 65536"/>
                <a:gd name="T15" fmla="*/ 0 w 41"/>
                <a:gd name="T16" fmla="*/ 0 h 41"/>
                <a:gd name="T17" fmla="*/ 41 w 41"/>
                <a:gd name="T18" fmla="*/ 41 h 41"/>
              </a:gdLst>
              <a:ahLst/>
              <a:cxnLst>
                <a:cxn ang="T10">
                  <a:pos x="T0" y="T1"/>
                </a:cxn>
                <a:cxn ang="T11">
                  <a:pos x="T2" y="T3"/>
                </a:cxn>
                <a:cxn ang="T12">
                  <a:pos x="T4" y="T5"/>
                </a:cxn>
                <a:cxn ang="T13">
                  <a:pos x="T6" y="T7"/>
                </a:cxn>
                <a:cxn ang="T14">
                  <a:pos x="T8" y="T9"/>
                </a:cxn>
              </a:cxnLst>
              <a:rect l="T15" t="T16" r="T17" b="T18"/>
              <a:pathLst>
                <a:path w="41" h="41">
                  <a:moveTo>
                    <a:pt x="0" y="39"/>
                  </a:moveTo>
                  <a:lnTo>
                    <a:pt x="3" y="41"/>
                  </a:lnTo>
                  <a:lnTo>
                    <a:pt x="41" y="3"/>
                  </a:lnTo>
                  <a:lnTo>
                    <a:pt x="39" y="0"/>
                  </a:lnTo>
                  <a:lnTo>
                    <a:pt x="0" y="39"/>
                  </a:lnTo>
                  <a:close/>
                </a:path>
              </a:pathLst>
            </a:custGeom>
            <a:solidFill>
              <a:schemeClr val="tx1"/>
            </a:solidFill>
            <a:ln>
              <a:noFill/>
            </a:ln>
            <a:effectLst>
              <a:outerShdw blurRad="101600" dir="18900000" sy="23000" kx="-1200000" algn="bl" rotWithShape="0">
                <a:prstClr val="black">
                  <a:alpha val="20000"/>
                </a:prstClr>
              </a:outerShdw>
            </a:effectLst>
            <a:extLst/>
          </p:spPr>
          <p:txBody>
            <a:bodyPr vert="horz" wrap="square" lIns="68580" tIns="34290" rIns="68580" bIns="34290" numCol="1" anchor="t" anchorCtr="0" compatLnSpc="1">
              <a:prstTxWarp prst="textNoShape">
                <a:avLst/>
              </a:prstTxWarp>
            </a:bodyPr>
            <a:lstStyle/>
            <a:p>
              <a:endParaRPr lang="zh-CN" altLang="en-US">
                <a:solidFill>
                  <a:schemeClr val="accent2"/>
                </a:solidFill>
                <a:latin typeface="微软雅黑" panose="020B0503020204020204" pitchFamily="34" charset="-122"/>
                <a:ea typeface="微软雅黑" panose="020B0503020204020204" pitchFamily="34" charset="-122"/>
              </a:endParaRPr>
            </a:p>
          </p:txBody>
        </p:sp>
        <p:sp>
          <p:nvSpPr>
            <p:cNvPr id="70" name="Freeform 111"/>
            <p:cNvSpPr>
              <a:spLocks noChangeArrowheads="1"/>
            </p:cNvSpPr>
            <p:nvPr/>
          </p:nvSpPr>
          <p:spPr bwMode="auto">
            <a:xfrm>
              <a:off x="237098" y="74873"/>
              <a:ext cx="109814" cy="114806"/>
            </a:xfrm>
            <a:custGeom>
              <a:avLst/>
              <a:gdLst>
                <a:gd name="T0" fmla="*/ 230469637 w 44"/>
                <a:gd name="T1" fmla="*/ 0 h 46"/>
                <a:gd name="T2" fmla="*/ 0 w 44"/>
                <a:gd name="T3" fmla="*/ 242929496 h 46"/>
                <a:gd name="T4" fmla="*/ 37374197 w 44"/>
                <a:gd name="T5" fmla="*/ 286530818 h 46"/>
                <a:gd name="T6" fmla="*/ 274070786 w 44"/>
                <a:gd name="T7" fmla="*/ 49830796 h 46"/>
                <a:gd name="T8" fmla="*/ 230469637 w 44"/>
                <a:gd name="T9" fmla="*/ 0 h 46"/>
                <a:gd name="T10" fmla="*/ 0 60000 65536"/>
                <a:gd name="T11" fmla="*/ 0 60000 65536"/>
                <a:gd name="T12" fmla="*/ 0 60000 65536"/>
                <a:gd name="T13" fmla="*/ 0 60000 65536"/>
                <a:gd name="T14" fmla="*/ 0 60000 65536"/>
                <a:gd name="T15" fmla="*/ 0 w 44"/>
                <a:gd name="T16" fmla="*/ 0 h 46"/>
                <a:gd name="T17" fmla="*/ 44 w 44"/>
                <a:gd name="T18" fmla="*/ 46 h 46"/>
              </a:gdLst>
              <a:ahLst/>
              <a:cxnLst>
                <a:cxn ang="T10">
                  <a:pos x="T0" y="T1"/>
                </a:cxn>
                <a:cxn ang="T11">
                  <a:pos x="T2" y="T3"/>
                </a:cxn>
                <a:cxn ang="T12">
                  <a:pos x="T4" y="T5"/>
                </a:cxn>
                <a:cxn ang="T13">
                  <a:pos x="T6" y="T7"/>
                </a:cxn>
                <a:cxn ang="T14">
                  <a:pos x="T8" y="T9"/>
                </a:cxn>
              </a:cxnLst>
              <a:rect l="T15" t="T16" r="T17" b="T18"/>
              <a:pathLst>
                <a:path w="44" h="46">
                  <a:moveTo>
                    <a:pt x="37" y="0"/>
                  </a:moveTo>
                  <a:lnTo>
                    <a:pt x="0" y="39"/>
                  </a:lnTo>
                  <a:lnTo>
                    <a:pt x="6" y="46"/>
                  </a:lnTo>
                  <a:lnTo>
                    <a:pt x="44" y="8"/>
                  </a:lnTo>
                  <a:lnTo>
                    <a:pt x="37" y="0"/>
                  </a:lnTo>
                  <a:close/>
                </a:path>
              </a:pathLst>
            </a:custGeom>
            <a:solidFill>
              <a:schemeClr val="tx1"/>
            </a:solidFill>
            <a:ln>
              <a:noFill/>
            </a:ln>
            <a:effectLst>
              <a:outerShdw blurRad="101600" dir="18900000" sy="23000" kx="-1200000" algn="bl" rotWithShape="0">
                <a:prstClr val="black">
                  <a:alpha val="20000"/>
                </a:prstClr>
              </a:outerShdw>
            </a:effectLst>
            <a:extLst/>
          </p:spPr>
          <p:txBody>
            <a:bodyPr vert="horz" wrap="square" lIns="68580" tIns="34290" rIns="68580" bIns="34290" numCol="1" anchor="t" anchorCtr="0" compatLnSpc="1">
              <a:prstTxWarp prst="textNoShape">
                <a:avLst/>
              </a:prstTxWarp>
            </a:bodyPr>
            <a:lstStyle/>
            <a:p>
              <a:endParaRPr lang="zh-CN" altLang="en-US">
                <a:solidFill>
                  <a:schemeClr val="accent2"/>
                </a:solidFill>
                <a:latin typeface="微软雅黑" panose="020B0503020204020204" pitchFamily="34" charset="-122"/>
                <a:ea typeface="微软雅黑" panose="020B0503020204020204" pitchFamily="34" charset="-122"/>
              </a:endParaRPr>
            </a:p>
          </p:txBody>
        </p:sp>
        <p:sp>
          <p:nvSpPr>
            <p:cNvPr id="71" name="Freeform 112"/>
            <p:cNvSpPr>
              <a:spLocks noChangeArrowheads="1"/>
            </p:cNvSpPr>
            <p:nvPr/>
          </p:nvSpPr>
          <p:spPr bwMode="auto">
            <a:xfrm>
              <a:off x="217132" y="59898"/>
              <a:ext cx="104823" cy="104823"/>
            </a:xfrm>
            <a:custGeom>
              <a:avLst/>
              <a:gdLst>
                <a:gd name="T0" fmla="*/ 0 w 42"/>
                <a:gd name="T1" fmla="*/ 236700317 h 42"/>
                <a:gd name="T2" fmla="*/ 24915429 w 42"/>
                <a:gd name="T3" fmla="*/ 261615746 h 42"/>
                <a:gd name="T4" fmla="*/ 261615746 w 42"/>
                <a:gd name="T5" fmla="*/ 24915429 h 42"/>
                <a:gd name="T6" fmla="*/ 236700317 w 42"/>
                <a:gd name="T7" fmla="*/ 0 h 42"/>
                <a:gd name="T8" fmla="*/ 0 w 42"/>
                <a:gd name="T9" fmla="*/ 236700317 h 42"/>
                <a:gd name="T10" fmla="*/ 0 60000 65536"/>
                <a:gd name="T11" fmla="*/ 0 60000 65536"/>
                <a:gd name="T12" fmla="*/ 0 60000 65536"/>
                <a:gd name="T13" fmla="*/ 0 60000 65536"/>
                <a:gd name="T14" fmla="*/ 0 60000 65536"/>
                <a:gd name="T15" fmla="*/ 0 w 42"/>
                <a:gd name="T16" fmla="*/ 0 h 42"/>
                <a:gd name="T17" fmla="*/ 42 w 42"/>
                <a:gd name="T18" fmla="*/ 42 h 42"/>
              </a:gdLst>
              <a:ahLst/>
              <a:cxnLst>
                <a:cxn ang="T10">
                  <a:pos x="T0" y="T1"/>
                </a:cxn>
                <a:cxn ang="T11">
                  <a:pos x="T2" y="T3"/>
                </a:cxn>
                <a:cxn ang="T12">
                  <a:pos x="T4" y="T5"/>
                </a:cxn>
                <a:cxn ang="T13">
                  <a:pos x="T6" y="T7"/>
                </a:cxn>
                <a:cxn ang="T14">
                  <a:pos x="T8" y="T9"/>
                </a:cxn>
              </a:cxnLst>
              <a:rect l="T15" t="T16" r="T17" b="T18"/>
              <a:pathLst>
                <a:path w="42" h="42">
                  <a:moveTo>
                    <a:pt x="0" y="38"/>
                  </a:moveTo>
                  <a:lnTo>
                    <a:pt x="4" y="42"/>
                  </a:lnTo>
                  <a:lnTo>
                    <a:pt x="42" y="4"/>
                  </a:lnTo>
                  <a:lnTo>
                    <a:pt x="38" y="0"/>
                  </a:lnTo>
                  <a:lnTo>
                    <a:pt x="0" y="38"/>
                  </a:lnTo>
                  <a:close/>
                </a:path>
              </a:pathLst>
            </a:custGeom>
            <a:solidFill>
              <a:schemeClr val="tx1"/>
            </a:solidFill>
            <a:ln>
              <a:noFill/>
            </a:ln>
            <a:effectLst>
              <a:outerShdw blurRad="101600" dir="18900000" sy="23000" kx="-1200000" algn="bl" rotWithShape="0">
                <a:prstClr val="black">
                  <a:alpha val="20000"/>
                </a:prstClr>
              </a:outerShdw>
            </a:effectLst>
            <a:extLst/>
          </p:spPr>
          <p:txBody>
            <a:bodyPr vert="horz" wrap="square" lIns="68580" tIns="34290" rIns="68580" bIns="34290" numCol="1" anchor="t" anchorCtr="0" compatLnSpc="1">
              <a:prstTxWarp prst="textNoShape">
                <a:avLst/>
              </a:prstTxWarp>
            </a:bodyPr>
            <a:lstStyle/>
            <a:p>
              <a:endParaRPr lang="zh-CN" altLang="en-US">
                <a:solidFill>
                  <a:schemeClr val="accent2"/>
                </a:solidFill>
                <a:latin typeface="微软雅黑" panose="020B0503020204020204" pitchFamily="34" charset="-122"/>
                <a:ea typeface="微软雅黑" panose="020B0503020204020204" pitchFamily="34" charset="-122"/>
              </a:endParaRPr>
            </a:p>
          </p:txBody>
        </p:sp>
        <p:sp>
          <p:nvSpPr>
            <p:cNvPr id="72" name="Freeform 113"/>
            <p:cNvSpPr>
              <a:spLocks noChangeArrowheads="1"/>
            </p:cNvSpPr>
            <p:nvPr/>
          </p:nvSpPr>
          <p:spPr bwMode="auto">
            <a:xfrm>
              <a:off x="189679" y="162226"/>
              <a:ext cx="69882" cy="69882"/>
            </a:xfrm>
            <a:custGeom>
              <a:avLst/>
              <a:gdLst>
                <a:gd name="T0" fmla="*/ 174410497 w 28"/>
                <a:gd name="T1" fmla="*/ 124579640 h 28"/>
                <a:gd name="T2" fmla="*/ 49830858 w 28"/>
                <a:gd name="T3" fmla="*/ 0 h 28"/>
                <a:gd name="T4" fmla="*/ 0 w 28"/>
                <a:gd name="T5" fmla="*/ 124579640 h 28"/>
                <a:gd name="T6" fmla="*/ 56060339 w 28"/>
                <a:gd name="T7" fmla="*/ 174410497 h 28"/>
                <a:gd name="T8" fmla="*/ 174410497 w 28"/>
                <a:gd name="T9" fmla="*/ 124579640 h 28"/>
                <a:gd name="T10" fmla="*/ 0 60000 65536"/>
                <a:gd name="T11" fmla="*/ 0 60000 65536"/>
                <a:gd name="T12" fmla="*/ 0 60000 65536"/>
                <a:gd name="T13" fmla="*/ 0 60000 65536"/>
                <a:gd name="T14" fmla="*/ 0 60000 65536"/>
                <a:gd name="T15" fmla="*/ 0 w 28"/>
                <a:gd name="T16" fmla="*/ 0 h 28"/>
                <a:gd name="T17" fmla="*/ 28 w 28"/>
                <a:gd name="T18" fmla="*/ 28 h 28"/>
              </a:gdLst>
              <a:ahLst/>
              <a:cxnLst>
                <a:cxn ang="T10">
                  <a:pos x="T0" y="T1"/>
                </a:cxn>
                <a:cxn ang="T11">
                  <a:pos x="T2" y="T3"/>
                </a:cxn>
                <a:cxn ang="T12">
                  <a:pos x="T4" y="T5"/>
                </a:cxn>
                <a:cxn ang="T13">
                  <a:pos x="T6" y="T7"/>
                </a:cxn>
                <a:cxn ang="T14">
                  <a:pos x="T8" y="T9"/>
                </a:cxn>
              </a:cxnLst>
              <a:rect l="T15" t="T16" r="T17" b="T18"/>
              <a:pathLst>
                <a:path w="28" h="28">
                  <a:moveTo>
                    <a:pt x="28" y="20"/>
                  </a:moveTo>
                  <a:lnTo>
                    <a:pt x="8" y="0"/>
                  </a:lnTo>
                  <a:lnTo>
                    <a:pt x="0" y="20"/>
                  </a:lnTo>
                  <a:lnTo>
                    <a:pt x="9" y="28"/>
                  </a:lnTo>
                  <a:lnTo>
                    <a:pt x="28" y="20"/>
                  </a:lnTo>
                  <a:close/>
                </a:path>
              </a:pathLst>
            </a:custGeom>
            <a:solidFill>
              <a:schemeClr val="tx1"/>
            </a:solidFill>
            <a:ln>
              <a:noFill/>
            </a:ln>
            <a:effectLst>
              <a:outerShdw blurRad="101600" dir="18900000" sy="23000" kx="-1200000" algn="bl" rotWithShape="0">
                <a:prstClr val="black">
                  <a:alpha val="20000"/>
                </a:prstClr>
              </a:outerShdw>
            </a:effectLst>
            <a:extLst/>
          </p:spPr>
          <p:txBody>
            <a:bodyPr vert="horz" wrap="square" lIns="68580" tIns="34290" rIns="68580" bIns="34290" numCol="1" anchor="t" anchorCtr="0" compatLnSpc="1">
              <a:prstTxWarp prst="textNoShape">
                <a:avLst/>
              </a:prstTxWarp>
            </a:bodyPr>
            <a:lstStyle/>
            <a:p>
              <a:endParaRPr lang="zh-CN" altLang="en-US">
                <a:solidFill>
                  <a:schemeClr val="accent2"/>
                </a:solidFill>
                <a:latin typeface="微软雅黑" panose="020B0503020204020204" pitchFamily="34" charset="-122"/>
                <a:ea typeface="微软雅黑" panose="020B0503020204020204" pitchFamily="34" charset="-122"/>
              </a:endParaRPr>
            </a:p>
          </p:txBody>
        </p:sp>
        <p:sp>
          <p:nvSpPr>
            <p:cNvPr id="73" name="Freeform 114"/>
            <p:cNvSpPr>
              <a:spLocks noChangeArrowheads="1"/>
            </p:cNvSpPr>
            <p:nvPr/>
          </p:nvSpPr>
          <p:spPr bwMode="auto">
            <a:xfrm>
              <a:off x="172208" y="219628"/>
              <a:ext cx="34941" cy="32446"/>
            </a:xfrm>
            <a:custGeom>
              <a:avLst/>
              <a:gdLst>
                <a:gd name="T0" fmla="*/ 0 w 14"/>
                <a:gd name="T1" fmla="*/ 80980224 h 13"/>
                <a:gd name="T2" fmla="*/ 87205249 w 14"/>
                <a:gd name="T3" fmla="*/ 37375296 h 13"/>
                <a:gd name="T4" fmla="*/ 37374391 w 14"/>
                <a:gd name="T5" fmla="*/ 0 h 13"/>
                <a:gd name="T6" fmla="*/ 0 w 14"/>
                <a:gd name="T7" fmla="*/ 80980224 h 13"/>
                <a:gd name="T8" fmla="*/ 0 60000 65536"/>
                <a:gd name="T9" fmla="*/ 0 60000 65536"/>
                <a:gd name="T10" fmla="*/ 0 60000 65536"/>
                <a:gd name="T11" fmla="*/ 0 60000 65536"/>
                <a:gd name="T12" fmla="*/ 0 w 14"/>
                <a:gd name="T13" fmla="*/ 0 h 13"/>
                <a:gd name="T14" fmla="*/ 14 w 14"/>
                <a:gd name="T15" fmla="*/ 13 h 13"/>
              </a:gdLst>
              <a:ahLst/>
              <a:cxnLst>
                <a:cxn ang="T8">
                  <a:pos x="T0" y="T1"/>
                </a:cxn>
                <a:cxn ang="T9">
                  <a:pos x="T2" y="T3"/>
                </a:cxn>
                <a:cxn ang="T10">
                  <a:pos x="T4" y="T5"/>
                </a:cxn>
                <a:cxn ang="T11">
                  <a:pos x="T6" y="T7"/>
                </a:cxn>
              </a:cxnLst>
              <a:rect l="T12" t="T13" r="T14" b="T15"/>
              <a:pathLst>
                <a:path w="14" h="13">
                  <a:moveTo>
                    <a:pt x="0" y="13"/>
                  </a:moveTo>
                  <a:lnTo>
                    <a:pt x="14" y="6"/>
                  </a:lnTo>
                  <a:lnTo>
                    <a:pt x="6" y="0"/>
                  </a:lnTo>
                  <a:lnTo>
                    <a:pt x="0" y="13"/>
                  </a:lnTo>
                  <a:close/>
                </a:path>
              </a:pathLst>
            </a:custGeom>
            <a:solidFill>
              <a:schemeClr val="tx1"/>
            </a:solidFill>
            <a:ln>
              <a:noFill/>
            </a:ln>
            <a:effectLst>
              <a:outerShdw blurRad="101600" dir="18900000" sy="23000" kx="-1200000" algn="bl" rotWithShape="0">
                <a:prstClr val="black">
                  <a:alpha val="20000"/>
                </a:prstClr>
              </a:outerShdw>
            </a:effectLst>
            <a:extLst/>
          </p:spPr>
          <p:txBody>
            <a:bodyPr vert="horz" wrap="square" lIns="68580" tIns="34290" rIns="68580" bIns="34290" numCol="1" anchor="t" anchorCtr="0" compatLnSpc="1">
              <a:prstTxWarp prst="textNoShape">
                <a:avLst/>
              </a:prstTxWarp>
            </a:bodyPr>
            <a:lstStyle/>
            <a:p>
              <a:endParaRPr lang="zh-CN" altLang="en-US">
                <a:solidFill>
                  <a:schemeClr val="accent2"/>
                </a:solidFill>
                <a:latin typeface="微软雅黑" panose="020B0503020204020204" pitchFamily="34" charset="-122"/>
                <a:ea typeface="微软雅黑" panose="020B0503020204020204" pitchFamily="34" charset="-122"/>
              </a:endParaRPr>
            </a:p>
          </p:txBody>
        </p:sp>
        <p:sp>
          <p:nvSpPr>
            <p:cNvPr id="74" name="Freeform 115"/>
            <p:cNvSpPr>
              <a:spLocks noChangeArrowheads="1"/>
            </p:cNvSpPr>
            <p:nvPr/>
          </p:nvSpPr>
          <p:spPr bwMode="auto">
            <a:xfrm>
              <a:off x="319460" y="34941"/>
              <a:ext cx="69882" cy="69882"/>
            </a:xfrm>
            <a:custGeom>
              <a:avLst/>
              <a:gdLst>
                <a:gd name="T0" fmla="*/ 43603872 w 28"/>
                <a:gd name="T1" fmla="*/ 0 h 28"/>
                <a:gd name="T2" fmla="*/ 0 w 28"/>
                <a:gd name="T3" fmla="*/ 49830858 h 28"/>
                <a:gd name="T4" fmla="*/ 124579640 w 28"/>
                <a:gd name="T5" fmla="*/ 174410497 h 28"/>
                <a:gd name="T6" fmla="*/ 174410497 w 28"/>
                <a:gd name="T7" fmla="*/ 124579640 h 28"/>
                <a:gd name="T8" fmla="*/ 43603872 w 28"/>
                <a:gd name="T9" fmla="*/ 0 h 28"/>
                <a:gd name="T10" fmla="*/ 0 60000 65536"/>
                <a:gd name="T11" fmla="*/ 0 60000 65536"/>
                <a:gd name="T12" fmla="*/ 0 60000 65536"/>
                <a:gd name="T13" fmla="*/ 0 60000 65536"/>
                <a:gd name="T14" fmla="*/ 0 60000 65536"/>
                <a:gd name="T15" fmla="*/ 0 w 28"/>
                <a:gd name="T16" fmla="*/ 0 h 28"/>
                <a:gd name="T17" fmla="*/ 28 w 28"/>
                <a:gd name="T18" fmla="*/ 28 h 28"/>
              </a:gdLst>
              <a:ahLst/>
              <a:cxnLst>
                <a:cxn ang="T10">
                  <a:pos x="T0" y="T1"/>
                </a:cxn>
                <a:cxn ang="T11">
                  <a:pos x="T2" y="T3"/>
                </a:cxn>
                <a:cxn ang="T12">
                  <a:pos x="T4" y="T5"/>
                </a:cxn>
                <a:cxn ang="T13">
                  <a:pos x="T6" y="T7"/>
                </a:cxn>
                <a:cxn ang="T14">
                  <a:pos x="T8" y="T9"/>
                </a:cxn>
              </a:cxnLst>
              <a:rect l="T15" t="T16" r="T17" b="T18"/>
              <a:pathLst>
                <a:path w="28" h="28">
                  <a:moveTo>
                    <a:pt x="7" y="0"/>
                  </a:moveTo>
                  <a:lnTo>
                    <a:pt x="0" y="8"/>
                  </a:lnTo>
                  <a:lnTo>
                    <a:pt x="20" y="28"/>
                  </a:lnTo>
                  <a:lnTo>
                    <a:pt x="28" y="20"/>
                  </a:lnTo>
                  <a:lnTo>
                    <a:pt x="7" y="0"/>
                  </a:lnTo>
                  <a:close/>
                </a:path>
              </a:pathLst>
            </a:custGeom>
            <a:solidFill>
              <a:schemeClr val="tx1"/>
            </a:solidFill>
            <a:ln>
              <a:noFill/>
            </a:ln>
            <a:effectLst>
              <a:outerShdw blurRad="101600" dir="18900000" sy="23000" kx="-1200000" algn="bl" rotWithShape="0">
                <a:prstClr val="black">
                  <a:alpha val="20000"/>
                </a:prstClr>
              </a:outerShdw>
            </a:effectLst>
            <a:extLst/>
          </p:spPr>
          <p:txBody>
            <a:bodyPr vert="horz" wrap="square" lIns="68580" tIns="34290" rIns="68580" bIns="34290" numCol="1" anchor="t" anchorCtr="0" compatLnSpc="1">
              <a:prstTxWarp prst="textNoShape">
                <a:avLst/>
              </a:prstTxWarp>
            </a:bodyPr>
            <a:lstStyle/>
            <a:p>
              <a:endParaRPr lang="zh-CN" altLang="en-US">
                <a:solidFill>
                  <a:schemeClr val="accent2"/>
                </a:solidFill>
                <a:latin typeface="微软雅黑" panose="020B0503020204020204" pitchFamily="34" charset="-122"/>
                <a:ea typeface="微软雅黑" panose="020B0503020204020204" pitchFamily="34" charset="-122"/>
              </a:endParaRPr>
            </a:p>
          </p:txBody>
        </p:sp>
        <p:sp>
          <p:nvSpPr>
            <p:cNvPr id="75" name="Freeform 116"/>
            <p:cNvSpPr>
              <a:spLocks noChangeArrowheads="1"/>
            </p:cNvSpPr>
            <p:nvPr/>
          </p:nvSpPr>
          <p:spPr bwMode="auto">
            <a:xfrm>
              <a:off x="0" y="0"/>
              <a:ext cx="279527" cy="339426"/>
            </a:xfrm>
            <a:custGeom>
              <a:avLst/>
              <a:gdLst>
                <a:gd name="T0" fmla="*/ 647806318 w 112"/>
                <a:gd name="T1" fmla="*/ 629121099 h 136"/>
                <a:gd name="T2" fmla="*/ 516997665 w 112"/>
                <a:gd name="T3" fmla="*/ 629121099 h 136"/>
                <a:gd name="T4" fmla="*/ 516997665 w 112"/>
                <a:gd name="T5" fmla="*/ 803531156 h 136"/>
                <a:gd name="T6" fmla="*/ 43601220 w 112"/>
                <a:gd name="T7" fmla="*/ 803531156 h 136"/>
                <a:gd name="T8" fmla="*/ 43601220 w 112"/>
                <a:gd name="T9" fmla="*/ 199325423 h 136"/>
                <a:gd name="T10" fmla="*/ 647806318 w 112"/>
                <a:gd name="T11" fmla="*/ 199325423 h 136"/>
                <a:gd name="T12" fmla="*/ 647806318 w 112"/>
                <a:gd name="T13" fmla="*/ 249156154 h 136"/>
                <a:gd name="T14" fmla="*/ 697636998 w 112"/>
                <a:gd name="T15" fmla="*/ 199325423 h 136"/>
                <a:gd name="T16" fmla="*/ 697636998 w 112"/>
                <a:gd name="T17" fmla="*/ 37374297 h 136"/>
                <a:gd name="T18" fmla="*/ 604202602 w 112"/>
                <a:gd name="T19" fmla="*/ 37374297 h 136"/>
                <a:gd name="T20" fmla="*/ 604202602 w 112"/>
                <a:gd name="T21" fmla="*/ 124579325 h 136"/>
                <a:gd name="T22" fmla="*/ 591746180 w 112"/>
                <a:gd name="T23" fmla="*/ 124579325 h 136"/>
                <a:gd name="T24" fmla="*/ 591746180 w 112"/>
                <a:gd name="T25" fmla="*/ 0 h 136"/>
                <a:gd name="T26" fmla="*/ 554371923 w 112"/>
                <a:gd name="T27" fmla="*/ 0 h 136"/>
                <a:gd name="T28" fmla="*/ 554371923 w 112"/>
                <a:gd name="T29" fmla="*/ 124579325 h 136"/>
                <a:gd name="T30" fmla="*/ 541915501 w 112"/>
                <a:gd name="T31" fmla="*/ 124579325 h 136"/>
                <a:gd name="T32" fmla="*/ 541915501 w 112"/>
                <a:gd name="T33" fmla="*/ 37374297 h 136"/>
                <a:gd name="T34" fmla="*/ 492082326 w 112"/>
                <a:gd name="T35" fmla="*/ 37374297 h 136"/>
                <a:gd name="T36" fmla="*/ 492082326 w 112"/>
                <a:gd name="T37" fmla="*/ 124579325 h 136"/>
                <a:gd name="T38" fmla="*/ 473396445 w 112"/>
                <a:gd name="T39" fmla="*/ 124579325 h 136"/>
                <a:gd name="T40" fmla="*/ 473396445 w 112"/>
                <a:gd name="T41" fmla="*/ 0 h 136"/>
                <a:gd name="T42" fmla="*/ 448481105 w 112"/>
                <a:gd name="T43" fmla="*/ 0 h 136"/>
                <a:gd name="T44" fmla="*/ 448481105 w 112"/>
                <a:gd name="T45" fmla="*/ 124579325 h 136"/>
                <a:gd name="T46" fmla="*/ 423565766 w 112"/>
                <a:gd name="T47" fmla="*/ 124579325 h 136"/>
                <a:gd name="T48" fmla="*/ 423565766 w 112"/>
                <a:gd name="T49" fmla="*/ 37374297 h 136"/>
                <a:gd name="T50" fmla="*/ 373735086 w 112"/>
                <a:gd name="T51" fmla="*/ 37374297 h 136"/>
                <a:gd name="T52" fmla="*/ 373735086 w 112"/>
                <a:gd name="T53" fmla="*/ 124579325 h 136"/>
                <a:gd name="T54" fmla="*/ 355046710 w 112"/>
                <a:gd name="T55" fmla="*/ 124579325 h 136"/>
                <a:gd name="T56" fmla="*/ 355046710 w 112"/>
                <a:gd name="T57" fmla="*/ 0 h 136"/>
                <a:gd name="T58" fmla="*/ 330131370 w 112"/>
                <a:gd name="T59" fmla="*/ 0 h 136"/>
                <a:gd name="T60" fmla="*/ 330131370 w 112"/>
                <a:gd name="T61" fmla="*/ 124579325 h 136"/>
                <a:gd name="T62" fmla="*/ 317674948 w 112"/>
                <a:gd name="T63" fmla="*/ 124579325 h 136"/>
                <a:gd name="T64" fmla="*/ 317674948 w 112"/>
                <a:gd name="T65" fmla="*/ 37374297 h 136"/>
                <a:gd name="T66" fmla="*/ 267841773 w 112"/>
                <a:gd name="T67" fmla="*/ 37374297 h 136"/>
                <a:gd name="T68" fmla="*/ 267841773 w 112"/>
                <a:gd name="T69" fmla="*/ 124579325 h 136"/>
                <a:gd name="T70" fmla="*/ 249155892 w 112"/>
                <a:gd name="T71" fmla="*/ 124579325 h 136"/>
                <a:gd name="T72" fmla="*/ 249155892 w 112"/>
                <a:gd name="T73" fmla="*/ 0 h 136"/>
                <a:gd name="T74" fmla="*/ 218011094 w 112"/>
                <a:gd name="T75" fmla="*/ 0 h 136"/>
                <a:gd name="T76" fmla="*/ 218011094 w 112"/>
                <a:gd name="T77" fmla="*/ 124579325 h 136"/>
                <a:gd name="T78" fmla="*/ 199325213 w 112"/>
                <a:gd name="T79" fmla="*/ 124579325 h 136"/>
                <a:gd name="T80" fmla="*/ 199325213 w 112"/>
                <a:gd name="T81" fmla="*/ 37374297 h 136"/>
                <a:gd name="T82" fmla="*/ 155721497 w 112"/>
                <a:gd name="T83" fmla="*/ 37374297 h 136"/>
                <a:gd name="T84" fmla="*/ 155721497 w 112"/>
                <a:gd name="T85" fmla="*/ 124579325 h 136"/>
                <a:gd name="T86" fmla="*/ 143265075 w 112"/>
                <a:gd name="T87" fmla="*/ 124579325 h 136"/>
                <a:gd name="T88" fmla="*/ 143265075 w 112"/>
                <a:gd name="T89" fmla="*/ 0 h 136"/>
                <a:gd name="T90" fmla="*/ 105890817 w 112"/>
                <a:gd name="T91" fmla="*/ 0 h 136"/>
                <a:gd name="T92" fmla="*/ 105890817 w 112"/>
                <a:gd name="T93" fmla="*/ 124579325 h 136"/>
                <a:gd name="T94" fmla="*/ 93434396 w 112"/>
                <a:gd name="T95" fmla="*/ 124579325 h 136"/>
                <a:gd name="T96" fmla="*/ 93434396 w 112"/>
                <a:gd name="T97" fmla="*/ 37374297 h 136"/>
                <a:gd name="T98" fmla="*/ 0 w 112"/>
                <a:gd name="T99" fmla="*/ 37374297 h 136"/>
                <a:gd name="T100" fmla="*/ 0 w 112"/>
                <a:gd name="T101" fmla="*/ 149494691 h 136"/>
                <a:gd name="T102" fmla="*/ 0 w 112"/>
                <a:gd name="T103" fmla="*/ 174410057 h 136"/>
                <a:gd name="T104" fmla="*/ 0 w 112"/>
                <a:gd name="T105" fmla="*/ 847132423 h 136"/>
                <a:gd name="T106" fmla="*/ 554371923 w 112"/>
                <a:gd name="T107" fmla="*/ 847132423 h 136"/>
                <a:gd name="T108" fmla="*/ 697636998 w 112"/>
                <a:gd name="T109" fmla="*/ 685181297 h 136"/>
                <a:gd name="T110" fmla="*/ 697636998 w 112"/>
                <a:gd name="T111" fmla="*/ 523227675 h 136"/>
                <a:gd name="T112" fmla="*/ 647806318 w 112"/>
                <a:gd name="T113" fmla="*/ 573060902 h 136"/>
                <a:gd name="T114" fmla="*/ 647806318 w 112"/>
                <a:gd name="T115" fmla="*/ 629121099 h 1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112"/>
                <a:gd name="T175" fmla="*/ 0 h 136"/>
                <a:gd name="T176" fmla="*/ 112 w 112"/>
                <a:gd name="T177" fmla="*/ 136 h 13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112" h="136">
                  <a:moveTo>
                    <a:pt x="104" y="101"/>
                  </a:moveTo>
                  <a:lnTo>
                    <a:pt x="83" y="101"/>
                  </a:lnTo>
                  <a:lnTo>
                    <a:pt x="83" y="129"/>
                  </a:lnTo>
                  <a:lnTo>
                    <a:pt x="7" y="129"/>
                  </a:lnTo>
                  <a:lnTo>
                    <a:pt x="7" y="32"/>
                  </a:lnTo>
                  <a:lnTo>
                    <a:pt x="104" y="32"/>
                  </a:lnTo>
                  <a:lnTo>
                    <a:pt x="104" y="40"/>
                  </a:lnTo>
                  <a:lnTo>
                    <a:pt x="112" y="32"/>
                  </a:lnTo>
                  <a:lnTo>
                    <a:pt x="112" y="6"/>
                  </a:lnTo>
                  <a:lnTo>
                    <a:pt x="97" y="6"/>
                  </a:lnTo>
                  <a:lnTo>
                    <a:pt x="97" y="20"/>
                  </a:lnTo>
                  <a:lnTo>
                    <a:pt x="95" y="20"/>
                  </a:lnTo>
                  <a:lnTo>
                    <a:pt x="95" y="0"/>
                  </a:lnTo>
                  <a:lnTo>
                    <a:pt x="89" y="0"/>
                  </a:lnTo>
                  <a:lnTo>
                    <a:pt x="89" y="20"/>
                  </a:lnTo>
                  <a:lnTo>
                    <a:pt x="87" y="20"/>
                  </a:lnTo>
                  <a:lnTo>
                    <a:pt x="87" y="6"/>
                  </a:lnTo>
                  <a:lnTo>
                    <a:pt x="79" y="6"/>
                  </a:lnTo>
                  <a:lnTo>
                    <a:pt x="79" y="20"/>
                  </a:lnTo>
                  <a:lnTo>
                    <a:pt x="76" y="20"/>
                  </a:lnTo>
                  <a:lnTo>
                    <a:pt x="76" y="0"/>
                  </a:lnTo>
                  <a:lnTo>
                    <a:pt x="72" y="0"/>
                  </a:lnTo>
                  <a:lnTo>
                    <a:pt x="72" y="20"/>
                  </a:lnTo>
                  <a:lnTo>
                    <a:pt x="68" y="20"/>
                  </a:lnTo>
                  <a:lnTo>
                    <a:pt x="68" y="6"/>
                  </a:lnTo>
                  <a:lnTo>
                    <a:pt x="60" y="6"/>
                  </a:lnTo>
                  <a:lnTo>
                    <a:pt x="60" y="20"/>
                  </a:lnTo>
                  <a:lnTo>
                    <a:pt x="57" y="20"/>
                  </a:lnTo>
                  <a:lnTo>
                    <a:pt x="57" y="0"/>
                  </a:lnTo>
                  <a:lnTo>
                    <a:pt x="53" y="0"/>
                  </a:lnTo>
                  <a:lnTo>
                    <a:pt x="53" y="20"/>
                  </a:lnTo>
                  <a:lnTo>
                    <a:pt x="51" y="20"/>
                  </a:lnTo>
                  <a:lnTo>
                    <a:pt x="51" y="6"/>
                  </a:lnTo>
                  <a:lnTo>
                    <a:pt x="43" y="6"/>
                  </a:lnTo>
                  <a:lnTo>
                    <a:pt x="43" y="20"/>
                  </a:lnTo>
                  <a:lnTo>
                    <a:pt x="40" y="20"/>
                  </a:lnTo>
                  <a:lnTo>
                    <a:pt x="40" y="0"/>
                  </a:lnTo>
                  <a:lnTo>
                    <a:pt x="35" y="0"/>
                  </a:lnTo>
                  <a:lnTo>
                    <a:pt x="35" y="20"/>
                  </a:lnTo>
                  <a:lnTo>
                    <a:pt x="32" y="20"/>
                  </a:lnTo>
                  <a:lnTo>
                    <a:pt x="32" y="6"/>
                  </a:lnTo>
                  <a:lnTo>
                    <a:pt x="25" y="6"/>
                  </a:lnTo>
                  <a:lnTo>
                    <a:pt x="25" y="20"/>
                  </a:lnTo>
                  <a:lnTo>
                    <a:pt x="23" y="20"/>
                  </a:lnTo>
                  <a:lnTo>
                    <a:pt x="23" y="0"/>
                  </a:lnTo>
                  <a:lnTo>
                    <a:pt x="17" y="0"/>
                  </a:lnTo>
                  <a:lnTo>
                    <a:pt x="17" y="20"/>
                  </a:lnTo>
                  <a:lnTo>
                    <a:pt x="15" y="20"/>
                  </a:lnTo>
                  <a:lnTo>
                    <a:pt x="15" y="6"/>
                  </a:lnTo>
                  <a:lnTo>
                    <a:pt x="0" y="6"/>
                  </a:lnTo>
                  <a:lnTo>
                    <a:pt x="0" y="24"/>
                  </a:lnTo>
                  <a:lnTo>
                    <a:pt x="0" y="28"/>
                  </a:lnTo>
                  <a:lnTo>
                    <a:pt x="0" y="136"/>
                  </a:lnTo>
                  <a:lnTo>
                    <a:pt x="89" y="136"/>
                  </a:lnTo>
                  <a:lnTo>
                    <a:pt x="112" y="110"/>
                  </a:lnTo>
                  <a:lnTo>
                    <a:pt x="112" y="84"/>
                  </a:lnTo>
                  <a:lnTo>
                    <a:pt x="104" y="92"/>
                  </a:lnTo>
                  <a:lnTo>
                    <a:pt x="104" y="101"/>
                  </a:lnTo>
                  <a:close/>
                </a:path>
              </a:pathLst>
            </a:custGeom>
            <a:solidFill>
              <a:schemeClr val="tx1"/>
            </a:solidFill>
            <a:ln>
              <a:noFill/>
            </a:ln>
            <a:effectLst>
              <a:outerShdw blurRad="101600" dir="18900000" sy="23000" kx="-1200000" algn="bl" rotWithShape="0">
                <a:prstClr val="black">
                  <a:alpha val="20000"/>
                </a:prstClr>
              </a:outerShdw>
            </a:effectLst>
            <a:extLst/>
          </p:spPr>
          <p:txBody>
            <a:bodyPr vert="horz" wrap="square" lIns="68580" tIns="34290" rIns="68580" bIns="34290" numCol="1" anchor="t" anchorCtr="0" compatLnSpc="1">
              <a:prstTxWarp prst="textNoShape">
                <a:avLst/>
              </a:prstTxWarp>
            </a:bodyPr>
            <a:lstStyle/>
            <a:p>
              <a:endParaRPr lang="zh-CN" altLang="en-US">
                <a:solidFill>
                  <a:schemeClr val="accent2"/>
                </a:solidFill>
                <a:latin typeface="微软雅黑" panose="020B0503020204020204" pitchFamily="34" charset="-122"/>
                <a:ea typeface="微软雅黑" panose="020B0503020204020204" pitchFamily="34" charset="-122"/>
              </a:endParaRPr>
            </a:p>
          </p:txBody>
        </p:sp>
        <p:sp>
          <p:nvSpPr>
            <p:cNvPr id="76" name="Rectangle 117"/>
            <p:cNvSpPr>
              <a:spLocks noChangeArrowheads="1"/>
            </p:cNvSpPr>
            <p:nvPr/>
          </p:nvSpPr>
          <p:spPr bwMode="auto">
            <a:xfrm>
              <a:off x="49916" y="114806"/>
              <a:ext cx="109814" cy="17471"/>
            </a:xfrm>
            <a:prstGeom prst="rect">
              <a:avLst/>
            </a:prstGeom>
            <a:solidFill>
              <a:schemeClr val="tx1"/>
            </a:solidFill>
            <a:ln>
              <a:noFill/>
            </a:ln>
            <a:effectLst>
              <a:outerShdw blurRad="101600" dir="18900000" sy="23000" kx="-1200000" algn="bl" rotWithShape="0">
                <a:prstClr val="black">
                  <a:alpha val="20000"/>
                </a:prstClr>
              </a:outerShdw>
            </a:effectLst>
            <a:extLst/>
          </p:spPr>
          <p:txBody>
            <a:bodyPr vert="horz" wrap="square" lIns="68580" tIns="34290" rIns="68580" bIns="34290" numCol="1" anchor="t" anchorCtr="0" compatLnSpc="1">
              <a:prstTxWarp prst="textNoShape">
                <a:avLst/>
              </a:prstTxWarp>
            </a:bodyPr>
            <a:lstStyle/>
            <a:p>
              <a:endParaRPr lang="zh-CN" altLang="zh-CN">
                <a:solidFill>
                  <a:schemeClr val="accent2"/>
                </a:solidFill>
                <a:latin typeface="微软雅黑" panose="020B0503020204020204" pitchFamily="34" charset="-122"/>
                <a:ea typeface="微软雅黑" panose="020B0503020204020204" pitchFamily="34" charset="-122"/>
              </a:endParaRPr>
            </a:p>
          </p:txBody>
        </p:sp>
        <p:sp>
          <p:nvSpPr>
            <p:cNvPr id="77" name="Rectangle 118"/>
            <p:cNvSpPr>
              <a:spLocks noChangeArrowheads="1"/>
            </p:cNvSpPr>
            <p:nvPr/>
          </p:nvSpPr>
          <p:spPr bwMode="auto">
            <a:xfrm>
              <a:off x="49916" y="154738"/>
              <a:ext cx="109814" cy="17471"/>
            </a:xfrm>
            <a:prstGeom prst="rect">
              <a:avLst/>
            </a:prstGeom>
            <a:solidFill>
              <a:schemeClr val="tx1"/>
            </a:solidFill>
            <a:ln>
              <a:noFill/>
            </a:ln>
            <a:effectLst>
              <a:outerShdw blurRad="101600" dir="18900000" sy="23000" kx="-1200000" algn="bl" rotWithShape="0">
                <a:prstClr val="black">
                  <a:alpha val="20000"/>
                </a:prstClr>
              </a:outerShdw>
            </a:effectLst>
            <a:extLst/>
          </p:spPr>
          <p:txBody>
            <a:bodyPr vert="horz" wrap="square" lIns="68580" tIns="34290" rIns="68580" bIns="34290" numCol="1" anchor="t" anchorCtr="0" compatLnSpc="1">
              <a:prstTxWarp prst="textNoShape">
                <a:avLst/>
              </a:prstTxWarp>
            </a:bodyPr>
            <a:lstStyle/>
            <a:p>
              <a:endParaRPr lang="zh-CN" altLang="zh-CN">
                <a:solidFill>
                  <a:schemeClr val="accent2"/>
                </a:solidFill>
                <a:latin typeface="微软雅黑" panose="020B0503020204020204" pitchFamily="34" charset="-122"/>
                <a:ea typeface="微软雅黑" panose="020B0503020204020204" pitchFamily="34" charset="-122"/>
              </a:endParaRPr>
            </a:p>
          </p:txBody>
        </p:sp>
        <p:sp>
          <p:nvSpPr>
            <p:cNvPr id="78" name="Rectangle 119"/>
            <p:cNvSpPr>
              <a:spLocks noChangeArrowheads="1"/>
            </p:cNvSpPr>
            <p:nvPr/>
          </p:nvSpPr>
          <p:spPr bwMode="auto">
            <a:xfrm>
              <a:off x="49916" y="199662"/>
              <a:ext cx="109814" cy="14975"/>
            </a:xfrm>
            <a:prstGeom prst="rect">
              <a:avLst/>
            </a:prstGeom>
            <a:solidFill>
              <a:schemeClr val="tx1"/>
            </a:solidFill>
            <a:ln>
              <a:noFill/>
            </a:ln>
            <a:effectLst>
              <a:outerShdw blurRad="101600" dir="18900000" sy="23000" kx="-1200000" algn="bl" rotWithShape="0">
                <a:prstClr val="black">
                  <a:alpha val="20000"/>
                </a:prstClr>
              </a:outerShdw>
            </a:effectLst>
            <a:extLst/>
          </p:spPr>
          <p:txBody>
            <a:bodyPr vert="horz" wrap="square" lIns="68580" tIns="34290" rIns="68580" bIns="34290" numCol="1" anchor="t" anchorCtr="0" compatLnSpc="1">
              <a:prstTxWarp prst="textNoShape">
                <a:avLst/>
              </a:prstTxWarp>
            </a:bodyPr>
            <a:lstStyle/>
            <a:p>
              <a:endParaRPr lang="zh-CN" altLang="zh-CN">
                <a:solidFill>
                  <a:schemeClr val="accent2"/>
                </a:solidFill>
                <a:latin typeface="微软雅黑" panose="020B0503020204020204" pitchFamily="34" charset="-122"/>
                <a:ea typeface="微软雅黑" panose="020B0503020204020204" pitchFamily="34" charset="-122"/>
              </a:endParaRPr>
            </a:p>
          </p:txBody>
        </p:sp>
        <p:sp>
          <p:nvSpPr>
            <p:cNvPr id="79" name="Rectangle 120"/>
            <p:cNvSpPr>
              <a:spLocks noChangeArrowheads="1"/>
            </p:cNvSpPr>
            <p:nvPr/>
          </p:nvSpPr>
          <p:spPr bwMode="auto">
            <a:xfrm>
              <a:off x="49916" y="242091"/>
              <a:ext cx="109814" cy="17471"/>
            </a:xfrm>
            <a:prstGeom prst="rect">
              <a:avLst/>
            </a:prstGeom>
            <a:solidFill>
              <a:schemeClr val="tx1"/>
            </a:solidFill>
            <a:ln>
              <a:noFill/>
            </a:ln>
            <a:effectLst>
              <a:outerShdw blurRad="101600" dir="18900000" sy="23000" kx="-1200000" algn="bl" rotWithShape="0">
                <a:prstClr val="black">
                  <a:alpha val="20000"/>
                </a:prstClr>
              </a:outerShdw>
            </a:effectLst>
            <a:extLst/>
          </p:spPr>
          <p:txBody>
            <a:bodyPr vert="horz" wrap="square" lIns="68580" tIns="34290" rIns="68580" bIns="34290" numCol="1" anchor="t" anchorCtr="0" compatLnSpc="1">
              <a:prstTxWarp prst="textNoShape">
                <a:avLst/>
              </a:prstTxWarp>
            </a:bodyPr>
            <a:lstStyle/>
            <a:p>
              <a:endParaRPr lang="zh-CN" altLang="zh-CN">
                <a:solidFill>
                  <a:schemeClr val="accent2"/>
                </a:solidFill>
                <a:latin typeface="微软雅黑" panose="020B0503020204020204" pitchFamily="34" charset="-122"/>
                <a:ea typeface="微软雅黑" panose="020B0503020204020204" pitchFamily="34" charset="-122"/>
              </a:endParaRPr>
            </a:p>
          </p:txBody>
        </p:sp>
      </p:grpSp>
      <p:grpSp>
        <p:nvGrpSpPr>
          <p:cNvPr id="80" name="Group 35"/>
          <p:cNvGrpSpPr>
            <a:grpSpLocks/>
          </p:cNvGrpSpPr>
          <p:nvPr/>
        </p:nvGrpSpPr>
        <p:grpSpPr bwMode="auto">
          <a:xfrm>
            <a:off x="7366397" y="3177778"/>
            <a:ext cx="379809" cy="376238"/>
            <a:chOff x="0" y="0"/>
            <a:chExt cx="379359" cy="376864"/>
          </a:xfrm>
          <a:solidFill>
            <a:schemeClr val="tx2"/>
          </a:solidFill>
        </p:grpSpPr>
        <p:sp>
          <p:nvSpPr>
            <p:cNvPr id="81" name="Freeform 150"/>
            <p:cNvSpPr>
              <a:spLocks noEditPoints="1" noChangeArrowheads="1"/>
            </p:cNvSpPr>
            <p:nvPr/>
          </p:nvSpPr>
          <p:spPr bwMode="auto">
            <a:xfrm>
              <a:off x="0" y="0"/>
              <a:ext cx="379359" cy="376864"/>
            </a:xfrm>
            <a:custGeom>
              <a:avLst/>
              <a:gdLst>
                <a:gd name="T0" fmla="*/ 631200133 w 114"/>
                <a:gd name="T1" fmla="*/ 0 h 114"/>
                <a:gd name="T2" fmla="*/ 0 w 114"/>
                <a:gd name="T3" fmla="*/ 622923134 h 114"/>
                <a:gd name="T4" fmla="*/ 631200133 w 114"/>
                <a:gd name="T5" fmla="*/ 1245846268 h 114"/>
                <a:gd name="T6" fmla="*/ 1262396938 w 114"/>
                <a:gd name="T7" fmla="*/ 622923134 h 114"/>
                <a:gd name="T8" fmla="*/ 631200133 w 114"/>
                <a:gd name="T9" fmla="*/ 0 h 114"/>
                <a:gd name="T10" fmla="*/ 631200133 w 114"/>
                <a:gd name="T11" fmla="*/ 1180275237 h 114"/>
                <a:gd name="T12" fmla="*/ 66441068 w 114"/>
                <a:gd name="T13" fmla="*/ 622923134 h 114"/>
                <a:gd name="T14" fmla="*/ 631200133 w 114"/>
                <a:gd name="T15" fmla="*/ 65571030 h 114"/>
                <a:gd name="T16" fmla="*/ 1195955869 w 114"/>
                <a:gd name="T17" fmla="*/ 622923134 h 114"/>
                <a:gd name="T18" fmla="*/ 631200133 w 114"/>
                <a:gd name="T19" fmla="*/ 1180275237 h 11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14"/>
                <a:gd name="T31" fmla="*/ 0 h 114"/>
                <a:gd name="T32" fmla="*/ 114 w 114"/>
                <a:gd name="T33" fmla="*/ 114 h 114"/>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14" h="114">
                  <a:moveTo>
                    <a:pt x="57" y="0"/>
                  </a:moveTo>
                  <a:cubicBezTo>
                    <a:pt x="25" y="0"/>
                    <a:pt x="0" y="25"/>
                    <a:pt x="0" y="57"/>
                  </a:cubicBezTo>
                  <a:cubicBezTo>
                    <a:pt x="0" y="89"/>
                    <a:pt x="25" y="114"/>
                    <a:pt x="57" y="114"/>
                  </a:cubicBezTo>
                  <a:cubicBezTo>
                    <a:pt x="89" y="114"/>
                    <a:pt x="114" y="89"/>
                    <a:pt x="114" y="57"/>
                  </a:cubicBezTo>
                  <a:cubicBezTo>
                    <a:pt x="114" y="25"/>
                    <a:pt x="89" y="0"/>
                    <a:pt x="57" y="0"/>
                  </a:cubicBezTo>
                  <a:close/>
                  <a:moveTo>
                    <a:pt x="57" y="108"/>
                  </a:moveTo>
                  <a:cubicBezTo>
                    <a:pt x="29" y="108"/>
                    <a:pt x="6" y="85"/>
                    <a:pt x="6" y="57"/>
                  </a:cubicBezTo>
                  <a:cubicBezTo>
                    <a:pt x="6" y="29"/>
                    <a:pt x="29" y="6"/>
                    <a:pt x="57" y="6"/>
                  </a:cubicBezTo>
                  <a:cubicBezTo>
                    <a:pt x="85" y="6"/>
                    <a:pt x="108" y="29"/>
                    <a:pt x="108" y="57"/>
                  </a:cubicBezTo>
                  <a:cubicBezTo>
                    <a:pt x="108" y="85"/>
                    <a:pt x="85" y="108"/>
                    <a:pt x="57" y="108"/>
                  </a:cubicBezTo>
                  <a:close/>
                </a:path>
              </a:pathLst>
            </a:custGeom>
            <a:grp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solidFill>
                  <a:schemeClr val="accent1"/>
                </a:solidFill>
                <a:latin typeface="微软雅黑" panose="020B0503020204020204" pitchFamily="34" charset="-122"/>
                <a:ea typeface="微软雅黑" panose="020B0503020204020204" pitchFamily="34" charset="-122"/>
              </a:endParaRPr>
            </a:p>
          </p:txBody>
        </p:sp>
        <p:sp>
          <p:nvSpPr>
            <p:cNvPr id="82" name="Rectangle 151"/>
            <p:cNvSpPr>
              <a:spLocks noChangeArrowheads="1"/>
            </p:cNvSpPr>
            <p:nvPr/>
          </p:nvSpPr>
          <p:spPr bwMode="auto">
            <a:xfrm>
              <a:off x="144756" y="272040"/>
              <a:ext cx="22463" cy="42429"/>
            </a:xfrm>
            <a:prstGeom prst="rect">
              <a:avLst/>
            </a:prstGeom>
            <a:grpFill/>
            <a:ln>
              <a:noFill/>
            </a:ln>
            <a:extLst>
              <a:ext uri="{91240B29-F687-4F45-9708-019B960494DF}">
                <a14:hiddenLine xmlns:a14="http://schemas.microsoft.com/office/drawing/2010/main" w="9525">
                  <a:solidFill>
                    <a:srgbClr val="000000"/>
                  </a:solidFill>
                  <a:bevel/>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endParaRPr lang="zh-CN" altLang="zh-CN" sz="1350">
                <a:solidFill>
                  <a:schemeClr val="accent1"/>
                </a:solidFill>
                <a:latin typeface="微软雅黑" panose="020B0503020204020204" pitchFamily="34" charset="-122"/>
                <a:ea typeface="微软雅黑" panose="020B0503020204020204" pitchFamily="34" charset="-122"/>
              </a:endParaRPr>
            </a:p>
          </p:txBody>
        </p:sp>
        <p:sp>
          <p:nvSpPr>
            <p:cNvPr id="83" name="Rectangle 152"/>
            <p:cNvSpPr>
              <a:spLocks noChangeArrowheads="1"/>
            </p:cNvSpPr>
            <p:nvPr/>
          </p:nvSpPr>
          <p:spPr bwMode="auto">
            <a:xfrm>
              <a:off x="179697" y="272040"/>
              <a:ext cx="19966" cy="42429"/>
            </a:xfrm>
            <a:prstGeom prst="rect">
              <a:avLst/>
            </a:prstGeom>
            <a:grpFill/>
            <a:ln>
              <a:noFill/>
            </a:ln>
            <a:extLst>
              <a:ext uri="{91240B29-F687-4F45-9708-019B960494DF}">
                <a14:hiddenLine xmlns:a14="http://schemas.microsoft.com/office/drawing/2010/main" w="9525">
                  <a:solidFill>
                    <a:srgbClr val="000000"/>
                  </a:solidFill>
                  <a:bevel/>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endParaRPr lang="zh-CN" altLang="zh-CN" sz="1350">
                <a:solidFill>
                  <a:schemeClr val="accent1"/>
                </a:solidFill>
                <a:latin typeface="微软雅黑" panose="020B0503020204020204" pitchFamily="34" charset="-122"/>
                <a:ea typeface="微软雅黑" panose="020B0503020204020204" pitchFamily="34" charset="-122"/>
              </a:endParaRPr>
            </a:p>
          </p:txBody>
        </p:sp>
        <p:sp>
          <p:nvSpPr>
            <p:cNvPr id="84" name="Rectangle 153"/>
            <p:cNvSpPr>
              <a:spLocks noChangeArrowheads="1"/>
            </p:cNvSpPr>
            <p:nvPr/>
          </p:nvSpPr>
          <p:spPr bwMode="auto">
            <a:xfrm>
              <a:off x="214638" y="272040"/>
              <a:ext cx="19966" cy="42429"/>
            </a:xfrm>
            <a:prstGeom prst="rect">
              <a:avLst/>
            </a:prstGeom>
            <a:grpFill/>
            <a:ln>
              <a:noFill/>
            </a:ln>
            <a:extLst>
              <a:ext uri="{91240B29-F687-4F45-9708-019B960494DF}">
                <a14:hiddenLine xmlns:a14="http://schemas.microsoft.com/office/drawing/2010/main" w="9525">
                  <a:solidFill>
                    <a:srgbClr val="000000"/>
                  </a:solidFill>
                  <a:bevel/>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endParaRPr lang="zh-CN" altLang="zh-CN" sz="1350">
                <a:solidFill>
                  <a:schemeClr val="accent1"/>
                </a:solidFill>
                <a:latin typeface="微软雅黑" panose="020B0503020204020204" pitchFamily="34" charset="-122"/>
                <a:ea typeface="微软雅黑" panose="020B0503020204020204" pitchFamily="34" charset="-122"/>
              </a:endParaRPr>
            </a:p>
          </p:txBody>
        </p:sp>
        <p:sp>
          <p:nvSpPr>
            <p:cNvPr id="85" name="Freeform 154"/>
            <p:cNvSpPr>
              <a:spLocks noChangeArrowheads="1"/>
            </p:cNvSpPr>
            <p:nvPr/>
          </p:nvSpPr>
          <p:spPr bwMode="auto">
            <a:xfrm>
              <a:off x="117303" y="107318"/>
              <a:ext cx="82362" cy="84857"/>
            </a:xfrm>
            <a:custGeom>
              <a:avLst/>
              <a:gdLst>
                <a:gd name="T0" fmla="*/ 206217976 w 25"/>
                <a:gd name="T1" fmla="*/ 253464465 h 25"/>
                <a:gd name="T2" fmla="*/ 238780616 w 25"/>
                <a:gd name="T3" fmla="*/ 288028418 h 25"/>
                <a:gd name="T4" fmla="*/ 271339962 w 25"/>
                <a:gd name="T5" fmla="*/ 253464465 h 25"/>
                <a:gd name="T6" fmla="*/ 238780616 w 25"/>
                <a:gd name="T7" fmla="*/ 218900511 h 25"/>
                <a:gd name="T8" fmla="*/ 227925304 w 25"/>
                <a:gd name="T9" fmla="*/ 218900511 h 25"/>
                <a:gd name="T10" fmla="*/ 0 w 25"/>
                <a:gd name="T11" fmla="*/ 0 h 25"/>
                <a:gd name="T12" fmla="*/ 206217976 w 25"/>
                <a:gd name="T13" fmla="*/ 253464465 h 25"/>
                <a:gd name="T14" fmla="*/ 206217976 w 25"/>
                <a:gd name="T15" fmla="*/ 253464465 h 25"/>
                <a:gd name="T16" fmla="*/ 0 60000 65536"/>
                <a:gd name="T17" fmla="*/ 0 60000 65536"/>
                <a:gd name="T18" fmla="*/ 0 60000 65536"/>
                <a:gd name="T19" fmla="*/ 0 60000 65536"/>
                <a:gd name="T20" fmla="*/ 0 60000 65536"/>
                <a:gd name="T21" fmla="*/ 0 60000 65536"/>
                <a:gd name="T22" fmla="*/ 0 60000 65536"/>
                <a:gd name="T23" fmla="*/ 0 60000 65536"/>
                <a:gd name="T24" fmla="*/ 0 w 25"/>
                <a:gd name="T25" fmla="*/ 0 h 25"/>
                <a:gd name="T26" fmla="*/ 25 w 25"/>
                <a:gd name="T27" fmla="*/ 25 h 2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 h="25">
                  <a:moveTo>
                    <a:pt x="19" y="22"/>
                  </a:moveTo>
                  <a:cubicBezTo>
                    <a:pt x="19" y="24"/>
                    <a:pt x="20" y="25"/>
                    <a:pt x="22" y="25"/>
                  </a:cubicBezTo>
                  <a:cubicBezTo>
                    <a:pt x="24" y="25"/>
                    <a:pt x="25" y="24"/>
                    <a:pt x="25" y="22"/>
                  </a:cubicBezTo>
                  <a:cubicBezTo>
                    <a:pt x="25" y="21"/>
                    <a:pt x="24" y="19"/>
                    <a:pt x="22" y="19"/>
                  </a:cubicBezTo>
                  <a:cubicBezTo>
                    <a:pt x="22" y="19"/>
                    <a:pt x="22" y="19"/>
                    <a:pt x="21" y="19"/>
                  </a:cubicBezTo>
                  <a:cubicBezTo>
                    <a:pt x="0" y="0"/>
                    <a:pt x="0" y="0"/>
                    <a:pt x="0" y="0"/>
                  </a:cubicBezTo>
                  <a:cubicBezTo>
                    <a:pt x="19" y="22"/>
                    <a:pt x="19" y="22"/>
                    <a:pt x="19" y="22"/>
                  </a:cubicBezTo>
                  <a:cubicBezTo>
                    <a:pt x="19" y="22"/>
                    <a:pt x="19" y="22"/>
                    <a:pt x="19" y="22"/>
                  </a:cubicBezTo>
                  <a:close/>
                </a:path>
              </a:pathLst>
            </a:custGeom>
            <a:grp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solidFill>
                  <a:schemeClr val="accent1"/>
                </a:solidFill>
                <a:latin typeface="微软雅黑" panose="020B0503020204020204" pitchFamily="34" charset="-122"/>
                <a:ea typeface="微软雅黑" panose="020B0503020204020204" pitchFamily="34" charset="-122"/>
              </a:endParaRPr>
            </a:p>
          </p:txBody>
        </p:sp>
        <p:sp>
          <p:nvSpPr>
            <p:cNvPr id="86" name="Freeform 155"/>
            <p:cNvSpPr>
              <a:spLocks noChangeArrowheads="1"/>
            </p:cNvSpPr>
            <p:nvPr/>
          </p:nvSpPr>
          <p:spPr bwMode="auto">
            <a:xfrm>
              <a:off x="67387" y="272040"/>
              <a:ext cx="22463" cy="19966"/>
            </a:xfrm>
            <a:custGeom>
              <a:avLst/>
              <a:gdLst>
                <a:gd name="T0" fmla="*/ 0 w 9"/>
                <a:gd name="T1" fmla="*/ 37373856 h 8"/>
                <a:gd name="T2" fmla="*/ 18689216 w 9"/>
                <a:gd name="T3" fmla="*/ 49830145 h 8"/>
                <a:gd name="T4" fmla="*/ 56065152 w 9"/>
                <a:gd name="T5" fmla="*/ 6229392 h 8"/>
                <a:gd name="T6" fmla="*/ 43605675 w 9"/>
                <a:gd name="T7" fmla="*/ 0 h 8"/>
                <a:gd name="T8" fmla="*/ 0 w 9"/>
                <a:gd name="T9" fmla="*/ 37373856 h 8"/>
                <a:gd name="T10" fmla="*/ 0 60000 65536"/>
                <a:gd name="T11" fmla="*/ 0 60000 65536"/>
                <a:gd name="T12" fmla="*/ 0 60000 65536"/>
                <a:gd name="T13" fmla="*/ 0 60000 65536"/>
                <a:gd name="T14" fmla="*/ 0 60000 65536"/>
                <a:gd name="T15" fmla="*/ 0 w 9"/>
                <a:gd name="T16" fmla="*/ 0 h 8"/>
                <a:gd name="T17" fmla="*/ 9 w 9"/>
                <a:gd name="T18" fmla="*/ 8 h 8"/>
              </a:gdLst>
              <a:ahLst/>
              <a:cxnLst>
                <a:cxn ang="T10">
                  <a:pos x="T0" y="T1"/>
                </a:cxn>
                <a:cxn ang="T11">
                  <a:pos x="T2" y="T3"/>
                </a:cxn>
                <a:cxn ang="T12">
                  <a:pos x="T4" y="T5"/>
                </a:cxn>
                <a:cxn ang="T13">
                  <a:pos x="T6" y="T7"/>
                </a:cxn>
                <a:cxn ang="T14">
                  <a:pos x="T8" y="T9"/>
                </a:cxn>
              </a:cxnLst>
              <a:rect l="T15" t="T16" r="T17" b="T18"/>
              <a:pathLst>
                <a:path w="9" h="8">
                  <a:moveTo>
                    <a:pt x="0" y="6"/>
                  </a:moveTo>
                  <a:lnTo>
                    <a:pt x="3" y="8"/>
                  </a:lnTo>
                  <a:lnTo>
                    <a:pt x="9" y="1"/>
                  </a:lnTo>
                  <a:lnTo>
                    <a:pt x="7" y="0"/>
                  </a:lnTo>
                  <a:lnTo>
                    <a:pt x="0" y="6"/>
                  </a:lnTo>
                  <a:close/>
                </a:path>
              </a:pathLst>
            </a:custGeom>
            <a:grp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solidFill>
                  <a:schemeClr val="accent1"/>
                </a:solidFill>
                <a:latin typeface="微软雅黑" panose="020B0503020204020204" pitchFamily="34" charset="-122"/>
                <a:ea typeface="微软雅黑" panose="020B0503020204020204" pitchFamily="34" charset="-122"/>
              </a:endParaRPr>
            </a:p>
          </p:txBody>
        </p:sp>
        <p:sp>
          <p:nvSpPr>
            <p:cNvPr id="87" name="Freeform 156"/>
            <p:cNvSpPr>
              <a:spLocks noChangeArrowheads="1"/>
            </p:cNvSpPr>
            <p:nvPr/>
          </p:nvSpPr>
          <p:spPr bwMode="auto">
            <a:xfrm>
              <a:off x="47421" y="227116"/>
              <a:ext cx="27454" cy="14975"/>
            </a:xfrm>
            <a:custGeom>
              <a:avLst/>
              <a:gdLst>
                <a:gd name="T0" fmla="*/ 56061068 w 11"/>
                <a:gd name="T1" fmla="*/ 0 h 6"/>
                <a:gd name="T2" fmla="*/ 0 w 11"/>
                <a:gd name="T3" fmla="*/ 18688800 h 6"/>
                <a:gd name="T4" fmla="*/ 6229562 w 11"/>
                <a:gd name="T5" fmla="*/ 37375104 h 6"/>
                <a:gd name="T6" fmla="*/ 68520192 w 11"/>
                <a:gd name="T7" fmla="*/ 18688800 h 6"/>
                <a:gd name="T8" fmla="*/ 56061068 w 11"/>
                <a:gd name="T9" fmla="*/ 0 h 6"/>
                <a:gd name="T10" fmla="*/ 0 60000 65536"/>
                <a:gd name="T11" fmla="*/ 0 60000 65536"/>
                <a:gd name="T12" fmla="*/ 0 60000 65536"/>
                <a:gd name="T13" fmla="*/ 0 60000 65536"/>
                <a:gd name="T14" fmla="*/ 0 60000 65536"/>
                <a:gd name="T15" fmla="*/ 0 w 11"/>
                <a:gd name="T16" fmla="*/ 0 h 6"/>
                <a:gd name="T17" fmla="*/ 11 w 11"/>
                <a:gd name="T18" fmla="*/ 6 h 6"/>
              </a:gdLst>
              <a:ahLst/>
              <a:cxnLst>
                <a:cxn ang="T10">
                  <a:pos x="T0" y="T1"/>
                </a:cxn>
                <a:cxn ang="T11">
                  <a:pos x="T2" y="T3"/>
                </a:cxn>
                <a:cxn ang="T12">
                  <a:pos x="T4" y="T5"/>
                </a:cxn>
                <a:cxn ang="T13">
                  <a:pos x="T6" y="T7"/>
                </a:cxn>
                <a:cxn ang="T14">
                  <a:pos x="T8" y="T9"/>
                </a:cxn>
              </a:cxnLst>
              <a:rect l="T15" t="T16" r="T17" b="T18"/>
              <a:pathLst>
                <a:path w="11" h="6">
                  <a:moveTo>
                    <a:pt x="9" y="0"/>
                  </a:moveTo>
                  <a:lnTo>
                    <a:pt x="0" y="3"/>
                  </a:lnTo>
                  <a:lnTo>
                    <a:pt x="1" y="6"/>
                  </a:lnTo>
                  <a:lnTo>
                    <a:pt x="11" y="3"/>
                  </a:lnTo>
                  <a:lnTo>
                    <a:pt x="9" y="0"/>
                  </a:lnTo>
                  <a:close/>
                </a:path>
              </a:pathLst>
            </a:custGeom>
            <a:grp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solidFill>
                  <a:schemeClr val="accent1"/>
                </a:solidFill>
                <a:latin typeface="微软雅黑" panose="020B0503020204020204" pitchFamily="34" charset="-122"/>
                <a:ea typeface="微软雅黑" panose="020B0503020204020204" pitchFamily="34" charset="-122"/>
              </a:endParaRPr>
            </a:p>
          </p:txBody>
        </p:sp>
        <p:sp>
          <p:nvSpPr>
            <p:cNvPr id="88" name="Freeform 157"/>
            <p:cNvSpPr>
              <a:spLocks noChangeArrowheads="1"/>
            </p:cNvSpPr>
            <p:nvPr/>
          </p:nvSpPr>
          <p:spPr bwMode="auto">
            <a:xfrm>
              <a:off x="79865" y="74874"/>
              <a:ext cx="19966" cy="22463"/>
            </a:xfrm>
            <a:custGeom>
              <a:avLst/>
              <a:gdLst>
                <a:gd name="T0" fmla="*/ 0 w 8"/>
                <a:gd name="T1" fmla="*/ 18689216 h 9"/>
                <a:gd name="T2" fmla="*/ 43600753 w 8"/>
                <a:gd name="T3" fmla="*/ 56065152 h 9"/>
                <a:gd name="T4" fmla="*/ 49830145 w 8"/>
                <a:gd name="T5" fmla="*/ 43605675 h 9"/>
                <a:gd name="T6" fmla="*/ 12458784 w 8"/>
                <a:gd name="T7" fmla="*/ 0 h 9"/>
                <a:gd name="T8" fmla="*/ 0 w 8"/>
                <a:gd name="T9" fmla="*/ 18689216 h 9"/>
                <a:gd name="T10" fmla="*/ 0 60000 65536"/>
                <a:gd name="T11" fmla="*/ 0 60000 65536"/>
                <a:gd name="T12" fmla="*/ 0 60000 65536"/>
                <a:gd name="T13" fmla="*/ 0 60000 65536"/>
                <a:gd name="T14" fmla="*/ 0 60000 65536"/>
                <a:gd name="T15" fmla="*/ 0 w 8"/>
                <a:gd name="T16" fmla="*/ 0 h 9"/>
                <a:gd name="T17" fmla="*/ 8 w 8"/>
                <a:gd name="T18" fmla="*/ 9 h 9"/>
              </a:gdLst>
              <a:ahLst/>
              <a:cxnLst>
                <a:cxn ang="T10">
                  <a:pos x="T0" y="T1"/>
                </a:cxn>
                <a:cxn ang="T11">
                  <a:pos x="T2" y="T3"/>
                </a:cxn>
                <a:cxn ang="T12">
                  <a:pos x="T4" y="T5"/>
                </a:cxn>
                <a:cxn ang="T13">
                  <a:pos x="T6" y="T7"/>
                </a:cxn>
                <a:cxn ang="T14">
                  <a:pos x="T8" y="T9"/>
                </a:cxn>
              </a:cxnLst>
              <a:rect l="T15" t="T16" r="T17" b="T18"/>
              <a:pathLst>
                <a:path w="8" h="9">
                  <a:moveTo>
                    <a:pt x="0" y="3"/>
                  </a:moveTo>
                  <a:lnTo>
                    <a:pt x="7" y="9"/>
                  </a:lnTo>
                  <a:lnTo>
                    <a:pt x="8" y="7"/>
                  </a:lnTo>
                  <a:lnTo>
                    <a:pt x="2" y="0"/>
                  </a:lnTo>
                  <a:lnTo>
                    <a:pt x="0" y="3"/>
                  </a:lnTo>
                  <a:close/>
                </a:path>
              </a:pathLst>
            </a:custGeom>
            <a:grp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solidFill>
                  <a:schemeClr val="accent1"/>
                </a:solidFill>
                <a:latin typeface="微软雅黑" panose="020B0503020204020204" pitchFamily="34" charset="-122"/>
                <a:ea typeface="微软雅黑" panose="020B0503020204020204" pitchFamily="34" charset="-122"/>
              </a:endParaRPr>
            </a:p>
          </p:txBody>
        </p:sp>
        <p:sp>
          <p:nvSpPr>
            <p:cNvPr id="89" name="Freeform 158"/>
            <p:cNvSpPr>
              <a:spLocks noChangeArrowheads="1"/>
            </p:cNvSpPr>
            <p:nvPr/>
          </p:nvSpPr>
          <p:spPr bwMode="auto">
            <a:xfrm>
              <a:off x="49916" y="124789"/>
              <a:ext cx="27454" cy="12480"/>
            </a:xfrm>
            <a:custGeom>
              <a:avLst/>
              <a:gdLst>
                <a:gd name="T0" fmla="*/ 68520192 w 11"/>
                <a:gd name="T1" fmla="*/ 18690048 h 5"/>
                <a:gd name="T2" fmla="*/ 12459124 w 11"/>
                <a:gd name="T3" fmla="*/ 0 h 5"/>
                <a:gd name="T4" fmla="*/ 0 w 11"/>
                <a:gd name="T5" fmla="*/ 18690048 h 5"/>
                <a:gd name="T6" fmla="*/ 62290630 w 11"/>
                <a:gd name="T7" fmla="*/ 31150080 h 5"/>
                <a:gd name="T8" fmla="*/ 68520192 w 11"/>
                <a:gd name="T9" fmla="*/ 18690048 h 5"/>
                <a:gd name="T10" fmla="*/ 0 60000 65536"/>
                <a:gd name="T11" fmla="*/ 0 60000 65536"/>
                <a:gd name="T12" fmla="*/ 0 60000 65536"/>
                <a:gd name="T13" fmla="*/ 0 60000 65536"/>
                <a:gd name="T14" fmla="*/ 0 60000 65536"/>
                <a:gd name="T15" fmla="*/ 0 w 11"/>
                <a:gd name="T16" fmla="*/ 0 h 5"/>
                <a:gd name="T17" fmla="*/ 11 w 11"/>
                <a:gd name="T18" fmla="*/ 5 h 5"/>
              </a:gdLst>
              <a:ahLst/>
              <a:cxnLst>
                <a:cxn ang="T10">
                  <a:pos x="T0" y="T1"/>
                </a:cxn>
                <a:cxn ang="T11">
                  <a:pos x="T2" y="T3"/>
                </a:cxn>
                <a:cxn ang="T12">
                  <a:pos x="T4" y="T5"/>
                </a:cxn>
                <a:cxn ang="T13">
                  <a:pos x="T6" y="T7"/>
                </a:cxn>
                <a:cxn ang="T14">
                  <a:pos x="T8" y="T9"/>
                </a:cxn>
              </a:cxnLst>
              <a:rect l="T15" t="T16" r="T17" b="T18"/>
              <a:pathLst>
                <a:path w="11" h="5">
                  <a:moveTo>
                    <a:pt x="11" y="3"/>
                  </a:moveTo>
                  <a:lnTo>
                    <a:pt x="2" y="0"/>
                  </a:lnTo>
                  <a:lnTo>
                    <a:pt x="0" y="3"/>
                  </a:lnTo>
                  <a:lnTo>
                    <a:pt x="10" y="5"/>
                  </a:lnTo>
                  <a:lnTo>
                    <a:pt x="11" y="3"/>
                  </a:lnTo>
                  <a:close/>
                </a:path>
              </a:pathLst>
            </a:custGeom>
            <a:grp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solidFill>
                  <a:schemeClr val="accent1"/>
                </a:solidFill>
                <a:latin typeface="微软雅黑" panose="020B0503020204020204" pitchFamily="34" charset="-122"/>
                <a:ea typeface="微软雅黑" panose="020B0503020204020204" pitchFamily="34" charset="-122"/>
              </a:endParaRPr>
            </a:p>
          </p:txBody>
        </p:sp>
        <p:sp>
          <p:nvSpPr>
            <p:cNvPr id="90" name="Rectangle 159"/>
            <p:cNvSpPr>
              <a:spLocks noChangeArrowheads="1"/>
            </p:cNvSpPr>
            <p:nvPr/>
          </p:nvSpPr>
          <p:spPr bwMode="auto">
            <a:xfrm>
              <a:off x="187185" y="34941"/>
              <a:ext cx="7488" cy="22463"/>
            </a:xfrm>
            <a:prstGeom prst="rect">
              <a:avLst/>
            </a:prstGeom>
            <a:grpFill/>
            <a:ln>
              <a:noFill/>
            </a:ln>
            <a:extLst>
              <a:ext uri="{91240B29-F687-4F45-9708-019B960494DF}">
                <a14:hiddenLine xmlns:a14="http://schemas.microsoft.com/office/drawing/2010/main" w="9525">
                  <a:solidFill>
                    <a:srgbClr val="000000"/>
                  </a:solidFill>
                  <a:bevel/>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endParaRPr lang="zh-CN" altLang="zh-CN" sz="1350">
                <a:solidFill>
                  <a:schemeClr val="accent1"/>
                </a:solidFill>
                <a:latin typeface="微软雅黑" panose="020B0503020204020204" pitchFamily="34" charset="-122"/>
                <a:ea typeface="微软雅黑" panose="020B0503020204020204" pitchFamily="34" charset="-122"/>
              </a:endParaRPr>
            </a:p>
          </p:txBody>
        </p:sp>
        <p:sp>
          <p:nvSpPr>
            <p:cNvPr id="91" name="Freeform 160"/>
            <p:cNvSpPr>
              <a:spLocks noChangeArrowheads="1"/>
            </p:cNvSpPr>
            <p:nvPr/>
          </p:nvSpPr>
          <p:spPr bwMode="auto">
            <a:xfrm>
              <a:off x="119798" y="44924"/>
              <a:ext cx="17471" cy="22463"/>
            </a:xfrm>
            <a:custGeom>
              <a:avLst/>
              <a:gdLst>
                <a:gd name="T0" fmla="*/ 43605120 w 7"/>
                <a:gd name="T1" fmla="*/ 49835413 h 9"/>
                <a:gd name="T2" fmla="*/ 18688978 w 7"/>
                <a:gd name="T3" fmla="*/ 0 h 9"/>
                <a:gd name="T4" fmla="*/ 0 w 7"/>
                <a:gd name="T5" fmla="*/ 12459477 h 9"/>
                <a:gd name="T6" fmla="*/ 24916142 w 7"/>
                <a:gd name="T7" fmla="*/ 56065152 h 9"/>
                <a:gd name="T8" fmla="*/ 43605120 w 7"/>
                <a:gd name="T9" fmla="*/ 49835413 h 9"/>
                <a:gd name="T10" fmla="*/ 0 60000 65536"/>
                <a:gd name="T11" fmla="*/ 0 60000 65536"/>
                <a:gd name="T12" fmla="*/ 0 60000 65536"/>
                <a:gd name="T13" fmla="*/ 0 60000 65536"/>
                <a:gd name="T14" fmla="*/ 0 60000 65536"/>
                <a:gd name="T15" fmla="*/ 0 w 7"/>
                <a:gd name="T16" fmla="*/ 0 h 9"/>
                <a:gd name="T17" fmla="*/ 7 w 7"/>
                <a:gd name="T18" fmla="*/ 9 h 9"/>
              </a:gdLst>
              <a:ahLst/>
              <a:cxnLst>
                <a:cxn ang="T10">
                  <a:pos x="T0" y="T1"/>
                </a:cxn>
                <a:cxn ang="T11">
                  <a:pos x="T2" y="T3"/>
                </a:cxn>
                <a:cxn ang="T12">
                  <a:pos x="T4" y="T5"/>
                </a:cxn>
                <a:cxn ang="T13">
                  <a:pos x="T6" y="T7"/>
                </a:cxn>
                <a:cxn ang="T14">
                  <a:pos x="T8" y="T9"/>
                </a:cxn>
              </a:cxnLst>
              <a:rect l="T15" t="T16" r="T17" b="T18"/>
              <a:pathLst>
                <a:path w="7" h="9">
                  <a:moveTo>
                    <a:pt x="7" y="8"/>
                  </a:moveTo>
                  <a:lnTo>
                    <a:pt x="3" y="0"/>
                  </a:lnTo>
                  <a:lnTo>
                    <a:pt x="0" y="2"/>
                  </a:lnTo>
                  <a:lnTo>
                    <a:pt x="4" y="9"/>
                  </a:lnTo>
                  <a:lnTo>
                    <a:pt x="7" y="8"/>
                  </a:lnTo>
                  <a:close/>
                </a:path>
              </a:pathLst>
            </a:custGeom>
            <a:grp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solidFill>
                  <a:schemeClr val="accent1"/>
                </a:solidFill>
                <a:latin typeface="微软雅黑" panose="020B0503020204020204" pitchFamily="34" charset="-122"/>
                <a:ea typeface="微软雅黑" panose="020B0503020204020204" pitchFamily="34" charset="-122"/>
              </a:endParaRPr>
            </a:p>
          </p:txBody>
        </p:sp>
        <p:sp>
          <p:nvSpPr>
            <p:cNvPr id="92" name="Freeform 161"/>
            <p:cNvSpPr>
              <a:spLocks noChangeArrowheads="1"/>
            </p:cNvSpPr>
            <p:nvPr/>
          </p:nvSpPr>
          <p:spPr bwMode="auto">
            <a:xfrm>
              <a:off x="234604" y="44924"/>
              <a:ext cx="12480" cy="27454"/>
            </a:xfrm>
            <a:custGeom>
              <a:avLst/>
              <a:gdLst>
                <a:gd name="T0" fmla="*/ 0 w 5"/>
                <a:gd name="T1" fmla="*/ 56061068 h 11"/>
                <a:gd name="T2" fmla="*/ 12460032 w 5"/>
                <a:gd name="T3" fmla="*/ 68520192 h 11"/>
                <a:gd name="T4" fmla="*/ 31150080 w 5"/>
                <a:gd name="T5" fmla="*/ 12459124 h 11"/>
                <a:gd name="T6" fmla="*/ 12460032 w 5"/>
                <a:gd name="T7" fmla="*/ 0 h 11"/>
                <a:gd name="T8" fmla="*/ 0 w 5"/>
                <a:gd name="T9" fmla="*/ 56061068 h 11"/>
                <a:gd name="T10" fmla="*/ 0 60000 65536"/>
                <a:gd name="T11" fmla="*/ 0 60000 65536"/>
                <a:gd name="T12" fmla="*/ 0 60000 65536"/>
                <a:gd name="T13" fmla="*/ 0 60000 65536"/>
                <a:gd name="T14" fmla="*/ 0 60000 65536"/>
                <a:gd name="T15" fmla="*/ 0 w 5"/>
                <a:gd name="T16" fmla="*/ 0 h 11"/>
                <a:gd name="T17" fmla="*/ 5 w 5"/>
                <a:gd name="T18" fmla="*/ 11 h 11"/>
              </a:gdLst>
              <a:ahLst/>
              <a:cxnLst>
                <a:cxn ang="T10">
                  <a:pos x="T0" y="T1"/>
                </a:cxn>
                <a:cxn ang="T11">
                  <a:pos x="T2" y="T3"/>
                </a:cxn>
                <a:cxn ang="T12">
                  <a:pos x="T4" y="T5"/>
                </a:cxn>
                <a:cxn ang="T13">
                  <a:pos x="T6" y="T7"/>
                </a:cxn>
                <a:cxn ang="T14">
                  <a:pos x="T8" y="T9"/>
                </a:cxn>
              </a:cxnLst>
              <a:rect l="T15" t="T16" r="T17" b="T18"/>
              <a:pathLst>
                <a:path w="5" h="11">
                  <a:moveTo>
                    <a:pt x="0" y="9"/>
                  </a:moveTo>
                  <a:lnTo>
                    <a:pt x="2" y="11"/>
                  </a:lnTo>
                  <a:lnTo>
                    <a:pt x="5" y="2"/>
                  </a:lnTo>
                  <a:lnTo>
                    <a:pt x="2" y="0"/>
                  </a:lnTo>
                  <a:lnTo>
                    <a:pt x="0" y="9"/>
                  </a:lnTo>
                  <a:close/>
                </a:path>
              </a:pathLst>
            </a:custGeom>
            <a:grp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solidFill>
                  <a:schemeClr val="accent1"/>
                </a:solidFill>
                <a:latin typeface="微软雅黑" panose="020B0503020204020204" pitchFamily="34" charset="-122"/>
                <a:ea typeface="微软雅黑" panose="020B0503020204020204" pitchFamily="34" charset="-122"/>
              </a:endParaRPr>
            </a:p>
          </p:txBody>
        </p:sp>
        <p:sp>
          <p:nvSpPr>
            <p:cNvPr id="93" name="Freeform 162"/>
            <p:cNvSpPr>
              <a:spLocks noChangeArrowheads="1"/>
            </p:cNvSpPr>
            <p:nvPr/>
          </p:nvSpPr>
          <p:spPr bwMode="auto">
            <a:xfrm>
              <a:off x="277033" y="272040"/>
              <a:ext cx="22463" cy="19966"/>
            </a:xfrm>
            <a:custGeom>
              <a:avLst/>
              <a:gdLst>
                <a:gd name="T0" fmla="*/ 0 w 9"/>
                <a:gd name="T1" fmla="*/ 6229392 h 8"/>
                <a:gd name="T2" fmla="*/ 49835413 w 9"/>
                <a:gd name="T3" fmla="*/ 49830145 h 8"/>
                <a:gd name="T4" fmla="*/ 56065152 w 9"/>
                <a:gd name="T5" fmla="*/ 37373856 h 8"/>
                <a:gd name="T6" fmla="*/ 18689216 w 9"/>
                <a:gd name="T7" fmla="*/ 0 h 8"/>
                <a:gd name="T8" fmla="*/ 0 w 9"/>
                <a:gd name="T9" fmla="*/ 6229392 h 8"/>
                <a:gd name="T10" fmla="*/ 0 60000 65536"/>
                <a:gd name="T11" fmla="*/ 0 60000 65536"/>
                <a:gd name="T12" fmla="*/ 0 60000 65536"/>
                <a:gd name="T13" fmla="*/ 0 60000 65536"/>
                <a:gd name="T14" fmla="*/ 0 60000 65536"/>
                <a:gd name="T15" fmla="*/ 0 w 9"/>
                <a:gd name="T16" fmla="*/ 0 h 8"/>
                <a:gd name="T17" fmla="*/ 9 w 9"/>
                <a:gd name="T18" fmla="*/ 8 h 8"/>
              </a:gdLst>
              <a:ahLst/>
              <a:cxnLst>
                <a:cxn ang="T10">
                  <a:pos x="T0" y="T1"/>
                </a:cxn>
                <a:cxn ang="T11">
                  <a:pos x="T2" y="T3"/>
                </a:cxn>
                <a:cxn ang="T12">
                  <a:pos x="T4" y="T5"/>
                </a:cxn>
                <a:cxn ang="T13">
                  <a:pos x="T6" y="T7"/>
                </a:cxn>
                <a:cxn ang="T14">
                  <a:pos x="T8" y="T9"/>
                </a:cxn>
              </a:cxnLst>
              <a:rect l="T15" t="T16" r="T17" b="T18"/>
              <a:pathLst>
                <a:path w="9" h="8">
                  <a:moveTo>
                    <a:pt x="0" y="1"/>
                  </a:moveTo>
                  <a:lnTo>
                    <a:pt x="8" y="8"/>
                  </a:lnTo>
                  <a:lnTo>
                    <a:pt x="9" y="6"/>
                  </a:lnTo>
                  <a:lnTo>
                    <a:pt x="3" y="0"/>
                  </a:lnTo>
                  <a:lnTo>
                    <a:pt x="0" y="1"/>
                  </a:lnTo>
                  <a:close/>
                </a:path>
              </a:pathLst>
            </a:custGeom>
            <a:grp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solidFill>
                  <a:schemeClr val="accent1"/>
                </a:solidFill>
                <a:latin typeface="微软雅黑" panose="020B0503020204020204" pitchFamily="34" charset="-122"/>
                <a:ea typeface="微软雅黑" panose="020B0503020204020204" pitchFamily="34" charset="-122"/>
              </a:endParaRPr>
            </a:p>
          </p:txBody>
        </p:sp>
        <p:sp>
          <p:nvSpPr>
            <p:cNvPr id="94" name="Freeform 163"/>
            <p:cNvSpPr>
              <a:spLocks noChangeArrowheads="1"/>
            </p:cNvSpPr>
            <p:nvPr/>
          </p:nvSpPr>
          <p:spPr bwMode="auto">
            <a:xfrm>
              <a:off x="304486" y="227116"/>
              <a:ext cx="24958" cy="14975"/>
            </a:xfrm>
            <a:custGeom>
              <a:avLst/>
              <a:gdLst>
                <a:gd name="T0" fmla="*/ 0 w 10"/>
                <a:gd name="T1" fmla="*/ 18688800 h 6"/>
                <a:gd name="T2" fmla="*/ 56060660 w 10"/>
                <a:gd name="T3" fmla="*/ 37375104 h 6"/>
                <a:gd name="T4" fmla="*/ 62290176 w 10"/>
                <a:gd name="T5" fmla="*/ 18688800 h 6"/>
                <a:gd name="T6" fmla="*/ 6229517 w 10"/>
                <a:gd name="T7" fmla="*/ 0 h 6"/>
                <a:gd name="T8" fmla="*/ 0 w 10"/>
                <a:gd name="T9" fmla="*/ 18688800 h 6"/>
                <a:gd name="T10" fmla="*/ 0 60000 65536"/>
                <a:gd name="T11" fmla="*/ 0 60000 65536"/>
                <a:gd name="T12" fmla="*/ 0 60000 65536"/>
                <a:gd name="T13" fmla="*/ 0 60000 65536"/>
                <a:gd name="T14" fmla="*/ 0 60000 65536"/>
                <a:gd name="T15" fmla="*/ 0 w 10"/>
                <a:gd name="T16" fmla="*/ 0 h 6"/>
                <a:gd name="T17" fmla="*/ 10 w 10"/>
                <a:gd name="T18" fmla="*/ 6 h 6"/>
              </a:gdLst>
              <a:ahLst/>
              <a:cxnLst>
                <a:cxn ang="T10">
                  <a:pos x="T0" y="T1"/>
                </a:cxn>
                <a:cxn ang="T11">
                  <a:pos x="T2" y="T3"/>
                </a:cxn>
                <a:cxn ang="T12">
                  <a:pos x="T4" y="T5"/>
                </a:cxn>
                <a:cxn ang="T13">
                  <a:pos x="T6" y="T7"/>
                </a:cxn>
                <a:cxn ang="T14">
                  <a:pos x="T8" y="T9"/>
                </a:cxn>
              </a:cxnLst>
              <a:rect l="T15" t="T16" r="T17" b="T18"/>
              <a:pathLst>
                <a:path w="10" h="6">
                  <a:moveTo>
                    <a:pt x="0" y="3"/>
                  </a:moveTo>
                  <a:lnTo>
                    <a:pt x="9" y="6"/>
                  </a:lnTo>
                  <a:lnTo>
                    <a:pt x="10" y="3"/>
                  </a:lnTo>
                  <a:lnTo>
                    <a:pt x="1" y="0"/>
                  </a:lnTo>
                  <a:lnTo>
                    <a:pt x="0" y="3"/>
                  </a:lnTo>
                  <a:close/>
                </a:path>
              </a:pathLst>
            </a:custGeom>
            <a:grp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solidFill>
                  <a:schemeClr val="accent1"/>
                </a:solidFill>
                <a:latin typeface="微软雅黑" panose="020B0503020204020204" pitchFamily="34" charset="-122"/>
                <a:ea typeface="微软雅黑" panose="020B0503020204020204" pitchFamily="34" charset="-122"/>
              </a:endParaRPr>
            </a:p>
          </p:txBody>
        </p:sp>
        <p:sp>
          <p:nvSpPr>
            <p:cNvPr id="95" name="Freeform 164"/>
            <p:cNvSpPr>
              <a:spLocks noChangeArrowheads="1"/>
            </p:cNvSpPr>
            <p:nvPr/>
          </p:nvSpPr>
          <p:spPr bwMode="auto">
            <a:xfrm>
              <a:off x="274536" y="74874"/>
              <a:ext cx="22463" cy="22463"/>
            </a:xfrm>
            <a:custGeom>
              <a:avLst/>
              <a:gdLst>
                <a:gd name="T0" fmla="*/ 56065152 w 9"/>
                <a:gd name="T1" fmla="*/ 18689216 h 9"/>
                <a:gd name="T2" fmla="*/ 49835413 w 9"/>
                <a:gd name="T3" fmla="*/ 0 h 9"/>
                <a:gd name="T4" fmla="*/ 0 w 9"/>
                <a:gd name="T5" fmla="*/ 43605675 h 9"/>
                <a:gd name="T6" fmla="*/ 12459477 w 9"/>
                <a:gd name="T7" fmla="*/ 56065152 h 9"/>
                <a:gd name="T8" fmla="*/ 56065152 w 9"/>
                <a:gd name="T9" fmla="*/ 18689216 h 9"/>
                <a:gd name="T10" fmla="*/ 0 60000 65536"/>
                <a:gd name="T11" fmla="*/ 0 60000 65536"/>
                <a:gd name="T12" fmla="*/ 0 60000 65536"/>
                <a:gd name="T13" fmla="*/ 0 60000 65536"/>
                <a:gd name="T14" fmla="*/ 0 60000 65536"/>
                <a:gd name="T15" fmla="*/ 0 w 9"/>
                <a:gd name="T16" fmla="*/ 0 h 9"/>
                <a:gd name="T17" fmla="*/ 9 w 9"/>
                <a:gd name="T18" fmla="*/ 9 h 9"/>
              </a:gdLst>
              <a:ahLst/>
              <a:cxnLst>
                <a:cxn ang="T10">
                  <a:pos x="T0" y="T1"/>
                </a:cxn>
                <a:cxn ang="T11">
                  <a:pos x="T2" y="T3"/>
                </a:cxn>
                <a:cxn ang="T12">
                  <a:pos x="T4" y="T5"/>
                </a:cxn>
                <a:cxn ang="T13">
                  <a:pos x="T6" y="T7"/>
                </a:cxn>
                <a:cxn ang="T14">
                  <a:pos x="T8" y="T9"/>
                </a:cxn>
              </a:cxnLst>
              <a:rect l="T15" t="T16" r="T17" b="T18"/>
              <a:pathLst>
                <a:path w="9" h="9">
                  <a:moveTo>
                    <a:pt x="9" y="3"/>
                  </a:moveTo>
                  <a:lnTo>
                    <a:pt x="8" y="0"/>
                  </a:lnTo>
                  <a:lnTo>
                    <a:pt x="0" y="7"/>
                  </a:lnTo>
                  <a:lnTo>
                    <a:pt x="2" y="9"/>
                  </a:lnTo>
                  <a:lnTo>
                    <a:pt x="9" y="3"/>
                  </a:lnTo>
                  <a:close/>
                </a:path>
              </a:pathLst>
            </a:custGeom>
            <a:grp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solidFill>
                  <a:schemeClr val="accent1"/>
                </a:solidFill>
                <a:latin typeface="微软雅黑" panose="020B0503020204020204" pitchFamily="34" charset="-122"/>
                <a:ea typeface="微软雅黑" panose="020B0503020204020204" pitchFamily="34" charset="-122"/>
              </a:endParaRPr>
            </a:p>
          </p:txBody>
        </p:sp>
        <p:sp>
          <p:nvSpPr>
            <p:cNvPr id="96" name="Freeform 165"/>
            <p:cNvSpPr>
              <a:spLocks noChangeArrowheads="1"/>
            </p:cNvSpPr>
            <p:nvPr/>
          </p:nvSpPr>
          <p:spPr bwMode="auto">
            <a:xfrm>
              <a:off x="299494" y="124789"/>
              <a:ext cx="27454" cy="12480"/>
            </a:xfrm>
            <a:custGeom>
              <a:avLst/>
              <a:gdLst>
                <a:gd name="T0" fmla="*/ 62290630 w 11"/>
                <a:gd name="T1" fmla="*/ 0 h 5"/>
                <a:gd name="T2" fmla="*/ 0 w 11"/>
                <a:gd name="T3" fmla="*/ 18690048 h 5"/>
                <a:gd name="T4" fmla="*/ 12459124 w 11"/>
                <a:gd name="T5" fmla="*/ 31150080 h 5"/>
                <a:gd name="T6" fmla="*/ 68520192 w 11"/>
                <a:gd name="T7" fmla="*/ 18690048 h 5"/>
                <a:gd name="T8" fmla="*/ 62290630 w 11"/>
                <a:gd name="T9" fmla="*/ 0 h 5"/>
                <a:gd name="T10" fmla="*/ 0 60000 65536"/>
                <a:gd name="T11" fmla="*/ 0 60000 65536"/>
                <a:gd name="T12" fmla="*/ 0 60000 65536"/>
                <a:gd name="T13" fmla="*/ 0 60000 65536"/>
                <a:gd name="T14" fmla="*/ 0 60000 65536"/>
                <a:gd name="T15" fmla="*/ 0 w 11"/>
                <a:gd name="T16" fmla="*/ 0 h 5"/>
                <a:gd name="T17" fmla="*/ 11 w 11"/>
                <a:gd name="T18" fmla="*/ 5 h 5"/>
              </a:gdLst>
              <a:ahLst/>
              <a:cxnLst>
                <a:cxn ang="T10">
                  <a:pos x="T0" y="T1"/>
                </a:cxn>
                <a:cxn ang="T11">
                  <a:pos x="T2" y="T3"/>
                </a:cxn>
                <a:cxn ang="T12">
                  <a:pos x="T4" y="T5"/>
                </a:cxn>
                <a:cxn ang="T13">
                  <a:pos x="T6" y="T7"/>
                </a:cxn>
                <a:cxn ang="T14">
                  <a:pos x="T8" y="T9"/>
                </a:cxn>
              </a:cxnLst>
              <a:rect l="T15" t="T16" r="T17" b="T18"/>
              <a:pathLst>
                <a:path w="11" h="5">
                  <a:moveTo>
                    <a:pt x="10" y="0"/>
                  </a:moveTo>
                  <a:lnTo>
                    <a:pt x="0" y="3"/>
                  </a:lnTo>
                  <a:lnTo>
                    <a:pt x="2" y="5"/>
                  </a:lnTo>
                  <a:lnTo>
                    <a:pt x="11" y="3"/>
                  </a:lnTo>
                  <a:lnTo>
                    <a:pt x="10" y="0"/>
                  </a:lnTo>
                  <a:close/>
                </a:path>
              </a:pathLst>
            </a:custGeom>
            <a:grp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solidFill>
                  <a:schemeClr val="accent1"/>
                </a:solidFill>
                <a:latin typeface="微软雅黑" panose="020B0503020204020204" pitchFamily="34" charset="-122"/>
                <a:ea typeface="微软雅黑" panose="020B0503020204020204" pitchFamily="34" charset="-122"/>
              </a:endParaRPr>
            </a:p>
          </p:txBody>
        </p:sp>
        <p:sp>
          <p:nvSpPr>
            <p:cNvPr id="97" name="Rectangle 166"/>
            <p:cNvSpPr>
              <a:spLocks noChangeArrowheads="1"/>
            </p:cNvSpPr>
            <p:nvPr/>
          </p:nvSpPr>
          <p:spPr bwMode="auto">
            <a:xfrm>
              <a:off x="39933" y="174705"/>
              <a:ext cx="24958" cy="7488"/>
            </a:xfrm>
            <a:prstGeom prst="rect">
              <a:avLst/>
            </a:prstGeom>
            <a:grpFill/>
            <a:ln>
              <a:noFill/>
            </a:ln>
            <a:extLst>
              <a:ext uri="{91240B29-F687-4F45-9708-019B960494DF}">
                <a14:hiddenLine xmlns:a14="http://schemas.microsoft.com/office/drawing/2010/main" w="9525">
                  <a:solidFill>
                    <a:srgbClr val="000000"/>
                  </a:solidFill>
                  <a:bevel/>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endParaRPr lang="zh-CN" altLang="zh-CN" sz="1350">
                <a:solidFill>
                  <a:schemeClr val="accent1"/>
                </a:solidFill>
                <a:latin typeface="微软雅黑" panose="020B0503020204020204" pitchFamily="34" charset="-122"/>
                <a:ea typeface="微软雅黑" panose="020B0503020204020204" pitchFamily="34" charset="-122"/>
              </a:endParaRPr>
            </a:p>
          </p:txBody>
        </p:sp>
        <p:sp>
          <p:nvSpPr>
            <p:cNvPr id="98" name="Rectangle 167"/>
            <p:cNvSpPr>
              <a:spLocks noChangeArrowheads="1"/>
            </p:cNvSpPr>
            <p:nvPr/>
          </p:nvSpPr>
          <p:spPr bwMode="auto">
            <a:xfrm>
              <a:off x="316965" y="177200"/>
              <a:ext cx="27454" cy="7488"/>
            </a:xfrm>
            <a:prstGeom prst="rect">
              <a:avLst/>
            </a:prstGeom>
            <a:grpFill/>
            <a:ln>
              <a:noFill/>
            </a:ln>
            <a:extLst>
              <a:ext uri="{91240B29-F687-4F45-9708-019B960494DF}">
                <a14:hiddenLine xmlns:a14="http://schemas.microsoft.com/office/drawing/2010/main" w="9525">
                  <a:solidFill>
                    <a:srgbClr val="000000"/>
                  </a:solidFill>
                  <a:bevel/>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endParaRPr lang="zh-CN" altLang="zh-CN" sz="1350">
                <a:solidFill>
                  <a:schemeClr val="accent1"/>
                </a:solidFill>
                <a:latin typeface="微软雅黑" panose="020B0503020204020204" pitchFamily="34" charset="-122"/>
                <a:ea typeface="微软雅黑" panose="020B0503020204020204" pitchFamily="34" charset="-122"/>
              </a:endParaRPr>
            </a:p>
          </p:txBody>
        </p:sp>
      </p:grpSp>
      <p:grpSp>
        <p:nvGrpSpPr>
          <p:cNvPr id="99" name="Group 54"/>
          <p:cNvGrpSpPr>
            <a:grpSpLocks/>
          </p:cNvGrpSpPr>
          <p:nvPr/>
        </p:nvGrpSpPr>
        <p:grpSpPr bwMode="auto">
          <a:xfrm>
            <a:off x="5431631" y="3213497"/>
            <a:ext cx="300038" cy="389334"/>
            <a:chOff x="0" y="0"/>
            <a:chExt cx="299494" cy="389342"/>
          </a:xfrm>
        </p:grpSpPr>
        <p:sp>
          <p:nvSpPr>
            <p:cNvPr id="100" name="Freeform 170"/>
            <p:cNvSpPr>
              <a:spLocks noChangeArrowheads="1"/>
            </p:cNvSpPr>
            <p:nvPr/>
          </p:nvSpPr>
          <p:spPr bwMode="auto">
            <a:xfrm>
              <a:off x="0" y="112310"/>
              <a:ext cx="299494" cy="277032"/>
            </a:xfrm>
            <a:custGeom>
              <a:avLst/>
              <a:gdLst>
                <a:gd name="T0" fmla="*/ 498314756 w 90"/>
                <a:gd name="T1" fmla="*/ 924659386 h 83"/>
                <a:gd name="T2" fmla="*/ 996629512 w 90"/>
                <a:gd name="T3" fmla="*/ 0 h 83"/>
                <a:gd name="T4" fmla="*/ 0 w 90"/>
                <a:gd name="T5" fmla="*/ 0 h 83"/>
                <a:gd name="T6" fmla="*/ 498314756 w 90"/>
                <a:gd name="T7" fmla="*/ 924659386 h 83"/>
                <a:gd name="T8" fmla="*/ 0 60000 65536"/>
                <a:gd name="T9" fmla="*/ 0 60000 65536"/>
                <a:gd name="T10" fmla="*/ 0 60000 65536"/>
                <a:gd name="T11" fmla="*/ 0 60000 65536"/>
                <a:gd name="T12" fmla="*/ 0 w 90"/>
                <a:gd name="T13" fmla="*/ 0 h 83"/>
                <a:gd name="T14" fmla="*/ 90 w 90"/>
                <a:gd name="T15" fmla="*/ 83 h 83"/>
              </a:gdLst>
              <a:ahLst/>
              <a:cxnLst>
                <a:cxn ang="T8">
                  <a:pos x="T0" y="T1"/>
                </a:cxn>
                <a:cxn ang="T9">
                  <a:pos x="T2" y="T3"/>
                </a:cxn>
                <a:cxn ang="T10">
                  <a:pos x="T4" y="T5"/>
                </a:cxn>
                <a:cxn ang="T11">
                  <a:pos x="T6" y="T7"/>
                </a:cxn>
              </a:cxnLst>
              <a:rect l="T12" t="T13" r="T14" b="T15"/>
              <a:pathLst>
                <a:path w="90" h="83">
                  <a:moveTo>
                    <a:pt x="45" y="83"/>
                  </a:moveTo>
                  <a:cubicBezTo>
                    <a:pt x="90" y="59"/>
                    <a:pt x="90" y="0"/>
                    <a:pt x="90" y="0"/>
                  </a:cubicBezTo>
                  <a:cubicBezTo>
                    <a:pt x="0" y="0"/>
                    <a:pt x="0" y="0"/>
                    <a:pt x="0" y="0"/>
                  </a:cubicBezTo>
                  <a:cubicBezTo>
                    <a:pt x="0" y="0"/>
                    <a:pt x="0" y="59"/>
                    <a:pt x="45" y="83"/>
                  </a:cubicBezTo>
                  <a:close/>
                </a:path>
              </a:pathLst>
            </a:custGeom>
            <a:solidFill>
              <a:schemeClr val="bg2"/>
            </a:solidFill>
            <a:ln>
              <a:noFill/>
            </a:ln>
            <a:effectLst>
              <a:outerShdw blurRad="101600" dir="18900000" sy="23000" kx="-1200000" algn="bl" rotWithShape="0">
                <a:prstClr val="black">
                  <a:alpha val="20000"/>
                </a:prstClr>
              </a:outerShdw>
            </a:effectLst>
            <a:extLst/>
          </p:spPr>
          <p:txBody>
            <a:bodyPr vert="horz" wrap="square" lIns="68580" tIns="34290" rIns="68580" bIns="3429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101" name="Freeform 171"/>
            <p:cNvSpPr>
              <a:spLocks noChangeArrowheads="1"/>
            </p:cNvSpPr>
            <p:nvPr/>
          </p:nvSpPr>
          <p:spPr bwMode="auto">
            <a:xfrm>
              <a:off x="0" y="0"/>
              <a:ext cx="299494" cy="94840"/>
            </a:xfrm>
            <a:custGeom>
              <a:avLst/>
              <a:gdLst>
                <a:gd name="T0" fmla="*/ 930188431 w 90"/>
                <a:gd name="T1" fmla="*/ 0 h 29"/>
                <a:gd name="T2" fmla="*/ 753007781 w 90"/>
                <a:gd name="T3" fmla="*/ 171124063 h 29"/>
                <a:gd name="T4" fmla="*/ 575830458 w 90"/>
                <a:gd name="T5" fmla="*/ 0 h 29"/>
                <a:gd name="T6" fmla="*/ 431873676 w 90"/>
                <a:gd name="T7" fmla="*/ 0 h 29"/>
                <a:gd name="T8" fmla="*/ 254693025 w 90"/>
                <a:gd name="T9" fmla="*/ 171124063 h 29"/>
                <a:gd name="T10" fmla="*/ 77515703 w 90"/>
                <a:gd name="T11" fmla="*/ 0 h 29"/>
                <a:gd name="T12" fmla="*/ 0 w 90"/>
                <a:gd name="T13" fmla="*/ 0 h 29"/>
                <a:gd name="T14" fmla="*/ 0 w 90"/>
                <a:gd name="T15" fmla="*/ 310159503 h 29"/>
                <a:gd name="T16" fmla="*/ 996629512 w 90"/>
                <a:gd name="T17" fmla="*/ 310159503 h 29"/>
                <a:gd name="T18" fmla="*/ 996629512 w 90"/>
                <a:gd name="T19" fmla="*/ 0 h 29"/>
                <a:gd name="T20" fmla="*/ 930188431 w 90"/>
                <a:gd name="T21" fmla="*/ 0 h 29"/>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90"/>
                <a:gd name="T34" fmla="*/ 0 h 29"/>
                <a:gd name="T35" fmla="*/ 90 w 90"/>
                <a:gd name="T36" fmla="*/ 29 h 29"/>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90" h="29">
                  <a:moveTo>
                    <a:pt x="84" y="0"/>
                  </a:moveTo>
                  <a:cubicBezTo>
                    <a:pt x="84" y="9"/>
                    <a:pt x="77" y="16"/>
                    <a:pt x="68" y="16"/>
                  </a:cubicBezTo>
                  <a:cubicBezTo>
                    <a:pt x="59" y="16"/>
                    <a:pt x="52" y="9"/>
                    <a:pt x="52" y="0"/>
                  </a:cubicBezTo>
                  <a:cubicBezTo>
                    <a:pt x="39" y="0"/>
                    <a:pt x="39" y="0"/>
                    <a:pt x="39" y="0"/>
                  </a:cubicBezTo>
                  <a:cubicBezTo>
                    <a:pt x="39" y="9"/>
                    <a:pt x="32" y="16"/>
                    <a:pt x="23" y="16"/>
                  </a:cubicBezTo>
                  <a:cubicBezTo>
                    <a:pt x="14" y="16"/>
                    <a:pt x="7" y="9"/>
                    <a:pt x="7" y="0"/>
                  </a:cubicBezTo>
                  <a:cubicBezTo>
                    <a:pt x="0" y="0"/>
                    <a:pt x="0" y="0"/>
                    <a:pt x="0" y="0"/>
                  </a:cubicBezTo>
                  <a:cubicBezTo>
                    <a:pt x="0" y="29"/>
                    <a:pt x="0" y="29"/>
                    <a:pt x="0" y="29"/>
                  </a:cubicBezTo>
                  <a:cubicBezTo>
                    <a:pt x="90" y="29"/>
                    <a:pt x="90" y="29"/>
                    <a:pt x="90" y="29"/>
                  </a:cubicBezTo>
                  <a:cubicBezTo>
                    <a:pt x="90" y="0"/>
                    <a:pt x="90" y="0"/>
                    <a:pt x="90" y="0"/>
                  </a:cubicBezTo>
                  <a:lnTo>
                    <a:pt x="84" y="0"/>
                  </a:lnTo>
                  <a:close/>
                </a:path>
              </a:pathLst>
            </a:custGeom>
            <a:solidFill>
              <a:schemeClr val="bg2"/>
            </a:solidFill>
            <a:ln>
              <a:noFill/>
            </a:ln>
            <a:effectLst>
              <a:outerShdw blurRad="101600" dir="18900000" sy="23000" kx="-1200000" algn="bl" rotWithShape="0">
                <a:prstClr val="black">
                  <a:alpha val="20000"/>
                </a:prstClr>
              </a:outerShdw>
            </a:effectLst>
            <a:extLst/>
          </p:spPr>
          <p:txBody>
            <a:bodyPr vert="horz" wrap="square" lIns="68580" tIns="34290" rIns="68580" bIns="3429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grpSp>
      <p:sp>
        <p:nvSpPr>
          <p:cNvPr id="102" name="矩形 104"/>
          <p:cNvSpPr>
            <a:spLocks noChangeArrowheads="1"/>
          </p:cNvSpPr>
          <p:nvPr/>
        </p:nvSpPr>
        <p:spPr bwMode="auto">
          <a:xfrm>
            <a:off x="3335908" y="1414463"/>
            <a:ext cx="984871" cy="3231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73" tIns="34287" rIns="68573" bIns="34287">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r" eaLnBrk="1" hangingPunct="1">
              <a:lnSpc>
                <a:spcPct val="100000"/>
              </a:lnSpc>
              <a:spcBef>
                <a:spcPct val="0"/>
              </a:spcBef>
              <a:buFont typeface="Arial" panose="020B0604020202020204" pitchFamily="34" charset="0"/>
              <a:buNone/>
            </a:pPr>
            <a:r>
              <a:rPr lang="zh-CN" altLang="en-US" sz="1650" dirty="0">
                <a:solidFill>
                  <a:schemeClr val="accent2"/>
                </a:solidFill>
                <a:latin typeface="微软雅黑" panose="020B0503020204020204" pitchFamily="34" charset="-122"/>
                <a:ea typeface="微软雅黑" panose="020B0503020204020204" pitchFamily="34" charset="-122"/>
                <a:sym typeface="方正兰亭黑_GBK" panose="02000000000000000000" pitchFamily="2" charset="-122"/>
              </a:rPr>
              <a:t>添加标题</a:t>
            </a:r>
            <a:endParaRPr lang="en-US" sz="1650" dirty="0">
              <a:solidFill>
                <a:schemeClr val="accent2"/>
              </a:solidFill>
              <a:latin typeface="微软雅黑" panose="020B0503020204020204" pitchFamily="34" charset="-122"/>
              <a:ea typeface="微软雅黑" panose="020B0503020204020204" pitchFamily="34" charset="-122"/>
              <a:sym typeface="方正兰亭黑_GBK" panose="02000000000000000000" pitchFamily="2" charset="-122"/>
            </a:endParaRPr>
          </a:p>
        </p:txBody>
      </p:sp>
      <p:sp>
        <p:nvSpPr>
          <p:cNvPr id="103" name="矩形 47"/>
          <p:cNvSpPr>
            <a:spLocks noChangeArrowheads="1"/>
          </p:cNvSpPr>
          <p:nvPr/>
        </p:nvSpPr>
        <p:spPr bwMode="auto">
          <a:xfrm>
            <a:off x="1173957" y="1753792"/>
            <a:ext cx="3146822" cy="8448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68573" tIns="34287" rIns="68573" bIns="34287">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r" eaLnBrk="1" hangingPunct="1">
              <a:lnSpc>
                <a:spcPct val="120000"/>
              </a:lnSpc>
              <a:spcBef>
                <a:spcPct val="0"/>
              </a:spcBef>
              <a:buFont typeface="Arial" panose="020B0604020202020204" pitchFamily="34" charset="0"/>
              <a:buNone/>
            </a:pPr>
            <a:r>
              <a:rPr lang="zh-CN" altLang="en-US" sz="1050" dirty="0">
                <a:solidFill>
                  <a:schemeClr val="accent2"/>
                </a:solidFill>
                <a:latin typeface="微软雅黑" panose="020B0503020204020204" pitchFamily="34" charset="-122"/>
                <a:ea typeface="微软雅黑" panose="020B0503020204020204" pitchFamily="34" charset="-122"/>
                <a:sym typeface="方正兰亭黑_GBK" panose="02000000000000000000" pitchFamily="2" charset="-122"/>
              </a:rPr>
              <a:t>在此录入上述图表的综合描述说明，在此录入上述图表的综合描述说明，在此录入上述图表的综合描述说明，在此录入上述图表的综合描述说明，在此录入上述图表的综合描述说明</a:t>
            </a:r>
          </a:p>
        </p:txBody>
      </p:sp>
      <p:sp>
        <p:nvSpPr>
          <p:cNvPr id="104" name="矩形 106"/>
          <p:cNvSpPr>
            <a:spLocks noChangeArrowheads="1"/>
          </p:cNvSpPr>
          <p:nvPr/>
        </p:nvSpPr>
        <p:spPr bwMode="auto">
          <a:xfrm>
            <a:off x="1035844" y="3723878"/>
            <a:ext cx="1164431" cy="3231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3" tIns="34287" rIns="68573" bIns="34287">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r>
              <a:rPr lang="zh-CN" altLang="en-US" sz="1650">
                <a:solidFill>
                  <a:schemeClr val="accent1"/>
                </a:solidFill>
                <a:latin typeface="微软雅黑" panose="020B0503020204020204" pitchFamily="34" charset="-122"/>
                <a:ea typeface="微软雅黑" panose="020B0503020204020204" pitchFamily="34" charset="-122"/>
                <a:sym typeface="方正兰亭黑_GBK" panose="02000000000000000000" pitchFamily="2" charset="-122"/>
              </a:rPr>
              <a:t>添加标题</a:t>
            </a:r>
            <a:endParaRPr lang="en-US" sz="1650">
              <a:solidFill>
                <a:schemeClr val="accent1"/>
              </a:solidFill>
              <a:latin typeface="微软雅黑" panose="020B0503020204020204" pitchFamily="34" charset="-122"/>
              <a:ea typeface="微软雅黑" panose="020B0503020204020204" pitchFamily="34" charset="-122"/>
              <a:sym typeface="方正兰亭黑_GBK" panose="02000000000000000000" pitchFamily="2" charset="-122"/>
            </a:endParaRPr>
          </a:p>
        </p:txBody>
      </p:sp>
      <p:sp>
        <p:nvSpPr>
          <p:cNvPr id="105" name="矩形 47"/>
          <p:cNvSpPr>
            <a:spLocks noChangeArrowheads="1"/>
          </p:cNvSpPr>
          <p:nvPr/>
        </p:nvSpPr>
        <p:spPr bwMode="auto">
          <a:xfrm>
            <a:off x="878682" y="4011910"/>
            <a:ext cx="1478756" cy="4570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68573" tIns="34287" rIns="68573" bIns="34287">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hangingPunct="1">
              <a:lnSpc>
                <a:spcPct val="120000"/>
              </a:lnSpc>
              <a:spcBef>
                <a:spcPct val="0"/>
              </a:spcBef>
              <a:buFont typeface="Arial" panose="020B0604020202020204" pitchFamily="34" charset="0"/>
              <a:buNone/>
            </a:pPr>
            <a:r>
              <a:rPr lang="zh-CN" altLang="en-US" sz="1050" dirty="0">
                <a:solidFill>
                  <a:schemeClr val="accent1"/>
                </a:solidFill>
                <a:latin typeface="微软雅黑" panose="020B0503020204020204" pitchFamily="34" charset="-122"/>
                <a:ea typeface="微软雅黑" panose="020B0503020204020204" pitchFamily="34" charset="-122"/>
                <a:sym typeface="方正兰亭黑_GBK" panose="02000000000000000000" pitchFamily="2" charset="-122"/>
              </a:rPr>
              <a:t>在此录入上述图表的描述说明，在此录入上述</a:t>
            </a:r>
            <a:endParaRPr lang="zh-CN" altLang="en-US" sz="1350" dirty="0">
              <a:solidFill>
                <a:schemeClr val="accent1"/>
              </a:solidFill>
              <a:latin typeface="微软雅黑" panose="020B0503020204020204" pitchFamily="34" charset="-122"/>
              <a:ea typeface="微软雅黑" panose="020B0503020204020204" pitchFamily="34" charset="-122"/>
            </a:endParaRPr>
          </a:p>
        </p:txBody>
      </p:sp>
      <p:sp>
        <p:nvSpPr>
          <p:cNvPr id="106" name="矩形 108"/>
          <p:cNvSpPr>
            <a:spLocks noChangeArrowheads="1"/>
          </p:cNvSpPr>
          <p:nvPr/>
        </p:nvSpPr>
        <p:spPr bwMode="auto">
          <a:xfrm>
            <a:off x="3015854" y="3723878"/>
            <a:ext cx="1163240" cy="3231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3" tIns="34287" rIns="68573" bIns="34287">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r>
              <a:rPr lang="zh-CN" altLang="en-US" sz="1650">
                <a:solidFill>
                  <a:schemeClr val="accent1"/>
                </a:solidFill>
                <a:latin typeface="微软雅黑" panose="020B0503020204020204" pitchFamily="34" charset="-122"/>
                <a:ea typeface="微软雅黑" panose="020B0503020204020204" pitchFamily="34" charset="-122"/>
                <a:sym typeface="方正兰亭黑_GBK" panose="02000000000000000000" pitchFamily="2" charset="-122"/>
              </a:rPr>
              <a:t>添加标题</a:t>
            </a:r>
            <a:endParaRPr lang="en-US" sz="1650">
              <a:solidFill>
                <a:schemeClr val="accent1"/>
              </a:solidFill>
              <a:latin typeface="微软雅黑" panose="020B0503020204020204" pitchFamily="34" charset="-122"/>
              <a:ea typeface="微软雅黑" panose="020B0503020204020204" pitchFamily="34" charset="-122"/>
              <a:sym typeface="方正兰亭黑_GBK" panose="02000000000000000000" pitchFamily="2" charset="-122"/>
            </a:endParaRPr>
          </a:p>
        </p:txBody>
      </p:sp>
      <p:sp>
        <p:nvSpPr>
          <p:cNvPr id="107" name="矩形 47"/>
          <p:cNvSpPr>
            <a:spLocks noChangeArrowheads="1"/>
          </p:cNvSpPr>
          <p:nvPr/>
        </p:nvSpPr>
        <p:spPr bwMode="auto">
          <a:xfrm>
            <a:off x="2858692" y="4011910"/>
            <a:ext cx="1478756" cy="4570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68573" tIns="34287" rIns="68573" bIns="34287">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hangingPunct="1">
              <a:lnSpc>
                <a:spcPct val="120000"/>
              </a:lnSpc>
              <a:spcBef>
                <a:spcPct val="0"/>
              </a:spcBef>
              <a:buFont typeface="Arial" panose="020B0604020202020204" pitchFamily="34" charset="0"/>
              <a:buNone/>
            </a:pPr>
            <a:r>
              <a:rPr lang="zh-CN" altLang="en-US" sz="1050" dirty="0">
                <a:solidFill>
                  <a:schemeClr val="accent1"/>
                </a:solidFill>
                <a:latin typeface="微软雅黑" panose="020B0503020204020204" pitchFamily="34" charset="-122"/>
                <a:ea typeface="微软雅黑" panose="020B0503020204020204" pitchFamily="34" charset="-122"/>
                <a:sym typeface="方正兰亭黑_GBK" panose="02000000000000000000" pitchFamily="2" charset="-122"/>
              </a:rPr>
              <a:t>在此录入上述图表的描述说明，在此录入上述</a:t>
            </a:r>
            <a:endParaRPr lang="zh-CN" altLang="en-US" sz="1350" dirty="0">
              <a:solidFill>
                <a:schemeClr val="accent1"/>
              </a:solidFill>
              <a:latin typeface="微软雅黑" panose="020B0503020204020204" pitchFamily="34" charset="-122"/>
              <a:ea typeface="微软雅黑" panose="020B0503020204020204" pitchFamily="34" charset="-122"/>
            </a:endParaRPr>
          </a:p>
        </p:txBody>
      </p:sp>
      <p:sp>
        <p:nvSpPr>
          <p:cNvPr id="108" name="矩形 110"/>
          <p:cNvSpPr>
            <a:spLocks noChangeArrowheads="1"/>
          </p:cNvSpPr>
          <p:nvPr/>
        </p:nvSpPr>
        <p:spPr bwMode="auto">
          <a:xfrm>
            <a:off x="6974682" y="3723878"/>
            <a:ext cx="1164431" cy="3231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3" tIns="34287" rIns="68573" bIns="34287">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r>
              <a:rPr lang="zh-CN" altLang="en-US" sz="1650">
                <a:solidFill>
                  <a:schemeClr val="accent1"/>
                </a:solidFill>
                <a:latin typeface="微软雅黑" panose="020B0503020204020204" pitchFamily="34" charset="-122"/>
                <a:ea typeface="微软雅黑" panose="020B0503020204020204" pitchFamily="34" charset="-122"/>
                <a:sym typeface="方正兰亭黑_GBK" panose="02000000000000000000" pitchFamily="2" charset="-122"/>
              </a:rPr>
              <a:t>添加标题</a:t>
            </a:r>
            <a:endParaRPr lang="en-US" sz="1650">
              <a:solidFill>
                <a:schemeClr val="accent1"/>
              </a:solidFill>
              <a:latin typeface="微软雅黑" panose="020B0503020204020204" pitchFamily="34" charset="-122"/>
              <a:ea typeface="微软雅黑" panose="020B0503020204020204" pitchFamily="34" charset="-122"/>
              <a:sym typeface="方正兰亭黑_GBK" panose="02000000000000000000" pitchFamily="2" charset="-122"/>
            </a:endParaRPr>
          </a:p>
        </p:txBody>
      </p:sp>
      <p:sp>
        <p:nvSpPr>
          <p:cNvPr id="109" name="矩形 47"/>
          <p:cNvSpPr>
            <a:spLocks noChangeArrowheads="1"/>
          </p:cNvSpPr>
          <p:nvPr/>
        </p:nvSpPr>
        <p:spPr bwMode="auto">
          <a:xfrm>
            <a:off x="6817519" y="4011910"/>
            <a:ext cx="1478756" cy="4570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68573" tIns="34287" rIns="68573" bIns="34287">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hangingPunct="1">
              <a:lnSpc>
                <a:spcPct val="120000"/>
              </a:lnSpc>
              <a:spcBef>
                <a:spcPct val="0"/>
              </a:spcBef>
              <a:buFont typeface="Arial" panose="020B0604020202020204" pitchFamily="34" charset="0"/>
              <a:buNone/>
            </a:pPr>
            <a:r>
              <a:rPr lang="zh-CN" altLang="en-US" sz="1050" dirty="0">
                <a:solidFill>
                  <a:schemeClr val="accent1"/>
                </a:solidFill>
                <a:latin typeface="微软雅黑" panose="020B0503020204020204" pitchFamily="34" charset="-122"/>
                <a:ea typeface="微软雅黑" panose="020B0503020204020204" pitchFamily="34" charset="-122"/>
                <a:sym typeface="方正兰亭黑_GBK" panose="02000000000000000000" pitchFamily="2" charset="-122"/>
              </a:rPr>
              <a:t>在此录入上述图表的描述说明，在此录入上述</a:t>
            </a:r>
            <a:endParaRPr lang="zh-CN" altLang="en-US" sz="1350" dirty="0">
              <a:solidFill>
                <a:schemeClr val="accent1"/>
              </a:solidFill>
              <a:latin typeface="微软雅黑" panose="020B0503020204020204" pitchFamily="34" charset="-122"/>
              <a:ea typeface="微软雅黑" panose="020B0503020204020204" pitchFamily="34" charset="-122"/>
            </a:endParaRPr>
          </a:p>
        </p:txBody>
      </p:sp>
      <p:sp>
        <p:nvSpPr>
          <p:cNvPr id="110" name="矩形 112"/>
          <p:cNvSpPr>
            <a:spLocks noChangeArrowheads="1"/>
          </p:cNvSpPr>
          <p:nvPr/>
        </p:nvSpPr>
        <p:spPr bwMode="auto">
          <a:xfrm>
            <a:off x="4995863" y="3723878"/>
            <a:ext cx="1163241" cy="3231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3" tIns="34287" rIns="68573" bIns="34287">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r>
              <a:rPr lang="zh-CN" altLang="en-US" sz="1650">
                <a:solidFill>
                  <a:schemeClr val="accent1"/>
                </a:solidFill>
                <a:latin typeface="微软雅黑" panose="020B0503020204020204" pitchFamily="34" charset="-122"/>
                <a:ea typeface="微软雅黑" panose="020B0503020204020204" pitchFamily="34" charset="-122"/>
                <a:sym typeface="方正兰亭黑_GBK" panose="02000000000000000000" pitchFamily="2" charset="-122"/>
              </a:rPr>
              <a:t>添加标题</a:t>
            </a:r>
            <a:endParaRPr lang="en-US" sz="1650">
              <a:solidFill>
                <a:schemeClr val="accent1"/>
              </a:solidFill>
              <a:latin typeface="微软雅黑" panose="020B0503020204020204" pitchFamily="34" charset="-122"/>
              <a:ea typeface="微软雅黑" panose="020B0503020204020204" pitchFamily="34" charset="-122"/>
              <a:sym typeface="方正兰亭黑_GBK" panose="02000000000000000000" pitchFamily="2" charset="-122"/>
            </a:endParaRPr>
          </a:p>
        </p:txBody>
      </p:sp>
      <p:sp>
        <p:nvSpPr>
          <p:cNvPr id="111" name="矩形 47"/>
          <p:cNvSpPr>
            <a:spLocks noChangeArrowheads="1"/>
          </p:cNvSpPr>
          <p:nvPr/>
        </p:nvSpPr>
        <p:spPr bwMode="auto">
          <a:xfrm>
            <a:off x="4837510" y="4011910"/>
            <a:ext cx="1478756" cy="4570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68573" tIns="34287" rIns="68573" bIns="34287">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hangingPunct="1">
              <a:lnSpc>
                <a:spcPct val="120000"/>
              </a:lnSpc>
              <a:spcBef>
                <a:spcPct val="0"/>
              </a:spcBef>
              <a:buFont typeface="Arial" panose="020B0604020202020204" pitchFamily="34" charset="0"/>
              <a:buNone/>
            </a:pPr>
            <a:r>
              <a:rPr lang="zh-CN" altLang="en-US" sz="1050" dirty="0">
                <a:solidFill>
                  <a:schemeClr val="accent1"/>
                </a:solidFill>
                <a:latin typeface="微软雅黑" panose="020B0503020204020204" pitchFamily="34" charset="-122"/>
                <a:ea typeface="微软雅黑" panose="020B0503020204020204" pitchFamily="34" charset="-122"/>
                <a:sym typeface="方正兰亭黑_GBK" panose="02000000000000000000" pitchFamily="2" charset="-122"/>
              </a:rPr>
              <a:t>在此录入上述图表的描述说明，在此录入上述</a:t>
            </a:r>
            <a:endParaRPr lang="zh-CN" altLang="en-US" sz="1350" dirty="0">
              <a:solidFill>
                <a:schemeClr val="accent1"/>
              </a:solidFill>
              <a:latin typeface="微软雅黑" panose="020B0503020204020204" pitchFamily="34" charset="-122"/>
              <a:ea typeface="微软雅黑" panose="020B0503020204020204" pitchFamily="34" charset="-122"/>
            </a:endParaRPr>
          </a:p>
        </p:txBody>
      </p:sp>
      <p:sp>
        <p:nvSpPr>
          <p:cNvPr id="58" name="文本框 57" descr="e7d195523061f1c0deeec63e560781cfd59afb0ea006f2a87ABB68BF51EA6619813959095094C18C62A12F549504892A4AAA8C1554C6663626E05CA27F281A14E6983772AFC3FB97135759321DEA3D70145073B7709DEAFA256CD57602346C569CD03E8246D33DA545568EA98FB062D63F616CDCDDC7C308D5561BD508072CED46FA16A315624C7F2FF57E77E923953F"/>
          <p:cNvSpPr txBox="1"/>
          <p:nvPr/>
        </p:nvSpPr>
        <p:spPr>
          <a:xfrm>
            <a:off x="3548042" y="387804"/>
            <a:ext cx="1800493" cy="369332"/>
          </a:xfrm>
          <a:prstGeom prst="rect">
            <a:avLst/>
          </a:prstGeom>
          <a:noFill/>
        </p:spPr>
        <p:txBody>
          <a:bodyPr wrap="none" rtlCol="0">
            <a:spAutoFit/>
          </a:bodyPr>
          <a:lstStyle/>
          <a:p>
            <a:pPr algn="ctr"/>
            <a:r>
              <a:rPr lang="zh-CN" altLang="en-US" dirty="0">
                <a:solidFill>
                  <a:srgbClr val="363636"/>
                </a:solidFill>
                <a:latin typeface="微软雅黑" panose="020B0503020204020204" pitchFamily="34" charset="-122"/>
                <a:ea typeface="微软雅黑" panose="020B0503020204020204" pitchFamily="34" charset="-122"/>
                <a:cs typeface="Kartika" panose="02020503030404060203" pitchFamily="18" charset="0"/>
              </a:rPr>
              <a:t>请在此输入标题</a:t>
            </a:r>
          </a:p>
        </p:txBody>
      </p:sp>
    </p:spTree>
    <p:extLst>
      <p:ext uri="{BB962C8B-B14F-4D97-AF65-F5344CB8AC3E}">
        <p14:creationId xmlns:p14="http://schemas.microsoft.com/office/powerpoint/2010/main" val="3806900164"/>
      </p:ext>
    </p:extLst>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59"/>
                                        </p:tgtEl>
                                        <p:attrNameLst>
                                          <p:attrName>style.visibility</p:attrName>
                                        </p:attrNameLst>
                                      </p:cBhvr>
                                      <p:to>
                                        <p:strVal val="visible"/>
                                      </p:to>
                                    </p:set>
                                    <p:anim calcmode="lin" valueType="num">
                                      <p:cBhvr>
                                        <p:cTn id="7" dur="500" fill="hold"/>
                                        <p:tgtEl>
                                          <p:spTgt spid="59"/>
                                        </p:tgtEl>
                                        <p:attrNameLst>
                                          <p:attrName>ppt_x</p:attrName>
                                        </p:attrNameLst>
                                      </p:cBhvr>
                                      <p:tavLst>
                                        <p:tav tm="0">
                                          <p:val>
                                            <p:strVal val="0-#ppt_w/2"/>
                                          </p:val>
                                        </p:tav>
                                        <p:tav tm="100000">
                                          <p:val>
                                            <p:strVal val="#ppt_x"/>
                                          </p:val>
                                        </p:tav>
                                      </p:tavLst>
                                    </p:anim>
                                    <p:anim calcmode="lin" valueType="num">
                                      <p:cBhvr>
                                        <p:cTn id="8" dur="500" fill="hold"/>
                                        <p:tgtEl>
                                          <p:spTgt spid="59"/>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2" presetClass="entr" presetSubtype="2" fill="hold" grpId="0" nodeType="afterEffect">
                                  <p:stCondLst>
                                    <p:cond delay="0"/>
                                  </p:stCondLst>
                                  <p:childTnLst>
                                    <p:set>
                                      <p:cBhvr>
                                        <p:cTn id="11" dur="1" fill="hold">
                                          <p:stCondLst>
                                            <p:cond delay="0"/>
                                          </p:stCondLst>
                                        </p:cTn>
                                        <p:tgtEl>
                                          <p:spTgt spid="60"/>
                                        </p:tgtEl>
                                        <p:attrNameLst>
                                          <p:attrName>style.visibility</p:attrName>
                                        </p:attrNameLst>
                                      </p:cBhvr>
                                      <p:to>
                                        <p:strVal val="visible"/>
                                      </p:to>
                                    </p:set>
                                    <p:animEffect>
                                      <p:cBhvr>
                                        <p:cTn id="12" dur="500"/>
                                        <p:tgtEl>
                                          <p:spTgt spid="60"/>
                                        </p:tgtEl>
                                      </p:cBhvr>
                                    </p:animEffect>
                                  </p:childTnLst>
                                </p:cTn>
                              </p:par>
                              <p:par>
                                <p:cTn id="13" presetID="22" presetClass="entr" presetSubtype="2" fill="hold" grpId="0" nodeType="withEffect">
                                  <p:stCondLst>
                                    <p:cond delay="250"/>
                                  </p:stCondLst>
                                  <p:childTnLst>
                                    <p:set>
                                      <p:cBhvr>
                                        <p:cTn id="14" dur="1" fill="hold">
                                          <p:stCondLst>
                                            <p:cond delay="0"/>
                                          </p:stCondLst>
                                        </p:cTn>
                                        <p:tgtEl>
                                          <p:spTgt spid="102"/>
                                        </p:tgtEl>
                                        <p:attrNameLst>
                                          <p:attrName>style.visibility</p:attrName>
                                        </p:attrNameLst>
                                      </p:cBhvr>
                                      <p:to>
                                        <p:strVal val="visible"/>
                                      </p:to>
                                    </p:set>
                                    <p:animEffect>
                                      <p:cBhvr>
                                        <p:cTn id="15" dur="500"/>
                                        <p:tgtEl>
                                          <p:spTgt spid="102"/>
                                        </p:tgtEl>
                                      </p:cBhvr>
                                    </p:animEffect>
                                  </p:childTnLst>
                                </p:cTn>
                              </p:par>
                              <p:par>
                                <p:cTn id="16" presetID="22" presetClass="entr" presetSubtype="2" fill="hold" grpId="0" nodeType="withEffect">
                                  <p:stCondLst>
                                    <p:cond delay="250"/>
                                  </p:stCondLst>
                                  <p:childTnLst>
                                    <p:set>
                                      <p:cBhvr>
                                        <p:cTn id="17" dur="1" fill="hold">
                                          <p:stCondLst>
                                            <p:cond delay="0"/>
                                          </p:stCondLst>
                                        </p:cTn>
                                        <p:tgtEl>
                                          <p:spTgt spid="103"/>
                                        </p:tgtEl>
                                        <p:attrNameLst>
                                          <p:attrName>style.visibility</p:attrName>
                                        </p:attrNameLst>
                                      </p:cBhvr>
                                      <p:to>
                                        <p:strVal val="visible"/>
                                      </p:to>
                                    </p:set>
                                    <p:animEffect>
                                      <p:cBhvr>
                                        <p:cTn id="18" dur="500"/>
                                        <p:tgtEl>
                                          <p:spTgt spid="103"/>
                                        </p:tgtEl>
                                      </p:cBhvr>
                                    </p:animEffect>
                                  </p:childTnLst>
                                </p:cTn>
                              </p:par>
                            </p:childTnLst>
                          </p:cTn>
                        </p:par>
                        <p:par>
                          <p:cTn id="19" fill="hold">
                            <p:stCondLst>
                              <p:cond delay="1250"/>
                            </p:stCondLst>
                            <p:childTnLst>
                              <p:par>
                                <p:cTn id="20" presetID="21" presetClass="entr" presetSubtype="1" fill="hold" grpId="0" nodeType="afterEffect">
                                  <p:stCondLst>
                                    <p:cond delay="0"/>
                                  </p:stCondLst>
                                  <p:childTnLst>
                                    <p:set>
                                      <p:cBhvr>
                                        <p:cTn id="21" dur="1" fill="hold">
                                          <p:stCondLst>
                                            <p:cond delay="0"/>
                                          </p:stCondLst>
                                        </p:cTn>
                                        <p:tgtEl>
                                          <p:spTgt spid="61"/>
                                        </p:tgtEl>
                                        <p:attrNameLst>
                                          <p:attrName>style.visibility</p:attrName>
                                        </p:attrNameLst>
                                      </p:cBhvr>
                                      <p:to>
                                        <p:strVal val="visible"/>
                                      </p:to>
                                    </p:set>
                                    <p:animEffect>
                                      <p:cBhvr>
                                        <p:cTn id="22" dur="400"/>
                                        <p:tgtEl>
                                          <p:spTgt spid="61"/>
                                        </p:tgtEl>
                                      </p:cBhvr>
                                    </p:animEffect>
                                  </p:childTnLst>
                                </p:cTn>
                              </p:par>
                            </p:childTnLst>
                          </p:cTn>
                        </p:par>
                        <p:par>
                          <p:cTn id="23" fill="hold">
                            <p:stCondLst>
                              <p:cond delay="1650"/>
                            </p:stCondLst>
                            <p:childTnLst>
                              <p:par>
                                <p:cTn id="24" presetID="21" presetClass="entr" presetSubtype="1" fill="hold" grpId="0" nodeType="afterEffect">
                                  <p:stCondLst>
                                    <p:cond delay="0"/>
                                  </p:stCondLst>
                                  <p:childTnLst>
                                    <p:set>
                                      <p:cBhvr>
                                        <p:cTn id="25" dur="1" fill="hold">
                                          <p:stCondLst>
                                            <p:cond delay="0"/>
                                          </p:stCondLst>
                                        </p:cTn>
                                        <p:tgtEl>
                                          <p:spTgt spid="62"/>
                                        </p:tgtEl>
                                        <p:attrNameLst>
                                          <p:attrName>style.visibility</p:attrName>
                                        </p:attrNameLst>
                                      </p:cBhvr>
                                      <p:to>
                                        <p:strVal val="visible"/>
                                      </p:to>
                                    </p:set>
                                    <p:animEffect>
                                      <p:cBhvr>
                                        <p:cTn id="26" dur="400"/>
                                        <p:tgtEl>
                                          <p:spTgt spid="62"/>
                                        </p:tgtEl>
                                      </p:cBhvr>
                                    </p:animEffect>
                                  </p:childTnLst>
                                </p:cTn>
                              </p:par>
                            </p:childTnLst>
                          </p:cTn>
                        </p:par>
                        <p:par>
                          <p:cTn id="27" fill="hold">
                            <p:stCondLst>
                              <p:cond delay="2050"/>
                            </p:stCondLst>
                            <p:childTnLst>
                              <p:par>
                                <p:cTn id="28" presetID="21" presetClass="entr" presetSubtype="1" fill="hold" grpId="0" nodeType="afterEffect">
                                  <p:stCondLst>
                                    <p:cond delay="0"/>
                                  </p:stCondLst>
                                  <p:childTnLst>
                                    <p:set>
                                      <p:cBhvr>
                                        <p:cTn id="29" dur="1" fill="hold">
                                          <p:stCondLst>
                                            <p:cond delay="0"/>
                                          </p:stCondLst>
                                        </p:cTn>
                                        <p:tgtEl>
                                          <p:spTgt spid="63"/>
                                        </p:tgtEl>
                                        <p:attrNameLst>
                                          <p:attrName>style.visibility</p:attrName>
                                        </p:attrNameLst>
                                      </p:cBhvr>
                                      <p:to>
                                        <p:strVal val="visible"/>
                                      </p:to>
                                    </p:set>
                                    <p:animEffect>
                                      <p:cBhvr>
                                        <p:cTn id="30" dur="400"/>
                                        <p:tgtEl>
                                          <p:spTgt spid="63"/>
                                        </p:tgtEl>
                                      </p:cBhvr>
                                    </p:animEffect>
                                  </p:childTnLst>
                                </p:cTn>
                              </p:par>
                            </p:childTnLst>
                          </p:cTn>
                        </p:par>
                        <p:par>
                          <p:cTn id="31" fill="hold">
                            <p:stCondLst>
                              <p:cond delay="2450"/>
                            </p:stCondLst>
                            <p:childTnLst>
                              <p:par>
                                <p:cTn id="32" presetID="21" presetClass="entr" presetSubtype="1" fill="hold" grpId="0" nodeType="afterEffect">
                                  <p:stCondLst>
                                    <p:cond delay="0"/>
                                  </p:stCondLst>
                                  <p:childTnLst>
                                    <p:set>
                                      <p:cBhvr>
                                        <p:cTn id="33" dur="1" fill="hold">
                                          <p:stCondLst>
                                            <p:cond delay="0"/>
                                          </p:stCondLst>
                                        </p:cTn>
                                        <p:tgtEl>
                                          <p:spTgt spid="64"/>
                                        </p:tgtEl>
                                        <p:attrNameLst>
                                          <p:attrName>style.visibility</p:attrName>
                                        </p:attrNameLst>
                                      </p:cBhvr>
                                      <p:to>
                                        <p:strVal val="visible"/>
                                      </p:to>
                                    </p:set>
                                    <p:animEffect>
                                      <p:cBhvr>
                                        <p:cTn id="34" dur="400"/>
                                        <p:tgtEl>
                                          <p:spTgt spid="64"/>
                                        </p:tgtEl>
                                      </p:cBhvr>
                                    </p:animEffect>
                                  </p:childTnLst>
                                </p:cTn>
                              </p:par>
                            </p:childTnLst>
                          </p:cTn>
                        </p:par>
                        <p:par>
                          <p:cTn id="35" fill="hold">
                            <p:stCondLst>
                              <p:cond delay="2850"/>
                            </p:stCondLst>
                            <p:childTnLst>
                              <p:par>
                                <p:cTn id="36" presetID="10" presetClass="entr" presetSubtype="0" fill="hold" nodeType="afterEffect">
                                  <p:stCondLst>
                                    <p:cond delay="0"/>
                                  </p:stCondLst>
                                  <p:childTnLst>
                                    <p:set>
                                      <p:cBhvr>
                                        <p:cTn id="37" dur="1" fill="hold">
                                          <p:stCondLst>
                                            <p:cond delay="0"/>
                                          </p:stCondLst>
                                        </p:cTn>
                                        <p:tgtEl>
                                          <p:spTgt spid="65"/>
                                        </p:tgtEl>
                                        <p:attrNameLst>
                                          <p:attrName>style.visibility</p:attrName>
                                        </p:attrNameLst>
                                      </p:cBhvr>
                                      <p:to>
                                        <p:strVal val="visible"/>
                                      </p:to>
                                    </p:set>
                                    <p:animEffect>
                                      <p:cBhvr>
                                        <p:cTn id="38" dur="250"/>
                                        <p:tgtEl>
                                          <p:spTgt spid="65"/>
                                        </p:tgtEl>
                                      </p:cBhvr>
                                    </p:animEffect>
                                  </p:childTnLst>
                                </p:cTn>
                              </p:par>
                              <p:par>
                                <p:cTn id="39" presetID="10" presetClass="entr" presetSubtype="0" fill="hold" nodeType="withEffect">
                                  <p:stCondLst>
                                    <p:cond delay="0"/>
                                  </p:stCondLst>
                                  <p:childTnLst>
                                    <p:set>
                                      <p:cBhvr>
                                        <p:cTn id="40" dur="1" fill="hold">
                                          <p:stCondLst>
                                            <p:cond delay="0"/>
                                          </p:stCondLst>
                                        </p:cTn>
                                        <p:tgtEl>
                                          <p:spTgt spid="68"/>
                                        </p:tgtEl>
                                        <p:attrNameLst>
                                          <p:attrName>style.visibility</p:attrName>
                                        </p:attrNameLst>
                                      </p:cBhvr>
                                      <p:to>
                                        <p:strVal val="visible"/>
                                      </p:to>
                                    </p:set>
                                    <p:animEffect>
                                      <p:cBhvr>
                                        <p:cTn id="41" dur="250"/>
                                        <p:tgtEl>
                                          <p:spTgt spid="68"/>
                                        </p:tgtEl>
                                      </p:cBhvr>
                                    </p:animEffect>
                                  </p:childTnLst>
                                </p:cTn>
                              </p:par>
                              <p:par>
                                <p:cTn id="42" presetID="10" presetClass="entr" presetSubtype="0" fill="hold" nodeType="withEffect">
                                  <p:stCondLst>
                                    <p:cond delay="0"/>
                                  </p:stCondLst>
                                  <p:childTnLst>
                                    <p:set>
                                      <p:cBhvr>
                                        <p:cTn id="43" dur="1" fill="hold">
                                          <p:stCondLst>
                                            <p:cond delay="0"/>
                                          </p:stCondLst>
                                        </p:cTn>
                                        <p:tgtEl>
                                          <p:spTgt spid="99"/>
                                        </p:tgtEl>
                                        <p:attrNameLst>
                                          <p:attrName>style.visibility</p:attrName>
                                        </p:attrNameLst>
                                      </p:cBhvr>
                                      <p:to>
                                        <p:strVal val="visible"/>
                                      </p:to>
                                    </p:set>
                                    <p:animEffect>
                                      <p:cBhvr>
                                        <p:cTn id="44" dur="250"/>
                                        <p:tgtEl>
                                          <p:spTgt spid="99"/>
                                        </p:tgtEl>
                                      </p:cBhvr>
                                    </p:animEffect>
                                  </p:childTnLst>
                                </p:cTn>
                              </p:par>
                              <p:par>
                                <p:cTn id="45" presetID="10" presetClass="entr" presetSubtype="0" fill="hold" nodeType="withEffect">
                                  <p:stCondLst>
                                    <p:cond delay="0"/>
                                  </p:stCondLst>
                                  <p:childTnLst>
                                    <p:set>
                                      <p:cBhvr>
                                        <p:cTn id="46" dur="1" fill="hold">
                                          <p:stCondLst>
                                            <p:cond delay="0"/>
                                          </p:stCondLst>
                                        </p:cTn>
                                        <p:tgtEl>
                                          <p:spTgt spid="80"/>
                                        </p:tgtEl>
                                        <p:attrNameLst>
                                          <p:attrName>style.visibility</p:attrName>
                                        </p:attrNameLst>
                                      </p:cBhvr>
                                      <p:to>
                                        <p:strVal val="visible"/>
                                      </p:to>
                                    </p:set>
                                    <p:animEffect>
                                      <p:cBhvr>
                                        <p:cTn id="47" dur="250"/>
                                        <p:tgtEl>
                                          <p:spTgt spid="80"/>
                                        </p:tgtEl>
                                      </p:cBhvr>
                                    </p:animEffect>
                                  </p:childTnLst>
                                </p:cTn>
                              </p:par>
                            </p:childTnLst>
                          </p:cTn>
                        </p:par>
                      </p:childTnLst>
                    </p:cTn>
                  </p:par>
                  <p:par>
                    <p:cTn id="48" fill="hold">
                      <p:stCondLst>
                        <p:cond delay="indefinite"/>
                      </p:stCondLst>
                      <p:childTnLst>
                        <p:par>
                          <p:cTn id="49" fill="hold">
                            <p:stCondLst>
                              <p:cond delay="0"/>
                            </p:stCondLst>
                            <p:childTnLst>
                              <p:par>
                                <p:cTn id="50" presetID="2" presetClass="entr" presetSubtype="4" fill="hold" grpId="0" nodeType="clickEffect">
                                  <p:stCondLst>
                                    <p:cond delay="0"/>
                                  </p:stCondLst>
                                  <p:childTnLst>
                                    <p:set>
                                      <p:cBhvr>
                                        <p:cTn id="51" dur="1" fill="hold">
                                          <p:stCondLst>
                                            <p:cond delay="0"/>
                                          </p:stCondLst>
                                        </p:cTn>
                                        <p:tgtEl>
                                          <p:spTgt spid="104"/>
                                        </p:tgtEl>
                                        <p:attrNameLst>
                                          <p:attrName>style.visibility</p:attrName>
                                        </p:attrNameLst>
                                      </p:cBhvr>
                                      <p:to>
                                        <p:strVal val="visible"/>
                                      </p:to>
                                    </p:set>
                                    <p:anim calcmode="lin" valueType="num">
                                      <p:cBhvr additive="base">
                                        <p:cTn id="52" dur="500" fill="hold"/>
                                        <p:tgtEl>
                                          <p:spTgt spid="104"/>
                                        </p:tgtEl>
                                        <p:attrNameLst>
                                          <p:attrName>ppt_x</p:attrName>
                                        </p:attrNameLst>
                                      </p:cBhvr>
                                      <p:tavLst>
                                        <p:tav tm="0">
                                          <p:val>
                                            <p:strVal val="#ppt_x"/>
                                          </p:val>
                                        </p:tav>
                                        <p:tav tm="100000">
                                          <p:val>
                                            <p:strVal val="#ppt_x"/>
                                          </p:val>
                                        </p:tav>
                                      </p:tavLst>
                                    </p:anim>
                                    <p:anim calcmode="lin" valueType="num">
                                      <p:cBhvr additive="base">
                                        <p:cTn id="53" dur="500" fill="hold"/>
                                        <p:tgtEl>
                                          <p:spTgt spid="104"/>
                                        </p:tgtEl>
                                        <p:attrNameLst>
                                          <p:attrName>ppt_y</p:attrName>
                                        </p:attrNameLst>
                                      </p:cBhvr>
                                      <p:tavLst>
                                        <p:tav tm="0">
                                          <p:val>
                                            <p:strVal val="1+#ppt_h/2"/>
                                          </p:val>
                                        </p:tav>
                                        <p:tav tm="100000">
                                          <p:val>
                                            <p:strVal val="#ppt_y"/>
                                          </p:val>
                                        </p:tav>
                                      </p:tavLst>
                                    </p:anim>
                                  </p:childTnLst>
                                </p:cTn>
                              </p:par>
                              <p:par>
                                <p:cTn id="54" presetID="2" presetClass="entr" presetSubtype="4" fill="hold" grpId="0" nodeType="withEffect">
                                  <p:stCondLst>
                                    <p:cond delay="0"/>
                                  </p:stCondLst>
                                  <p:childTnLst>
                                    <p:set>
                                      <p:cBhvr>
                                        <p:cTn id="55" dur="1" fill="hold">
                                          <p:stCondLst>
                                            <p:cond delay="0"/>
                                          </p:stCondLst>
                                        </p:cTn>
                                        <p:tgtEl>
                                          <p:spTgt spid="105"/>
                                        </p:tgtEl>
                                        <p:attrNameLst>
                                          <p:attrName>style.visibility</p:attrName>
                                        </p:attrNameLst>
                                      </p:cBhvr>
                                      <p:to>
                                        <p:strVal val="visible"/>
                                      </p:to>
                                    </p:set>
                                    <p:anim calcmode="lin" valueType="num">
                                      <p:cBhvr additive="base">
                                        <p:cTn id="56" dur="500" fill="hold"/>
                                        <p:tgtEl>
                                          <p:spTgt spid="105"/>
                                        </p:tgtEl>
                                        <p:attrNameLst>
                                          <p:attrName>ppt_x</p:attrName>
                                        </p:attrNameLst>
                                      </p:cBhvr>
                                      <p:tavLst>
                                        <p:tav tm="0">
                                          <p:val>
                                            <p:strVal val="#ppt_x"/>
                                          </p:val>
                                        </p:tav>
                                        <p:tav tm="100000">
                                          <p:val>
                                            <p:strVal val="#ppt_x"/>
                                          </p:val>
                                        </p:tav>
                                      </p:tavLst>
                                    </p:anim>
                                    <p:anim calcmode="lin" valueType="num">
                                      <p:cBhvr additive="base">
                                        <p:cTn id="57" dur="500" fill="hold"/>
                                        <p:tgtEl>
                                          <p:spTgt spid="105"/>
                                        </p:tgtEl>
                                        <p:attrNameLst>
                                          <p:attrName>ppt_y</p:attrName>
                                        </p:attrNameLst>
                                      </p:cBhvr>
                                      <p:tavLst>
                                        <p:tav tm="0">
                                          <p:val>
                                            <p:strVal val="1+#ppt_h/2"/>
                                          </p:val>
                                        </p:tav>
                                        <p:tav tm="100000">
                                          <p:val>
                                            <p:strVal val="#ppt_y"/>
                                          </p:val>
                                        </p:tav>
                                      </p:tavLst>
                                    </p:anim>
                                  </p:childTnLst>
                                </p:cTn>
                              </p:par>
                              <p:par>
                                <p:cTn id="58" presetID="2" presetClass="entr" presetSubtype="4" fill="hold" grpId="0" nodeType="withEffect">
                                  <p:stCondLst>
                                    <p:cond delay="0"/>
                                  </p:stCondLst>
                                  <p:childTnLst>
                                    <p:set>
                                      <p:cBhvr>
                                        <p:cTn id="59" dur="1" fill="hold">
                                          <p:stCondLst>
                                            <p:cond delay="0"/>
                                          </p:stCondLst>
                                        </p:cTn>
                                        <p:tgtEl>
                                          <p:spTgt spid="106"/>
                                        </p:tgtEl>
                                        <p:attrNameLst>
                                          <p:attrName>style.visibility</p:attrName>
                                        </p:attrNameLst>
                                      </p:cBhvr>
                                      <p:to>
                                        <p:strVal val="visible"/>
                                      </p:to>
                                    </p:set>
                                    <p:anim calcmode="lin" valueType="num">
                                      <p:cBhvr additive="base">
                                        <p:cTn id="60" dur="500" fill="hold"/>
                                        <p:tgtEl>
                                          <p:spTgt spid="106"/>
                                        </p:tgtEl>
                                        <p:attrNameLst>
                                          <p:attrName>ppt_x</p:attrName>
                                        </p:attrNameLst>
                                      </p:cBhvr>
                                      <p:tavLst>
                                        <p:tav tm="0">
                                          <p:val>
                                            <p:strVal val="#ppt_x"/>
                                          </p:val>
                                        </p:tav>
                                        <p:tav tm="100000">
                                          <p:val>
                                            <p:strVal val="#ppt_x"/>
                                          </p:val>
                                        </p:tav>
                                      </p:tavLst>
                                    </p:anim>
                                    <p:anim calcmode="lin" valueType="num">
                                      <p:cBhvr additive="base">
                                        <p:cTn id="61" dur="500" fill="hold"/>
                                        <p:tgtEl>
                                          <p:spTgt spid="106"/>
                                        </p:tgtEl>
                                        <p:attrNameLst>
                                          <p:attrName>ppt_y</p:attrName>
                                        </p:attrNameLst>
                                      </p:cBhvr>
                                      <p:tavLst>
                                        <p:tav tm="0">
                                          <p:val>
                                            <p:strVal val="1+#ppt_h/2"/>
                                          </p:val>
                                        </p:tav>
                                        <p:tav tm="100000">
                                          <p:val>
                                            <p:strVal val="#ppt_y"/>
                                          </p:val>
                                        </p:tav>
                                      </p:tavLst>
                                    </p:anim>
                                  </p:childTnLst>
                                </p:cTn>
                              </p:par>
                              <p:par>
                                <p:cTn id="62" presetID="2" presetClass="entr" presetSubtype="4" fill="hold" grpId="0" nodeType="withEffect">
                                  <p:stCondLst>
                                    <p:cond delay="0"/>
                                  </p:stCondLst>
                                  <p:childTnLst>
                                    <p:set>
                                      <p:cBhvr>
                                        <p:cTn id="63" dur="1" fill="hold">
                                          <p:stCondLst>
                                            <p:cond delay="0"/>
                                          </p:stCondLst>
                                        </p:cTn>
                                        <p:tgtEl>
                                          <p:spTgt spid="107"/>
                                        </p:tgtEl>
                                        <p:attrNameLst>
                                          <p:attrName>style.visibility</p:attrName>
                                        </p:attrNameLst>
                                      </p:cBhvr>
                                      <p:to>
                                        <p:strVal val="visible"/>
                                      </p:to>
                                    </p:set>
                                    <p:anim calcmode="lin" valueType="num">
                                      <p:cBhvr additive="base">
                                        <p:cTn id="64" dur="500" fill="hold"/>
                                        <p:tgtEl>
                                          <p:spTgt spid="107"/>
                                        </p:tgtEl>
                                        <p:attrNameLst>
                                          <p:attrName>ppt_x</p:attrName>
                                        </p:attrNameLst>
                                      </p:cBhvr>
                                      <p:tavLst>
                                        <p:tav tm="0">
                                          <p:val>
                                            <p:strVal val="#ppt_x"/>
                                          </p:val>
                                        </p:tav>
                                        <p:tav tm="100000">
                                          <p:val>
                                            <p:strVal val="#ppt_x"/>
                                          </p:val>
                                        </p:tav>
                                      </p:tavLst>
                                    </p:anim>
                                    <p:anim calcmode="lin" valueType="num">
                                      <p:cBhvr additive="base">
                                        <p:cTn id="65" dur="500" fill="hold"/>
                                        <p:tgtEl>
                                          <p:spTgt spid="107"/>
                                        </p:tgtEl>
                                        <p:attrNameLst>
                                          <p:attrName>ppt_y</p:attrName>
                                        </p:attrNameLst>
                                      </p:cBhvr>
                                      <p:tavLst>
                                        <p:tav tm="0">
                                          <p:val>
                                            <p:strVal val="1+#ppt_h/2"/>
                                          </p:val>
                                        </p:tav>
                                        <p:tav tm="100000">
                                          <p:val>
                                            <p:strVal val="#ppt_y"/>
                                          </p:val>
                                        </p:tav>
                                      </p:tavLst>
                                    </p:anim>
                                  </p:childTnLst>
                                </p:cTn>
                              </p:par>
                              <p:par>
                                <p:cTn id="66" presetID="2" presetClass="entr" presetSubtype="4" fill="hold" grpId="0" nodeType="withEffect">
                                  <p:stCondLst>
                                    <p:cond delay="0"/>
                                  </p:stCondLst>
                                  <p:childTnLst>
                                    <p:set>
                                      <p:cBhvr>
                                        <p:cTn id="67" dur="1" fill="hold">
                                          <p:stCondLst>
                                            <p:cond delay="0"/>
                                          </p:stCondLst>
                                        </p:cTn>
                                        <p:tgtEl>
                                          <p:spTgt spid="108"/>
                                        </p:tgtEl>
                                        <p:attrNameLst>
                                          <p:attrName>style.visibility</p:attrName>
                                        </p:attrNameLst>
                                      </p:cBhvr>
                                      <p:to>
                                        <p:strVal val="visible"/>
                                      </p:to>
                                    </p:set>
                                    <p:anim calcmode="lin" valueType="num">
                                      <p:cBhvr additive="base">
                                        <p:cTn id="68" dur="500" fill="hold"/>
                                        <p:tgtEl>
                                          <p:spTgt spid="108"/>
                                        </p:tgtEl>
                                        <p:attrNameLst>
                                          <p:attrName>ppt_x</p:attrName>
                                        </p:attrNameLst>
                                      </p:cBhvr>
                                      <p:tavLst>
                                        <p:tav tm="0">
                                          <p:val>
                                            <p:strVal val="#ppt_x"/>
                                          </p:val>
                                        </p:tav>
                                        <p:tav tm="100000">
                                          <p:val>
                                            <p:strVal val="#ppt_x"/>
                                          </p:val>
                                        </p:tav>
                                      </p:tavLst>
                                    </p:anim>
                                    <p:anim calcmode="lin" valueType="num">
                                      <p:cBhvr additive="base">
                                        <p:cTn id="69" dur="500" fill="hold"/>
                                        <p:tgtEl>
                                          <p:spTgt spid="108"/>
                                        </p:tgtEl>
                                        <p:attrNameLst>
                                          <p:attrName>ppt_y</p:attrName>
                                        </p:attrNameLst>
                                      </p:cBhvr>
                                      <p:tavLst>
                                        <p:tav tm="0">
                                          <p:val>
                                            <p:strVal val="1+#ppt_h/2"/>
                                          </p:val>
                                        </p:tav>
                                        <p:tav tm="100000">
                                          <p:val>
                                            <p:strVal val="#ppt_y"/>
                                          </p:val>
                                        </p:tav>
                                      </p:tavLst>
                                    </p:anim>
                                  </p:childTnLst>
                                </p:cTn>
                              </p:par>
                              <p:par>
                                <p:cTn id="70" presetID="2" presetClass="entr" presetSubtype="4" fill="hold" grpId="0" nodeType="withEffect">
                                  <p:stCondLst>
                                    <p:cond delay="0"/>
                                  </p:stCondLst>
                                  <p:childTnLst>
                                    <p:set>
                                      <p:cBhvr>
                                        <p:cTn id="71" dur="1" fill="hold">
                                          <p:stCondLst>
                                            <p:cond delay="0"/>
                                          </p:stCondLst>
                                        </p:cTn>
                                        <p:tgtEl>
                                          <p:spTgt spid="109"/>
                                        </p:tgtEl>
                                        <p:attrNameLst>
                                          <p:attrName>style.visibility</p:attrName>
                                        </p:attrNameLst>
                                      </p:cBhvr>
                                      <p:to>
                                        <p:strVal val="visible"/>
                                      </p:to>
                                    </p:set>
                                    <p:anim calcmode="lin" valueType="num">
                                      <p:cBhvr additive="base">
                                        <p:cTn id="72" dur="500" fill="hold"/>
                                        <p:tgtEl>
                                          <p:spTgt spid="109"/>
                                        </p:tgtEl>
                                        <p:attrNameLst>
                                          <p:attrName>ppt_x</p:attrName>
                                        </p:attrNameLst>
                                      </p:cBhvr>
                                      <p:tavLst>
                                        <p:tav tm="0">
                                          <p:val>
                                            <p:strVal val="#ppt_x"/>
                                          </p:val>
                                        </p:tav>
                                        <p:tav tm="100000">
                                          <p:val>
                                            <p:strVal val="#ppt_x"/>
                                          </p:val>
                                        </p:tav>
                                      </p:tavLst>
                                    </p:anim>
                                    <p:anim calcmode="lin" valueType="num">
                                      <p:cBhvr additive="base">
                                        <p:cTn id="73" dur="500" fill="hold"/>
                                        <p:tgtEl>
                                          <p:spTgt spid="109"/>
                                        </p:tgtEl>
                                        <p:attrNameLst>
                                          <p:attrName>ppt_y</p:attrName>
                                        </p:attrNameLst>
                                      </p:cBhvr>
                                      <p:tavLst>
                                        <p:tav tm="0">
                                          <p:val>
                                            <p:strVal val="1+#ppt_h/2"/>
                                          </p:val>
                                        </p:tav>
                                        <p:tav tm="100000">
                                          <p:val>
                                            <p:strVal val="#ppt_y"/>
                                          </p:val>
                                        </p:tav>
                                      </p:tavLst>
                                    </p:anim>
                                  </p:childTnLst>
                                </p:cTn>
                              </p:par>
                              <p:par>
                                <p:cTn id="74" presetID="2" presetClass="entr" presetSubtype="4" fill="hold" grpId="0" nodeType="withEffect">
                                  <p:stCondLst>
                                    <p:cond delay="0"/>
                                  </p:stCondLst>
                                  <p:childTnLst>
                                    <p:set>
                                      <p:cBhvr>
                                        <p:cTn id="75" dur="1" fill="hold">
                                          <p:stCondLst>
                                            <p:cond delay="0"/>
                                          </p:stCondLst>
                                        </p:cTn>
                                        <p:tgtEl>
                                          <p:spTgt spid="110"/>
                                        </p:tgtEl>
                                        <p:attrNameLst>
                                          <p:attrName>style.visibility</p:attrName>
                                        </p:attrNameLst>
                                      </p:cBhvr>
                                      <p:to>
                                        <p:strVal val="visible"/>
                                      </p:to>
                                    </p:set>
                                    <p:anim calcmode="lin" valueType="num">
                                      <p:cBhvr additive="base">
                                        <p:cTn id="76" dur="500" fill="hold"/>
                                        <p:tgtEl>
                                          <p:spTgt spid="110"/>
                                        </p:tgtEl>
                                        <p:attrNameLst>
                                          <p:attrName>ppt_x</p:attrName>
                                        </p:attrNameLst>
                                      </p:cBhvr>
                                      <p:tavLst>
                                        <p:tav tm="0">
                                          <p:val>
                                            <p:strVal val="#ppt_x"/>
                                          </p:val>
                                        </p:tav>
                                        <p:tav tm="100000">
                                          <p:val>
                                            <p:strVal val="#ppt_x"/>
                                          </p:val>
                                        </p:tav>
                                      </p:tavLst>
                                    </p:anim>
                                    <p:anim calcmode="lin" valueType="num">
                                      <p:cBhvr additive="base">
                                        <p:cTn id="77" dur="500" fill="hold"/>
                                        <p:tgtEl>
                                          <p:spTgt spid="110"/>
                                        </p:tgtEl>
                                        <p:attrNameLst>
                                          <p:attrName>ppt_y</p:attrName>
                                        </p:attrNameLst>
                                      </p:cBhvr>
                                      <p:tavLst>
                                        <p:tav tm="0">
                                          <p:val>
                                            <p:strVal val="1+#ppt_h/2"/>
                                          </p:val>
                                        </p:tav>
                                        <p:tav tm="100000">
                                          <p:val>
                                            <p:strVal val="#ppt_y"/>
                                          </p:val>
                                        </p:tav>
                                      </p:tavLst>
                                    </p:anim>
                                  </p:childTnLst>
                                </p:cTn>
                              </p:par>
                              <p:par>
                                <p:cTn id="78" presetID="2" presetClass="entr" presetSubtype="4" fill="hold" grpId="0" nodeType="withEffect">
                                  <p:stCondLst>
                                    <p:cond delay="0"/>
                                  </p:stCondLst>
                                  <p:childTnLst>
                                    <p:set>
                                      <p:cBhvr>
                                        <p:cTn id="79" dur="1" fill="hold">
                                          <p:stCondLst>
                                            <p:cond delay="0"/>
                                          </p:stCondLst>
                                        </p:cTn>
                                        <p:tgtEl>
                                          <p:spTgt spid="111"/>
                                        </p:tgtEl>
                                        <p:attrNameLst>
                                          <p:attrName>style.visibility</p:attrName>
                                        </p:attrNameLst>
                                      </p:cBhvr>
                                      <p:to>
                                        <p:strVal val="visible"/>
                                      </p:to>
                                    </p:set>
                                    <p:anim calcmode="lin" valueType="num">
                                      <p:cBhvr additive="base">
                                        <p:cTn id="80" dur="500" fill="hold"/>
                                        <p:tgtEl>
                                          <p:spTgt spid="111"/>
                                        </p:tgtEl>
                                        <p:attrNameLst>
                                          <p:attrName>ppt_x</p:attrName>
                                        </p:attrNameLst>
                                      </p:cBhvr>
                                      <p:tavLst>
                                        <p:tav tm="0">
                                          <p:val>
                                            <p:strVal val="#ppt_x"/>
                                          </p:val>
                                        </p:tav>
                                        <p:tav tm="100000">
                                          <p:val>
                                            <p:strVal val="#ppt_x"/>
                                          </p:val>
                                        </p:tav>
                                      </p:tavLst>
                                    </p:anim>
                                    <p:anim calcmode="lin" valueType="num">
                                      <p:cBhvr additive="base">
                                        <p:cTn id="81" dur="500" fill="hold"/>
                                        <p:tgtEl>
                                          <p:spTgt spid="1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bldLvl="0" animBg="1" autoUpdateAnimBg="0"/>
      <p:bldP spid="60" grpId="0" bldLvl="0" animBg="1" autoUpdateAnimBg="0"/>
      <p:bldP spid="61" grpId="0" bldLvl="0" animBg="1" autoUpdateAnimBg="0"/>
      <p:bldP spid="62" grpId="0" bldLvl="0" animBg="1" autoUpdateAnimBg="0"/>
      <p:bldP spid="63" grpId="0" bldLvl="0" animBg="1" autoUpdateAnimBg="0"/>
      <p:bldP spid="64" grpId="0" bldLvl="0" animBg="1" autoUpdateAnimBg="0"/>
      <p:bldP spid="102" grpId="0" bldLvl="0" autoUpdateAnimBg="0"/>
      <p:bldP spid="103" grpId="0" bldLvl="0" autoUpdateAnimBg="0"/>
      <p:bldP spid="104" grpId="0"/>
      <p:bldP spid="105" grpId="0"/>
      <p:bldP spid="106" grpId="0"/>
      <p:bldP spid="107" grpId="0"/>
      <p:bldP spid="108" grpId="0"/>
      <p:bldP spid="109" grpId="0"/>
      <p:bldP spid="110" grpId="0"/>
      <p:bldP spid="111"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Oval 6"/>
          <p:cNvSpPr>
            <a:spLocks noChangeArrowheads="1"/>
          </p:cNvSpPr>
          <p:nvPr/>
        </p:nvSpPr>
        <p:spPr bwMode="auto">
          <a:xfrm>
            <a:off x="593891" y="2517003"/>
            <a:ext cx="1962574" cy="1962574"/>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43" name="Oval 7"/>
          <p:cNvSpPr>
            <a:spLocks noChangeArrowheads="1"/>
          </p:cNvSpPr>
          <p:nvPr/>
        </p:nvSpPr>
        <p:spPr bwMode="auto">
          <a:xfrm>
            <a:off x="3190822" y="2789552"/>
            <a:ext cx="1611477" cy="1609096"/>
          </a:xfrm>
          <a:prstGeom prst="ellipse">
            <a:avLst/>
          </a:prstGeom>
          <a:solidFill>
            <a:schemeClr val="tx1"/>
          </a:solidFill>
          <a:ln>
            <a:noFill/>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44" name="Oval 8"/>
          <p:cNvSpPr>
            <a:spLocks noChangeArrowheads="1"/>
          </p:cNvSpPr>
          <p:nvPr/>
        </p:nvSpPr>
        <p:spPr bwMode="auto">
          <a:xfrm>
            <a:off x="5437843" y="3038295"/>
            <a:ext cx="1303225" cy="1303226"/>
          </a:xfrm>
          <a:prstGeom prst="ellipse">
            <a:avLst/>
          </a:prstGeom>
          <a:solidFill>
            <a:schemeClr val="bg2"/>
          </a:solidFill>
          <a:ln>
            <a:noFill/>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45" name="Oval 9"/>
          <p:cNvSpPr>
            <a:spLocks noChangeArrowheads="1"/>
          </p:cNvSpPr>
          <p:nvPr/>
        </p:nvSpPr>
        <p:spPr bwMode="auto">
          <a:xfrm>
            <a:off x="7376613" y="3212056"/>
            <a:ext cx="1146125" cy="1146125"/>
          </a:xfrm>
          <a:prstGeom prst="ellipse">
            <a:avLst/>
          </a:prstGeom>
          <a:solidFill>
            <a:schemeClr val="tx2"/>
          </a:solidFill>
          <a:ln>
            <a:noFill/>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46" name="Freeform 10"/>
          <p:cNvSpPr>
            <a:spLocks/>
          </p:cNvSpPr>
          <p:nvPr/>
        </p:nvSpPr>
        <p:spPr bwMode="auto">
          <a:xfrm>
            <a:off x="1775722" y="2036178"/>
            <a:ext cx="2101823" cy="671250"/>
          </a:xfrm>
          <a:custGeom>
            <a:avLst/>
            <a:gdLst>
              <a:gd name="T0" fmla="*/ 0 w 3292"/>
              <a:gd name="T1" fmla="*/ 650 h 1052"/>
              <a:gd name="T2" fmla="*/ 1668 w 3292"/>
              <a:gd name="T3" fmla="*/ 55 h 1052"/>
              <a:gd name="T4" fmla="*/ 3292 w 3292"/>
              <a:gd name="T5" fmla="*/ 1052 h 1052"/>
            </a:gdLst>
            <a:ahLst/>
            <a:cxnLst>
              <a:cxn ang="0">
                <a:pos x="T0" y="T1"/>
              </a:cxn>
              <a:cxn ang="0">
                <a:pos x="T2" y="T3"/>
              </a:cxn>
              <a:cxn ang="0">
                <a:pos x="T4" y="T5"/>
              </a:cxn>
            </a:cxnLst>
            <a:rect l="0" t="0" r="r" b="b"/>
            <a:pathLst>
              <a:path w="3292" h="1052">
                <a:moveTo>
                  <a:pt x="0" y="650"/>
                </a:moveTo>
                <a:cubicBezTo>
                  <a:pt x="428" y="234"/>
                  <a:pt x="1027" y="0"/>
                  <a:pt x="1668" y="55"/>
                </a:cubicBezTo>
                <a:cubicBezTo>
                  <a:pt x="2362" y="115"/>
                  <a:pt x="2949" y="502"/>
                  <a:pt x="3292" y="1052"/>
                </a:cubicBezTo>
              </a:path>
            </a:pathLst>
          </a:custGeom>
          <a:noFill/>
          <a:ln w="11" cap="flat" cmpd="sng">
            <a:solidFill>
              <a:schemeClr val="bg1"/>
            </a:solidFill>
            <a:prstDash val="dash"/>
            <a:round/>
            <a:headEnd/>
            <a:tailEnd type="triangle" w="lg" len="lg"/>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47" name="Freeform 11"/>
          <p:cNvSpPr>
            <a:spLocks/>
          </p:cNvSpPr>
          <p:nvPr/>
        </p:nvSpPr>
        <p:spPr bwMode="auto">
          <a:xfrm>
            <a:off x="4264344" y="2406322"/>
            <a:ext cx="1866171" cy="573657"/>
          </a:xfrm>
          <a:custGeom>
            <a:avLst/>
            <a:gdLst>
              <a:gd name="T0" fmla="*/ 0 w 2923"/>
              <a:gd name="T1" fmla="*/ 592 h 899"/>
              <a:gd name="T2" fmla="*/ 1469 w 2923"/>
              <a:gd name="T3" fmla="*/ 40 h 899"/>
              <a:gd name="T4" fmla="*/ 2923 w 2923"/>
              <a:gd name="T5" fmla="*/ 899 h 899"/>
            </a:gdLst>
            <a:ahLst/>
            <a:cxnLst>
              <a:cxn ang="0">
                <a:pos x="T0" y="T1"/>
              </a:cxn>
              <a:cxn ang="0">
                <a:pos x="T2" y="T3"/>
              </a:cxn>
              <a:cxn ang="0">
                <a:pos x="T4" y="T5"/>
              </a:cxn>
            </a:cxnLst>
            <a:rect l="0" t="0" r="r" b="b"/>
            <a:pathLst>
              <a:path w="2923" h="899">
                <a:moveTo>
                  <a:pt x="0" y="592"/>
                </a:moveTo>
                <a:cubicBezTo>
                  <a:pt x="373" y="217"/>
                  <a:pt x="900" y="0"/>
                  <a:pt x="1469" y="40"/>
                </a:cubicBezTo>
                <a:cubicBezTo>
                  <a:pt x="2085" y="83"/>
                  <a:pt x="2611" y="417"/>
                  <a:pt x="2923" y="899"/>
                </a:cubicBezTo>
              </a:path>
            </a:pathLst>
          </a:custGeom>
          <a:noFill/>
          <a:ln w="11" cap="flat" cmpd="sng">
            <a:solidFill>
              <a:schemeClr val="tx1"/>
            </a:solidFill>
            <a:prstDash val="dash"/>
            <a:round/>
            <a:headEnd/>
            <a:tailEnd type="triangle" w="lg" len="lg"/>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48" name="Freeform 12"/>
          <p:cNvSpPr>
            <a:spLocks/>
          </p:cNvSpPr>
          <p:nvPr/>
        </p:nvSpPr>
        <p:spPr bwMode="auto">
          <a:xfrm>
            <a:off x="6454239" y="2703862"/>
            <a:ext cx="1619808" cy="454641"/>
          </a:xfrm>
          <a:custGeom>
            <a:avLst/>
            <a:gdLst>
              <a:gd name="T0" fmla="*/ 0 w 2537"/>
              <a:gd name="T1" fmla="*/ 540 h 712"/>
              <a:gd name="T2" fmla="*/ 1252 w 2537"/>
              <a:gd name="T3" fmla="*/ 16 h 712"/>
              <a:gd name="T4" fmla="*/ 2537 w 2537"/>
              <a:gd name="T5" fmla="*/ 712 h 712"/>
            </a:gdLst>
            <a:ahLst/>
            <a:cxnLst>
              <a:cxn ang="0">
                <a:pos x="T0" y="T1"/>
              </a:cxn>
              <a:cxn ang="0">
                <a:pos x="T2" y="T3"/>
              </a:cxn>
              <a:cxn ang="0">
                <a:pos x="T4" y="T5"/>
              </a:cxn>
            </a:cxnLst>
            <a:rect l="0" t="0" r="r" b="b"/>
            <a:pathLst>
              <a:path w="2537" h="712">
                <a:moveTo>
                  <a:pt x="0" y="540"/>
                </a:moveTo>
                <a:cubicBezTo>
                  <a:pt x="310" y="204"/>
                  <a:pt x="759" y="0"/>
                  <a:pt x="1252" y="16"/>
                </a:cubicBezTo>
                <a:cubicBezTo>
                  <a:pt x="1787" y="33"/>
                  <a:pt x="2253" y="306"/>
                  <a:pt x="2537" y="712"/>
                </a:cubicBezTo>
              </a:path>
            </a:pathLst>
          </a:custGeom>
          <a:noFill/>
          <a:ln w="11" cap="flat" cmpd="sng">
            <a:solidFill>
              <a:schemeClr val="bg2"/>
            </a:solidFill>
            <a:prstDash val="dash"/>
            <a:round/>
            <a:headEnd/>
            <a:tailEnd type="triangle" w="lg" len="lg"/>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49" name="TextBox 10"/>
          <p:cNvSpPr txBox="1">
            <a:spLocks noChangeArrowheads="1"/>
          </p:cNvSpPr>
          <p:nvPr/>
        </p:nvSpPr>
        <p:spPr bwMode="auto">
          <a:xfrm>
            <a:off x="2556464" y="1206639"/>
            <a:ext cx="4347655" cy="472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lnSpc>
                <a:spcPct val="130000"/>
              </a:lnSpc>
            </a:pPr>
            <a:r>
              <a:rPr lang="zh-CN" altLang="en-US" sz="1000" dirty="0">
                <a:solidFill>
                  <a:schemeClr val="accent1"/>
                </a:solidFill>
                <a:latin typeface="微软雅黑" panose="020B0503020204020204" pitchFamily="34" charset="-122"/>
                <a:ea typeface="微软雅黑" panose="020B0503020204020204" pitchFamily="34" charset="-122"/>
              </a:rPr>
              <a:t>单击此处添加文本单击此处添加文本单击此处添加文本单击此处添加文本单击此处添加文本单击此处添加文本单击此处添加文本单击此处添加文本</a:t>
            </a:r>
            <a:endParaRPr lang="en-US" altLang="zh-CN" sz="1000" dirty="0">
              <a:solidFill>
                <a:schemeClr val="accent1"/>
              </a:solidFill>
              <a:latin typeface="微软雅黑" panose="020B0503020204020204" pitchFamily="34" charset="-122"/>
              <a:ea typeface="微软雅黑" panose="020B0503020204020204" pitchFamily="34" charset="-122"/>
            </a:endParaRPr>
          </a:p>
        </p:txBody>
      </p:sp>
      <p:sp>
        <p:nvSpPr>
          <p:cNvPr id="50" name="单圆角矩形 11"/>
          <p:cNvSpPr>
            <a:spLocks/>
          </p:cNvSpPr>
          <p:nvPr/>
        </p:nvSpPr>
        <p:spPr bwMode="auto">
          <a:xfrm>
            <a:off x="2198130" y="1275606"/>
            <a:ext cx="285638" cy="383232"/>
          </a:xfrm>
          <a:custGeom>
            <a:avLst/>
            <a:gdLst>
              <a:gd name="T0" fmla="*/ 0 w 380640"/>
              <a:gd name="T1" fmla="*/ 0 h 510062"/>
              <a:gd name="T2" fmla="*/ 317199 w 380640"/>
              <a:gd name="T3" fmla="*/ 0 h 510062"/>
              <a:gd name="T4" fmla="*/ 380640 w 380640"/>
              <a:gd name="T5" fmla="*/ 63441 h 510062"/>
              <a:gd name="T6" fmla="*/ 380640 w 380640"/>
              <a:gd name="T7" fmla="*/ 510062 h 510062"/>
              <a:gd name="T8" fmla="*/ 0 w 380640"/>
              <a:gd name="T9" fmla="*/ 510062 h 510062"/>
              <a:gd name="T10" fmla="*/ 0 w 380640"/>
              <a:gd name="T11" fmla="*/ 0 h 510062"/>
            </a:gdLst>
            <a:ahLst/>
            <a:cxnLst>
              <a:cxn ang="0">
                <a:pos x="T0" y="T1"/>
              </a:cxn>
              <a:cxn ang="0">
                <a:pos x="T2" y="T3"/>
              </a:cxn>
              <a:cxn ang="0">
                <a:pos x="T4" y="T5"/>
              </a:cxn>
              <a:cxn ang="0">
                <a:pos x="T6" y="T7"/>
              </a:cxn>
              <a:cxn ang="0">
                <a:pos x="T8" y="T9"/>
              </a:cxn>
              <a:cxn ang="0">
                <a:pos x="T10" y="T11"/>
              </a:cxn>
            </a:cxnLst>
            <a:rect l="0" t="0" r="r" b="b"/>
            <a:pathLst>
              <a:path w="380640" h="510062">
                <a:moveTo>
                  <a:pt x="0" y="0"/>
                </a:moveTo>
                <a:lnTo>
                  <a:pt x="317199" y="0"/>
                </a:lnTo>
                <a:cubicBezTo>
                  <a:pt x="352236" y="0"/>
                  <a:pt x="380640" y="28404"/>
                  <a:pt x="380640" y="63441"/>
                </a:cubicBezTo>
                <a:lnTo>
                  <a:pt x="380640" y="510062"/>
                </a:lnTo>
                <a:lnTo>
                  <a:pt x="0" y="510062"/>
                </a:lnTo>
                <a:lnTo>
                  <a:pt x="0"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51" name="TextBox 12"/>
          <p:cNvSpPr txBox="1">
            <a:spLocks noChangeArrowheads="1"/>
          </p:cNvSpPr>
          <p:nvPr/>
        </p:nvSpPr>
        <p:spPr bwMode="auto">
          <a:xfrm>
            <a:off x="3405051" y="3373947"/>
            <a:ext cx="1224674"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2000" dirty="0">
                <a:solidFill>
                  <a:schemeClr val="accent2"/>
                </a:solidFill>
                <a:latin typeface="微软雅黑" panose="020B0503020204020204" pitchFamily="34" charset="-122"/>
                <a:ea typeface="微软雅黑" panose="020B0503020204020204" pitchFamily="34" charset="-122"/>
              </a:rPr>
              <a:t>标题</a:t>
            </a:r>
          </a:p>
        </p:txBody>
      </p:sp>
      <p:sp>
        <p:nvSpPr>
          <p:cNvPr id="52" name="TextBox 14"/>
          <p:cNvSpPr txBox="1">
            <a:spLocks noChangeArrowheads="1"/>
          </p:cNvSpPr>
          <p:nvPr/>
        </p:nvSpPr>
        <p:spPr bwMode="auto">
          <a:xfrm>
            <a:off x="915235" y="3219224"/>
            <a:ext cx="1319887" cy="4770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2500" dirty="0">
                <a:solidFill>
                  <a:schemeClr val="accent2"/>
                </a:solidFill>
                <a:latin typeface="微软雅黑" panose="020B0503020204020204" pitchFamily="34" charset="-122"/>
                <a:ea typeface="微软雅黑" panose="020B0503020204020204" pitchFamily="34" charset="-122"/>
              </a:rPr>
              <a:t>标题</a:t>
            </a:r>
          </a:p>
        </p:txBody>
      </p:sp>
      <p:sp>
        <p:nvSpPr>
          <p:cNvPr id="53" name="TextBox 15"/>
          <p:cNvSpPr txBox="1">
            <a:spLocks noChangeArrowheads="1"/>
          </p:cNvSpPr>
          <p:nvPr/>
        </p:nvSpPr>
        <p:spPr bwMode="auto">
          <a:xfrm>
            <a:off x="5477118" y="3503673"/>
            <a:ext cx="1224675"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1500" dirty="0">
                <a:solidFill>
                  <a:schemeClr val="accent2"/>
                </a:solidFill>
                <a:latin typeface="微软雅黑" panose="020B0503020204020204" pitchFamily="34" charset="-122"/>
                <a:ea typeface="微软雅黑" panose="020B0503020204020204" pitchFamily="34" charset="-122"/>
              </a:rPr>
              <a:t>标题</a:t>
            </a:r>
          </a:p>
        </p:txBody>
      </p:sp>
      <p:sp>
        <p:nvSpPr>
          <p:cNvPr id="54" name="TextBox 16"/>
          <p:cNvSpPr txBox="1">
            <a:spLocks noChangeArrowheads="1"/>
          </p:cNvSpPr>
          <p:nvPr/>
        </p:nvSpPr>
        <p:spPr bwMode="auto">
          <a:xfrm>
            <a:off x="7337340" y="3616737"/>
            <a:ext cx="1224674"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1200" dirty="0">
                <a:solidFill>
                  <a:schemeClr val="accent2"/>
                </a:solidFill>
                <a:latin typeface="微软雅黑" panose="020B0503020204020204" pitchFamily="34" charset="-122"/>
                <a:ea typeface="微软雅黑" panose="020B0503020204020204" pitchFamily="34" charset="-122"/>
              </a:rPr>
              <a:t>标题</a:t>
            </a:r>
          </a:p>
        </p:txBody>
      </p:sp>
      <p:sp>
        <p:nvSpPr>
          <p:cNvPr id="18" name="文本框 17" descr="e7d195523061f1c0deeec63e560781cfd59afb0ea006f2a87ABB68BF51EA6619813959095094C18C62A12F549504892A4AAA8C1554C6663626E05CA27F281A14E6983772AFC3FB97135759321DEA3D70145073B7709DEAFA256CD57602346C569CD03E8246D33DA545568EA98FB062D63F616CDCDDC7C308D5561BD508072CED46FA16A315624C7F2FF57E77E923953F"/>
          <p:cNvSpPr txBox="1"/>
          <p:nvPr/>
        </p:nvSpPr>
        <p:spPr>
          <a:xfrm>
            <a:off x="3548042" y="387804"/>
            <a:ext cx="1800493" cy="369332"/>
          </a:xfrm>
          <a:prstGeom prst="rect">
            <a:avLst/>
          </a:prstGeom>
          <a:noFill/>
        </p:spPr>
        <p:txBody>
          <a:bodyPr wrap="none" rtlCol="0">
            <a:spAutoFit/>
          </a:bodyPr>
          <a:lstStyle/>
          <a:p>
            <a:pPr algn="ctr"/>
            <a:r>
              <a:rPr lang="zh-CN" altLang="en-US" dirty="0">
                <a:solidFill>
                  <a:srgbClr val="363636"/>
                </a:solidFill>
                <a:latin typeface="微软雅黑" panose="020B0503020204020204" pitchFamily="34" charset="-122"/>
                <a:ea typeface="微软雅黑" panose="020B0503020204020204" pitchFamily="34" charset="-122"/>
                <a:cs typeface="Kartika" panose="02020503030404060203" pitchFamily="18" charset="0"/>
              </a:rPr>
              <a:t>请在此输入标题</a:t>
            </a:r>
          </a:p>
        </p:txBody>
      </p:sp>
    </p:spTree>
    <p:extLst>
      <p:ext uri="{BB962C8B-B14F-4D97-AF65-F5344CB8AC3E}">
        <p14:creationId xmlns:p14="http://schemas.microsoft.com/office/powerpoint/2010/main" val="3751851406"/>
      </p:ext>
    </p:extLst>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grpId="0" nodeType="afterEffect">
                                  <p:stCondLst>
                                    <p:cond delay="0"/>
                                  </p:stCondLst>
                                  <p:childTnLst>
                                    <p:set>
                                      <p:cBhvr>
                                        <p:cTn id="6" dur="1" fill="hold">
                                          <p:stCondLst>
                                            <p:cond delay="0"/>
                                          </p:stCondLst>
                                        </p:cTn>
                                        <p:tgtEl>
                                          <p:spTgt spid="42"/>
                                        </p:tgtEl>
                                        <p:attrNameLst>
                                          <p:attrName>style.visibility</p:attrName>
                                        </p:attrNameLst>
                                      </p:cBhvr>
                                      <p:to>
                                        <p:strVal val="visible"/>
                                      </p:to>
                                    </p:set>
                                    <p:animEffect transition="in" filter="wipe(down)">
                                      <p:cBhvr>
                                        <p:cTn id="7" dur="290">
                                          <p:stCondLst>
                                            <p:cond delay="0"/>
                                          </p:stCondLst>
                                        </p:cTn>
                                        <p:tgtEl>
                                          <p:spTgt spid="42"/>
                                        </p:tgtEl>
                                      </p:cBhvr>
                                    </p:animEffect>
                                    <p:anim calcmode="lin" valueType="num">
                                      <p:cBhvr>
                                        <p:cTn id="8" dur="911" tmFilter="0,0; 0.14,0.36; 0.43,0.73; 0.71,0.91; 1.0,1.0">
                                          <p:stCondLst>
                                            <p:cond delay="0"/>
                                          </p:stCondLst>
                                        </p:cTn>
                                        <p:tgtEl>
                                          <p:spTgt spid="42"/>
                                        </p:tgtEl>
                                        <p:attrNameLst>
                                          <p:attrName>ppt_x</p:attrName>
                                        </p:attrNameLst>
                                      </p:cBhvr>
                                      <p:tavLst>
                                        <p:tav tm="0">
                                          <p:val>
                                            <p:strVal val="#ppt_x-0.25"/>
                                          </p:val>
                                        </p:tav>
                                        <p:tav tm="100000">
                                          <p:val>
                                            <p:strVal val="#ppt_x"/>
                                          </p:val>
                                        </p:tav>
                                      </p:tavLst>
                                    </p:anim>
                                    <p:anim calcmode="lin" valueType="num">
                                      <p:cBhvr>
                                        <p:cTn id="9" dur="332" tmFilter="0.0,0.0; 0.25,0.07; 0.50,0.2; 0.75,0.467; 1.0,1.0">
                                          <p:stCondLst>
                                            <p:cond delay="0"/>
                                          </p:stCondLst>
                                        </p:cTn>
                                        <p:tgtEl>
                                          <p:spTgt spid="42"/>
                                        </p:tgtEl>
                                        <p:attrNameLst>
                                          <p:attrName>ppt_y</p:attrName>
                                        </p:attrNameLst>
                                      </p:cBhvr>
                                      <p:tavLst>
                                        <p:tav tm="0" fmla="#ppt_y-sin(pi*$)/3">
                                          <p:val>
                                            <p:fltVal val="0.5"/>
                                          </p:val>
                                        </p:tav>
                                        <p:tav tm="100000">
                                          <p:val>
                                            <p:fltVal val="1"/>
                                          </p:val>
                                        </p:tav>
                                      </p:tavLst>
                                    </p:anim>
                                    <p:anim calcmode="lin" valueType="num">
                                      <p:cBhvr>
                                        <p:cTn id="10" dur="332" tmFilter="0, 0; 0.125,0.2665; 0.25,0.4; 0.375,0.465; 0.5,0.5;  0.625,0.535; 0.75,0.6; 0.875,0.7335; 1,1">
                                          <p:stCondLst>
                                            <p:cond delay="332"/>
                                          </p:stCondLst>
                                        </p:cTn>
                                        <p:tgtEl>
                                          <p:spTgt spid="42"/>
                                        </p:tgtEl>
                                        <p:attrNameLst>
                                          <p:attrName>ppt_y</p:attrName>
                                        </p:attrNameLst>
                                      </p:cBhvr>
                                      <p:tavLst>
                                        <p:tav tm="0" fmla="#ppt_y-sin(pi*$)/9">
                                          <p:val>
                                            <p:fltVal val="0"/>
                                          </p:val>
                                        </p:tav>
                                        <p:tav tm="100000">
                                          <p:val>
                                            <p:fltVal val="1"/>
                                          </p:val>
                                        </p:tav>
                                      </p:tavLst>
                                    </p:anim>
                                    <p:anim calcmode="lin" valueType="num">
                                      <p:cBhvr>
                                        <p:cTn id="11" dur="166" tmFilter="0, 0; 0.125,0.2665; 0.25,0.4; 0.375,0.465; 0.5,0.5;  0.625,0.535; 0.75,0.6; 0.875,0.7335; 1,1">
                                          <p:stCondLst>
                                            <p:cond delay="662"/>
                                          </p:stCondLst>
                                        </p:cTn>
                                        <p:tgtEl>
                                          <p:spTgt spid="42"/>
                                        </p:tgtEl>
                                        <p:attrNameLst>
                                          <p:attrName>ppt_y</p:attrName>
                                        </p:attrNameLst>
                                      </p:cBhvr>
                                      <p:tavLst>
                                        <p:tav tm="0" fmla="#ppt_y-sin(pi*$)/27">
                                          <p:val>
                                            <p:fltVal val="0"/>
                                          </p:val>
                                        </p:tav>
                                        <p:tav tm="100000">
                                          <p:val>
                                            <p:fltVal val="1"/>
                                          </p:val>
                                        </p:tav>
                                      </p:tavLst>
                                    </p:anim>
                                    <p:anim calcmode="lin" valueType="num">
                                      <p:cBhvr>
                                        <p:cTn id="12" dur="82" tmFilter="0, 0; 0.125,0.2665; 0.25,0.4; 0.375,0.465; 0.5,0.5;  0.625,0.535; 0.75,0.6; 0.875,0.7335; 1,1">
                                          <p:stCondLst>
                                            <p:cond delay="828"/>
                                          </p:stCondLst>
                                        </p:cTn>
                                        <p:tgtEl>
                                          <p:spTgt spid="42"/>
                                        </p:tgtEl>
                                        <p:attrNameLst>
                                          <p:attrName>ppt_y</p:attrName>
                                        </p:attrNameLst>
                                      </p:cBhvr>
                                      <p:tavLst>
                                        <p:tav tm="0" fmla="#ppt_y-sin(pi*$)/81">
                                          <p:val>
                                            <p:fltVal val="0"/>
                                          </p:val>
                                        </p:tav>
                                        <p:tav tm="100000">
                                          <p:val>
                                            <p:fltVal val="1"/>
                                          </p:val>
                                        </p:tav>
                                      </p:tavLst>
                                    </p:anim>
                                    <p:animScale>
                                      <p:cBhvr>
                                        <p:cTn id="13" dur="13">
                                          <p:stCondLst>
                                            <p:cond delay="325"/>
                                          </p:stCondLst>
                                        </p:cTn>
                                        <p:tgtEl>
                                          <p:spTgt spid="42"/>
                                        </p:tgtEl>
                                      </p:cBhvr>
                                      <p:to x="100000" y="60000"/>
                                    </p:animScale>
                                    <p:animScale>
                                      <p:cBhvr>
                                        <p:cTn id="14" dur="83" decel="50000">
                                          <p:stCondLst>
                                            <p:cond delay="338"/>
                                          </p:stCondLst>
                                        </p:cTn>
                                        <p:tgtEl>
                                          <p:spTgt spid="42"/>
                                        </p:tgtEl>
                                      </p:cBhvr>
                                      <p:to x="100000" y="100000"/>
                                    </p:animScale>
                                    <p:animScale>
                                      <p:cBhvr>
                                        <p:cTn id="15" dur="13">
                                          <p:stCondLst>
                                            <p:cond delay="656"/>
                                          </p:stCondLst>
                                        </p:cTn>
                                        <p:tgtEl>
                                          <p:spTgt spid="42"/>
                                        </p:tgtEl>
                                      </p:cBhvr>
                                      <p:to x="100000" y="80000"/>
                                    </p:animScale>
                                    <p:animScale>
                                      <p:cBhvr>
                                        <p:cTn id="16" dur="83" decel="50000">
                                          <p:stCondLst>
                                            <p:cond delay="669"/>
                                          </p:stCondLst>
                                        </p:cTn>
                                        <p:tgtEl>
                                          <p:spTgt spid="42"/>
                                        </p:tgtEl>
                                      </p:cBhvr>
                                      <p:to x="100000" y="100000"/>
                                    </p:animScale>
                                    <p:animScale>
                                      <p:cBhvr>
                                        <p:cTn id="17" dur="13">
                                          <p:stCondLst>
                                            <p:cond delay="821"/>
                                          </p:stCondLst>
                                        </p:cTn>
                                        <p:tgtEl>
                                          <p:spTgt spid="42"/>
                                        </p:tgtEl>
                                      </p:cBhvr>
                                      <p:to x="100000" y="90000"/>
                                    </p:animScale>
                                    <p:animScale>
                                      <p:cBhvr>
                                        <p:cTn id="18" dur="83" decel="50000">
                                          <p:stCondLst>
                                            <p:cond delay="834"/>
                                          </p:stCondLst>
                                        </p:cTn>
                                        <p:tgtEl>
                                          <p:spTgt spid="42"/>
                                        </p:tgtEl>
                                      </p:cBhvr>
                                      <p:to x="100000" y="100000"/>
                                    </p:animScale>
                                    <p:animScale>
                                      <p:cBhvr>
                                        <p:cTn id="19" dur="13">
                                          <p:stCondLst>
                                            <p:cond delay="904"/>
                                          </p:stCondLst>
                                        </p:cTn>
                                        <p:tgtEl>
                                          <p:spTgt spid="42"/>
                                        </p:tgtEl>
                                      </p:cBhvr>
                                      <p:to x="100000" y="95000"/>
                                    </p:animScale>
                                    <p:animScale>
                                      <p:cBhvr>
                                        <p:cTn id="20" dur="83" decel="50000">
                                          <p:stCondLst>
                                            <p:cond delay="917"/>
                                          </p:stCondLst>
                                        </p:cTn>
                                        <p:tgtEl>
                                          <p:spTgt spid="42"/>
                                        </p:tgtEl>
                                      </p:cBhvr>
                                      <p:to x="100000" y="100000"/>
                                    </p:animScale>
                                  </p:childTnLst>
                                </p:cTn>
                              </p:par>
                              <p:par>
                                <p:cTn id="21" presetID="26" presetClass="entr" presetSubtype="0" fill="hold" grpId="0" nodeType="withEffect">
                                  <p:stCondLst>
                                    <p:cond delay="200"/>
                                  </p:stCondLst>
                                  <p:childTnLst>
                                    <p:set>
                                      <p:cBhvr>
                                        <p:cTn id="22" dur="1" fill="hold">
                                          <p:stCondLst>
                                            <p:cond delay="0"/>
                                          </p:stCondLst>
                                        </p:cTn>
                                        <p:tgtEl>
                                          <p:spTgt spid="43"/>
                                        </p:tgtEl>
                                        <p:attrNameLst>
                                          <p:attrName>style.visibility</p:attrName>
                                        </p:attrNameLst>
                                      </p:cBhvr>
                                      <p:to>
                                        <p:strVal val="visible"/>
                                      </p:to>
                                    </p:set>
                                    <p:animEffect transition="in" filter="wipe(down)">
                                      <p:cBhvr>
                                        <p:cTn id="23" dur="290">
                                          <p:stCondLst>
                                            <p:cond delay="0"/>
                                          </p:stCondLst>
                                        </p:cTn>
                                        <p:tgtEl>
                                          <p:spTgt spid="43"/>
                                        </p:tgtEl>
                                      </p:cBhvr>
                                    </p:animEffect>
                                    <p:anim calcmode="lin" valueType="num">
                                      <p:cBhvr>
                                        <p:cTn id="24" dur="911" tmFilter="0,0; 0.14,0.36; 0.43,0.73; 0.71,0.91; 1.0,1.0">
                                          <p:stCondLst>
                                            <p:cond delay="0"/>
                                          </p:stCondLst>
                                        </p:cTn>
                                        <p:tgtEl>
                                          <p:spTgt spid="43"/>
                                        </p:tgtEl>
                                        <p:attrNameLst>
                                          <p:attrName>ppt_x</p:attrName>
                                        </p:attrNameLst>
                                      </p:cBhvr>
                                      <p:tavLst>
                                        <p:tav tm="0">
                                          <p:val>
                                            <p:strVal val="#ppt_x-0.25"/>
                                          </p:val>
                                        </p:tav>
                                        <p:tav tm="100000">
                                          <p:val>
                                            <p:strVal val="#ppt_x"/>
                                          </p:val>
                                        </p:tav>
                                      </p:tavLst>
                                    </p:anim>
                                    <p:anim calcmode="lin" valueType="num">
                                      <p:cBhvr>
                                        <p:cTn id="25" dur="332" tmFilter="0.0,0.0; 0.25,0.07; 0.50,0.2; 0.75,0.467; 1.0,1.0">
                                          <p:stCondLst>
                                            <p:cond delay="0"/>
                                          </p:stCondLst>
                                        </p:cTn>
                                        <p:tgtEl>
                                          <p:spTgt spid="43"/>
                                        </p:tgtEl>
                                        <p:attrNameLst>
                                          <p:attrName>ppt_y</p:attrName>
                                        </p:attrNameLst>
                                      </p:cBhvr>
                                      <p:tavLst>
                                        <p:tav tm="0" fmla="#ppt_y-sin(pi*$)/3">
                                          <p:val>
                                            <p:fltVal val="0.5"/>
                                          </p:val>
                                        </p:tav>
                                        <p:tav tm="100000">
                                          <p:val>
                                            <p:fltVal val="1"/>
                                          </p:val>
                                        </p:tav>
                                      </p:tavLst>
                                    </p:anim>
                                    <p:anim calcmode="lin" valueType="num">
                                      <p:cBhvr>
                                        <p:cTn id="26" dur="332" tmFilter="0, 0; 0.125,0.2665; 0.25,0.4; 0.375,0.465; 0.5,0.5;  0.625,0.535; 0.75,0.6; 0.875,0.7335; 1,1">
                                          <p:stCondLst>
                                            <p:cond delay="332"/>
                                          </p:stCondLst>
                                        </p:cTn>
                                        <p:tgtEl>
                                          <p:spTgt spid="43"/>
                                        </p:tgtEl>
                                        <p:attrNameLst>
                                          <p:attrName>ppt_y</p:attrName>
                                        </p:attrNameLst>
                                      </p:cBhvr>
                                      <p:tavLst>
                                        <p:tav tm="0" fmla="#ppt_y-sin(pi*$)/9">
                                          <p:val>
                                            <p:fltVal val="0"/>
                                          </p:val>
                                        </p:tav>
                                        <p:tav tm="100000">
                                          <p:val>
                                            <p:fltVal val="1"/>
                                          </p:val>
                                        </p:tav>
                                      </p:tavLst>
                                    </p:anim>
                                    <p:anim calcmode="lin" valueType="num">
                                      <p:cBhvr>
                                        <p:cTn id="27" dur="166" tmFilter="0, 0; 0.125,0.2665; 0.25,0.4; 0.375,0.465; 0.5,0.5;  0.625,0.535; 0.75,0.6; 0.875,0.7335; 1,1">
                                          <p:stCondLst>
                                            <p:cond delay="662"/>
                                          </p:stCondLst>
                                        </p:cTn>
                                        <p:tgtEl>
                                          <p:spTgt spid="43"/>
                                        </p:tgtEl>
                                        <p:attrNameLst>
                                          <p:attrName>ppt_y</p:attrName>
                                        </p:attrNameLst>
                                      </p:cBhvr>
                                      <p:tavLst>
                                        <p:tav tm="0" fmla="#ppt_y-sin(pi*$)/27">
                                          <p:val>
                                            <p:fltVal val="0"/>
                                          </p:val>
                                        </p:tav>
                                        <p:tav tm="100000">
                                          <p:val>
                                            <p:fltVal val="1"/>
                                          </p:val>
                                        </p:tav>
                                      </p:tavLst>
                                    </p:anim>
                                    <p:anim calcmode="lin" valueType="num">
                                      <p:cBhvr>
                                        <p:cTn id="28" dur="82" tmFilter="0, 0; 0.125,0.2665; 0.25,0.4; 0.375,0.465; 0.5,0.5;  0.625,0.535; 0.75,0.6; 0.875,0.7335; 1,1">
                                          <p:stCondLst>
                                            <p:cond delay="828"/>
                                          </p:stCondLst>
                                        </p:cTn>
                                        <p:tgtEl>
                                          <p:spTgt spid="43"/>
                                        </p:tgtEl>
                                        <p:attrNameLst>
                                          <p:attrName>ppt_y</p:attrName>
                                        </p:attrNameLst>
                                      </p:cBhvr>
                                      <p:tavLst>
                                        <p:tav tm="0" fmla="#ppt_y-sin(pi*$)/81">
                                          <p:val>
                                            <p:fltVal val="0"/>
                                          </p:val>
                                        </p:tav>
                                        <p:tav tm="100000">
                                          <p:val>
                                            <p:fltVal val="1"/>
                                          </p:val>
                                        </p:tav>
                                      </p:tavLst>
                                    </p:anim>
                                    <p:animScale>
                                      <p:cBhvr>
                                        <p:cTn id="29" dur="13">
                                          <p:stCondLst>
                                            <p:cond delay="325"/>
                                          </p:stCondLst>
                                        </p:cTn>
                                        <p:tgtEl>
                                          <p:spTgt spid="43"/>
                                        </p:tgtEl>
                                      </p:cBhvr>
                                      <p:to x="100000" y="60000"/>
                                    </p:animScale>
                                    <p:animScale>
                                      <p:cBhvr>
                                        <p:cTn id="30" dur="83" decel="50000">
                                          <p:stCondLst>
                                            <p:cond delay="338"/>
                                          </p:stCondLst>
                                        </p:cTn>
                                        <p:tgtEl>
                                          <p:spTgt spid="43"/>
                                        </p:tgtEl>
                                      </p:cBhvr>
                                      <p:to x="100000" y="100000"/>
                                    </p:animScale>
                                    <p:animScale>
                                      <p:cBhvr>
                                        <p:cTn id="31" dur="13">
                                          <p:stCondLst>
                                            <p:cond delay="656"/>
                                          </p:stCondLst>
                                        </p:cTn>
                                        <p:tgtEl>
                                          <p:spTgt spid="43"/>
                                        </p:tgtEl>
                                      </p:cBhvr>
                                      <p:to x="100000" y="80000"/>
                                    </p:animScale>
                                    <p:animScale>
                                      <p:cBhvr>
                                        <p:cTn id="32" dur="83" decel="50000">
                                          <p:stCondLst>
                                            <p:cond delay="669"/>
                                          </p:stCondLst>
                                        </p:cTn>
                                        <p:tgtEl>
                                          <p:spTgt spid="43"/>
                                        </p:tgtEl>
                                      </p:cBhvr>
                                      <p:to x="100000" y="100000"/>
                                    </p:animScale>
                                    <p:animScale>
                                      <p:cBhvr>
                                        <p:cTn id="33" dur="13">
                                          <p:stCondLst>
                                            <p:cond delay="821"/>
                                          </p:stCondLst>
                                        </p:cTn>
                                        <p:tgtEl>
                                          <p:spTgt spid="43"/>
                                        </p:tgtEl>
                                      </p:cBhvr>
                                      <p:to x="100000" y="90000"/>
                                    </p:animScale>
                                    <p:animScale>
                                      <p:cBhvr>
                                        <p:cTn id="34" dur="83" decel="50000">
                                          <p:stCondLst>
                                            <p:cond delay="834"/>
                                          </p:stCondLst>
                                        </p:cTn>
                                        <p:tgtEl>
                                          <p:spTgt spid="43"/>
                                        </p:tgtEl>
                                      </p:cBhvr>
                                      <p:to x="100000" y="100000"/>
                                    </p:animScale>
                                    <p:animScale>
                                      <p:cBhvr>
                                        <p:cTn id="35" dur="13">
                                          <p:stCondLst>
                                            <p:cond delay="904"/>
                                          </p:stCondLst>
                                        </p:cTn>
                                        <p:tgtEl>
                                          <p:spTgt spid="43"/>
                                        </p:tgtEl>
                                      </p:cBhvr>
                                      <p:to x="100000" y="95000"/>
                                    </p:animScale>
                                    <p:animScale>
                                      <p:cBhvr>
                                        <p:cTn id="36" dur="83" decel="50000">
                                          <p:stCondLst>
                                            <p:cond delay="917"/>
                                          </p:stCondLst>
                                        </p:cTn>
                                        <p:tgtEl>
                                          <p:spTgt spid="43"/>
                                        </p:tgtEl>
                                      </p:cBhvr>
                                      <p:to x="100000" y="100000"/>
                                    </p:animScale>
                                  </p:childTnLst>
                                </p:cTn>
                              </p:par>
                              <p:par>
                                <p:cTn id="37" presetID="26" presetClass="entr" presetSubtype="0" fill="hold" grpId="0" nodeType="withEffect">
                                  <p:stCondLst>
                                    <p:cond delay="400"/>
                                  </p:stCondLst>
                                  <p:childTnLst>
                                    <p:set>
                                      <p:cBhvr>
                                        <p:cTn id="38" dur="1" fill="hold">
                                          <p:stCondLst>
                                            <p:cond delay="0"/>
                                          </p:stCondLst>
                                        </p:cTn>
                                        <p:tgtEl>
                                          <p:spTgt spid="44"/>
                                        </p:tgtEl>
                                        <p:attrNameLst>
                                          <p:attrName>style.visibility</p:attrName>
                                        </p:attrNameLst>
                                      </p:cBhvr>
                                      <p:to>
                                        <p:strVal val="visible"/>
                                      </p:to>
                                    </p:set>
                                    <p:animEffect transition="in" filter="wipe(down)">
                                      <p:cBhvr>
                                        <p:cTn id="39" dur="290">
                                          <p:stCondLst>
                                            <p:cond delay="0"/>
                                          </p:stCondLst>
                                        </p:cTn>
                                        <p:tgtEl>
                                          <p:spTgt spid="44"/>
                                        </p:tgtEl>
                                      </p:cBhvr>
                                    </p:animEffect>
                                    <p:anim calcmode="lin" valueType="num">
                                      <p:cBhvr>
                                        <p:cTn id="40" dur="911" tmFilter="0,0; 0.14,0.36; 0.43,0.73; 0.71,0.91; 1.0,1.0">
                                          <p:stCondLst>
                                            <p:cond delay="0"/>
                                          </p:stCondLst>
                                        </p:cTn>
                                        <p:tgtEl>
                                          <p:spTgt spid="44"/>
                                        </p:tgtEl>
                                        <p:attrNameLst>
                                          <p:attrName>ppt_x</p:attrName>
                                        </p:attrNameLst>
                                      </p:cBhvr>
                                      <p:tavLst>
                                        <p:tav tm="0">
                                          <p:val>
                                            <p:strVal val="#ppt_x-0.25"/>
                                          </p:val>
                                        </p:tav>
                                        <p:tav tm="100000">
                                          <p:val>
                                            <p:strVal val="#ppt_x"/>
                                          </p:val>
                                        </p:tav>
                                      </p:tavLst>
                                    </p:anim>
                                    <p:anim calcmode="lin" valueType="num">
                                      <p:cBhvr>
                                        <p:cTn id="41" dur="332" tmFilter="0.0,0.0; 0.25,0.07; 0.50,0.2; 0.75,0.467; 1.0,1.0">
                                          <p:stCondLst>
                                            <p:cond delay="0"/>
                                          </p:stCondLst>
                                        </p:cTn>
                                        <p:tgtEl>
                                          <p:spTgt spid="44"/>
                                        </p:tgtEl>
                                        <p:attrNameLst>
                                          <p:attrName>ppt_y</p:attrName>
                                        </p:attrNameLst>
                                      </p:cBhvr>
                                      <p:tavLst>
                                        <p:tav tm="0" fmla="#ppt_y-sin(pi*$)/3">
                                          <p:val>
                                            <p:fltVal val="0.5"/>
                                          </p:val>
                                        </p:tav>
                                        <p:tav tm="100000">
                                          <p:val>
                                            <p:fltVal val="1"/>
                                          </p:val>
                                        </p:tav>
                                      </p:tavLst>
                                    </p:anim>
                                    <p:anim calcmode="lin" valueType="num">
                                      <p:cBhvr>
                                        <p:cTn id="42" dur="332" tmFilter="0, 0; 0.125,0.2665; 0.25,0.4; 0.375,0.465; 0.5,0.5;  0.625,0.535; 0.75,0.6; 0.875,0.7335; 1,1">
                                          <p:stCondLst>
                                            <p:cond delay="332"/>
                                          </p:stCondLst>
                                        </p:cTn>
                                        <p:tgtEl>
                                          <p:spTgt spid="44"/>
                                        </p:tgtEl>
                                        <p:attrNameLst>
                                          <p:attrName>ppt_y</p:attrName>
                                        </p:attrNameLst>
                                      </p:cBhvr>
                                      <p:tavLst>
                                        <p:tav tm="0" fmla="#ppt_y-sin(pi*$)/9">
                                          <p:val>
                                            <p:fltVal val="0"/>
                                          </p:val>
                                        </p:tav>
                                        <p:tav tm="100000">
                                          <p:val>
                                            <p:fltVal val="1"/>
                                          </p:val>
                                        </p:tav>
                                      </p:tavLst>
                                    </p:anim>
                                    <p:anim calcmode="lin" valueType="num">
                                      <p:cBhvr>
                                        <p:cTn id="43" dur="166" tmFilter="0, 0; 0.125,0.2665; 0.25,0.4; 0.375,0.465; 0.5,0.5;  0.625,0.535; 0.75,0.6; 0.875,0.7335; 1,1">
                                          <p:stCondLst>
                                            <p:cond delay="662"/>
                                          </p:stCondLst>
                                        </p:cTn>
                                        <p:tgtEl>
                                          <p:spTgt spid="44"/>
                                        </p:tgtEl>
                                        <p:attrNameLst>
                                          <p:attrName>ppt_y</p:attrName>
                                        </p:attrNameLst>
                                      </p:cBhvr>
                                      <p:tavLst>
                                        <p:tav tm="0" fmla="#ppt_y-sin(pi*$)/27">
                                          <p:val>
                                            <p:fltVal val="0"/>
                                          </p:val>
                                        </p:tav>
                                        <p:tav tm="100000">
                                          <p:val>
                                            <p:fltVal val="1"/>
                                          </p:val>
                                        </p:tav>
                                      </p:tavLst>
                                    </p:anim>
                                    <p:anim calcmode="lin" valueType="num">
                                      <p:cBhvr>
                                        <p:cTn id="44" dur="82" tmFilter="0, 0; 0.125,0.2665; 0.25,0.4; 0.375,0.465; 0.5,0.5;  0.625,0.535; 0.75,0.6; 0.875,0.7335; 1,1">
                                          <p:stCondLst>
                                            <p:cond delay="828"/>
                                          </p:stCondLst>
                                        </p:cTn>
                                        <p:tgtEl>
                                          <p:spTgt spid="44"/>
                                        </p:tgtEl>
                                        <p:attrNameLst>
                                          <p:attrName>ppt_y</p:attrName>
                                        </p:attrNameLst>
                                      </p:cBhvr>
                                      <p:tavLst>
                                        <p:tav tm="0" fmla="#ppt_y-sin(pi*$)/81">
                                          <p:val>
                                            <p:fltVal val="0"/>
                                          </p:val>
                                        </p:tav>
                                        <p:tav tm="100000">
                                          <p:val>
                                            <p:fltVal val="1"/>
                                          </p:val>
                                        </p:tav>
                                      </p:tavLst>
                                    </p:anim>
                                    <p:animScale>
                                      <p:cBhvr>
                                        <p:cTn id="45" dur="13">
                                          <p:stCondLst>
                                            <p:cond delay="325"/>
                                          </p:stCondLst>
                                        </p:cTn>
                                        <p:tgtEl>
                                          <p:spTgt spid="44"/>
                                        </p:tgtEl>
                                      </p:cBhvr>
                                      <p:to x="100000" y="60000"/>
                                    </p:animScale>
                                    <p:animScale>
                                      <p:cBhvr>
                                        <p:cTn id="46" dur="83" decel="50000">
                                          <p:stCondLst>
                                            <p:cond delay="338"/>
                                          </p:stCondLst>
                                        </p:cTn>
                                        <p:tgtEl>
                                          <p:spTgt spid="44"/>
                                        </p:tgtEl>
                                      </p:cBhvr>
                                      <p:to x="100000" y="100000"/>
                                    </p:animScale>
                                    <p:animScale>
                                      <p:cBhvr>
                                        <p:cTn id="47" dur="13">
                                          <p:stCondLst>
                                            <p:cond delay="656"/>
                                          </p:stCondLst>
                                        </p:cTn>
                                        <p:tgtEl>
                                          <p:spTgt spid="44"/>
                                        </p:tgtEl>
                                      </p:cBhvr>
                                      <p:to x="100000" y="80000"/>
                                    </p:animScale>
                                    <p:animScale>
                                      <p:cBhvr>
                                        <p:cTn id="48" dur="83" decel="50000">
                                          <p:stCondLst>
                                            <p:cond delay="669"/>
                                          </p:stCondLst>
                                        </p:cTn>
                                        <p:tgtEl>
                                          <p:spTgt spid="44"/>
                                        </p:tgtEl>
                                      </p:cBhvr>
                                      <p:to x="100000" y="100000"/>
                                    </p:animScale>
                                    <p:animScale>
                                      <p:cBhvr>
                                        <p:cTn id="49" dur="13">
                                          <p:stCondLst>
                                            <p:cond delay="821"/>
                                          </p:stCondLst>
                                        </p:cTn>
                                        <p:tgtEl>
                                          <p:spTgt spid="44"/>
                                        </p:tgtEl>
                                      </p:cBhvr>
                                      <p:to x="100000" y="90000"/>
                                    </p:animScale>
                                    <p:animScale>
                                      <p:cBhvr>
                                        <p:cTn id="50" dur="83" decel="50000">
                                          <p:stCondLst>
                                            <p:cond delay="834"/>
                                          </p:stCondLst>
                                        </p:cTn>
                                        <p:tgtEl>
                                          <p:spTgt spid="44"/>
                                        </p:tgtEl>
                                      </p:cBhvr>
                                      <p:to x="100000" y="100000"/>
                                    </p:animScale>
                                    <p:animScale>
                                      <p:cBhvr>
                                        <p:cTn id="51" dur="13">
                                          <p:stCondLst>
                                            <p:cond delay="904"/>
                                          </p:stCondLst>
                                        </p:cTn>
                                        <p:tgtEl>
                                          <p:spTgt spid="44"/>
                                        </p:tgtEl>
                                      </p:cBhvr>
                                      <p:to x="100000" y="95000"/>
                                    </p:animScale>
                                    <p:animScale>
                                      <p:cBhvr>
                                        <p:cTn id="52" dur="83" decel="50000">
                                          <p:stCondLst>
                                            <p:cond delay="917"/>
                                          </p:stCondLst>
                                        </p:cTn>
                                        <p:tgtEl>
                                          <p:spTgt spid="44"/>
                                        </p:tgtEl>
                                      </p:cBhvr>
                                      <p:to x="100000" y="100000"/>
                                    </p:animScale>
                                  </p:childTnLst>
                                </p:cTn>
                              </p:par>
                              <p:par>
                                <p:cTn id="53" presetID="26" presetClass="entr" presetSubtype="0" fill="hold" grpId="0" nodeType="withEffect">
                                  <p:stCondLst>
                                    <p:cond delay="600"/>
                                  </p:stCondLst>
                                  <p:childTnLst>
                                    <p:set>
                                      <p:cBhvr>
                                        <p:cTn id="54" dur="1" fill="hold">
                                          <p:stCondLst>
                                            <p:cond delay="0"/>
                                          </p:stCondLst>
                                        </p:cTn>
                                        <p:tgtEl>
                                          <p:spTgt spid="45"/>
                                        </p:tgtEl>
                                        <p:attrNameLst>
                                          <p:attrName>style.visibility</p:attrName>
                                        </p:attrNameLst>
                                      </p:cBhvr>
                                      <p:to>
                                        <p:strVal val="visible"/>
                                      </p:to>
                                    </p:set>
                                    <p:animEffect transition="in" filter="wipe(down)">
                                      <p:cBhvr>
                                        <p:cTn id="55" dur="290">
                                          <p:stCondLst>
                                            <p:cond delay="0"/>
                                          </p:stCondLst>
                                        </p:cTn>
                                        <p:tgtEl>
                                          <p:spTgt spid="45"/>
                                        </p:tgtEl>
                                      </p:cBhvr>
                                    </p:animEffect>
                                    <p:anim calcmode="lin" valueType="num">
                                      <p:cBhvr>
                                        <p:cTn id="56" dur="911" tmFilter="0,0; 0.14,0.36; 0.43,0.73; 0.71,0.91; 1.0,1.0">
                                          <p:stCondLst>
                                            <p:cond delay="0"/>
                                          </p:stCondLst>
                                        </p:cTn>
                                        <p:tgtEl>
                                          <p:spTgt spid="45"/>
                                        </p:tgtEl>
                                        <p:attrNameLst>
                                          <p:attrName>ppt_x</p:attrName>
                                        </p:attrNameLst>
                                      </p:cBhvr>
                                      <p:tavLst>
                                        <p:tav tm="0">
                                          <p:val>
                                            <p:strVal val="#ppt_x-0.25"/>
                                          </p:val>
                                        </p:tav>
                                        <p:tav tm="100000">
                                          <p:val>
                                            <p:strVal val="#ppt_x"/>
                                          </p:val>
                                        </p:tav>
                                      </p:tavLst>
                                    </p:anim>
                                    <p:anim calcmode="lin" valueType="num">
                                      <p:cBhvr>
                                        <p:cTn id="57" dur="332" tmFilter="0.0,0.0; 0.25,0.07; 0.50,0.2; 0.75,0.467; 1.0,1.0">
                                          <p:stCondLst>
                                            <p:cond delay="0"/>
                                          </p:stCondLst>
                                        </p:cTn>
                                        <p:tgtEl>
                                          <p:spTgt spid="45"/>
                                        </p:tgtEl>
                                        <p:attrNameLst>
                                          <p:attrName>ppt_y</p:attrName>
                                        </p:attrNameLst>
                                      </p:cBhvr>
                                      <p:tavLst>
                                        <p:tav tm="0" fmla="#ppt_y-sin(pi*$)/3">
                                          <p:val>
                                            <p:fltVal val="0.5"/>
                                          </p:val>
                                        </p:tav>
                                        <p:tav tm="100000">
                                          <p:val>
                                            <p:fltVal val="1"/>
                                          </p:val>
                                        </p:tav>
                                      </p:tavLst>
                                    </p:anim>
                                    <p:anim calcmode="lin" valueType="num">
                                      <p:cBhvr>
                                        <p:cTn id="58" dur="332" tmFilter="0, 0; 0.125,0.2665; 0.25,0.4; 0.375,0.465; 0.5,0.5;  0.625,0.535; 0.75,0.6; 0.875,0.7335; 1,1">
                                          <p:stCondLst>
                                            <p:cond delay="332"/>
                                          </p:stCondLst>
                                        </p:cTn>
                                        <p:tgtEl>
                                          <p:spTgt spid="45"/>
                                        </p:tgtEl>
                                        <p:attrNameLst>
                                          <p:attrName>ppt_y</p:attrName>
                                        </p:attrNameLst>
                                      </p:cBhvr>
                                      <p:tavLst>
                                        <p:tav tm="0" fmla="#ppt_y-sin(pi*$)/9">
                                          <p:val>
                                            <p:fltVal val="0"/>
                                          </p:val>
                                        </p:tav>
                                        <p:tav tm="100000">
                                          <p:val>
                                            <p:fltVal val="1"/>
                                          </p:val>
                                        </p:tav>
                                      </p:tavLst>
                                    </p:anim>
                                    <p:anim calcmode="lin" valueType="num">
                                      <p:cBhvr>
                                        <p:cTn id="59" dur="166" tmFilter="0, 0; 0.125,0.2665; 0.25,0.4; 0.375,0.465; 0.5,0.5;  0.625,0.535; 0.75,0.6; 0.875,0.7335; 1,1">
                                          <p:stCondLst>
                                            <p:cond delay="662"/>
                                          </p:stCondLst>
                                        </p:cTn>
                                        <p:tgtEl>
                                          <p:spTgt spid="45"/>
                                        </p:tgtEl>
                                        <p:attrNameLst>
                                          <p:attrName>ppt_y</p:attrName>
                                        </p:attrNameLst>
                                      </p:cBhvr>
                                      <p:tavLst>
                                        <p:tav tm="0" fmla="#ppt_y-sin(pi*$)/27">
                                          <p:val>
                                            <p:fltVal val="0"/>
                                          </p:val>
                                        </p:tav>
                                        <p:tav tm="100000">
                                          <p:val>
                                            <p:fltVal val="1"/>
                                          </p:val>
                                        </p:tav>
                                      </p:tavLst>
                                    </p:anim>
                                    <p:anim calcmode="lin" valueType="num">
                                      <p:cBhvr>
                                        <p:cTn id="60" dur="82" tmFilter="0, 0; 0.125,0.2665; 0.25,0.4; 0.375,0.465; 0.5,0.5;  0.625,0.535; 0.75,0.6; 0.875,0.7335; 1,1">
                                          <p:stCondLst>
                                            <p:cond delay="828"/>
                                          </p:stCondLst>
                                        </p:cTn>
                                        <p:tgtEl>
                                          <p:spTgt spid="45"/>
                                        </p:tgtEl>
                                        <p:attrNameLst>
                                          <p:attrName>ppt_y</p:attrName>
                                        </p:attrNameLst>
                                      </p:cBhvr>
                                      <p:tavLst>
                                        <p:tav tm="0" fmla="#ppt_y-sin(pi*$)/81">
                                          <p:val>
                                            <p:fltVal val="0"/>
                                          </p:val>
                                        </p:tav>
                                        <p:tav tm="100000">
                                          <p:val>
                                            <p:fltVal val="1"/>
                                          </p:val>
                                        </p:tav>
                                      </p:tavLst>
                                    </p:anim>
                                    <p:animScale>
                                      <p:cBhvr>
                                        <p:cTn id="61" dur="13">
                                          <p:stCondLst>
                                            <p:cond delay="325"/>
                                          </p:stCondLst>
                                        </p:cTn>
                                        <p:tgtEl>
                                          <p:spTgt spid="45"/>
                                        </p:tgtEl>
                                      </p:cBhvr>
                                      <p:to x="100000" y="60000"/>
                                    </p:animScale>
                                    <p:animScale>
                                      <p:cBhvr>
                                        <p:cTn id="62" dur="83" decel="50000">
                                          <p:stCondLst>
                                            <p:cond delay="338"/>
                                          </p:stCondLst>
                                        </p:cTn>
                                        <p:tgtEl>
                                          <p:spTgt spid="45"/>
                                        </p:tgtEl>
                                      </p:cBhvr>
                                      <p:to x="100000" y="100000"/>
                                    </p:animScale>
                                    <p:animScale>
                                      <p:cBhvr>
                                        <p:cTn id="63" dur="13">
                                          <p:stCondLst>
                                            <p:cond delay="656"/>
                                          </p:stCondLst>
                                        </p:cTn>
                                        <p:tgtEl>
                                          <p:spTgt spid="45"/>
                                        </p:tgtEl>
                                      </p:cBhvr>
                                      <p:to x="100000" y="80000"/>
                                    </p:animScale>
                                    <p:animScale>
                                      <p:cBhvr>
                                        <p:cTn id="64" dur="83" decel="50000">
                                          <p:stCondLst>
                                            <p:cond delay="669"/>
                                          </p:stCondLst>
                                        </p:cTn>
                                        <p:tgtEl>
                                          <p:spTgt spid="45"/>
                                        </p:tgtEl>
                                      </p:cBhvr>
                                      <p:to x="100000" y="100000"/>
                                    </p:animScale>
                                    <p:animScale>
                                      <p:cBhvr>
                                        <p:cTn id="65" dur="13">
                                          <p:stCondLst>
                                            <p:cond delay="821"/>
                                          </p:stCondLst>
                                        </p:cTn>
                                        <p:tgtEl>
                                          <p:spTgt spid="45"/>
                                        </p:tgtEl>
                                      </p:cBhvr>
                                      <p:to x="100000" y="90000"/>
                                    </p:animScale>
                                    <p:animScale>
                                      <p:cBhvr>
                                        <p:cTn id="66" dur="83" decel="50000">
                                          <p:stCondLst>
                                            <p:cond delay="834"/>
                                          </p:stCondLst>
                                        </p:cTn>
                                        <p:tgtEl>
                                          <p:spTgt spid="45"/>
                                        </p:tgtEl>
                                      </p:cBhvr>
                                      <p:to x="100000" y="100000"/>
                                    </p:animScale>
                                    <p:animScale>
                                      <p:cBhvr>
                                        <p:cTn id="67" dur="13">
                                          <p:stCondLst>
                                            <p:cond delay="904"/>
                                          </p:stCondLst>
                                        </p:cTn>
                                        <p:tgtEl>
                                          <p:spTgt spid="45"/>
                                        </p:tgtEl>
                                      </p:cBhvr>
                                      <p:to x="100000" y="95000"/>
                                    </p:animScale>
                                    <p:animScale>
                                      <p:cBhvr>
                                        <p:cTn id="68" dur="83" decel="50000">
                                          <p:stCondLst>
                                            <p:cond delay="917"/>
                                          </p:stCondLst>
                                        </p:cTn>
                                        <p:tgtEl>
                                          <p:spTgt spid="45"/>
                                        </p:tgtEl>
                                      </p:cBhvr>
                                      <p:to x="100000" y="100000"/>
                                    </p:animScale>
                                  </p:childTnLst>
                                </p:cTn>
                              </p:par>
                            </p:childTnLst>
                          </p:cTn>
                        </p:par>
                        <p:par>
                          <p:cTn id="69" fill="hold">
                            <p:stCondLst>
                              <p:cond delay="1600"/>
                            </p:stCondLst>
                            <p:childTnLst>
                              <p:par>
                                <p:cTn id="70" presetID="56" presetClass="entr" presetSubtype="0" fill="hold" grpId="0" nodeType="afterEffect">
                                  <p:stCondLst>
                                    <p:cond delay="0"/>
                                  </p:stCondLst>
                                  <p:iterate type="lt">
                                    <p:tmPct val="10000"/>
                                  </p:iterate>
                                  <p:childTnLst>
                                    <p:set>
                                      <p:cBhvr>
                                        <p:cTn id="71" dur="1" fill="hold">
                                          <p:stCondLst>
                                            <p:cond delay="0"/>
                                          </p:stCondLst>
                                        </p:cTn>
                                        <p:tgtEl>
                                          <p:spTgt spid="52"/>
                                        </p:tgtEl>
                                        <p:attrNameLst>
                                          <p:attrName>style.visibility</p:attrName>
                                        </p:attrNameLst>
                                      </p:cBhvr>
                                      <p:to>
                                        <p:strVal val="visible"/>
                                      </p:to>
                                    </p:set>
                                    <p:anim by="(-#ppt_w*2)" calcmode="lin" valueType="num">
                                      <p:cBhvr rctx="PPT">
                                        <p:cTn id="72" dur="250" autoRev="1" fill="hold">
                                          <p:stCondLst>
                                            <p:cond delay="0"/>
                                          </p:stCondLst>
                                        </p:cTn>
                                        <p:tgtEl>
                                          <p:spTgt spid="52"/>
                                        </p:tgtEl>
                                        <p:attrNameLst>
                                          <p:attrName>ppt_w</p:attrName>
                                        </p:attrNameLst>
                                      </p:cBhvr>
                                    </p:anim>
                                    <p:anim by="(#ppt_w*0.50)" calcmode="lin" valueType="num">
                                      <p:cBhvr>
                                        <p:cTn id="73" dur="250" decel="50000" autoRev="1" fill="hold">
                                          <p:stCondLst>
                                            <p:cond delay="0"/>
                                          </p:stCondLst>
                                        </p:cTn>
                                        <p:tgtEl>
                                          <p:spTgt spid="52"/>
                                        </p:tgtEl>
                                        <p:attrNameLst>
                                          <p:attrName>ppt_x</p:attrName>
                                        </p:attrNameLst>
                                      </p:cBhvr>
                                    </p:anim>
                                    <p:anim from="(-#ppt_h/2)" to="(#ppt_y)" calcmode="lin" valueType="num">
                                      <p:cBhvr>
                                        <p:cTn id="74" dur="500" fill="hold">
                                          <p:stCondLst>
                                            <p:cond delay="0"/>
                                          </p:stCondLst>
                                        </p:cTn>
                                        <p:tgtEl>
                                          <p:spTgt spid="52"/>
                                        </p:tgtEl>
                                        <p:attrNameLst>
                                          <p:attrName>ppt_y</p:attrName>
                                        </p:attrNameLst>
                                      </p:cBhvr>
                                    </p:anim>
                                    <p:animRot by="21600000">
                                      <p:cBhvr>
                                        <p:cTn id="75" dur="500" fill="hold">
                                          <p:stCondLst>
                                            <p:cond delay="0"/>
                                          </p:stCondLst>
                                        </p:cTn>
                                        <p:tgtEl>
                                          <p:spTgt spid="52"/>
                                        </p:tgtEl>
                                        <p:attrNameLst>
                                          <p:attrName>r</p:attrName>
                                        </p:attrNameLst>
                                      </p:cBhvr>
                                    </p:animRot>
                                  </p:childTnLst>
                                </p:cTn>
                              </p:par>
                            </p:childTnLst>
                          </p:cTn>
                        </p:par>
                        <p:par>
                          <p:cTn id="76" fill="hold">
                            <p:stCondLst>
                              <p:cond delay="2150"/>
                            </p:stCondLst>
                            <p:childTnLst>
                              <p:par>
                                <p:cTn id="77" presetID="22" presetClass="entr" presetSubtype="8" fill="hold" grpId="0" nodeType="afterEffect">
                                  <p:stCondLst>
                                    <p:cond delay="0"/>
                                  </p:stCondLst>
                                  <p:childTnLst>
                                    <p:set>
                                      <p:cBhvr>
                                        <p:cTn id="78" dur="1" fill="hold">
                                          <p:stCondLst>
                                            <p:cond delay="0"/>
                                          </p:stCondLst>
                                        </p:cTn>
                                        <p:tgtEl>
                                          <p:spTgt spid="46"/>
                                        </p:tgtEl>
                                        <p:attrNameLst>
                                          <p:attrName>style.visibility</p:attrName>
                                        </p:attrNameLst>
                                      </p:cBhvr>
                                      <p:to>
                                        <p:strVal val="visible"/>
                                      </p:to>
                                    </p:set>
                                    <p:animEffect transition="in" filter="wipe(left)">
                                      <p:cBhvr>
                                        <p:cTn id="79" dur="500"/>
                                        <p:tgtEl>
                                          <p:spTgt spid="46"/>
                                        </p:tgtEl>
                                      </p:cBhvr>
                                    </p:animEffect>
                                  </p:childTnLst>
                                </p:cTn>
                              </p:par>
                            </p:childTnLst>
                          </p:cTn>
                        </p:par>
                        <p:par>
                          <p:cTn id="80" fill="hold">
                            <p:stCondLst>
                              <p:cond delay="2650"/>
                            </p:stCondLst>
                            <p:childTnLst>
                              <p:par>
                                <p:cTn id="81" presetID="56" presetClass="entr" presetSubtype="0" fill="hold" grpId="0" nodeType="afterEffect">
                                  <p:stCondLst>
                                    <p:cond delay="0"/>
                                  </p:stCondLst>
                                  <p:iterate type="lt">
                                    <p:tmPct val="10000"/>
                                  </p:iterate>
                                  <p:childTnLst>
                                    <p:set>
                                      <p:cBhvr>
                                        <p:cTn id="82" dur="1" fill="hold">
                                          <p:stCondLst>
                                            <p:cond delay="0"/>
                                          </p:stCondLst>
                                        </p:cTn>
                                        <p:tgtEl>
                                          <p:spTgt spid="51"/>
                                        </p:tgtEl>
                                        <p:attrNameLst>
                                          <p:attrName>style.visibility</p:attrName>
                                        </p:attrNameLst>
                                      </p:cBhvr>
                                      <p:to>
                                        <p:strVal val="visible"/>
                                      </p:to>
                                    </p:set>
                                    <p:anim by="(-#ppt_w*2)" calcmode="lin" valueType="num">
                                      <p:cBhvr rctx="PPT">
                                        <p:cTn id="83" dur="250" autoRev="1" fill="hold">
                                          <p:stCondLst>
                                            <p:cond delay="0"/>
                                          </p:stCondLst>
                                        </p:cTn>
                                        <p:tgtEl>
                                          <p:spTgt spid="51"/>
                                        </p:tgtEl>
                                        <p:attrNameLst>
                                          <p:attrName>ppt_w</p:attrName>
                                        </p:attrNameLst>
                                      </p:cBhvr>
                                    </p:anim>
                                    <p:anim by="(#ppt_w*0.50)" calcmode="lin" valueType="num">
                                      <p:cBhvr>
                                        <p:cTn id="84" dur="250" decel="50000" autoRev="1" fill="hold">
                                          <p:stCondLst>
                                            <p:cond delay="0"/>
                                          </p:stCondLst>
                                        </p:cTn>
                                        <p:tgtEl>
                                          <p:spTgt spid="51"/>
                                        </p:tgtEl>
                                        <p:attrNameLst>
                                          <p:attrName>ppt_x</p:attrName>
                                        </p:attrNameLst>
                                      </p:cBhvr>
                                    </p:anim>
                                    <p:anim from="(-#ppt_h/2)" to="(#ppt_y)" calcmode="lin" valueType="num">
                                      <p:cBhvr>
                                        <p:cTn id="85" dur="500" fill="hold">
                                          <p:stCondLst>
                                            <p:cond delay="0"/>
                                          </p:stCondLst>
                                        </p:cTn>
                                        <p:tgtEl>
                                          <p:spTgt spid="51"/>
                                        </p:tgtEl>
                                        <p:attrNameLst>
                                          <p:attrName>ppt_y</p:attrName>
                                        </p:attrNameLst>
                                      </p:cBhvr>
                                    </p:anim>
                                    <p:animRot by="21600000">
                                      <p:cBhvr>
                                        <p:cTn id="86" dur="500" fill="hold">
                                          <p:stCondLst>
                                            <p:cond delay="0"/>
                                          </p:stCondLst>
                                        </p:cTn>
                                        <p:tgtEl>
                                          <p:spTgt spid="51"/>
                                        </p:tgtEl>
                                        <p:attrNameLst>
                                          <p:attrName>r</p:attrName>
                                        </p:attrNameLst>
                                      </p:cBhvr>
                                    </p:animRot>
                                  </p:childTnLst>
                                </p:cTn>
                              </p:par>
                            </p:childTnLst>
                          </p:cTn>
                        </p:par>
                        <p:par>
                          <p:cTn id="87" fill="hold">
                            <p:stCondLst>
                              <p:cond delay="3200"/>
                            </p:stCondLst>
                            <p:childTnLst>
                              <p:par>
                                <p:cTn id="88" presetID="22" presetClass="entr" presetSubtype="8" fill="hold" grpId="0" nodeType="afterEffect">
                                  <p:stCondLst>
                                    <p:cond delay="0"/>
                                  </p:stCondLst>
                                  <p:childTnLst>
                                    <p:set>
                                      <p:cBhvr>
                                        <p:cTn id="89" dur="1" fill="hold">
                                          <p:stCondLst>
                                            <p:cond delay="0"/>
                                          </p:stCondLst>
                                        </p:cTn>
                                        <p:tgtEl>
                                          <p:spTgt spid="47"/>
                                        </p:tgtEl>
                                        <p:attrNameLst>
                                          <p:attrName>style.visibility</p:attrName>
                                        </p:attrNameLst>
                                      </p:cBhvr>
                                      <p:to>
                                        <p:strVal val="visible"/>
                                      </p:to>
                                    </p:set>
                                    <p:animEffect transition="in" filter="wipe(left)">
                                      <p:cBhvr>
                                        <p:cTn id="90" dur="500"/>
                                        <p:tgtEl>
                                          <p:spTgt spid="47"/>
                                        </p:tgtEl>
                                      </p:cBhvr>
                                    </p:animEffect>
                                  </p:childTnLst>
                                </p:cTn>
                              </p:par>
                            </p:childTnLst>
                          </p:cTn>
                        </p:par>
                        <p:par>
                          <p:cTn id="91" fill="hold">
                            <p:stCondLst>
                              <p:cond delay="3700"/>
                            </p:stCondLst>
                            <p:childTnLst>
                              <p:par>
                                <p:cTn id="92" presetID="56" presetClass="entr" presetSubtype="0" fill="hold" grpId="0" nodeType="afterEffect">
                                  <p:stCondLst>
                                    <p:cond delay="0"/>
                                  </p:stCondLst>
                                  <p:iterate type="lt">
                                    <p:tmPct val="10000"/>
                                  </p:iterate>
                                  <p:childTnLst>
                                    <p:set>
                                      <p:cBhvr>
                                        <p:cTn id="93" dur="1" fill="hold">
                                          <p:stCondLst>
                                            <p:cond delay="0"/>
                                          </p:stCondLst>
                                        </p:cTn>
                                        <p:tgtEl>
                                          <p:spTgt spid="53"/>
                                        </p:tgtEl>
                                        <p:attrNameLst>
                                          <p:attrName>style.visibility</p:attrName>
                                        </p:attrNameLst>
                                      </p:cBhvr>
                                      <p:to>
                                        <p:strVal val="visible"/>
                                      </p:to>
                                    </p:set>
                                    <p:anim by="(-#ppt_w*2)" calcmode="lin" valueType="num">
                                      <p:cBhvr rctx="PPT">
                                        <p:cTn id="94" dur="250" autoRev="1" fill="hold">
                                          <p:stCondLst>
                                            <p:cond delay="0"/>
                                          </p:stCondLst>
                                        </p:cTn>
                                        <p:tgtEl>
                                          <p:spTgt spid="53"/>
                                        </p:tgtEl>
                                        <p:attrNameLst>
                                          <p:attrName>ppt_w</p:attrName>
                                        </p:attrNameLst>
                                      </p:cBhvr>
                                    </p:anim>
                                    <p:anim by="(#ppt_w*0.50)" calcmode="lin" valueType="num">
                                      <p:cBhvr>
                                        <p:cTn id="95" dur="250" decel="50000" autoRev="1" fill="hold">
                                          <p:stCondLst>
                                            <p:cond delay="0"/>
                                          </p:stCondLst>
                                        </p:cTn>
                                        <p:tgtEl>
                                          <p:spTgt spid="53"/>
                                        </p:tgtEl>
                                        <p:attrNameLst>
                                          <p:attrName>ppt_x</p:attrName>
                                        </p:attrNameLst>
                                      </p:cBhvr>
                                    </p:anim>
                                    <p:anim from="(-#ppt_h/2)" to="(#ppt_y)" calcmode="lin" valueType="num">
                                      <p:cBhvr>
                                        <p:cTn id="96" dur="500" fill="hold">
                                          <p:stCondLst>
                                            <p:cond delay="0"/>
                                          </p:stCondLst>
                                        </p:cTn>
                                        <p:tgtEl>
                                          <p:spTgt spid="53"/>
                                        </p:tgtEl>
                                        <p:attrNameLst>
                                          <p:attrName>ppt_y</p:attrName>
                                        </p:attrNameLst>
                                      </p:cBhvr>
                                    </p:anim>
                                    <p:animRot by="21600000">
                                      <p:cBhvr>
                                        <p:cTn id="97" dur="500" fill="hold">
                                          <p:stCondLst>
                                            <p:cond delay="0"/>
                                          </p:stCondLst>
                                        </p:cTn>
                                        <p:tgtEl>
                                          <p:spTgt spid="53"/>
                                        </p:tgtEl>
                                        <p:attrNameLst>
                                          <p:attrName>r</p:attrName>
                                        </p:attrNameLst>
                                      </p:cBhvr>
                                    </p:animRot>
                                  </p:childTnLst>
                                </p:cTn>
                              </p:par>
                            </p:childTnLst>
                          </p:cTn>
                        </p:par>
                        <p:par>
                          <p:cTn id="98" fill="hold">
                            <p:stCondLst>
                              <p:cond delay="4250"/>
                            </p:stCondLst>
                            <p:childTnLst>
                              <p:par>
                                <p:cTn id="99" presetID="22" presetClass="entr" presetSubtype="8" fill="hold" grpId="0" nodeType="afterEffect">
                                  <p:stCondLst>
                                    <p:cond delay="0"/>
                                  </p:stCondLst>
                                  <p:childTnLst>
                                    <p:set>
                                      <p:cBhvr>
                                        <p:cTn id="100" dur="1" fill="hold">
                                          <p:stCondLst>
                                            <p:cond delay="0"/>
                                          </p:stCondLst>
                                        </p:cTn>
                                        <p:tgtEl>
                                          <p:spTgt spid="48"/>
                                        </p:tgtEl>
                                        <p:attrNameLst>
                                          <p:attrName>style.visibility</p:attrName>
                                        </p:attrNameLst>
                                      </p:cBhvr>
                                      <p:to>
                                        <p:strVal val="visible"/>
                                      </p:to>
                                    </p:set>
                                    <p:animEffect transition="in" filter="wipe(left)">
                                      <p:cBhvr>
                                        <p:cTn id="101" dur="500"/>
                                        <p:tgtEl>
                                          <p:spTgt spid="48"/>
                                        </p:tgtEl>
                                      </p:cBhvr>
                                    </p:animEffect>
                                  </p:childTnLst>
                                </p:cTn>
                              </p:par>
                            </p:childTnLst>
                          </p:cTn>
                        </p:par>
                        <p:par>
                          <p:cTn id="102" fill="hold">
                            <p:stCondLst>
                              <p:cond delay="4750"/>
                            </p:stCondLst>
                            <p:childTnLst>
                              <p:par>
                                <p:cTn id="103" presetID="56" presetClass="entr" presetSubtype="0" fill="hold" grpId="0" nodeType="afterEffect">
                                  <p:stCondLst>
                                    <p:cond delay="0"/>
                                  </p:stCondLst>
                                  <p:iterate type="lt">
                                    <p:tmPct val="10000"/>
                                  </p:iterate>
                                  <p:childTnLst>
                                    <p:set>
                                      <p:cBhvr>
                                        <p:cTn id="104" dur="1" fill="hold">
                                          <p:stCondLst>
                                            <p:cond delay="0"/>
                                          </p:stCondLst>
                                        </p:cTn>
                                        <p:tgtEl>
                                          <p:spTgt spid="54"/>
                                        </p:tgtEl>
                                        <p:attrNameLst>
                                          <p:attrName>style.visibility</p:attrName>
                                        </p:attrNameLst>
                                      </p:cBhvr>
                                      <p:to>
                                        <p:strVal val="visible"/>
                                      </p:to>
                                    </p:set>
                                    <p:anim by="(-#ppt_w*2)" calcmode="lin" valueType="num">
                                      <p:cBhvr rctx="PPT">
                                        <p:cTn id="105" dur="250" autoRev="1" fill="hold">
                                          <p:stCondLst>
                                            <p:cond delay="0"/>
                                          </p:stCondLst>
                                        </p:cTn>
                                        <p:tgtEl>
                                          <p:spTgt spid="54"/>
                                        </p:tgtEl>
                                        <p:attrNameLst>
                                          <p:attrName>ppt_w</p:attrName>
                                        </p:attrNameLst>
                                      </p:cBhvr>
                                    </p:anim>
                                    <p:anim by="(#ppt_w*0.50)" calcmode="lin" valueType="num">
                                      <p:cBhvr>
                                        <p:cTn id="106" dur="250" decel="50000" autoRev="1" fill="hold">
                                          <p:stCondLst>
                                            <p:cond delay="0"/>
                                          </p:stCondLst>
                                        </p:cTn>
                                        <p:tgtEl>
                                          <p:spTgt spid="54"/>
                                        </p:tgtEl>
                                        <p:attrNameLst>
                                          <p:attrName>ppt_x</p:attrName>
                                        </p:attrNameLst>
                                      </p:cBhvr>
                                    </p:anim>
                                    <p:anim from="(-#ppt_h/2)" to="(#ppt_y)" calcmode="lin" valueType="num">
                                      <p:cBhvr>
                                        <p:cTn id="107" dur="500" fill="hold">
                                          <p:stCondLst>
                                            <p:cond delay="0"/>
                                          </p:stCondLst>
                                        </p:cTn>
                                        <p:tgtEl>
                                          <p:spTgt spid="54"/>
                                        </p:tgtEl>
                                        <p:attrNameLst>
                                          <p:attrName>ppt_y</p:attrName>
                                        </p:attrNameLst>
                                      </p:cBhvr>
                                    </p:anim>
                                    <p:animRot by="21600000">
                                      <p:cBhvr>
                                        <p:cTn id="108" dur="500" fill="hold">
                                          <p:stCondLst>
                                            <p:cond delay="0"/>
                                          </p:stCondLst>
                                        </p:cTn>
                                        <p:tgtEl>
                                          <p:spTgt spid="54"/>
                                        </p:tgtEl>
                                        <p:attrNameLst>
                                          <p:attrName>r</p:attrName>
                                        </p:attrNameLst>
                                      </p:cBhvr>
                                    </p:animRot>
                                  </p:childTnLst>
                                </p:cTn>
                              </p:par>
                            </p:childTnLst>
                          </p:cTn>
                        </p:par>
                        <p:par>
                          <p:cTn id="109" fill="hold">
                            <p:stCondLst>
                              <p:cond delay="5300"/>
                            </p:stCondLst>
                            <p:childTnLst>
                              <p:par>
                                <p:cTn id="110" presetID="31" presetClass="entr" presetSubtype="0" fill="hold" grpId="0" nodeType="afterEffect">
                                  <p:stCondLst>
                                    <p:cond delay="0"/>
                                  </p:stCondLst>
                                  <p:childTnLst>
                                    <p:set>
                                      <p:cBhvr>
                                        <p:cTn id="111" dur="1" fill="hold">
                                          <p:stCondLst>
                                            <p:cond delay="0"/>
                                          </p:stCondLst>
                                        </p:cTn>
                                        <p:tgtEl>
                                          <p:spTgt spid="50"/>
                                        </p:tgtEl>
                                        <p:attrNameLst>
                                          <p:attrName>style.visibility</p:attrName>
                                        </p:attrNameLst>
                                      </p:cBhvr>
                                      <p:to>
                                        <p:strVal val="visible"/>
                                      </p:to>
                                    </p:set>
                                    <p:anim calcmode="lin" valueType="num">
                                      <p:cBhvr>
                                        <p:cTn id="112" dur="1000" fill="hold"/>
                                        <p:tgtEl>
                                          <p:spTgt spid="50"/>
                                        </p:tgtEl>
                                        <p:attrNameLst>
                                          <p:attrName>ppt_w</p:attrName>
                                        </p:attrNameLst>
                                      </p:cBhvr>
                                      <p:tavLst>
                                        <p:tav tm="0">
                                          <p:val>
                                            <p:fltVal val="0"/>
                                          </p:val>
                                        </p:tav>
                                        <p:tav tm="100000">
                                          <p:val>
                                            <p:strVal val="#ppt_w"/>
                                          </p:val>
                                        </p:tav>
                                      </p:tavLst>
                                    </p:anim>
                                    <p:anim calcmode="lin" valueType="num">
                                      <p:cBhvr>
                                        <p:cTn id="113" dur="1000" fill="hold"/>
                                        <p:tgtEl>
                                          <p:spTgt spid="50"/>
                                        </p:tgtEl>
                                        <p:attrNameLst>
                                          <p:attrName>ppt_h</p:attrName>
                                        </p:attrNameLst>
                                      </p:cBhvr>
                                      <p:tavLst>
                                        <p:tav tm="0">
                                          <p:val>
                                            <p:fltVal val="0"/>
                                          </p:val>
                                        </p:tav>
                                        <p:tav tm="100000">
                                          <p:val>
                                            <p:strVal val="#ppt_h"/>
                                          </p:val>
                                        </p:tav>
                                      </p:tavLst>
                                    </p:anim>
                                    <p:anim calcmode="lin" valueType="num">
                                      <p:cBhvr>
                                        <p:cTn id="114" dur="1000" fill="hold"/>
                                        <p:tgtEl>
                                          <p:spTgt spid="50"/>
                                        </p:tgtEl>
                                        <p:attrNameLst>
                                          <p:attrName>style.rotation</p:attrName>
                                        </p:attrNameLst>
                                      </p:cBhvr>
                                      <p:tavLst>
                                        <p:tav tm="0">
                                          <p:val>
                                            <p:fltVal val="90"/>
                                          </p:val>
                                        </p:tav>
                                        <p:tav tm="100000">
                                          <p:val>
                                            <p:fltVal val="0"/>
                                          </p:val>
                                        </p:tav>
                                      </p:tavLst>
                                    </p:anim>
                                    <p:animEffect transition="in" filter="fade">
                                      <p:cBhvr>
                                        <p:cTn id="115" dur="1000"/>
                                        <p:tgtEl>
                                          <p:spTgt spid="50"/>
                                        </p:tgtEl>
                                      </p:cBhvr>
                                    </p:animEffect>
                                  </p:childTnLst>
                                </p:cTn>
                              </p:par>
                            </p:childTnLst>
                          </p:cTn>
                        </p:par>
                        <p:par>
                          <p:cTn id="116" fill="hold">
                            <p:stCondLst>
                              <p:cond delay="6300"/>
                            </p:stCondLst>
                            <p:childTnLst>
                              <p:par>
                                <p:cTn id="117" presetID="22" presetClass="entr" presetSubtype="8" fill="hold" grpId="0" nodeType="afterEffect">
                                  <p:stCondLst>
                                    <p:cond delay="0"/>
                                  </p:stCondLst>
                                  <p:childTnLst>
                                    <p:set>
                                      <p:cBhvr>
                                        <p:cTn id="118" dur="1" fill="hold">
                                          <p:stCondLst>
                                            <p:cond delay="0"/>
                                          </p:stCondLst>
                                        </p:cTn>
                                        <p:tgtEl>
                                          <p:spTgt spid="49"/>
                                        </p:tgtEl>
                                        <p:attrNameLst>
                                          <p:attrName>style.visibility</p:attrName>
                                        </p:attrNameLst>
                                      </p:cBhvr>
                                      <p:to>
                                        <p:strVal val="visible"/>
                                      </p:to>
                                    </p:set>
                                    <p:animEffect transition="in" filter="wipe(left)">
                                      <p:cBhvr>
                                        <p:cTn id="119" dur="500"/>
                                        <p:tgtEl>
                                          <p:spTgt spid="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animBg="1" autoUpdateAnimBg="0"/>
      <p:bldP spid="43" grpId="0" animBg="1" autoUpdateAnimBg="0"/>
      <p:bldP spid="44" grpId="0" animBg="1" autoUpdateAnimBg="0"/>
      <p:bldP spid="45" grpId="0" animBg="1" autoUpdateAnimBg="0"/>
      <p:bldP spid="46" grpId="0" animBg="1"/>
      <p:bldP spid="47" grpId="0" animBg="1"/>
      <p:bldP spid="48" grpId="0" animBg="1"/>
      <p:bldP spid="49" grpId="0" autoUpdateAnimBg="0"/>
      <p:bldP spid="50" grpId="0" animBg="1"/>
      <p:bldP spid="51" grpId="0" autoUpdateAnimBg="0"/>
      <p:bldP spid="52" grpId="0" autoUpdateAnimBg="0"/>
      <p:bldP spid="53" grpId="0" autoUpdateAnimBg="0"/>
      <p:bldP spid="54" grpId="0" autoUpdateAnimBg="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Freeform 5"/>
          <p:cNvSpPr>
            <a:spLocks noChangeArrowheads="1"/>
          </p:cNvSpPr>
          <p:nvPr/>
        </p:nvSpPr>
        <p:spPr bwMode="auto">
          <a:xfrm>
            <a:off x="1108075" y="2895192"/>
            <a:ext cx="968375" cy="850900"/>
          </a:xfrm>
          <a:custGeom>
            <a:avLst/>
            <a:gdLst>
              <a:gd name="T0" fmla="*/ 957263 w 610"/>
              <a:gd name="T1" fmla="*/ 850900 h 536"/>
              <a:gd name="T2" fmla="*/ 0 w 610"/>
              <a:gd name="T3" fmla="*/ 11113 h 536"/>
              <a:gd name="T4" fmla="*/ 12700 w 610"/>
              <a:gd name="T5" fmla="*/ 0 h 536"/>
              <a:gd name="T6" fmla="*/ 968375 w 610"/>
              <a:gd name="T7" fmla="*/ 839788 h 536"/>
              <a:gd name="T8" fmla="*/ 957263 w 610"/>
              <a:gd name="T9" fmla="*/ 850900 h 536"/>
              <a:gd name="T10" fmla="*/ 0 60000 65536"/>
              <a:gd name="T11" fmla="*/ 0 60000 65536"/>
              <a:gd name="T12" fmla="*/ 0 60000 65536"/>
              <a:gd name="T13" fmla="*/ 0 60000 65536"/>
              <a:gd name="T14" fmla="*/ 0 60000 65536"/>
              <a:gd name="T15" fmla="*/ 0 w 610"/>
              <a:gd name="T16" fmla="*/ 0 h 536"/>
              <a:gd name="T17" fmla="*/ 610 w 610"/>
              <a:gd name="T18" fmla="*/ 536 h 536"/>
            </a:gdLst>
            <a:ahLst/>
            <a:cxnLst>
              <a:cxn ang="T10">
                <a:pos x="T0" y="T1"/>
              </a:cxn>
              <a:cxn ang="T11">
                <a:pos x="T2" y="T3"/>
              </a:cxn>
              <a:cxn ang="T12">
                <a:pos x="T4" y="T5"/>
              </a:cxn>
              <a:cxn ang="T13">
                <a:pos x="T6" y="T7"/>
              </a:cxn>
              <a:cxn ang="T14">
                <a:pos x="T8" y="T9"/>
              </a:cxn>
            </a:cxnLst>
            <a:rect l="T15" t="T16" r="T17" b="T18"/>
            <a:pathLst>
              <a:path w="610" h="536">
                <a:moveTo>
                  <a:pt x="603" y="536"/>
                </a:moveTo>
                <a:lnTo>
                  <a:pt x="0" y="7"/>
                </a:lnTo>
                <a:lnTo>
                  <a:pt x="8" y="0"/>
                </a:lnTo>
                <a:lnTo>
                  <a:pt x="610" y="529"/>
                </a:lnTo>
                <a:lnTo>
                  <a:pt x="603" y="536"/>
                </a:lnTo>
                <a:close/>
              </a:path>
            </a:pathLst>
          </a:custGeom>
          <a:solidFill>
            <a:schemeClr val="accent3"/>
          </a:solidFill>
          <a:ln>
            <a:noFill/>
          </a:ln>
          <a:extLst/>
        </p:spPr>
        <p:txBody>
          <a:bodyPr/>
          <a:lstStyle/>
          <a:p>
            <a:endParaRPr lang="zh-CN" altLang="en-US"/>
          </a:p>
        </p:txBody>
      </p:sp>
      <p:sp>
        <p:nvSpPr>
          <p:cNvPr id="23" name="Freeform 6"/>
          <p:cNvSpPr>
            <a:spLocks noChangeArrowheads="1"/>
          </p:cNvSpPr>
          <p:nvPr/>
        </p:nvSpPr>
        <p:spPr bwMode="auto">
          <a:xfrm>
            <a:off x="2065338" y="2463392"/>
            <a:ext cx="847725" cy="1282700"/>
          </a:xfrm>
          <a:custGeom>
            <a:avLst/>
            <a:gdLst>
              <a:gd name="T0" fmla="*/ 11113 w 534"/>
              <a:gd name="T1" fmla="*/ 1282700 h 808"/>
              <a:gd name="T2" fmla="*/ 0 w 534"/>
              <a:gd name="T3" fmla="*/ 1274763 h 808"/>
              <a:gd name="T4" fmla="*/ 836613 w 534"/>
              <a:gd name="T5" fmla="*/ 0 h 808"/>
              <a:gd name="T6" fmla="*/ 847725 w 534"/>
              <a:gd name="T7" fmla="*/ 7938 h 808"/>
              <a:gd name="T8" fmla="*/ 11113 w 534"/>
              <a:gd name="T9" fmla="*/ 1282700 h 808"/>
              <a:gd name="T10" fmla="*/ 0 60000 65536"/>
              <a:gd name="T11" fmla="*/ 0 60000 65536"/>
              <a:gd name="T12" fmla="*/ 0 60000 65536"/>
              <a:gd name="T13" fmla="*/ 0 60000 65536"/>
              <a:gd name="T14" fmla="*/ 0 60000 65536"/>
              <a:gd name="T15" fmla="*/ 0 w 534"/>
              <a:gd name="T16" fmla="*/ 0 h 808"/>
              <a:gd name="T17" fmla="*/ 534 w 534"/>
              <a:gd name="T18" fmla="*/ 808 h 808"/>
            </a:gdLst>
            <a:ahLst/>
            <a:cxnLst>
              <a:cxn ang="T10">
                <a:pos x="T0" y="T1"/>
              </a:cxn>
              <a:cxn ang="T11">
                <a:pos x="T2" y="T3"/>
              </a:cxn>
              <a:cxn ang="T12">
                <a:pos x="T4" y="T5"/>
              </a:cxn>
              <a:cxn ang="T13">
                <a:pos x="T6" y="T7"/>
              </a:cxn>
              <a:cxn ang="T14">
                <a:pos x="T8" y="T9"/>
              </a:cxn>
            </a:cxnLst>
            <a:rect l="T15" t="T16" r="T17" b="T18"/>
            <a:pathLst>
              <a:path w="534" h="808">
                <a:moveTo>
                  <a:pt x="7" y="808"/>
                </a:moveTo>
                <a:lnTo>
                  <a:pt x="0" y="803"/>
                </a:lnTo>
                <a:lnTo>
                  <a:pt x="527" y="0"/>
                </a:lnTo>
                <a:lnTo>
                  <a:pt x="534" y="5"/>
                </a:lnTo>
                <a:lnTo>
                  <a:pt x="7" y="808"/>
                </a:lnTo>
                <a:close/>
              </a:path>
            </a:pathLst>
          </a:custGeom>
          <a:solidFill>
            <a:schemeClr val="accent3"/>
          </a:solidFill>
          <a:ln>
            <a:noFill/>
          </a:ln>
          <a:extLst/>
        </p:spPr>
        <p:txBody>
          <a:bodyPr/>
          <a:lstStyle/>
          <a:p>
            <a:endParaRPr lang="zh-CN" altLang="en-US"/>
          </a:p>
        </p:txBody>
      </p:sp>
      <p:sp>
        <p:nvSpPr>
          <p:cNvPr id="24" name="Freeform 7"/>
          <p:cNvSpPr>
            <a:spLocks noChangeArrowheads="1"/>
          </p:cNvSpPr>
          <p:nvPr/>
        </p:nvSpPr>
        <p:spPr bwMode="auto">
          <a:xfrm>
            <a:off x="2901950" y="2463392"/>
            <a:ext cx="700088" cy="915988"/>
          </a:xfrm>
          <a:custGeom>
            <a:avLst/>
            <a:gdLst>
              <a:gd name="T0" fmla="*/ 688975 w 441"/>
              <a:gd name="T1" fmla="*/ 915988 h 577"/>
              <a:gd name="T2" fmla="*/ 0 w 441"/>
              <a:gd name="T3" fmla="*/ 7938 h 577"/>
              <a:gd name="T4" fmla="*/ 11113 w 441"/>
              <a:gd name="T5" fmla="*/ 0 h 577"/>
              <a:gd name="T6" fmla="*/ 700088 w 441"/>
              <a:gd name="T7" fmla="*/ 908050 h 577"/>
              <a:gd name="T8" fmla="*/ 688975 w 441"/>
              <a:gd name="T9" fmla="*/ 915988 h 577"/>
              <a:gd name="T10" fmla="*/ 0 60000 65536"/>
              <a:gd name="T11" fmla="*/ 0 60000 65536"/>
              <a:gd name="T12" fmla="*/ 0 60000 65536"/>
              <a:gd name="T13" fmla="*/ 0 60000 65536"/>
              <a:gd name="T14" fmla="*/ 0 60000 65536"/>
              <a:gd name="T15" fmla="*/ 0 w 441"/>
              <a:gd name="T16" fmla="*/ 0 h 577"/>
              <a:gd name="T17" fmla="*/ 441 w 441"/>
              <a:gd name="T18" fmla="*/ 577 h 577"/>
            </a:gdLst>
            <a:ahLst/>
            <a:cxnLst>
              <a:cxn ang="T10">
                <a:pos x="T0" y="T1"/>
              </a:cxn>
              <a:cxn ang="T11">
                <a:pos x="T2" y="T3"/>
              </a:cxn>
              <a:cxn ang="T12">
                <a:pos x="T4" y="T5"/>
              </a:cxn>
              <a:cxn ang="T13">
                <a:pos x="T6" y="T7"/>
              </a:cxn>
              <a:cxn ang="T14">
                <a:pos x="T8" y="T9"/>
              </a:cxn>
            </a:cxnLst>
            <a:rect l="T15" t="T16" r="T17" b="T18"/>
            <a:pathLst>
              <a:path w="441" h="577">
                <a:moveTo>
                  <a:pt x="434" y="577"/>
                </a:moveTo>
                <a:lnTo>
                  <a:pt x="0" y="5"/>
                </a:lnTo>
                <a:lnTo>
                  <a:pt x="7" y="0"/>
                </a:lnTo>
                <a:lnTo>
                  <a:pt x="441" y="572"/>
                </a:lnTo>
                <a:lnTo>
                  <a:pt x="434" y="577"/>
                </a:lnTo>
                <a:close/>
              </a:path>
            </a:pathLst>
          </a:custGeom>
          <a:solidFill>
            <a:schemeClr val="accent3"/>
          </a:solidFill>
          <a:ln>
            <a:noFill/>
          </a:ln>
          <a:extLst/>
        </p:spPr>
        <p:txBody>
          <a:bodyPr/>
          <a:lstStyle/>
          <a:p>
            <a:endParaRPr lang="zh-CN" altLang="en-US"/>
          </a:p>
        </p:txBody>
      </p:sp>
      <p:sp>
        <p:nvSpPr>
          <p:cNvPr id="25" name="Freeform 8"/>
          <p:cNvSpPr>
            <a:spLocks noChangeArrowheads="1"/>
          </p:cNvSpPr>
          <p:nvPr/>
        </p:nvSpPr>
        <p:spPr bwMode="auto">
          <a:xfrm>
            <a:off x="3595688" y="2845980"/>
            <a:ext cx="730250" cy="533400"/>
          </a:xfrm>
          <a:custGeom>
            <a:avLst/>
            <a:gdLst>
              <a:gd name="T0" fmla="*/ 6350 w 460"/>
              <a:gd name="T1" fmla="*/ 533400 h 336"/>
              <a:gd name="T2" fmla="*/ 0 w 460"/>
              <a:gd name="T3" fmla="*/ 522288 h 336"/>
              <a:gd name="T4" fmla="*/ 722313 w 460"/>
              <a:gd name="T5" fmla="*/ 0 h 336"/>
              <a:gd name="T6" fmla="*/ 730250 w 460"/>
              <a:gd name="T7" fmla="*/ 11113 h 336"/>
              <a:gd name="T8" fmla="*/ 6350 w 460"/>
              <a:gd name="T9" fmla="*/ 533400 h 336"/>
              <a:gd name="T10" fmla="*/ 0 60000 65536"/>
              <a:gd name="T11" fmla="*/ 0 60000 65536"/>
              <a:gd name="T12" fmla="*/ 0 60000 65536"/>
              <a:gd name="T13" fmla="*/ 0 60000 65536"/>
              <a:gd name="T14" fmla="*/ 0 60000 65536"/>
              <a:gd name="T15" fmla="*/ 0 w 460"/>
              <a:gd name="T16" fmla="*/ 0 h 336"/>
              <a:gd name="T17" fmla="*/ 460 w 460"/>
              <a:gd name="T18" fmla="*/ 336 h 336"/>
            </a:gdLst>
            <a:ahLst/>
            <a:cxnLst>
              <a:cxn ang="T10">
                <a:pos x="T0" y="T1"/>
              </a:cxn>
              <a:cxn ang="T11">
                <a:pos x="T2" y="T3"/>
              </a:cxn>
              <a:cxn ang="T12">
                <a:pos x="T4" y="T5"/>
              </a:cxn>
              <a:cxn ang="T13">
                <a:pos x="T6" y="T7"/>
              </a:cxn>
              <a:cxn ang="T14">
                <a:pos x="T8" y="T9"/>
              </a:cxn>
            </a:cxnLst>
            <a:rect l="T15" t="T16" r="T17" b="T18"/>
            <a:pathLst>
              <a:path w="460" h="336">
                <a:moveTo>
                  <a:pt x="4" y="336"/>
                </a:moveTo>
                <a:lnTo>
                  <a:pt x="0" y="329"/>
                </a:lnTo>
                <a:lnTo>
                  <a:pt x="455" y="0"/>
                </a:lnTo>
                <a:lnTo>
                  <a:pt x="460" y="7"/>
                </a:lnTo>
                <a:lnTo>
                  <a:pt x="4" y="336"/>
                </a:lnTo>
                <a:close/>
              </a:path>
            </a:pathLst>
          </a:custGeom>
          <a:solidFill>
            <a:schemeClr val="accent3"/>
          </a:solidFill>
          <a:ln>
            <a:noFill/>
          </a:ln>
          <a:extLst/>
        </p:spPr>
        <p:txBody>
          <a:bodyPr/>
          <a:lstStyle/>
          <a:p>
            <a:endParaRPr lang="zh-CN" altLang="en-US"/>
          </a:p>
        </p:txBody>
      </p:sp>
      <p:sp>
        <p:nvSpPr>
          <p:cNvPr id="29" name="Freeform 9"/>
          <p:cNvSpPr>
            <a:spLocks noChangeArrowheads="1"/>
          </p:cNvSpPr>
          <p:nvPr/>
        </p:nvSpPr>
        <p:spPr bwMode="auto">
          <a:xfrm>
            <a:off x="4314825" y="2850742"/>
            <a:ext cx="561975" cy="895350"/>
          </a:xfrm>
          <a:custGeom>
            <a:avLst/>
            <a:gdLst>
              <a:gd name="T0" fmla="*/ 550863 w 354"/>
              <a:gd name="T1" fmla="*/ 895350 h 564"/>
              <a:gd name="T2" fmla="*/ 0 w 354"/>
              <a:gd name="T3" fmla="*/ 6350 h 564"/>
              <a:gd name="T4" fmla="*/ 11113 w 354"/>
              <a:gd name="T5" fmla="*/ 0 h 564"/>
              <a:gd name="T6" fmla="*/ 561975 w 354"/>
              <a:gd name="T7" fmla="*/ 887413 h 564"/>
              <a:gd name="T8" fmla="*/ 550863 w 354"/>
              <a:gd name="T9" fmla="*/ 895350 h 564"/>
              <a:gd name="T10" fmla="*/ 0 60000 65536"/>
              <a:gd name="T11" fmla="*/ 0 60000 65536"/>
              <a:gd name="T12" fmla="*/ 0 60000 65536"/>
              <a:gd name="T13" fmla="*/ 0 60000 65536"/>
              <a:gd name="T14" fmla="*/ 0 60000 65536"/>
              <a:gd name="T15" fmla="*/ 0 w 354"/>
              <a:gd name="T16" fmla="*/ 0 h 564"/>
              <a:gd name="T17" fmla="*/ 354 w 354"/>
              <a:gd name="T18" fmla="*/ 564 h 564"/>
            </a:gdLst>
            <a:ahLst/>
            <a:cxnLst>
              <a:cxn ang="T10">
                <a:pos x="T0" y="T1"/>
              </a:cxn>
              <a:cxn ang="T11">
                <a:pos x="T2" y="T3"/>
              </a:cxn>
              <a:cxn ang="T12">
                <a:pos x="T4" y="T5"/>
              </a:cxn>
              <a:cxn ang="T13">
                <a:pos x="T6" y="T7"/>
              </a:cxn>
              <a:cxn ang="T14">
                <a:pos x="T8" y="T9"/>
              </a:cxn>
            </a:cxnLst>
            <a:rect l="T15" t="T16" r="T17" b="T18"/>
            <a:pathLst>
              <a:path w="354" h="564">
                <a:moveTo>
                  <a:pt x="347" y="564"/>
                </a:moveTo>
                <a:lnTo>
                  <a:pt x="0" y="4"/>
                </a:lnTo>
                <a:lnTo>
                  <a:pt x="7" y="0"/>
                </a:lnTo>
                <a:lnTo>
                  <a:pt x="354" y="559"/>
                </a:lnTo>
                <a:lnTo>
                  <a:pt x="347" y="564"/>
                </a:lnTo>
                <a:close/>
              </a:path>
            </a:pathLst>
          </a:custGeom>
          <a:solidFill>
            <a:schemeClr val="accent3"/>
          </a:solidFill>
          <a:ln>
            <a:noFill/>
          </a:ln>
          <a:extLst/>
        </p:spPr>
        <p:txBody>
          <a:bodyPr/>
          <a:lstStyle/>
          <a:p>
            <a:endParaRPr lang="zh-CN" altLang="en-US">
              <a:solidFill>
                <a:schemeClr val="accent2"/>
              </a:solidFill>
            </a:endParaRPr>
          </a:p>
        </p:txBody>
      </p:sp>
      <p:sp>
        <p:nvSpPr>
          <p:cNvPr id="30" name="Freeform 10"/>
          <p:cNvSpPr>
            <a:spLocks noChangeArrowheads="1"/>
          </p:cNvSpPr>
          <p:nvPr/>
        </p:nvSpPr>
        <p:spPr bwMode="auto">
          <a:xfrm>
            <a:off x="4865688" y="1826805"/>
            <a:ext cx="615950" cy="1916112"/>
          </a:xfrm>
          <a:custGeom>
            <a:avLst/>
            <a:gdLst>
              <a:gd name="T0" fmla="*/ 15875 w 388"/>
              <a:gd name="T1" fmla="*/ 1916112 h 1207"/>
              <a:gd name="T2" fmla="*/ 0 w 388"/>
              <a:gd name="T3" fmla="*/ 1911350 h 1207"/>
              <a:gd name="T4" fmla="*/ 600075 w 388"/>
              <a:gd name="T5" fmla="*/ 0 h 1207"/>
              <a:gd name="T6" fmla="*/ 615950 w 388"/>
              <a:gd name="T7" fmla="*/ 3175 h 1207"/>
              <a:gd name="T8" fmla="*/ 15875 w 388"/>
              <a:gd name="T9" fmla="*/ 1916112 h 1207"/>
              <a:gd name="T10" fmla="*/ 0 60000 65536"/>
              <a:gd name="T11" fmla="*/ 0 60000 65536"/>
              <a:gd name="T12" fmla="*/ 0 60000 65536"/>
              <a:gd name="T13" fmla="*/ 0 60000 65536"/>
              <a:gd name="T14" fmla="*/ 0 60000 65536"/>
              <a:gd name="T15" fmla="*/ 0 w 388"/>
              <a:gd name="T16" fmla="*/ 0 h 1207"/>
              <a:gd name="T17" fmla="*/ 388 w 388"/>
              <a:gd name="T18" fmla="*/ 1207 h 1207"/>
            </a:gdLst>
            <a:ahLst/>
            <a:cxnLst>
              <a:cxn ang="T10">
                <a:pos x="T0" y="T1"/>
              </a:cxn>
              <a:cxn ang="T11">
                <a:pos x="T2" y="T3"/>
              </a:cxn>
              <a:cxn ang="T12">
                <a:pos x="T4" y="T5"/>
              </a:cxn>
              <a:cxn ang="T13">
                <a:pos x="T6" y="T7"/>
              </a:cxn>
              <a:cxn ang="T14">
                <a:pos x="T8" y="T9"/>
              </a:cxn>
            </a:cxnLst>
            <a:rect l="T15" t="T16" r="T17" b="T18"/>
            <a:pathLst>
              <a:path w="388" h="1207">
                <a:moveTo>
                  <a:pt x="10" y="1207"/>
                </a:moveTo>
                <a:lnTo>
                  <a:pt x="0" y="1204"/>
                </a:lnTo>
                <a:lnTo>
                  <a:pt x="378" y="0"/>
                </a:lnTo>
                <a:lnTo>
                  <a:pt x="388" y="2"/>
                </a:lnTo>
                <a:lnTo>
                  <a:pt x="10" y="1207"/>
                </a:lnTo>
                <a:close/>
              </a:path>
            </a:pathLst>
          </a:custGeom>
          <a:solidFill>
            <a:schemeClr val="accent3"/>
          </a:solidFill>
          <a:ln>
            <a:noFill/>
          </a:ln>
          <a:extLst/>
        </p:spPr>
        <p:txBody>
          <a:bodyPr/>
          <a:lstStyle/>
          <a:p>
            <a:endParaRPr lang="zh-CN" altLang="en-US"/>
          </a:p>
        </p:txBody>
      </p:sp>
      <p:sp>
        <p:nvSpPr>
          <p:cNvPr id="31" name="Freeform 11"/>
          <p:cNvSpPr>
            <a:spLocks noChangeArrowheads="1"/>
          </p:cNvSpPr>
          <p:nvPr/>
        </p:nvSpPr>
        <p:spPr bwMode="auto">
          <a:xfrm>
            <a:off x="5465763" y="1826805"/>
            <a:ext cx="746125" cy="1270000"/>
          </a:xfrm>
          <a:custGeom>
            <a:avLst/>
            <a:gdLst>
              <a:gd name="T0" fmla="*/ 735013 w 470"/>
              <a:gd name="T1" fmla="*/ 1270000 h 800"/>
              <a:gd name="T2" fmla="*/ 0 w 470"/>
              <a:gd name="T3" fmla="*/ 3175 h 800"/>
              <a:gd name="T4" fmla="*/ 11113 w 470"/>
              <a:gd name="T5" fmla="*/ 0 h 800"/>
              <a:gd name="T6" fmla="*/ 746125 w 470"/>
              <a:gd name="T7" fmla="*/ 1266825 h 800"/>
              <a:gd name="T8" fmla="*/ 735013 w 470"/>
              <a:gd name="T9" fmla="*/ 1270000 h 800"/>
              <a:gd name="T10" fmla="*/ 0 60000 65536"/>
              <a:gd name="T11" fmla="*/ 0 60000 65536"/>
              <a:gd name="T12" fmla="*/ 0 60000 65536"/>
              <a:gd name="T13" fmla="*/ 0 60000 65536"/>
              <a:gd name="T14" fmla="*/ 0 60000 65536"/>
              <a:gd name="T15" fmla="*/ 0 w 470"/>
              <a:gd name="T16" fmla="*/ 0 h 800"/>
              <a:gd name="T17" fmla="*/ 470 w 470"/>
              <a:gd name="T18" fmla="*/ 800 h 800"/>
            </a:gdLst>
            <a:ahLst/>
            <a:cxnLst>
              <a:cxn ang="T10">
                <a:pos x="T0" y="T1"/>
              </a:cxn>
              <a:cxn ang="T11">
                <a:pos x="T2" y="T3"/>
              </a:cxn>
              <a:cxn ang="T12">
                <a:pos x="T4" y="T5"/>
              </a:cxn>
              <a:cxn ang="T13">
                <a:pos x="T6" y="T7"/>
              </a:cxn>
              <a:cxn ang="T14">
                <a:pos x="T8" y="T9"/>
              </a:cxn>
            </a:cxnLst>
            <a:rect l="T15" t="T16" r="T17" b="T18"/>
            <a:pathLst>
              <a:path w="470" h="800">
                <a:moveTo>
                  <a:pt x="463" y="800"/>
                </a:moveTo>
                <a:lnTo>
                  <a:pt x="0" y="2"/>
                </a:lnTo>
                <a:lnTo>
                  <a:pt x="7" y="0"/>
                </a:lnTo>
                <a:lnTo>
                  <a:pt x="470" y="798"/>
                </a:lnTo>
                <a:lnTo>
                  <a:pt x="463" y="800"/>
                </a:lnTo>
                <a:close/>
              </a:path>
            </a:pathLst>
          </a:custGeom>
          <a:solidFill>
            <a:schemeClr val="accent3"/>
          </a:solidFill>
          <a:ln>
            <a:noFill/>
          </a:ln>
          <a:extLst/>
        </p:spPr>
        <p:txBody>
          <a:bodyPr/>
          <a:lstStyle/>
          <a:p>
            <a:endParaRPr lang="zh-CN" altLang="en-US"/>
          </a:p>
        </p:txBody>
      </p:sp>
      <p:sp>
        <p:nvSpPr>
          <p:cNvPr id="32" name="Freeform 12"/>
          <p:cNvSpPr>
            <a:spLocks noChangeArrowheads="1"/>
          </p:cNvSpPr>
          <p:nvPr/>
        </p:nvSpPr>
        <p:spPr bwMode="auto">
          <a:xfrm>
            <a:off x="6200775" y="2336392"/>
            <a:ext cx="1125538" cy="765175"/>
          </a:xfrm>
          <a:custGeom>
            <a:avLst/>
            <a:gdLst>
              <a:gd name="T0" fmla="*/ 7938 w 709"/>
              <a:gd name="T1" fmla="*/ 765175 h 482"/>
              <a:gd name="T2" fmla="*/ 0 w 709"/>
              <a:gd name="T3" fmla="*/ 754063 h 482"/>
              <a:gd name="T4" fmla="*/ 1117600 w 709"/>
              <a:gd name="T5" fmla="*/ 0 h 482"/>
              <a:gd name="T6" fmla="*/ 1125538 w 709"/>
              <a:gd name="T7" fmla="*/ 11113 h 482"/>
              <a:gd name="T8" fmla="*/ 7938 w 709"/>
              <a:gd name="T9" fmla="*/ 765175 h 482"/>
              <a:gd name="T10" fmla="*/ 0 60000 65536"/>
              <a:gd name="T11" fmla="*/ 0 60000 65536"/>
              <a:gd name="T12" fmla="*/ 0 60000 65536"/>
              <a:gd name="T13" fmla="*/ 0 60000 65536"/>
              <a:gd name="T14" fmla="*/ 0 60000 65536"/>
              <a:gd name="T15" fmla="*/ 0 w 709"/>
              <a:gd name="T16" fmla="*/ 0 h 482"/>
              <a:gd name="T17" fmla="*/ 709 w 709"/>
              <a:gd name="T18" fmla="*/ 482 h 482"/>
            </a:gdLst>
            <a:ahLst/>
            <a:cxnLst>
              <a:cxn ang="T10">
                <a:pos x="T0" y="T1"/>
              </a:cxn>
              <a:cxn ang="T11">
                <a:pos x="T2" y="T3"/>
              </a:cxn>
              <a:cxn ang="T12">
                <a:pos x="T4" y="T5"/>
              </a:cxn>
              <a:cxn ang="T13">
                <a:pos x="T6" y="T7"/>
              </a:cxn>
              <a:cxn ang="T14">
                <a:pos x="T8" y="T9"/>
              </a:cxn>
            </a:cxnLst>
            <a:rect l="T15" t="T16" r="T17" b="T18"/>
            <a:pathLst>
              <a:path w="709" h="482">
                <a:moveTo>
                  <a:pt x="5" y="482"/>
                </a:moveTo>
                <a:lnTo>
                  <a:pt x="0" y="475"/>
                </a:lnTo>
                <a:lnTo>
                  <a:pt x="704" y="0"/>
                </a:lnTo>
                <a:lnTo>
                  <a:pt x="709" y="7"/>
                </a:lnTo>
                <a:lnTo>
                  <a:pt x="5" y="482"/>
                </a:lnTo>
                <a:close/>
              </a:path>
            </a:pathLst>
          </a:custGeom>
          <a:solidFill>
            <a:schemeClr val="accent3"/>
          </a:solidFill>
          <a:ln>
            <a:noFill/>
          </a:ln>
          <a:extLst/>
        </p:spPr>
        <p:txBody>
          <a:bodyPr/>
          <a:lstStyle/>
          <a:p>
            <a:endParaRPr lang="zh-CN" altLang="en-US"/>
          </a:p>
        </p:txBody>
      </p:sp>
      <p:sp>
        <p:nvSpPr>
          <p:cNvPr id="33" name="Freeform 13"/>
          <p:cNvSpPr>
            <a:spLocks noChangeArrowheads="1"/>
          </p:cNvSpPr>
          <p:nvPr/>
        </p:nvSpPr>
        <p:spPr bwMode="auto">
          <a:xfrm>
            <a:off x="7315200" y="2339567"/>
            <a:ext cx="682625" cy="852488"/>
          </a:xfrm>
          <a:custGeom>
            <a:avLst/>
            <a:gdLst>
              <a:gd name="T0" fmla="*/ 674688 w 430"/>
              <a:gd name="T1" fmla="*/ 852488 h 537"/>
              <a:gd name="T2" fmla="*/ 0 w 430"/>
              <a:gd name="T3" fmla="*/ 7938 h 537"/>
              <a:gd name="T4" fmla="*/ 11113 w 430"/>
              <a:gd name="T5" fmla="*/ 0 h 537"/>
              <a:gd name="T6" fmla="*/ 682625 w 430"/>
              <a:gd name="T7" fmla="*/ 844550 h 537"/>
              <a:gd name="T8" fmla="*/ 674688 w 430"/>
              <a:gd name="T9" fmla="*/ 852488 h 537"/>
              <a:gd name="T10" fmla="*/ 0 60000 65536"/>
              <a:gd name="T11" fmla="*/ 0 60000 65536"/>
              <a:gd name="T12" fmla="*/ 0 60000 65536"/>
              <a:gd name="T13" fmla="*/ 0 60000 65536"/>
              <a:gd name="T14" fmla="*/ 0 60000 65536"/>
              <a:gd name="T15" fmla="*/ 0 w 430"/>
              <a:gd name="T16" fmla="*/ 0 h 537"/>
              <a:gd name="T17" fmla="*/ 430 w 430"/>
              <a:gd name="T18" fmla="*/ 537 h 537"/>
            </a:gdLst>
            <a:ahLst/>
            <a:cxnLst>
              <a:cxn ang="T10">
                <a:pos x="T0" y="T1"/>
              </a:cxn>
              <a:cxn ang="T11">
                <a:pos x="T2" y="T3"/>
              </a:cxn>
              <a:cxn ang="T12">
                <a:pos x="T4" y="T5"/>
              </a:cxn>
              <a:cxn ang="T13">
                <a:pos x="T6" y="T7"/>
              </a:cxn>
              <a:cxn ang="T14">
                <a:pos x="T8" y="T9"/>
              </a:cxn>
            </a:cxnLst>
            <a:rect l="T15" t="T16" r="T17" b="T18"/>
            <a:pathLst>
              <a:path w="430" h="537">
                <a:moveTo>
                  <a:pt x="425" y="537"/>
                </a:moveTo>
                <a:lnTo>
                  <a:pt x="0" y="5"/>
                </a:lnTo>
                <a:lnTo>
                  <a:pt x="7" y="0"/>
                </a:lnTo>
                <a:lnTo>
                  <a:pt x="430" y="532"/>
                </a:lnTo>
                <a:lnTo>
                  <a:pt x="425" y="537"/>
                </a:lnTo>
                <a:close/>
              </a:path>
            </a:pathLst>
          </a:custGeom>
          <a:solidFill>
            <a:schemeClr val="accent3"/>
          </a:solidFill>
          <a:ln>
            <a:noFill/>
          </a:ln>
          <a:extLst/>
        </p:spPr>
        <p:txBody>
          <a:bodyPr/>
          <a:lstStyle/>
          <a:p>
            <a:endParaRPr lang="zh-CN" altLang="en-US"/>
          </a:p>
        </p:txBody>
      </p:sp>
      <p:sp>
        <p:nvSpPr>
          <p:cNvPr id="34" name="Oval 47"/>
          <p:cNvSpPr>
            <a:spLocks noChangeArrowheads="1"/>
          </p:cNvSpPr>
          <p:nvPr/>
        </p:nvSpPr>
        <p:spPr bwMode="auto">
          <a:xfrm>
            <a:off x="865188" y="2650717"/>
            <a:ext cx="495300" cy="495300"/>
          </a:xfrm>
          <a:prstGeom prst="ellipse">
            <a:avLst/>
          </a:prstGeom>
          <a:solidFill>
            <a:schemeClr val="bg1"/>
          </a:solidFill>
          <a:ln>
            <a:noFill/>
          </a:ln>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endParaRPr lang="zh-CN" altLang="zh-CN" sz="1600">
              <a:solidFill>
                <a:srgbClr val="000000"/>
              </a:solidFill>
              <a:sym typeface="宋体" panose="02010600030101010101" pitchFamily="2" charset="-122"/>
            </a:endParaRPr>
          </a:p>
        </p:txBody>
      </p:sp>
      <p:sp>
        <p:nvSpPr>
          <p:cNvPr id="35" name="Oval 54"/>
          <p:cNvSpPr>
            <a:spLocks noChangeArrowheads="1"/>
          </p:cNvSpPr>
          <p:nvPr/>
        </p:nvSpPr>
        <p:spPr bwMode="auto">
          <a:xfrm>
            <a:off x="3568700" y="3344455"/>
            <a:ext cx="60325" cy="60325"/>
          </a:xfrm>
          <a:prstGeom prst="ellipse">
            <a:avLst/>
          </a:prstGeom>
          <a:solidFill>
            <a:schemeClr val="tx2"/>
          </a:solidFill>
          <a:ln>
            <a:noFill/>
          </a:ln>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endParaRPr lang="zh-CN" altLang="zh-CN" sz="1600">
              <a:solidFill>
                <a:srgbClr val="000000"/>
              </a:solidFill>
              <a:sym typeface="宋体" panose="02010600030101010101" pitchFamily="2" charset="-122"/>
            </a:endParaRPr>
          </a:p>
        </p:txBody>
      </p:sp>
      <p:sp>
        <p:nvSpPr>
          <p:cNvPr id="36" name="TextBox 682"/>
          <p:cNvSpPr>
            <a:spLocks noChangeArrowheads="1"/>
          </p:cNvSpPr>
          <p:nvPr/>
        </p:nvSpPr>
        <p:spPr bwMode="auto">
          <a:xfrm>
            <a:off x="819150" y="2693580"/>
            <a:ext cx="60642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a:r>
              <a:rPr lang="en-US" altLang="zh-CN" sz="2000" dirty="0">
                <a:solidFill>
                  <a:schemeClr val="accent2"/>
                </a:solidFill>
                <a:latin typeface="方正中等线简体" panose="03000509000000000000" pitchFamily="65" charset="-122"/>
                <a:ea typeface="方正中等线简体" panose="03000509000000000000" pitchFamily="65" charset="-122"/>
              </a:rPr>
              <a:t>80</a:t>
            </a:r>
            <a:r>
              <a:rPr lang="en-US" altLang="zh-CN" sz="1100" dirty="0">
                <a:solidFill>
                  <a:schemeClr val="accent2"/>
                </a:solidFill>
                <a:latin typeface="方正中等线简体" panose="03000509000000000000" pitchFamily="65" charset="-122"/>
                <a:ea typeface="方正中等线简体" panose="03000509000000000000" pitchFamily="65" charset="-122"/>
              </a:rPr>
              <a:t>%</a:t>
            </a:r>
            <a:endParaRPr lang="zh-CN" altLang="en-US" sz="1100" dirty="0">
              <a:solidFill>
                <a:schemeClr val="accent2"/>
              </a:solidFill>
              <a:latin typeface="方正中等线简体" panose="03000509000000000000" pitchFamily="65" charset="-122"/>
              <a:ea typeface="方正中等线简体" panose="03000509000000000000" pitchFamily="65" charset="-122"/>
            </a:endParaRPr>
          </a:p>
        </p:txBody>
      </p:sp>
      <p:grpSp>
        <p:nvGrpSpPr>
          <p:cNvPr id="37" name="组合 36"/>
          <p:cNvGrpSpPr/>
          <p:nvPr/>
        </p:nvGrpSpPr>
        <p:grpSpPr>
          <a:xfrm>
            <a:off x="2522538" y="2157005"/>
            <a:ext cx="781050" cy="617537"/>
            <a:chOff x="2522538" y="2157005"/>
            <a:chExt cx="781050" cy="617537"/>
          </a:xfrm>
        </p:grpSpPr>
        <p:sp>
          <p:nvSpPr>
            <p:cNvPr id="38" name="Oval 45"/>
            <p:cNvSpPr>
              <a:spLocks noChangeArrowheads="1"/>
            </p:cNvSpPr>
            <p:nvPr/>
          </p:nvSpPr>
          <p:spPr bwMode="auto">
            <a:xfrm>
              <a:off x="2597150" y="2157005"/>
              <a:ext cx="619125" cy="617537"/>
            </a:xfrm>
            <a:prstGeom prst="ellipse">
              <a:avLst/>
            </a:prstGeom>
            <a:solidFill>
              <a:schemeClr val="bg2"/>
            </a:solidFill>
            <a:ln>
              <a:noFill/>
            </a:ln>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endParaRPr lang="zh-CN" altLang="zh-CN" sz="1600">
                <a:solidFill>
                  <a:schemeClr val="accent2"/>
                </a:solidFill>
                <a:sym typeface="宋体" panose="02010600030101010101" pitchFamily="2" charset="-122"/>
              </a:endParaRPr>
            </a:p>
          </p:txBody>
        </p:sp>
        <p:sp>
          <p:nvSpPr>
            <p:cNvPr id="39" name="TextBox 682"/>
            <p:cNvSpPr>
              <a:spLocks noChangeArrowheads="1"/>
            </p:cNvSpPr>
            <p:nvPr/>
          </p:nvSpPr>
          <p:spPr bwMode="auto">
            <a:xfrm>
              <a:off x="2522538" y="2247492"/>
              <a:ext cx="781050"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a:r>
                <a:rPr lang="en-US" altLang="zh-CN" sz="2200">
                  <a:solidFill>
                    <a:schemeClr val="accent2"/>
                  </a:solidFill>
                  <a:latin typeface="方正中等线简体" panose="03000509000000000000" pitchFamily="65" charset="-122"/>
                  <a:ea typeface="方正中等线简体" panose="03000509000000000000" pitchFamily="65" charset="-122"/>
                </a:rPr>
                <a:t>100</a:t>
              </a:r>
              <a:r>
                <a:rPr lang="en-US" altLang="zh-CN" sz="1100">
                  <a:solidFill>
                    <a:schemeClr val="accent2"/>
                  </a:solidFill>
                  <a:latin typeface="方正中等线简体" panose="03000509000000000000" pitchFamily="65" charset="-122"/>
                  <a:ea typeface="方正中等线简体" panose="03000509000000000000" pitchFamily="65" charset="-122"/>
                </a:rPr>
                <a:t>%</a:t>
              </a:r>
              <a:endParaRPr lang="zh-CN" altLang="en-US" sz="1100">
                <a:solidFill>
                  <a:schemeClr val="accent2"/>
                </a:solidFill>
                <a:latin typeface="方正中等线简体" panose="03000509000000000000" pitchFamily="65" charset="-122"/>
                <a:ea typeface="方正中等线简体" panose="03000509000000000000" pitchFamily="65" charset="-122"/>
              </a:endParaRPr>
            </a:p>
          </p:txBody>
        </p:sp>
      </p:grpSp>
      <p:grpSp>
        <p:nvGrpSpPr>
          <p:cNvPr id="40" name="组合 39"/>
          <p:cNvGrpSpPr/>
          <p:nvPr/>
        </p:nvGrpSpPr>
        <p:grpSpPr>
          <a:xfrm>
            <a:off x="4600575" y="3525430"/>
            <a:ext cx="595313" cy="434975"/>
            <a:chOff x="4600575" y="3525430"/>
            <a:chExt cx="595313" cy="434975"/>
          </a:xfrm>
        </p:grpSpPr>
        <p:sp>
          <p:nvSpPr>
            <p:cNvPr id="41" name="Oval 48"/>
            <p:cNvSpPr>
              <a:spLocks noChangeArrowheads="1"/>
            </p:cNvSpPr>
            <p:nvPr/>
          </p:nvSpPr>
          <p:spPr bwMode="auto">
            <a:xfrm>
              <a:off x="4656138" y="3525430"/>
              <a:ext cx="434975" cy="434975"/>
            </a:xfrm>
            <a:prstGeom prst="ellipse">
              <a:avLst/>
            </a:prstGeom>
            <a:solidFill>
              <a:schemeClr val="tx1"/>
            </a:solidFill>
            <a:ln>
              <a:noFill/>
            </a:ln>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endParaRPr lang="zh-CN" altLang="zh-CN" sz="1600">
                <a:solidFill>
                  <a:schemeClr val="accent2"/>
                </a:solidFill>
                <a:sym typeface="宋体" panose="02010600030101010101" pitchFamily="2" charset="-122"/>
              </a:endParaRPr>
            </a:p>
          </p:txBody>
        </p:sp>
        <p:sp>
          <p:nvSpPr>
            <p:cNvPr id="59" name="TextBox 682"/>
            <p:cNvSpPr>
              <a:spLocks noChangeArrowheads="1"/>
            </p:cNvSpPr>
            <p:nvPr/>
          </p:nvSpPr>
          <p:spPr bwMode="auto">
            <a:xfrm>
              <a:off x="4600575" y="3542892"/>
              <a:ext cx="595313"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a:r>
                <a:rPr lang="en-US" altLang="zh-CN" sz="2000">
                  <a:solidFill>
                    <a:schemeClr val="accent2"/>
                  </a:solidFill>
                  <a:latin typeface="方正中等线简体" panose="03000509000000000000" pitchFamily="65" charset="-122"/>
                  <a:ea typeface="方正中等线简体" panose="03000509000000000000" pitchFamily="65" charset="-122"/>
                </a:rPr>
                <a:t>75</a:t>
              </a:r>
              <a:r>
                <a:rPr lang="en-US" altLang="zh-CN" sz="1100">
                  <a:solidFill>
                    <a:schemeClr val="accent2"/>
                  </a:solidFill>
                  <a:latin typeface="方正中等线简体" panose="03000509000000000000" pitchFamily="65" charset="-122"/>
                  <a:ea typeface="方正中等线简体" panose="03000509000000000000" pitchFamily="65" charset="-122"/>
                </a:rPr>
                <a:t>%</a:t>
              </a:r>
              <a:endParaRPr lang="zh-CN" altLang="en-US" sz="1100">
                <a:solidFill>
                  <a:schemeClr val="accent2"/>
                </a:solidFill>
                <a:latin typeface="方正中等线简体" panose="03000509000000000000" pitchFamily="65" charset="-122"/>
                <a:ea typeface="方正中等线简体" panose="03000509000000000000" pitchFamily="65" charset="-122"/>
              </a:endParaRPr>
            </a:p>
          </p:txBody>
        </p:sp>
      </p:grpSp>
      <p:grpSp>
        <p:nvGrpSpPr>
          <p:cNvPr id="60" name="组合 59"/>
          <p:cNvGrpSpPr/>
          <p:nvPr/>
        </p:nvGrpSpPr>
        <p:grpSpPr>
          <a:xfrm>
            <a:off x="5915025" y="2815817"/>
            <a:ext cx="623888" cy="558800"/>
            <a:chOff x="5915025" y="2815817"/>
            <a:chExt cx="623888" cy="558800"/>
          </a:xfrm>
        </p:grpSpPr>
        <p:sp>
          <p:nvSpPr>
            <p:cNvPr id="61" name="Oval 46"/>
            <p:cNvSpPr>
              <a:spLocks noChangeArrowheads="1"/>
            </p:cNvSpPr>
            <p:nvPr/>
          </p:nvSpPr>
          <p:spPr bwMode="auto">
            <a:xfrm>
              <a:off x="5927725" y="2815817"/>
              <a:ext cx="558800" cy="558800"/>
            </a:xfrm>
            <a:prstGeom prst="ellipse">
              <a:avLst/>
            </a:prstGeom>
            <a:solidFill>
              <a:schemeClr val="tx2"/>
            </a:solidFill>
            <a:ln>
              <a:noFill/>
            </a:ln>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endParaRPr lang="zh-CN" altLang="zh-CN" sz="1600">
                <a:solidFill>
                  <a:schemeClr val="accent2"/>
                </a:solidFill>
                <a:sym typeface="宋体" panose="02010600030101010101" pitchFamily="2" charset="-122"/>
              </a:endParaRPr>
            </a:p>
          </p:txBody>
        </p:sp>
        <p:sp>
          <p:nvSpPr>
            <p:cNvPr id="62" name="TextBox 682"/>
            <p:cNvSpPr>
              <a:spLocks noChangeArrowheads="1"/>
            </p:cNvSpPr>
            <p:nvPr/>
          </p:nvSpPr>
          <p:spPr bwMode="auto">
            <a:xfrm>
              <a:off x="5915025" y="2880905"/>
              <a:ext cx="623888" cy="430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a:r>
                <a:rPr lang="en-US" altLang="zh-CN" sz="2200">
                  <a:solidFill>
                    <a:schemeClr val="accent2"/>
                  </a:solidFill>
                  <a:latin typeface="方正中等线简体" panose="03000509000000000000" pitchFamily="65" charset="-122"/>
                  <a:ea typeface="方正中等线简体" panose="03000509000000000000" pitchFamily="65" charset="-122"/>
                </a:rPr>
                <a:t>98</a:t>
              </a:r>
              <a:r>
                <a:rPr lang="en-US" altLang="zh-CN" sz="1100">
                  <a:solidFill>
                    <a:schemeClr val="accent2"/>
                  </a:solidFill>
                  <a:latin typeface="方正中等线简体" panose="03000509000000000000" pitchFamily="65" charset="-122"/>
                  <a:ea typeface="方正中等线简体" panose="03000509000000000000" pitchFamily="65" charset="-122"/>
                </a:rPr>
                <a:t>%</a:t>
              </a:r>
              <a:endParaRPr lang="zh-CN" altLang="en-US" sz="1100">
                <a:solidFill>
                  <a:schemeClr val="accent2"/>
                </a:solidFill>
                <a:latin typeface="方正中等线简体" panose="03000509000000000000" pitchFamily="65" charset="-122"/>
                <a:ea typeface="方正中等线简体" panose="03000509000000000000" pitchFamily="65" charset="-122"/>
              </a:endParaRPr>
            </a:p>
          </p:txBody>
        </p:sp>
      </p:grpSp>
      <p:grpSp>
        <p:nvGrpSpPr>
          <p:cNvPr id="63" name="组合 62"/>
          <p:cNvGrpSpPr/>
          <p:nvPr/>
        </p:nvGrpSpPr>
        <p:grpSpPr>
          <a:xfrm>
            <a:off x="7080250" y="2157005"/>
            <a:ext cx="508000" cy="369887"/>
            <a:chOff x="7080250" y="2157005"/>
            <a:chExt cx="508000" cy="369887"/>
          </a:xfrm>
        </p:grpSpPr>
        <p:sp>
          <p:nvSpPr>
            <p:cNvPr id="64" name="Oval 49"/>
            <p:cNvSpPr>
              <a:spLocks noChangeArrowheads="1"/>
            </p:cNvSpPr>
            <p:nvPr/>
          </p:nvSpPr>
          <p:spPr bwMode="auto">
            <a:xfrm>
              <a:off x="7134225" y="2157005"/>
              <a:ext cx="371475" cy="369887"/>
            </a:xfrm>
            <a:prstGeom prst="ellipse">
              <a:avLst/>
            </a:prstGeom>
            <a:solidFill>
              <a:schemeClr val="bg1"/>
            </a:solidFill>
            <a:ln>
              <a:noFill/>
            </a:ln>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endParaRPr lang="zh-CN" altLang="zh-CN" sz="1600">
                <a:solidFill>
                  <a:schemeClr val="accent2"/>
                </a:solidFill>
                <a:sym typeface="宋体" panose="02010600030101010101" pitchFamily="2" charset="-122"/>
              </a:endParaRPr>
            </a:p>
          </p:txBody>
        </p:sp>
        <p:sp>
          <p:nvSpPr>
            <p:cNvPr id="65" name="TextBox 682"/>
            <p:cNvSpPr>
              <a:spLocks noChangeArrowheads="1"/>
            </p:cNvSpPr>
            <p:nvPr/>
          </p:nvSpPr>
          <p:spPr bwMode="auto">
            <a:xfrm>
              <a:off x="7080250" y="2171292"/>
              <a:ext cx="5080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a:r>
                <a:rPr lang="en-US" altLang="zh-CN" sz="1400">
                  <a:solidFill>
                    <a:schemeClr val="accent2"/>
                  </a:solidFill>
                  <a:latin typeface="方正中等线简体" panose="03000509000000000000" pitchFamily="65" charset="-122"/>
                  <a:ea typeface="方正中等线简体" panose="03000509000000000000" pitchFamily="65" charset="-122"/>
                </a:rPr>
                <a:t>64</a:t>
              </a:r>
              <a:r>
                <a:rPr lang="en-US" altLang="zh-CN" sz="1100">
                  <a:solidFill>
                    <a:schemeClr val="accent2"/>
                  </a:solidFill>
                  <a:latin typeface="方正中等线简体" panose="03000509000000000000" pitchFamily="65" charset="-122"/>
                  <a:ea typeface="方正中等线简体" panose="03000509000000000000" pitchFamily="65" charset="-122"/>
                </a:rPr>
                <a:t>%</a:t>
              </a:r>
              <a:endParaRPr lang="zh-CN" altLang="en-US" sz="1100">
                <a:solidFill>
                  <a:schemeClr val="accent2"/>
                </a:solidFill>
                <a:latin typeface="方正中等线简体" panose="03000509000000000000" pitchFamily="65" charset="-122"/>
                <a:ea typeface="方正中等线简体" panose="03000509000000000000" pitchFamily="65" charset="-122"/>
              </a:endParaRPr>
            </a:p>
          </p:txBody>
        </p:sp>
      </p:grpSp>
      <p:grpSp>
        <p:nvGrpSpPr>
          <p:cNvPr id="66" name="组合 65"/>
          <p:cNvGrpSpPr/>
          <p:nvPr/>
        </p:nvGrpSpPr>
        <p:grpSpPr>
          <a:xfrm>
            <a:off x="4108450" y="2699930"/>
            <a:ext cx="479425" cy="311150"/>
            <a:chOff x="4108450" y="2699930"/>
            <a:chExt cx="479425" cy="311150"/>
          </a:xfrm>
        </p:grpSpPr>
        <p:sp>
          <p:nvSpPr>
            <p:cNvPr id="67" name="Oval 50"/>
            <p:cNvSpPr>
              <a:spLocks noChangeArrowheads="1"/>
            </p:cNvSpPr>
            <p:nvPr/>
          </p:nvSpPr>
          <p:spPr bwMode="auto">
            <a:xfrm>
              <a:off x="4165600" y="2699930"/>
              <a:ext cx="311150" cy="311150"/>
            </a:xfrm>
            <a:prstGeom prst="ellipse">
              <a:avLst/>
            </a:prstGeom>
            <a:solidFill>
              <a:schemeClr val="bg1"/>
            </a:solidFill>
            <a:ln>
              <a:noFill/>
            </a:ln>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endParaRPr lang="zh-CN" altLang="zh-CN" sz="1600">
                <a:solidFill>
                  <a:schemeClr val="accent2"/>
                </a:solidFill>
                <a:sym typeface="宋体" panose="02010600030101010101" pitchFamily="2" charset="-122"/>
              </a:endParaRPr>
            </a:p>
          </p:txBody>
        </p:sp>
        <p:sp>
          <p:nvSpPr>
            <p:cNvPr id="68" name="TextBox 682"/>
            <p:cNvSpPr>
              <a:spLocks noChangeArrowheads="1"/>
            </p:cNvSpPr>
            <p:nvPr/>
          </p:nvSpPr>
          <p:spPr bwMode="auto">
            <a:xfrm>
              <a:off x="4108450" y="2706280"/>
              <a:ext cx="479425" cy="27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a:r>
                <a:rPr lang="en-US" altLang="zh-CN" sz="1200" dirty="0">
                  <a:solidFill>
                    <a:schemeClr val="accent2"/>
                  </a:solidFill>
                  <a:latin typeface="方正中等线简体" panose="03000509000000000000" pitchFamily="65" charset="-122"/>
                  <a:ea typeface="方正中等线简体" panose="03000509000000000000" pitchFamily="65" charset="-122"/>
                </a:rPr>
                <a:t>35</a:t>
              </a:r>
              <a:r>
                <a:rPr lang="en-US" altLang="zh-CN" sz="1100" dirty="0">
                  <a:solidFill>
                    <a:schemeClr val="accent2"/>
                  </a:solidFill>
                  <a:latin typeface="方正中等线简体" panose="03000509000000000000" pitchFamily="65" charset="-122"/>
                  <a:ea typeface="方正中等线简体" panose="03000509000000000000" pitchFamily="65" charset="-122"/>
                </a:rPr>
                <a:t>%</a:t>
              </a:r>
              <a:endParaRPr lang="zh-CN" altLang="en-US" sz="1100" dirty="0">
                <a:solidFill>
                  <a:schemeClr val="accent2"/>
                </a:solidFill>
                <a:latin typeface="方正中等线简体" panose="03000509000000000000" pitchFamily="65" charset="-122"/>
                <a:ea typeface="方正中等线简体" panose="03000509000000000000" pitchFamily="65" charset="-122"/>
              </a:endParaRPr>
            </a:p>
          </p:txBody>
        </p:sp>
      </p:grpSp>
      <p:grpSp>
        <p:nvGrpSpPr>
          <p:cNvPr id="69" name="组合 68"/>
          <p:cNvGrpSpPr/>
          <p:nvPr/>
        </p:nvGrpSpPr>
        <p:grpSpPr>
          <a:xfrm>
            <a:off x="5311775" y="1693455"/>
            <a:ext cx="339725" cy="254000"/>
            <a:chOff x="5311775" y="1693455"/>
            <a:chExt cx="339725" cy="254000"/>
          </a:xfrm>
        </p:grpSpPr>
        <p:sp>
          <p:nvSpPr>
            <p:cNvPr id="70" name="Oval 52"/>
            <p:cNvSpPr>
              <a:spLocks noChangeArrowheads="1"/>
            </p:cNvSpPr>
            <p:nvPr/>
          </p:nvSpPr>
          <p:spPr bwMode="auto">
            <a:xfrm>
              <a:off x="5380038" y="1736317"/>
              <a:ext cx="187325" cy="184150"/>
            </a:xfrm>
            <a:prstGeom prst="ellipse">
              <a:avLst/>
            </a:prstGeom>
            <a:solidFill>
              <a:schemeClr val="bg2"/>
            </a:solidFill>
            <a:ln>
              <a:noFill/>
            </a:ln>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endParaRPr lang="zh-CN" altLang="zh-CN" sz="1600">
                <a:solidFill>
                  <a:schemeClr val="accent2"/>
                </a:solidFill>
                <a:sym typeface="宋体" panose="02010600030101010101" pitchFamily="2" charset="-122"/>
              </a:endParaRPr>
            </a:p>
          </p:txBody>
        </p:sp>
        <p:sp>
          <p:nvSpPr>
            <p:cNvPr id="71" name="TextBox 682"/>
            <p:cNvSpPr>
              <a:spLocks noChangeArrowheads="1"/>
            </p:cNvSpPr>
            <p:nvPr/>
          </p:nvSpPr>
          <p:spPr bwMode="auto">
            <a:xfrm>
              <a:off x="5311775" y="1693455"/>
              <a:ext cx="339725" cy="25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a:r>
                <a:rPr lang="en-US" altLang="zh-CN" sz="1000">
                  <a:solidFill>
                    <a:schemeClr val="accent2"/>
                  </a:solidFill>
                  <a:latin typeface="方正中等线简体" panose="03000509000000000000" pitchFamily="65" charset="-122"/>
                  <a:ea typeface="方正中等线简体" panose="03000509000000000000" pitchFamily="65" charset="-122"/>
                </a:rPr>
                <a:t>8</a:t>
              </a:r>
              <a:r>
                <a:rPr lang="en-US" altLang="zh-CN" sz="700">
                  <a:solidFill>
                    <a:schemeClr val="accent2"/>
                  </a:solidFill>
                  <a:latin typeface="方正中等线简体" panose="03000509000000000000" pitchFamily="65" charset="-122"/>
                  <a:ea typeface="方正中等线简体" panose="03000509000000000000" pitchFamily="65" charset="-122"/>
                </a:rPr>
                <a:t>%</a:t>
              </a:r>
              <a:endParaRPr lang="zh-CN" altLang="en-US" sz="1100">
                <a:solidFill>
                  <a:schemeClr val="accent2"/>
                </a:solidFill>
                <a:latin typeface="方正中等线简体" panose="03000509000000000000" pitchFamily="65" charset="-122"/>
                <a:ea typeface="方正中等线简体" panose="03000509000000000000" pitchFamily="65" charset="-122"/>
              </a:endParaRPr>
            </a:p>
          </p:txBody>
        </p:sp>
      </p:grpSp>
      <p:grpSp>
        <p:nvGrpSpPr>
          <p:cNvPr id="72" name="组合 71"/>
          <p:cNvGrpSpPr/>
          <p:nvPr/>
        </p:nvGrpSpPr>
        <p:grpSpPr>
          <a:xfrm>
            <a:off x="1887538" y="3607980"/>
            <a:ext cx="415925" cy="258762"/>
            <a:chOff x="1887538" y="3607980"/>
            <a:chExt cx="415925" cy="258762"/>
          </a:xfrm>
        </p:grpSpPr>
        <p:sp>
          <p:nvSpPr>
            <p:cNvPr id="73" name="Oval 51"/>
            <p:cNvSpPr>
              <a:spLocks noChangeArrowheads="1"/>
            </p:cNvSpPr>
            <p:nvPr/>
          </p:nvSpPr>
          <p:spPr bwMode="auto">
            <a:xfrm>
              <a:off x="1949450" y="3619092"/>
              <a:ext cx="246063" cy="247650"/>
            </a:xfrm>
            <a:prstGeom prst="ellipse">
              <a:avLst/>
            </a:prstGeom>
            <a:solidFill>
              <a:schemeClr val="tx1"/>
            </a:solidFill>
            <a:ln>
              <a:noFill/>
            </a:ln>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endParaRPr lang="zh-CN" altLang="zh-CN" sz="1600">
                <a:solidFill>
                  <a:schemeClr val="accent2"/>
                </a:solidFill>
                <a:sym typeface="宋体" panose="02010600030101010101" pitchFamily="2" charset="-122"/>
              </a:endParaRPr>
            </a:p>
          </p:txBody>
        </p:sp>
        <p:sp>
          <p:nvSpPr>
            <p:cNvPr id="74" name="TextBox 682"/>
            <p:cNvSpPr>
              <a:spLocks noChangeArrowheads="1"/>
            </p:cNvSpPr>
            <p:nvPr/>
          </p:nvSpPr>
          <p:spPr bwMode="auto">
            <a:xfrm>
              <a:off x="1887538" y="3607980"/>
              <a:ext cx="415925" cy="25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a:r>
                <a:rPr lang="en-US" altLang="zh-CN" sz="1000" dirty="0">
                  <a:solidFill>
                    <a:schemeClr val="accent2"/>
                  </a:solidFill>
                  <a:latin typeface="方正中等线简体" panose="03000509000000000000" pitchFamily="65" charset="-122"/>
                  <a:ea typeface="方正中等线简体" panose="03000509000000000000" pitchFamily="65" charset="-122"/>
                </a:rPr>
                <a:t>11</a:t>
              </a:r>
              <a:r>
                <a:rPr lang="en-US" altLang="zh-CN" sz="700" dirty="0">
                  <a:solidFill>
                    <a:schemeClr val="accent2"/>
                  </a:solidFill>
                  <a:latin typeface="方正中等线简体" panose="03000509000000000000" pitchFamily="65" charset="-122"/>
                  <a:ea typeface="方正中等线简体" panose="03000509000000000000" pitchFamily="65" charset="-122"/>
                </a:rPr>
                <a:t>%</a:t>
              </a:r>
              <a:endParaRPr lang="zh-CN" altLang="en-US" sz="1100" dirty="0">
                <a:solidFill>
                  <a:schemeClr val="accent2"/>
                </a:solidFill>
                <a:latin typeface="方正中等线简体" panose="03000509000000000000" pitchFamily="65" charset="-122"/>
                <a:ea typeface="方正中等线简体" panose="03000509000000000000" pitchFamily="65" charset="-122"/>
              </a:endParaRPr>
            </a:p>
          </p:txBody>
        </p:sp>
      </p:grpSp>
      <p:grpSp>
        <p:nvGrpSpPr>
          <p:cNvPr id="75" name="组合 74"/>
          <p:cNvGrpSpPr/>
          <p:nvPr/>
        </p:nvGrpSpPr>
        <p:grpSpPr>
          <a:xfrm>
            <a:off x="7854950" y="3076167"/>
            <a:ext cx="298450" cy="215900"/>
            <a:chOff x="7854950" y="3076167"/>
            <a:chExt cx="298450" cy="215900"/>
          </a:xfrm>
        </p:grpSpPr>
        <p:sp>
          <p:nvSpPr>
            <p:cNvPr id="76" name="Oval 53"/>
            <p:cNvSpPr>
              <a:spLocks noChangeArrowheads="1"/>
            </p:cNvSpPr>
            <p:nvPr/>
          </p:nvSpPr>
          <p:spPr bwMode="auto">
            <a:xfrm>
              <a:off x="7934325" y="3126967"/>
              <a:ext cx="122238" cy="123825"/>
            </a:xfrm>
            <a:prstGeom prst="ellipse">
              <a:avLst/>
            </a:prstGeom>
            <a:solidFill>
              <a:schemeClr val="tx1"/>
            </a:solidFill>
            <a:ln>
              <a:noFill/>
            </a:ln>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endParaRPr lang="zh-CN" altLang="zh-CN" sz="1600">
                <a:solidFill>
                  <a:schemeClr val="accent2"/>
                </a:solidFill>
                <a:sym typeface="宋体" panose="02010600030101010101" pitchFamily="2" charset="-122"/>
              </a:endParaRPr>
            </a:p>
          </p:txBody>
        </p:sp>
        <p:sp>
          <p:nvSpPr>
            <p:cNvPr id="77" name="TextBox 682"/>
            <p:cNvSpPr>
              <a:spLocks noChangeArrowheads="1"/>
            </p:cNvSpPr>
            <p:nvPr/>
          </p:nvSpPr>
          <p:spPr bwMode="auto">
            <a:xfrm>
              <a:off x="7854950" y="3076167"/>
              <a:ext cx="298450"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a:r>
                <a:rPr lang="en-US" altLang="zh-CN" sz="800" dirty="0">
                  <a:solidFill>
                    <a:schemeClr val="accent2"/>
                  </a:solidFill>
                  <a:latin typeface="方正中等线简体" panose="03000509000000000000" pitchFamily="65" charset="-122"/>
                  <a:ea typeface="方正中等线简体" panose="03000509000000000000" pitchFamily="65" charset="-122"/>
                </a:rPr>
                <a:t>8</a:t>
              </a:r>
              <a:r>
                <a:rPr lang="en-US" altLang="zh-CN" sz="400" dirty="0">
                  <a:solidFill>
                    <a:schemeClr val="accent2"/>
                  </a:solidFill>
                  <a:latin typeface="方正中等线简体" panose="03000509000000000000" pitchFamily="65" charset="-122"/>
                  <a:ea typeface="方正中等线简体" panose="03000509000000000000" pitchFamily="65" charset="-122"/>
                </a:rPr>
                <a:t>%</a:t>
              </a:r>
              <a:endParaRPr lang="zh-CN" altLang="en-US" sz="900" dirty="0">
                <a:solidFill>
                  <a:schemeClr val="accent2"/>
                </a:solidFill>
                <a:latin typeface="方正中等线简体" panose="03000509000000000000" pitchFamily="65" charset="-122"/>
                <a:ea typeface="方正中等线简体" panose="03000509000000000000" pitchFamily="65" charset="-122"/>
              </a:endParaRPr>
            </a:p>
          </p:txBody>
        </p:sp>
      </p:grpSp>
      <p:sp>
        <p:nvSpPr>
          <p:cNvPr id="78" name="TextBox 95"/>
          <p:cNvSpPr>
            <a:spLocks noChangeArrowheads="1"/>
          </p:cNvSpPr>
          <p:nvPr/>
        </p:nvSpPr>
        <p:spPr bwMode="auto">
          <a:xfrm>
            <a:off x="669370" y="2293530"/>
            <a:ext cx="902811"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a:r>
              <a:rPr lang="zh-CN" altLang="en-US" sz="1400" dirty="0">
                <a:solidFill>
                  <a:schemeClr val="bg1"/>
                </a:solidFill>
                <a:latin typeface="微软雅黑" panose="020B0503020204020204" pitchFamily="34" charset="-122"/>
                <a:ea typeface="微软雅黑" panose="020B0503020204020204" pitchFamily="34" charset="-122"/>
                <a:sym typeface="Arial" panose="020B0604020202020204" pitchFamily="34" charset="0"/>
              </a:rPr>
              <a:t>添加标题</a:t>
            </a:r>
            <a:endParaRPr lang="zh-CN" altLang="en-US" sz="1400" dirty="0">
              <a:solidFill>
                <a:schemeClr val="bg1"/>
              </a:solidFill>
            </a:endParaRPr>
          </a:p>
        </p:txBody>
      </p:sp>
      <p:sp>
        <p:nvSpPr>
          <p:cNvPr id="79" name="直接连接符 96"/>
          <p:cNvSpPr>
            <a:spLocks noChangeShapeType="1"/>
          </p:cNvSpPr>
          <p:nvPr/>
        </p:nvSpPr>
        <p:spPr bwMode="auto">
          <a:xfrm>
            <a:off x="639763" y="2276067"/>
            <a:ext cx="939800" cy="1588"/>
          </a:xfrm>
          <a:prstGeom prst="line">
            <a:avLst/>
          </a:prstGeom>
          <a:noFill/>
          <a:ln w="5080">
            <a:solidFill>
              <a:schemeClr val="accent3"/>
            </a:solidFill>
            <a:bevel/>
            <a:headEnd/>
            <a:tailEnd/>
          </a:ln>
          <a:extLst>
            <a:ext uri="{909E8E84-426E-40DD-AFC4-6F175D3DCCD1}">
              <a14:hiddenFill xmlns:a14="http://schemas.microsoft.com/office/drawing/2010/main">
                <a:noFill/>
              </a14:hiddenFill>
            </a:ext>
          </a:extLst>
        </p:spPr>
        <p:txBody>
          <a:bodyPr/>
          <a:lstStyle/>
          <a:p>
            <a:endParaRPr lang="zh-CN" altLang="en-US"/>
          </a:p>
        </p:txBody>
      </p:sp>
      <p:sp>
        <p:nvSpPr>
          <p:cNvPr id="80" name="矩形 1"/>
          <p:cNvSpPr>
            <a:spLocks noChangeArrowheads="1"/>
          </p:cNvSpPr>
          <p:nvPr/>
        </p:nvSpPr>
        <p:spPr bwMode="auto">
          <a:xfrm>
            <a:off x="550863" y="1767635"/>
            <a:ext cx="114935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spcBef>
                <a:spcPct val="0"/>
              </a:spcBef>
            </a:pPr>
            <a:r>
              <a:rPr lang="zh-CN" altLang="en-US" sz="1000" dirty="0">
                <a:solidFill>
                  <a:schemeClr val="accent1"/>
                </a:solidFill>
                <a:latin typeface="微软雅黑" panose="020B0503020204020204" pitchFamily="34" charset="-122"/>
                <a:ea typeface="微软雅黑" panose="020B0503020204020204" pitchFamily="34" charset="-122"/>
                <a:sym typeface="方正兰亭黑_GBK" panose="02000000000000000000" pitchFamily="2" charset="-122"/>
              </a:rPr>
              <a:t>点击输入图表的描述说明点击</a:t>
            </a:r>
          </a:p>
        </p:txBody>
      </p:sp>
      <p:sp>
        <p:nvSpPr>
          <p:cNvPr id="81" name="TextBox 98"/>
          <p:cNvSpPr>
            <a:spLocks noChangeArrowheads="1"/>
          </p:cNvSpPr>
          <p:nvPr/>
        </p:nvSpPr>
        <p:spPr bwMode="auto">
          <a:xfrm>
            <a:off x="2459276" y="1779180"/>
            <a:ext cx="902811"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a:r>
              <a:rPr lang="zh-CN" altLang="en-US" sz="1400" dirty="0">
                <a:solidFill>
                  <a:schemeClr val="bg2"/>
                </a:solidFill>
                <a:latin typeface="微软雅黑" panose="020B0503020204020204" pitchFamily="34" charset="-122"/>
                <a:ea typeface="微软雅黑" panose="020B0503020204020204" pitchFamily="34" charset="-122"/>
                <a:sym typeface="Arial" panose="020B0604020202020204" pitchFamily="34" charset="0"/>
              </a:rPr>
              <a:t>添加标题</a:t>
            </a:r>
            <a:endParaRPr lang="zh-CN" altLang="en-US" sz="1400" dirty="0">
              <a:solidFill>
                <a:schemeClr val="bg2"/>
              </a:solidFill>
            </a:endParaRPr>
          </a:p>
        </p:txBody>
      </p:sp>
      <p:sp>
        <p:nvSpPr>
          <p:cNvPr id="82" name="直接连接符 99"/>
          <p:cNvSpPr>
            <a:spLocks noChangeShapeType="1"/>
          </p:cNvSpPr>
          <p:nvPr/>
        </p:nvSpPr>
        <p:spPr bwMode="auto">
          <a:xfrm>
            <a:off x="2430463" y="1761717"/>
            <a:ext cx="939800" cy="0"/>
          </a:xfrm>
          <a:prstGeom prst="line">
            <a:avLst/>
          </a:prstGeom>
          <a:noFill/>
          <a:ln w="5080">
            <a:solidFill>
              <a:schemeClr val="accent3"/>
            </a:solidFill>
            <a:bevel/>
            <a:headEnd/>
            <a:tailEnd/>
          </a:ln>
          <a:extLst>
            <a:ext uri="{909E8E84-426E-40DD-AFC4-6F175D3DCCD1}">
              <a14:hiddenFill xmlns:a14="http://schemas.microsoft.com/office/drawing/2010/main">
                <a:noFill/>
              </a14:hiddenFill>
            </a:ext>
          </a:extLst>
        </p:spPr>
        <p:txBody>
          <a:bodyPr/>
          <a:lstStyle/>
          <a:p>
            <a:endParaRPr lang="zh-CN" altLang="en-US"/>
          </a:p>
        </p:txBody>
      </p:sp>
      <p:sp>
        <p:nvSpPr>
          <p:cNvPr id="83" name="矩形 1"/>
          <p:cNvSpPr>
            <a:spLocks noChangeArrowheads="1"/>
          </p:cNvSpPr>
          <p:nvPr/>
        </p:nvSpPr>
        <p:spPr bwMode="auto">
          <a:xfrm>
            <a:off x="2339975" y="1263579"/>
            <a:ext cx="1150938"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spcBef>
                <a:spcPct val="0"/>
              </a:spcBef>
            </a:pPr>
            <a:r>
              <a:rPr lang="zh-CN" altLang="en-US" sz="1000" dirty="0">
                <a:solidFill>
                  <a:schemeClr val="accent1"/>
                </a:solidFill>
                <a:latin typeface="微软雅黑" panose="020B0503020204020204" pitchFamily="34" charset="-122"/>
                <a:ea typeface="微软雅黑" panose="020B0503020204020204" pitchFamily="34" charset="-122"/>
                <a:sym typeface="方正兰亭黑_GBK" panose="02000000000000000000" pitchFamily="2" charset="-122"/>
              </a:rPr>
              <a:t>点击输入图表的描述说明点击</a:t>
            </a:r>
          </a:p>
        </p:txBody>
      </p:sp>
      <p:sp>
        <p:nvSpPr>
          <p:cNvPr id="84" name="TextBox 101"/>
          <p:cNvSpPr>
            <a:spLocks noChangeArrowheads="1"/>
          </p:cNvSpPr>
          <p:nvPr/>
        </p:nvSpPr>
        <p:spPr bwMode="auto">
          <a:xfrm>
            <a:off x="4465876" y="3960405"/>
            <a:ext cx="902811"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a:r>
              <a:rPr lang="zh-CN" altLang="en-US" sz="1400" dirty="0">
                <a:latin typeface="微软雅黑" panose="020B0503020204020204" pitchFamily="34" charset="-122"/>
                <a:ea typeface="微软雅黑" panose="020B0503020204020204" pitchFamily="34" charset="-122"/>
                <a:sym typeface="Arial" panose="020B0604020202020204" pitchFamily="34" charset="0"/>
              </a:rPr>
              <a:t>添加标题</a:t>
            </a:r>
            <a:endParaRPr lang="zh-CN" altLang="en-US" sz="1400" dirty="0"/>
          </a:p>
        </p:txBody>
      </p:sp>
      <p:sp>
        <p:nvSpPr>
          <p:cNvPr id="85" name="直接连接符 102"/>
          <p:cNvSpPr>
            <a:spLocks noChangeShapeType="1"/>
          </p:cNvSpPr>
          <p:nvPr/>
        </p:nvSpPr>
        <p:spPr bwMode="auto">
          <a:xfrm>
            <a:off x="4437063" y="4298542"/>
            <a:ext cx="939800" cy="1588"/>
          </a:xfrm>
          <a:prstGeom prst="line">
            <a:avLst/>
          </a:prstGeom>
          <a:noFill/>
          <a:ln w="5080">
            <a:solidFill>
              <a:schemeClr val="accent3"/>
            </a:solidFill>
            <a:bevel/>
            <a:headEnd/>
            <a:tailEnd/>
          </a:ln>
          <a:extLst>
            <a:ext uri="{909E8E84-426E-40DD-AFC4-6F175D3DCCD1}">
              <a14:hiddenFill xmlns:a14="http://schemas.microsoft.com/office/drawing/2010/main">
                <a:noFill/>
              </a14:hiddenFill>
            </a:ext>
          </a:extLst>
        </p:spPr>
        <p:txBody>
          <a:bodyPr/>
          <a:lstStyle/>
          <a:p>
            <a:endParaRPr lang="zh-CN" altLang="en-US"/>
          </a:p>
        </p:txBody>
      </p:sp>
      <p:sp>
        <p:nvSpPr>
          <p:cNvPr id="86" name="矩形 1"/>
          <p:cNvSpPr>
            <a:spLocks noChangeArrowheads="1"/>
          </p:cNvSpPr>
          <p:nvPr/>
        </p:nvSpPr>
        <p:spPr bwMode="auto">
          <a:xfrm>
            <a:off x="4346575" y="4331880"/>
            <a:ext cx="1150938"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spcBef>
                <a:spcPct val="0"/>
              </a:spcBef>
            </a:pPr>
            <a:r>
              <a:rPr lang="zh-CN" altLang="en-US" sz="1000" dirty="0">
                <a:solidFill>
                  <a:schemeClr val="accent1"/>
                </a:solidFill>
                <a:latin typeface="微软雅黑" panose="020B0503020204020204" pitchFamily="34" charset="-122"/>
                <a:ea typeface="微软雅黑" panose="020B0503020204020204" pitchFamily="34" charset="-122"/>
                <a:sym typeface="方正兰亭黑_GBK" panose="02000000000000000000" pitchFamily="2" charset="-122"/>
              </a:rPr>
              <a:t>点击输入图表的描述说明点击</a:t>
            </a:r>
          </a:p>
        </p:txBody>
      </p:sp>
      <p:sp>
        <p:nvSpPr>
          <p:cNvPr id="87" name="TextBox 104"/>
          <p:cNvSpPr>
            <a:spLocks noChangeArrowheads="1"/>
          </p:cNvSpPr>
          <p:nvPr/>
        </p:nvSpPr>
        <p:spPr bwMode="auto">
          <a:xfrm>
            <a:off x="5787470" y="3423830"/>
            <a:ext cx="902811"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a:r>
              <a:rPr lang="zh-CN" altLang="en-US" sz="1400" dirty="0">
                <a:solidFill>
                  <a:schemeClr val="tx2"/>
                </a:solidFill>
                <a:latin typeface="微软雅黑" panose="020B0503020204020204" pitchFamily="34" charset="-122"/>
                <a:ea typeface="微软雅黑" panose="020B0503020204020204" pitchFamily="34" charset="-122"/>
                <a:sym typeface="Arial" panose="020B0604020202020204" pitchFamily="34" charset="0"/>
              </a:rPr>
              <a:t>添加标题</a:t>
            </a:r>
            <a:endParaRPr lang="zh-CN" altLang="en-US" sz="1400" dirty="0">
              <a:solidFill>
                <a:schemeClr val="tx2"/>
              </a:solidFill>
            </a:endParaRPr>
          </a:p>
        </p:txBody>
      </p:sp>
      <p:sp>
        <p:nvSpPr>
          <p:cNvPr id="88" name="直接连接符 105"/>
          <p:cNvSpPr>
            <a:spLocks noChangeShapeType="1"/>
          </p:cNvSpPr>
          <p:nvPr/>
        </p:nvSpPr>
        <p:spPr bwMode="auto">
          <a:xfrm>
            <a:off x="5757863" y="3761967"/>
            <a:ext cx="939800" cy="1588"/>
          </a:xfrm>
          <a:prstGeom prst="line">
            <a:avLst/>
          </a:prstGeom>
          <a:noFill/>
          <a:ln w="5080">
            <a:solidFill>
              <a:schemeClr val="accent3"/>
            </a:solidFill>
            <a:bevel/>
            <a:headEnd/>
            <a:tailEnd/>
          </a:ln>
          <a:extLst>
            <a:ext uri="{909E8E84-426E-40DD-AFC4-6F175D3DCCD1}">
              <a14:hiddenFill xmlns:a14="http://schemas.microsoft.com/office/drawing/2010/main">
                <a:noFill/>
              </a14:hiddenFill>
            </a:ext>
          </a:extLst>
        </p:spPr>
        <p:txBody>
          <a:bodyPr/>
          <a:lstStyle/>
          <a:p>
            <a:endParaRPr lang="zh-CN" altLang="en-US"/>
          </a:p>
        </p:txBody>
      </p:sp>
      <p:sp>
        <p:nvSpPr>
          <p:cNvPr id="89" name="矩形 1"/>
          <p:cNvSpPr>
            <a:spLocks noChangeArrowheads="1"/>
          </p:cNvSpPr>
          <p:nvPr/>
        </p:nvSpPr>
        <p:spPr bwMode="auto">
          <a:xfrm>
            <a:off x="5668963" y="3795305"/>
            <a:ext cx="114935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spcBef>
                <a:spcPct val="0"/>
              </a:spcBef>
            </a:pPr>
            <a:r>
              <a:rPr lang="zh-CN" altLang="en-US" sz="1000" dirty="0">
                <a:solidFill>
                  <a:schemeClr val="accent1"/>
                </a:solidFill>
                <a:latin typeface="微软雅黑" panose="020B0503020204020204" pitchFamily="34" charset="-122"/>
                <a:ea typeface="微软雅黑" panose="020B0503020204020204" pitchFamily="34" charset="-122"/>
                <a:sym typeface="方正兰亭黑_GBK" panose="02000000000000000000" pitchFamily="2" charset="-122"/>
              </a:rPr>
              <a:t>点击输入图表的描述说明点击</a:t>
            </a:r>
          </a:p>
        </p:txBody>
      </p:sp>
      <p:sp>
        <p:nvSpPr>
          <p:cNvPr id="90" name="TextBox 107"/>
          <p:cNvSpPr>
            <a:spLocks noChangeArrowheads="1"/>
          </p:cNvSpPr>
          <p:nvPr/>
        </p:nvSpPr>
        <p:spPr bwMode="auto">
          <a:xfrm>
            <a:off x="6823611" y="1761717"/>
            <a:ext cx="100540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a:r>
              <a:rPr lang="zh-CN" altLang="en-US" sz="1600" dirty="0">
                <a:solidFill>
                  <a:schemeClr val="bg1"/>
                </a:solidFill>
                <a:latin typeface="微软雅黑" panose="020B0503020204020204" pitchFamily="34" charset="-122"/>
                <a:ea typeface="微软雅黑" panose="020B0503020204020204" pitchFamily="34" charset="-122"/>
                <a:sym typeface="Arial" panose="020B0604020202020204" pitchFamily="34" charset="0"/>
              </a:rPr>
              <a:t>添加标题</a:t>
            </a:r>
            <a:endParaRPr lang="zh-CN" altLang="en-US" dirty="0">
              <a:solidFill>
                <a:schemeClr val="bg1"/>
              </a:solidFill>
            </a:endParaRPr>
          </a:p>
        </p:txBody>
      </p:sp>
      <p:sp>
        <p:nvSpPr>
          <p:cNvPr id="91" name="直接连接符 108"/>
          <p:cNvSpPr>
            <a:spLocks noChangeShapeType="1"/>
          </p:cNvSpPr>
          <p:nvPr/>
        </p:nvSpPr>
        <p:spPr bwMode="auto">
          <a:xfrm>
            <a:off x="6845300" y="1744255"/>
            <a:ext cx="939800" cy="1587"/>
          </a:xfrm>
          <a:prstGeom prst="line">
            <a:avLst/>
          </a:prstGeom>
          <a:noFill/>
          <a:ln w="5080">
            <a:solidFill>
              <a:schemeClr val="accent3"/>
            </a:solidFill>
            <a:bevel/>
            <a:headEnd/>
            <a:tailEnd/>
          </a:ln>
          <a:extLst>
            <a:ext uri="{909E8E84-426E-40DD-AFC4-6F175D3DCCD1}">
              <a14:hiddenFill xmlns:a14="http://schemas.microsoft.com/office/drawing/2010/main">
                <a:noFill/>
              </a14:hiddenFill>
            </a:ext>
          </a:extLst>
        </p:spPr>
        <p:txBody>
          <a:bodyPr/>
          <a:lstStyle/>
          <a:p>
            <a:endParaRPr lang="zh-CN" altLang="en-US"/>
          </a:p>
        </p:txBody>
      </p:sp>
      <p:sp>
        <p:nvSpPr>
          <p:cNvPr id="92" name="矩形 1"/>
          <p:cNvSpPr>
            <a:spLocks noChangeArrowheads="1"/>
          </p:cNvSpPr>
          <p:nvPr/>
        </p:nvSpPr>
        <p:spPr bwMode="auto">
          <a:xfrm>
            <a:off x="6756400" y="1263579"/>
            <a:ext cx="114935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spcBef>
                <a:spcPct val="0"/>
              </a:spcBef>
            </a:pPr>
            <a:r>
              <a:rPr lang="zh-CN" altLang="en-US" sz="1000" dirty="0">
                <a:solidFill>
                  <a:schemeClr val="accent1"/>
                </a:solidFill>
                <a:latin typeface="微软雅黑" panose="020B0503020204020204" pitchFamily="34" charset="-122"/>
                <a:ea typeface="微软雅黑" panose="020B0503020204020204" pitchFamily="34" charset="-122"/>
                <a:sym typeface="方正兰亭黑_GBK" panose="02000000000000000000" pitchFamily="2" charset="-122"/>
              </a:rPr>
              <a:t>点击输入图表的描述说明点击</a:t>
            </a:r>
          </a:p>
        </p:txBody>
      </p:sp>
      <p:sp>
        <p:nvSpPr>
          <p:cNvPr id="56" name="文本框 55" descr="e7d195523061f1c0deeec63e560781cfd59afb0ea006f2a87ABB68BF51EA6619813959095094C18C62A12F549504892A4AAA8C1554C6663626E05CA27F281A14E6983772AFC3FB97135759321DEA3D70145073B7709DEAFA256CD57602346C569CD03E8246D33DA545568EA98FB062D63F616CDCDDC7C308D5561BD508072CED46FA16A315624C7F2FF57E77E923953F"/>
          <p:cNvSpPr txBox="1"/>
          <p:nvPr/>
        </p:nvSpPr>
        <p:spPr>
          <a:xfrm>
            <a:off x="3548042" y="387804"/>
            <a:ext cx="1800493" cy="369332"/>
          </a:xfrm>
          <a:prstGeom prst="rect">
            <a:avLst/>
          </a:prstGeom>
          <a:noFill/>
        </p:spPr>
        <p:txBody>
          <a:bodyPr wrap="none" rtlCol="0">
            <a:spAutoFit/>
          </a:bodyPr>
          <a:lstStyle/>
          <a:p>
            <a:pPr algn="ctr"/>
            <a:r>
              <a:rPr lang="zh-CN" altLang="en-US" dirty="0">
                <a:solidFill>
                  <a:srgbClr val="363636"/>
                </a:solidFill>
                <a:latin typeface="微软雅黑" panose="020B0503020204020204" pitchFamily="34" charset="-122"/>
                <a:ea typeface="微软雅黑" panose="020B0503020204020204" pitchFamily="34" charset="-122"/>
                <a:cs typeface="Kartika" panose="02020503030404060203" pitchFamily="18" charset="0"/>
              </a:rPr>
              <a:t>请在此输入标题</a:t>
            </a:r>
          </a:p>
        </p:txBody>
      </p:sp>
    </p:spTree>
    <p:extLst>
      <p:ext uri="{BB962C8B-B14F-4D97-AF65-F5344CB8AC3E}">
        <p14:creationId xmlns:p14="http://schemas.microsoft.com/office/powerpoint/2010/main" val="2405816541"/>
      </p:ext>
    </p:extLst>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34"/>
                                        </p:tgtEl>
                                        <p:attrNameLst>
                                          <p:attrName>style.visibility</p:attrName>
                                        </p:attrNameLst>
                                      </p:cBhvr>
                                      <p:to>
                                        <p:strVal val="visible"/>
                                      </p:to>
                                    </p:set>
                                    <p:anim calcmode="lin" valueType="num">
                                      <p:cBhvr>
                                        <p:cTn id="7" dur="500" fill="hold"/>
                                        <p:tgtEl>
                                          <p:spTgt spid="34"/>
                                        </p:tgtEl>
                                        <p:attrNameLst>
                                          <p:attrName>ppt_w</p:attrName>
                                        </p:attrNameLst>
                                      </p:cBhvr>
                                      <p:tavLst>
                                        <p:tav tm="0">
                                          <p:val>
                                            <p:fltVal val="0"/>
                                          </p:val>
                                        </p:tav>
                                        <p:tav tm="100000">
                                          <p:val>
                                            <p:strVal val="#ppt_w"/>
                                          </p:val>
                                        </p:tav>
                                      </p:tavLst>
                                    </p:anim>
                                    <p:anim calcmode="lin" valueType="num">
                                      <p:cBhvr>
                                        <p:cTn id="8" dur="500" fill="hold"/>
                                        <p:tgtEl>
                                          <p:spTgt spid="34"/>
                                        </p:tgtEl>
                                        <p:attrNameLst>
                                          <p:attrName>ppt_h</p:attrName>
                                        </p:attrNameLst>
                                      </p:cBhvr>
                                      <p:tavLst>
                                        <p:tav tm="0">
                                          <p:val>
                                            <p:fltVal val="0"/>
                                          </p:val>
                                        </p:tav>
                                        <p:tav tm="100000">
                                          <p:val>
                                            <p:strVal val="#ppt_h"/>
                                          </p:val>
                                        </p:tav>
                                      </p:tavLst>
                                    </p:anim>
                                    <p:animEffect transition="in" filter="fade">
                                      <p:cBhvr>
                                        <p:cTn id="9" dur="500"/>
                                        <p:tgtEl>
                                          <p:spTgt spid="34"/>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36"/>
                                        </p:tgtEl>
                                        <p:attrNameLst>
                                          <p:attrName>style.visibility</p:attrName>
                                        </p:attrNameLst>
                                      </p:cBhvr>
                                      <p:to>
                                        <p:strVal val="visible"/>
                                      </p:to>
                                    </p:set>
                                    <p:anim calcmode="lin" valueType="num">
                                      <p:cBhvr>
                                        <p:cTn id="12" dur="500" fill="hold"/>
                                        <p:tgtEl>
                                          <p:spTgt spid="36"/>
                                        </p:tgtEl>
                                        <p:attrNameLst>
                                          <p:attrName>ppt_w</p:attrName>
                                        </p:attrNameLst>
                                      </p:cBhvr>
                                      <p:tavLst>
                                        <p:tav tm="0">
                                          <p:val>
                                            <p:fltVal val="0"/>
                                          </p:val>
                                        </p:tav>
                                        <p:tav tm="100000">
                                          <p:val>
                                            <p:strVal val="#ppt_w"/>
                                          </p:val>
                                        </p:tav>
                                      </p:tavLst>
                                    </p:anim>
                                    <p:anim calcmode="lin" valueType="num">
                                      <p:cBhvr>
                                        <p:cTn id="13" dur="500" fill="hold"/>
                                        <p:tgtEl>
                                          <p:spTgt spid="36"/>
                                        </p:tgtEl>
                                        <p:attrNameLst>
                                          <p:attrName>ppt_h</p:attrName>
                                        </p:attrNameLst>
                                      </p:cBhvr>
                                      <p:tavLst>
                                        <p:tav tm="0">
                                          <p:val>
                                            <p:fltVal val="0"/>
                                          </p:val>
                                        </p:tav>
                                        <p:tav tm="100000">
                                          <p:val>
                                            <p:strVal val="#ppt_h"/>
                                          </p:val>
                                        </p:tav>
                                      </p:tavLst>
                                    </p:anim>
                                    <p:animEffect transition="in" filter="fade">
                                      <p:cBhvr>
                                        <p:cTn id="14" dur="500"/>
                                        <p:tgtEl>
                                          <p:spTgt spid="36"/>
                                        </p:tgtEl>
                                      </p:cBhvr>
                                    </p:animEffect>
                                  </p:childTnLst>
                                </p:cTn>
                              </p:par>
                            </p:childTnLst>
                          </p:cTn>
                        </p:par>
                      </p:childTnLst>
                    </p:cTn>
                  </p:par>
                  <p:par>
                    <p:cTn id="15" fill="hold">
                      <p:stCondLst>
                        <p:cond delay="indefinite"/>
                      </p:stCondLst>
                      <p:childTnLst>
                        <p:par>
                          <p:cTn id="16" fill="hold">
                            <p:stCondLst>
                              <p:cond delay="0"/>
                            </p:stCondLst>
                            <p:childTnLst>
                              <p:par>
                                <p:cTn id="17" presetID="22" presetClass="entr" presetSubtype="1" fill="hold" grpId="0" nodeType="clickEffect">
                                  <p:stCondLst>
                                    <p:cond delay="0"/>
                                  </p:stCondLst>
                                  <p:childTnLst>
                                    <p:set>
                                      <p:cBhvr>
                                        <p:cTn id="18" dur="1" fill="hold">
                                          <p:stCondLst>
                                            <p:cond delay="0"/>
                                          </p:stCondLst>
                                        </p:cTn>
                                        <p:tgtEl>
                                          <p:spTgt spid="22"/>
                                        </p:tgtEl>
                                        <p:attrNameLst>
                                          <p:attrName>style.visibility</p:attrName>
                                        </p:attrNameLst>
                                      </p:cBhvr>
                                      <p:to>
                                        <p:strVal val="visible"/>
                                      </p:to>
                                    </p:set>
                                    <p:animEffect transition="in" filter="wipe(up)">
                                      <p:cBhvr>
                                        <p:cTn id="19" dur="500"/>
                                        <p:tgtEl>
                                          <p:spTgt spid="22"/>
                                        </p:tgtEl>
                                      </p:cBhvr>
                                    </p:animEffect>
                                  </p:childTnLst>
                                </p:cTn>
                              </p:par>
                              <p:par>
                                <p:cTn id="20" presetID="53" presetClass="entr" presetSubtype="16" fill="hold" nodeType="withEffect">
                                  <p:stCondLst>
                                    <p:cond delay="0"/>
                                  </p:stCondLst>
                                  <p:childTnLst>
                                    <p:set>
                                      <p:cBhvr>
                                        <p:cTn id="21" dur="1" fill="hold">
                                          <p:stCondLst>
                                            <p:cond delay="0"/>
                                          </p:stCondLst>
                                        </p:cTn>
                                        <p:tgtEl>
                                          <p:spTgt spid="72"/>
                                        </p:tgtEl>
                                        <p:attrNameLst>
                                          <p:attrName>style.visibility</p:attrName>
                                        </p:attrNameLst>
                                      </p:cBhvr>
                                      <p:to>
                                        <p:strVal val="visible"/>
                                      </p:to>
                                    </p:set>
                                    <p:anim calcmode="lin" valueType="num">
                                      <p:cBhvr>
                                        <p:cTn id="22" dur="500" fill="hold"/>
                                        <p:tgtEl>
                                          <p:spTgt spid="72"/>
                                        </p:tgtEl>
                                        <p:attrNameLst>
                                          <p:attrName>ppt_w</p:attrName>
                                        </p:attrNameLst>
                                      </p:cBhvr>
                                      <p:tavLst>
                                        <p:tav tm="0">
                                          <p:val>
                                            <p:fltVal val="0"/>
                                          </p:val>
                                        </p:tav>
                                        <p:tav tm="100000">
                                          <p:val>
                                            <p:strVal val="#ppt_w"/>
                                          </p:val>
                                        </p:tav>
                                      </p:tavLst>
                                    </p:anim>
                                    <p:anim calcmode="lin" valueType="num">
                                      <p:cBhvr>
                                        <p:cTn id="23" dur="500" fill="hold"/>
                                        <p:tgtEl>
                                          <p:spTgt spid="72"/>
                                        </p:tgtEl>
                                        <p:attrNameLst>
                                          <p:attrName>ppt_h</p:attrName>
                                        </p:attrNameLst>
                                      </p:cBhvr>
                                      <p:tavLst>
                                        <p:tav tm="0">
                                          <p:val>
                                            <p:fltVal val="0"/>
                                          </p:val>
                                        </p:tav>
                                        <p:tav tm="100000">
                                          <p:val>
                                            <p:strVal val="#ppt_h"/>
                                          </p:val>
                                        </p:tav>
                                      </p:tavLst>
                                    </p:anim>
                                    <p:animEffect transition="in" filter="fade">
                                      <p:cBhvr>
                                        <p:cTn id="24" dur="500"/>
                                        <p:tgtEl>
                                          <p:spTgt spid="72"/>
                                        </p:tgtEl>
                                      </p:cBhvr>
                                    </p:animEffect>
                                  </p:childTnLst>
                                </p:cTn>
                              </p:par>
                            </p:childTnLst>
                          </p:cTn>
                        </p:par>
                      </p:childTnLst>
                    </p:cTn>
                  </p:par>
                  <p:par>
                    <p:cTn id="25" fill="hold">
                      <p:stCondLst>
                        <p:cond delay="indefinite"/>
                      </p:stCondLst>
                      <p:childTnLst>
                        <p:par>
                          <p:cTn id="26" fill="hold">
                            <p:stCondLst>
                              <p:cond delay="0"/>
                            </p:stCondLst>
                            <p:childTnLst>
                              <p:par>
                                <p:cTn id="27" presetID="22" presetClass="entr" presetSubtype="4" fill="hold" grpId="0" nodeType="clickEffect">
                                  <p:stCondLst>
                                    <p:cond delay="0"/>
                                  </p:stCondLst>
                                  <p:childTnLst>
                                    <p:set>
                                      <p:cBhvr>
                                        <p:cTn id="28" dur="1" fill="hold">
                                          <p:stCondLst>
                                            <p:cond delay="0"/>
                                          </p:stCondLst>
                                        </p:cTn>
                                        <p:tgtEl>
                                          <p:spTgt spid="23"/>
                                        </p:tgtEl>
                                        <p:attrNameLst>
                                          <p:attrName>style.visibility</p:attrName>
                                        </p:attrNameLst>
                                      </p:cBhvr>
                                      <p:to>
                                        <p:strVal val="visible"/>
                                      </p:to>
                                    </p:set>
                                    <p:animEffect transition="in" filter="wipe(down)">
                                      <p:cBhvr>
                                        <p:cTn id="29" dur="500"/>
                                        <p:tgtEl>
                                          <p:spTgt spid="23"/>
                                        </p:tgtEl>
                                      </p:cBhvr>
                                    </p:animEffect>
                                  </p:childTnLst>
                                </p:cTn>
                              </p:par>
                              <p:par>
                                <p:cTn id="30" presetID="53" presetClass="entr" presetSubtype="16" fill="hold" nodeType="withEffect">
                                  <p:stCondLst>
                                    <p:cond delay="0"/>
                                  </p:stCondLst>
                                  <p:childTnLst>
                                    <p:set>
                                      <p:cBhvr>
                                        <p:cTn id="31" dur="1" fill="hold">
                                          <p:stCondLst>
                                            <p:cond delay="0"/>
                                          </p:stCondLst>
                                        </p:cTn>
                                        <p:tgtEl>
                                          <p:spTgt spid="37"/>
                                        </p:tgtEl>
                                        <p:attrNameLst>
                                          <p:attrName>style.visibility</p:attrName>
                                        </p:attrNameLst>
                                      </p:cBhvr>
                                      <p:to>
                                        <p:strVal val="visible"/>
                                      </p:to>
                                    </p:set>
                                    <p:anim calcmode="lin" valueType="num">
                                      <p:cBhvr>
                                        <p:cTn id="32" dur="500" fill="hold"/>
                                        <p:tgtEl>
                                          <p:spTgt spid="37"/>
                                        </p:tgtEl>
                                        <p:attrNameLst>
                                          <p:attrName>ppt_w</p:attrName>
                                        </p:attrNameLst>
                                      </p:cBhvr>
                                      <p:tavLst>
                                        <p:tav tm="0">
                                          <p:val>
                                            <p:fltVal val="0"/>
                                          </p:val>
                                        </p:tav>
                                        <p:tav tm="100000">
                                          <p:val>
                                            <p:strVal val="#ppt_w"/>
                                          </p:val>
                                        </p:tav>
                                      </p:tavLst>
                                    </p:anim>
                                    <p:anim calcmode="lin" valueType="num">
                                      <p:cBhvr>
                                        <p:cTn id="33" dur="500" fill="hold"/>
                                        <p:tgtEl>
                                          <p:spTgt spid="37"/>
                                        </p:tgtEl>
                                        <p:attrNameLst>
                                          <p:attrName>ppt_h</p:attrName>
                                        </p:attrNameLst>
                                      </p:cBhvr>
                                      <p:tavLst>
                                        <p:tav tm="0">
                                          <p:val>
                                            <p:fltVal val="0"/>
                                          </p:val>
                                        </p:tav>
                                        <p:tav tm="100000">
                                          <p:val>
                                            <p:strVal val="#ppt_h"/>
                                          </p:val>
                                        </p:tav>
                                      </p:tavLst>
                                    </p:anim>
                                    <p:animEffect transition="in" filter="fade">
                                      <p:cBhvr>
                                        <p:cTn id="34" dur="500"/>
                                        <p:tgtEl>
                                          <p:spTgt spid="37"/>
                                        </p:tgtEl>
                                      </p:cBhvr>
                                    </p:animEffect>
                                  </p:childTnLst>
                                </p:cTn>
                              </p:par>
                            </p:childTnLst>
                          </p:cTn>
                        </p:par>
                      </p:childTnLst>
                    </p:cTn>
                  </p:par>
                  <p:par>
                    <p:cTn id="35" fill="hold">
                      <p:stCondLst>
                        <p:cond delay="indefinite"/>
                      </p:stCondLst>
                      <p:childTnLst>
                        <p:par>
                          <p:cTn id="36" fill="hold">
                            <p:stCondLst>
                              <p:cond delay="0"/>
                            </p:stCondLst>
                            <p:childTnLst>
                              <p:par>
                                <p:cTn id="37" presetID="22" presetClass="entr" presetSubtype="1" fill="hold" grpId="0" nodeType="clickEffect">
                                  <p:stCondLst>
                                    <p:cond delay="0"/>
                                  </p:stCondLst>
                                  <p:childTnLst>
                                    <p:set>
                                      <p:cBhvr>
                                        <p:cTn id="38" dur="1" fill="hold">
                                          <p:stCondLst>
                                            <p:cond delay="0"/>
                                          </p:stCondLst>
                                        </p:cTn>
                                        <p:tgtEl>
                                          <p:spTgt spid="24"/>
                                        </p:tgtEl>
                                        <p:attrNameLst>
                                          <p:attrName>style.visibility</p:attrName>
                                        </p:attrNameLst>
                                      </p:cBhvr>
                                      <p:to>
                                        <p:strVal val="visible"/>
                                      </p:to>
                                    </p:set>
                                    <p:animEffect transition="in" filter="wipe(up)">
                                      <p:cBhvr>
                                        <p:cTn id="39" dur="500"/>
                                        <p:tgtEl>
                                          <p:spTgt spid="24"/>
                                        </p:tgtEl>
                                      </p:cBhvr>
                                    </p:animEffect>
                                  </p:childTnLst>
                                </p:cTn>
                              </p:par>
                            </p:childTnLst>
                          </p:cTn>
                        </p:par>
                      </p:childTnLst>
                    </p:cTn>
                  </p:par>
                  <p:par>
                    <p:cTn id="40" fill="hold">
                      <p:stCondLst>
                        <p:cond delay="indefinite"/>
                      </p:stCondLst>
                      <p:childTnLst>
                        <p:par>
                          <p:cTn id="41" fill="hold">
                            <p:stCondLst>
                              <p:cond delay="0"/>
                            </p:stCondLst>
                            <p:childTnLst>
                              <p:par>
                                <p:cTn id="42" presetID="53" presetClass="entr" presetSubtype="16" fill="hold" grpId="0" nodeType="clickEffect">
                                  <p:stCondLst>
                                    <p:cond delay="0"/>
                                  </p:stCondLst>
                                  <p:childTnLst>
                                    <p:set>
                                      <p:cBhvr>
                                        <p:cTn id="43" dur="1" fill="hold">
                                          <p:stCondLst>
                                            <p:cond delay="0"/>
                                          </p:stCondLst>
                                        </p:cTn>
                                        <p:tgtEl>
                                          <p:spTgt spid="35"/>
                                        </p:tgtEl>
                                        <p:attrNameLst>
                                          <p:attrName>style.visibility</p:attrName>
                                        </p:attrNameLst>
                                      </p:cBhvr>
                                      <p:to>
                                        <p:strVal val="visible"/>
                                      </p:to>
                                    </p:set>
                                    <p:anim calcmode="lin" valueType="num">
                                      <p:cBhvr>
                                        <p:cTn id="44" dur="500" fill="hold"/>
                                        <p:tgtEl>
                                          <p:spTgt spid="35"/>
                                        </p:tgtEl>
                                        <p:attrNameLst>
                                          <p:attrName>ppt_w</p:attrName>
                                        </p:attrNameLst>
                                      </p:cBhvr>
                                      <p:tavLst>
                                        <p:tav tm="0">
                                          <p:val>
                                            <p:fltVal val="0"/>
                                          </p:val>
                                        </p:tav>
                                        <p:tav tm="100000">
                                          <p:val>
                                            <p:strVal val="#ppt_w"/>
                                          </p:val>
                                        </p:tav>
                                      </p:tavLst>
                                    </p:anim>
                                    <p:anim calcmode="lin" valueType="num">
                                      <p:cBhvr>
                                        <p:cTn id="45" dur="500" fill="hold"/>
                                        <p:tgtEl>
                                          <p:spTgt spid="35"/>
                                        </p:tgtEl>
                                        <p:attrNameLst>
                                          <p:attrName>ppt_h</p:attrName>
                                        </p:attrNameLst>
                                      </p:cBhvr>
                                      <p:tavLst>
                                        <p:tav tm="0">
                                          <p:val>
                                            <p:fltVal val="0"/>
                                          </p:val>
                                        </p:tav>
                                        <p:tav tm="100000">
                                          <p:val>
                                            <p:strVal val="#ppt_h"/>
                                          </p:val>
                                        </p:tav>
                                      </p:tavLst>
                                    </p:anim>
                                    <p:animEffect transition="in" filter="fade">
                                      <p:cBhvr>
                                        <p:cTn id="46" dur="500"/>
                                        <p:tgtEl>
                                          <p:spTgt spid="35"/>
                                        </p:tgtEl>
                                      </p:cBhvr>
                                    </p:animEffect>
                                  </p:childTnLst>
                                </p:cTn>
                              </p:par>
                            </p:childTnLst>
                          </p:cTn>
                        </p:par>
                      </p:childTnLst>
                    </p:cTn>
                  </p:par>
                  <p:par>
                    <p:cTn id="47" fill="hold">
                      <p:stCondLst>
                        <p:cond delay="indefinite"/>
                      </p:stCondLst>
                      <p:childTnLst>
                        <p:par>
                          <p:cTn id="48" fill="hold">
                            <p:stCondLst>
                              <p:cond delay="0"/>
                            </p:stCondLst>
                            <p:childTnLst>
                              <p:par>
                                <p:cTn id="49" presetID="22" presetClass="entr" presetSubtype="4" fill="hold" grpId="0" nodeType="clickEffect">
                                  <p:stCondLst>
                                    <p:cond delay="0"/>
                                  </p:stCondLst>
                                  <p:childTnLst>
                                    <p:set>
                                      <p:cBhvr>
                                        <p:cTn id="50" dur="1" fill="hold">
                                          <p:stCondLst>
                                            <p:cond delay="0"/>
                                          </p:stCondLst>
                                        </p:cTn>
                                        <p:tgtEl>
                                          <p:spTgt spid="25"/>
                                        </p:tgtEl>
                                        <p:attrNameLst>
                                          <p:attrName>style.visibility</p:attrName>
                                        </p:attrNameLst>
                                      </p:cBhvr>
                                      <p:to>
                                        <p:strVal val="visible"/>
                                      </p:to>
                                    </p:set>
                                    <p:animEffect transition="in" filter="wipe(down)">
                                      <p:cBhvr>
                                        <p:cTn id="51" dur="500"/>
                                        <p:tgtEl>
                                          <p:spTgt spid="25"/>
                                        </p:tgtEl>
                                      </p:cBhvr>
                                    </p:animEffect>
                                  </p:childTnLst>
                                </p:cTn>
                              </p:par>
                            </p:childTnLst>
                          </p:cTn>
                        </p:par>
                      </p:childTnLst>
                    </p:cTn>
                  </p:par>
                  <p:par>
                    <p:cTn id="52" fill="hold">
                      <p:stCondLst>
                        <p:cond delay="indefinite"/>
                      </p:stCondLst>
                      <p:childTnLst>
                        <p:par>
                          <p:cTn id="53" fill="hold">
                            <p:stCondLst>
                              <p:cond delay="0"/>
                            </p:stCondLst>
                            <p:childTnLst>
                              <p:par>
                                <p:cTn id="54" presetID="53" presetClass="entr" presetSubtype="16" fill="hold" nodeType="clickEffect">
                                  <p:stCondLst>
                                    <p:cond delay="0"/>
                                  </p:stCondLst>
                                  <p:childTnLst>
                                    <p:set>
                                      <p:cBhvr>
                                        <p:cTn id="55" dur="1" fill="hold">
                                          <p:stCondLst>
                                            <p:cond delay="0"/>
                                          </p:stCondLst>
                                        </p:cTn>
                                        <p:tgtEl>
                                          <p:spTgt spid="66"/>
                                        </p:tgtEl>
                                        <p:attrNameLst>
                                          <p:attrName>style.visibility</p:attrName>
                                        </p:attrNameLst>
                                      </p:cBhvr>
                                      <p:to>
                                        <p:strVal val="visible"/>
                                      </p:to>
                                    </p:set>
                                    <p:anim calcmode="lin" valueType="num">
                                      <p:cBhvr>
                                        <p:cTn id="56" dur="500" fill="hold"/>
                                        <p:tgtEl>
                                          <p:spTgt spid="66"/>
                                        </p:tgtEl>
                                        <p:attrNameLst>
                                          <p:attrName>ppt_w</p:attrName>
                                        </p:attrNameLst>
                                      </p:cBhvr>
                                      <p:tavLst>
                                        <p:tav tm="0">
                                          <p:val>
                                            <p:fltVal val="0"/>
                                          </p:val>
                                        </p:tav>
                                        <p:tav tm="100000">
                                          <p:val>
                                            <p:strVal val="#ppt_w"/>
                                          </p:val>
                                        </p:tav>
                                      </p:tavLst>
                                    </p:anim>
                                    <p:anim calcmode="lin" valueType="num">
                                      <p:cBhvr>
                                        <p:cTn id="57" dur="500" fill="hold"/>
                                        <p:tgtEl>
                                          <p:spTgt spid="66"/>
                                        </p:tgtEl>
                                        <p:attrNameLst>
                                          <p:attrName>ppt_h</p:attrName>
                                        </p:attrNameLst>
                                      </p:cBhvr>
                                      <p:tavLst>
                                        <p:tav tm="0">
                                          <p:val>
                                            <p:fltVal val="0"/>
                                          </p:val>
                                        </p:tav>
                                        <p:tav tm="100000">
                                          <p:val>
                                            <p:strVal val="#ppt_h"/>
                                          </p:val>
                                        </p:tav>
                                      </p:tavLst>
                                    </p:anim>
                                    <p:animEffect transition="in" filter="fade">
                                      <p:cBhvr>
                                        <p:cTn id="58" dur="500"/>
                                        <p:tgtEl>
                                          <p:spTgt spid="66"/>
                                        </p:tgtEl>
                                      </p:cBhvr>
                                    </p:animEffect>
                                  </p:childTnLst>
                                </p:cTn>
                              </p:par>
                            </p:childTnLst>
                          </p:cTn>
                        </p:par>
                      </p:childTnLst>
                    </p:cTn>
                  </p:par>
                  <p:par>
                    <p:cTn id="59" fill="hold">
                      <p:stCondLst>
                        <p:cond delay="indefinite"/>
                      </p:stCondLst>
                      <p:childTnLst>
                        <p:par>
                          <p:cTn id="60" fill="hold">
                            <p:stCondLst>
                              <p:cond delay="0"/>
                            </p:stCondLst>
                            <p:childTnLst>
                              <p:par>
                                <p:cTn id="61" presetID="22" presetClass="entr" presetSubtype="1" fill="hold" grpId="0" nodeType="clickEffect">
                                  <p:stCondLst>
                                    <p:cond delay="0"/>
                                  </p:stCondLst>
                                  <p:childTnLst>
                                    <p:set>
                                      <p:cBhvr>
                                        <p:cTn id="62" dur="1" fill="hold">
                                          <p:stCondLst>
                                            <p:cond delay="0"/>
                                          </p:stCondLst>
                                        </p:cTn>
                                        <p:tgtEl>
                                          <p:spTgt spid="29"/>
                                        </p:tgtEl>
                                        <p:attrNameLst>
                                          <p:attrName>style.visibility</p:attrName>
                                        </p:attrNameLst>
                                      </p:cBhvr>
                                      <p:to>
                                        <p:strVal val="visible"/>
                                      </p:to>
                                    </p:set>
                                    <p:animEffect transition="in" filter="wipe(up)">
                                      <p:cBhvr>
                                        <p:cTn id="63" dur="500"/>
                                        <p:tgtEl>
                                          <p:spTgt spid="29"/>
                                        </p:tgtEl>
                                      </p:cBhvr>
                                    </p:animEffect>
                                  </p:childTnLst>
                                </p:cTn>
                              </p:par>
                            </p:childTnLst>
                          </p:cTn>
                        </p:par>
                      </p:childTnLst>
                    </p:cTn>
                  </p:par>
                  <p:par>
                    <p:cTn id="64" fill="hold">
                      <p:stCondLst>
                        <p:cond delay="indefinite"/>
                      </p:stCondLst>
                      <p:childTnLst>
                        <p:par>
                          <p:cTn id="65" fill="hold">
                            <p:stCondLst>
                              <p:cond delay="0"/>
                            </p:stCondLst>
                            <p:childTnLst>
                              <p:par>
                                <p:cTn id="66" presetID="53" presetClass="entr" presetSubtype="16" fill="hold" nodeType="clickEffect">
                                  <p:stCondLst>
                                    <p:cond delay="0"/>
                                  </p:stCondLst>
                                  <p:childTnLst>
                                    <p:set>
                                      <p:cBhvr>
                                        <p:cTn id="67" dur="1" fill="hold">
                                          <p:stCondLst>
                                            <p:cond delay="0"/>
                                          </p:stCondLst>
                                        </p:cTn>
                                        <p:tgtEl>
                                          <p:spTgt spid="40"/>
                                        </p:tgtEl>
                                        <p:attrNameLst>
                                          <p:attrName>style.visibility</p:attrName>
                                        </p:attrNameLst>
                                      </p:cBhvr>
                                      <p:to>
                                        <p:strVal val="visible"/>
                                      </p:to>
                                    </p:set>
                                    <p:anim calcmode="lin" valueType="num">
                                      <p:cBhvr>
                                        <p:cTn id="68" dur="500" fill="hold"/>
                                        <p:tgtEl>
                                          <p:spTgt spid="40"/>
                                        </p:tgtEl>
                                        <p:attrNameLst>
                                          <p:attrName>ppt_w</p:attrName>
                                        </p:attrNameLst>
                                      </p:cBhvr>
                                      <p:tavLst>
                                        <p:tav tm="0">
                                          <p:val>
                                            <p:fltVal val="0"/>
                                          </p:val>
                                        </p:tav>
                                        <p:tav tm="100000">
                                          <p:val>
                                            <p:strVal val="#ppt_w"/>
                                          </p:val>
                                        </p:tav>
                                      </p:tavLst>
                                    </p:anim>
                                    <p:anim calcmode="lin" valueType="num">
                                      <p:cBhvr>
                                        <p:cTn id="69" dur="500" fill="hold"/>
                                        <p:tgtEl>
                                          <p:spTgt spid="40"/>
                                        </p:tgtEl>
                                        <p:attrNameLst>
                                          <p:attrName>ppt_h</p:attrName>
                                        </p:attrNameLst>
                                      </p:cBhvr>
                                      <p:tavLst>
                                        <p:tav tm="0">
                                          <p:val>
                                            <p:fltVal val="0"/>
                                          </p:val>
                                        </p:tav>
                                        <p:tav tm="100000">
                                          <p:val>
                                            <p:strVal val="#ppt_h"/>
                                          </p:val>
                                        </p:tav>
                                      </p:tavLst>
                                    </p:anim>
                                    <p:animEffect transition="in" filter="fade">
                                      <p:cBhvr>
                                        <p:cTn id="70" dur="500"/>
                                        <p:tgtEl>
                                          <p:spTgt spid="40"/>
                                        </p:tgtEl>
                                      </p:cBhvr>
                                    </p:animEffect>
                                  </p:childTnLst>
                                </p:cTn>
                              </p:par>
                            </p:childTnLst>
                          </p:cTn>
                        </p:par>
                      </p:childTnLst>
                    </p:cTn>
                  </p:par>
                  <p:par>
                    <p:cTn id="71" fill="hold">
                      <p:stCondLst>
                        <p:cond delay="indefinite"/>
                      </p:stCondLst>
                      <p:childTnLst>
                        <p:par>
                          <p:cTn id="72" fill="hold">
                            <p:stCondLst>
                              <p:cond delay="0"/>
                            </p:stCondLst>
                            <p:childTnLst>
                              <p:par>
                                <p:cTn id="73" presetID="22" presetClass="entr" presetSubtype="4" fill="hold" grpId="0" nodeType="clickEffect">
                                  <p:stCondLst>
                                    <p:cond delay="0"/>
                                  </p:stCondLst>
                                  <p:childTnLst>
                                    <p:set>
                                      <p:cBhvr>
                                        <p:cTn id="74" dur="1" fill="hold">
                                          <p:stCondLst>
                                            <p:cond delay="0"/>
                                          </p:stCondLst>
                                        </p:cTn>
                                        <p:tgtEl>
                                          <p:spTgt spid="30"/>
                                        </p:tgtEl>
                                        <p:attrNameLst>
                                          <p:attrName>style.visibility</p:attrName>
                                        </p:attrNameLst>
                                      </p:cBhvr>
                                      <p:to>
                                        <p:strVal val="visible"/>
                                      </p:to>
                                    </p:set>
                                    <p:animEffect transition="in" filter="wipe(down)">
                                      <p:cBhvr>
                                        <p:cTn id="75" dur="500"/>
                                        <p:tgtEl>
                                          <p:spTgt spid="30"/>
                                        </p:tgtEl>
                                      </p:cBhvr>
                                    </p:animEffect>
                                  </p:childTnLst>
                                </p:cTn>
                              </p:par>
                            </p:childTnLst>
                          </p:cTn>
                        </p:par>
                      </p:childTnLst>
                    </p:cTn>
                  </p:par>
                  <p:par>
                    <p:cTn id="76" fill="hold">
                      <p:stCondLst>
                        <p:cond delay="indefinite"/>
                      </p:stCondLst>
                      <p:childTnLst>
                        <p:par>
                          <p:cTn id="77" fill="hold">
                            <p:stCondLst>
                              <p:cond delay="0"/>
                            </p:stCondLst>
                            <p:childTnLst>
                              <p:par>
                                <p:cTn id="78" presetID="53" presetClass="entr" presetSubtype="16" fill="hold" nodeType="clickEffect">
                                  <p:stCondLst>
                                    <p:cond delay="0"/>
                                  </p:stCondLst>
                                  <p:childTnLst>
                                    <p:set>
                                      <p:cBhvr>
                                        <p:cTn id="79" dur="1" fill="hold">
                                          <p:stCondLst>
                                            <p:cond delay="0"/>
                                          </p:stCondLst>
                                        </p:cTn>
                                        <p:tgtEl>
                                          <p:spTgt spid="69"/>
                                        </p:tgtEl>
                                        <p:attrNameLst>
                                          <p:attrName>style.visibility</p:attrName>
                                        </p:attrNameLst>
                                      </p:cBhvr>
                                      <p:to>
                                        <p:strVal val="visible"/>
                                      </p:to>
                                    </p:set>
                                    <p:anim calcmode="lin" valueType="num">
                                      <p:cBhvr>
                                        <p:cTn id="80" dur="500" fill="hold"/>
                                        <p:tgtEl>
                                          <p:spTgt spid="69"/>
                                        </p:tgtEl>
                                        <p:attrNameLst>
                                          <p:attrName>ppt_w</p:attrName>
                                        </p:attrNameLst>
                                      </p:cBhvr>
                                      <p:tavLst>
                                        <p:tav tm="0">
                                          <p:val>
                                            <p:fltVal val="0"/>
                                          </p:val>
                                        </p:tav>
                                        <p:tav tm="100000">
                                          <p:val>
                                            <p:strVal val="#ppt_w"/>
                                          </p:val>
                                        </p:tav>
                                      </p:tavLst>
                                    </p:anim>
                                    <p:anim calcmode="lin" valueType="num">
                                      <p:cBhvr>
                                        <p:cTn id="81" dur="500" fill="hold"/>
                                        <p:tgtEl>
                                          <p:spTgt spid="69"/>
                                        </p:tgtEl>
                                        <p:attrNameLst>
                                          <p:attrName>ppt_h</p:attrName>
                                        </p:attrNameLst>
                                      </p:cBhvr>
                                      <p:tavLst>
                                        <p:tav tm="0">
                                          <p:val>
                                            <p:fltVal val="0"/>
                                          </p:val>
                                        </p:tav>
                                        <p:tav tm="100000">
                                          <p:val>
                                            <p:strVal val="#ppt_h"/>
                                          </p:val>
                                        </p:tav>
                                      </p:tavLst>
                                    </p:anim>
                                    <p:animEffect transition="in" filter="fade">
                                      <p:cBhvr>
                                        <p:cTn id="82" dur="500"/>
                                        <p:tgtEl>
                                          <p:spTgt spid="69"/>
                                        </p:tgtEl>
                                      </p:cBhvr>
                                    </p:animEffect>
                                  </p:childTnLst>
                                </p:cTn>
                              </p:par>
                            </p:childTnLst>
                          </p:cTn>
                        </p:par>
                      </p:childTnLst>
                    </p:cTn>
                  </p:par>
                  <p:par>
                    <p:cTn id="83" fill="hold">
                      <p:stCondLst>
                        <p:cond delay="indefinite"/>
                      </p:stCondLst>
                      <p:childTnLst>
                        <p:par>
                          <p:cTn id="84" fill="hold">
                            <p:stCondLst>
                              <p:cond delay="0"/>
                            </p:stCondLst>
                            <p:childTnLst>
                              <p:par>
                                <p:cTn id="85" presetID="22" presetClass="entr" presetSubtype="1" fill="hold" grpId="0" nodeType="clickEffect">
                                  <p:stCondLst>
                                    <p:cond delay="0"/>
                                  </p:stCondLst>
                                  <p:childTnLst>
                                    <p:set>
                                      <p:cBhvr>
                                        <p:cTn id="86" dur="1" fill="hold">
                                          <p:stCondLst>
                                            <p:cond delay="0"/>
                                          </p:stCondLst>
                                        </p:cTn>
                                        <p:tgtEl>
                                          <p:spTgt spid="31"/>
                                        </p:tgtEl>
                                        <p:attrNameLst>
                                          <p:attrName>style.visibility</p:attrName>
                                        </p:attrNameLst>
                                      </p:cBhvr>
                                      <p:to>
                                        <p:strVal val="visible"/>
                                      </p:to>
                                    </p:set>
                                    <p:animEffect transition="in" filter="wipe(up)">
                                      <p:cBhvr>
                                        <p:cTn id="87" dur="500"/>
                                        <p:tgtEl>
                                          <p:spTgt spid="31"/>
                                        </p:tgtEl>
                                      </p:cBhvr>
                                    </p:animEffect>
                                  </p:childTnLst>
                                </p:cTn>
                              </p:par>
                            </p:childTnLst>
                          </p:cTn>
                        </p:par>
                      </p:childTnLst>
                    </p:cTn>
                  </p:par>
                  <p:par>
                    <p:cTn id="88" fill="hold">
                      <p:stCondLst>
                        <p:cond delay="indefinite"/>
                      </p:stCondLst>
                      <p:childTnLst>
                        <p:par>
                          <p:cTn id="89" fill="hold">
                            <p:stCondLst>
                              <p:cond delay="0"/>
                            </p:stCondLst>
                            <p:childTnLst>
                              <p:par>
                                <p:cTn id="90" presetID="53" presetClass="entr" presetSubtype="16" fill="hold" nodeType="clickEffect">
                                  <p:stCondLst>
                                    <p:cond delay="0"/>
                                  </p:stCondLst>
                                  <p:childTnLst>
                                    <p:set>
                                      <p:cBhvr>
                                        <p:cTn id="91" dur="1" fill="hold">
                                          <p:stCondLst>
                                            <p:cond delay="0"/>
                                          </p:stCondLst>
                                        </p:cTn>
                                        <p:tgtEl>
                                          <p:spTgt spid="60"/>
                                        </p:tgtEl>
                                        <p:attrNameLst>
                                          <p:attrName>style.visibility</p:attrName>
                                        </p:attrNameLst>
                                      </p:cBhvr>
                                      <p:to>
                                        <p:strVal val="visible"/>
                                      </p:to>
                                    </p:set>
                                    <p:anim calcmode="lin" valueType="num">
                                      <p:cBhvr>
                                        <p:cTn id="92" dur="500" fill="hold"/>
                                        <p:tgtEl>
                                          <p:spTgt spid="60"/>
                                        </p:tgtEl>
                                        <p:attrNameLst>
                                          <p:attrName>ppt_w</p:attrName>
                                        </p:attrNameLst>
                                      </p:cBhvr>
                                      <p:tavLst>
                                        <p:tav tm="0">
                                          <p:val>
                                            <p:fltVal val="0"/>
                                          </p:val>
                                        </p:tav>
                                        <p:tav tm="100000">
                                          <p:val>
                                            <p:strVal val="#ppt_w"/>
                                          </p:val>
                                        </p:tav>
                                      </p:tavLst>
                                    </p:anim>
                                    <p:anim calcmode="lin" valueType="num">
                                      <p:cBhvr>
                                        <p:cTn id="93" dur="500" fill="hold"/>
                                        <p:tgtEl>
                                          <p:spTgt spid="60"/>
                                        </p:tgtEl>
                                        <p:attrNameLst>
                                          <p:attrName>ppt_h</p:attrName>
                                        </p:attrNameLst>
                                      </p:cBhvr>
                                      <p:tavLst>
                                        <p:tav tm="0">
                                          <p:val>
                                            <p:fltVal val="0"/>
                                          </p:val>
                                        </p:tav>
                                        <p:tav tm="100000">
                                          <p:val>
                                            <p:strVal val="#ppt_h"/>
                                          </p:val>
                                        </p:tav>
                                      </p:tavLst>
                                    </p:anim>
                                    <p:animEffect transition="in" filter="fade">
                                      <p:cBhvr>
                                        <p:cTn id="94" dur="500"/>
                                        <p:tgtEl>
                                          <p:spTgt spid="60"/>
                                        </p:tgtEl>
                                      </p:cBhvr>
                                    </p:animEffect>
                                  </p:childTnLst>
                                </p:cTn>
                              </p:par>
                            </p:childTnLst>
                          </p:cTn>
                        </p:par>
                      </p:childTnLst>
                    </p:cTn>
                  </p:par>
                  <p:par>
                    <p:cTn id="95" fill="hold">
                      <p:stCondLst>
                        <p:cond delay="indefinite"/>
                      </p:stCondLst>
                      <p:childTnLst>
                        <p:par>
                          <p:cTn id="96" fill="hold">
                            <p:stCondLst>
                              <p:cond delay="0"/>
                            </p:stCondLst>
                            <p:childTnLst>
                              <p:par>
                                <p:cTn id="97" presetID="22" presetClass="entr" presetSubtype="4" fill="hold" grpId="0" nodeType="clickEffect">
                                  <p:stCondLst>
                                    <p:cond delay="0"/>
                                  </p:stCondLst>
                                  <p:childTnLst>
                                    <p:set>
                                      <p:cBhvr>
                                        <p:cTn id="98" dur="1" fill="hold">
                                          <p:stCondLst>
                                            <p:cond delay="0"/>
                                          </p:stCondLst>
                                        </p:cTn>
                                        <p:tgtEl>
                                          <p:spTgt spid="32"/>
                                        </p:tgtEl>
                                        <p:attrNameLst>
                                          <p:attrName>style.visibility</p:attrName>
                                        </p:attrNameLst>
                                      </p:cBhvr>
                                      <p:to>
                                        <p:strVal val="visible"/>
                                      </p:to>
                                    </p:set>
                                    <p:animEffect transition="in" filter="wipe(down)">
                                      <p:cBhvr>
                                        <p:cTn id="99" dur="500"/>
                                        <p:tgtEl>
                                          <p:spTgt spid="32"/>
                                        </p:tgtEl>
                                      </p:cBhvr>
                                    </p:animEffect>
                                  </p:childTnLst>
                                </p:cTn>
                              </p:par>
                            </p:childTnLst>
                          </p:cTn>
                        </p:par>
                      </p:childTnLst>
                    </p:cTn>
                  </p:par>
                  <p:par>
                    <p:cTn id="100" fill="hold">
                      <p:stCondLst>
                        <p:cond delay="indefinite"/>
                      </p:stCondLst>
                      <p:childTnLst>
                        <p:par>
                          <p:cTn id="101" fill="hold">
                            <p:stCondLst>
                              <p:cond delay="0"/>
                            </p:stCondLst>
                            <p:childTnLst>
                              <p:par>
                                <p:cTn id="102" presetID="53" presetClass="entr" presetSubtype="16" fill="hold" nodeType="clickEffect">
                                  <p:stCondLst>
                                    <p:cond delay="0"/>
                                  </p:stCondLst>
                                  <p:childTnLst>
                                    <p:set>
                                      <p:cBhvr>
                                        <p:cTn id="103" dur="1" fill="hold">
                                          <p:stCondLst>
                                            <p:cond delay="0"/>
                                          </p:stCondLst>
                                        </p:cTn>
                                        <p:tgtEl>
                                          <p:spTgt spid="63"/>
                                        </p:tgtEl>
                                        <p:attrNameLst>
                                          <p:attrName>style.visibility</p:attrName>
                                        </p:attrNameLst>
                                      </p:cBhvr>
                                      <p:to>
                                        <p:strVal val="visible"/>
                                      </p:to>
                                    </p:set>
                                    <p:anim calcmode="lin" valueType="num">
                                      <p:cBhvr>
                                        <p:cTn id="104" dur="500" fill="hold"/>
                                        <p:tgtEl>
                                          <p:spTgt spid="63"/>
                                        </p:tgtEl>
                                        <p:attrNameLst>
                                          <p:attrName>ppt_w</p:attrName>
                                        </p:attrNameLst>
                                      </p:cBhvr>
                                      <p:tavLst>
                                        <p:tav tm="0">
                                          <p:val>
                                            <p:fltVal val="0"/>
                                          </p:val>
                                        </p:tav>
                                        <p:tav tm="100000">
                                          <p:val>
                                            <p:strVal val="#ppt_w"/>
                                          </p:val>
                                        </p:tav>
                                      </p:tavLst>
                                    </p:anim>
                                    <p:anim calcmode="lin" valueType="num">
                                      <p:cBhvr>
                                        <p:cTn id="105" dur="500" fill="hold"/>
                                        <p:tgtEl>
                                          <p:spTgt spid="63"/>
                                        </p:tgtEl>
                                        <p:attrNameLst>
                                          <p:attrName>ppt_h</p:attrName>
                                        </p:attrNameLst>
                                      </p:cBhvr>
                                      <p:tavLst>
                                        <p:tav tm="0">
                                          <p:val>
                                            <p:fltVal val="0"/>
                                          </p:val>
                                        </p:tav>
                                        <p:tav tm="100000">
                                          <p:val>
                                            <p:strVal val="#ppt_h"/>
                                          </p:val>
                                        </p:tav>
                                      </p:tavLst>
                                    </p:anim>
                                    <p:animEffect transition="in" filter="fade">
                                      <p:cBhvr>
                                        <p:cTn id="106" dur="500"/>
                                        <p:tgtEl>
                                          <p:spTgt spid="63"/>
                                        </p:tgtEl>
                                      </p:cBhvr>
                                    </p:animEffect>
                                  </p:childTnLst>
                                </p:cTn>
                              </p:par>
                            </p:childTnLst>
                          </p:cTn>
                        </p:par>
                      </p:childTnLst>
                    </p:cTn>
                  </p:par>
                  <p:par>
                    <p:cTn id="107" fill="hold">
                      <p:stCondLst>
                        <p:cond delay="indefinite"/>
                      </p:stCondLst>
                      <p:childTnLst>
                        <p:par>
                          <p:cTn id="108" fill="hold">
                            <p:stCondLst>
                              <p:cond delay="0"/>
                            </p:stCondLst>
                            <p:childTnLst>
                              <p:par>
                                <p:cTn id="109" presetID="22" presetClass="entr" presetSubtype="1" fill="hold" grpId="0" nodeType="clickEffect">
                                  <p:stCondLst>
                                    <p:cond delay="0"/>
                                  </p:stCondLst>
                                  <p:childTnLst>
                                    <p:set>
                                      <p:cBhvr>
                                        <p:cTn id="110" dur="1" fill="hold">
                                          <p:stCondLst>
                                            <p:cond delay="0"/>
                                          </p:stCondLst>
                                        </p:cTn>
                                        <p:tgtEl>
                                          <p:spTgt spid="33"/>
                                        </p:tgtEl>
                                        <p:attrNameLst>
                                          <p:attrName>style.visibility</p:attrName>
                                        </p:attrNameLst>
                                      </p:cBhvr>
                                      <p:to>
                                        <p:strVal val="visible"/>
                                      </p:to>
                                    </p:set>
                                    <p:animEffect transition="in" filter="wipe(up)">
                                      <p:cBhvr>
                                        <p:cTn id="111" dur="500"/>
                                        <p:tgtEl>
                                          <p:spTgt spid="33"/>
                                        </p:tgtEl>
                                      </p:cBhvr>
                                    </p:animEffect>
                                  </p:childTnLst>
                                </p:cTn>
                              </p:par>
                            </p:childTnLst>
                          </p:cTn>
                        </p:par>
                      </p:childTnLst>
                    </p:cTn>
                  </p:par>
                  <p:par>
                    <p:cTn id="112" fill="hold">
                      <p:stCondLst>
                        <p:cond delay="indefinite"/>
                      </p:stCondLst>
                      <p:childTnLst>
                        <p:par>
                          <p:cTn id="113" fill="hold">
                            <p:stCondLst>
                              <p:cond delay="0"/>
                            </p:stCondLst>
                            <p:childTnLst>
                              <p:par>
                                <p:cTn id="114" presetID="53" presetClass="entr" presetSubtype="16" fill="hold" nodeType="clickEffect">
                                  <p:stCondLst>
                                    <p:cond delay="0"/>
                                  </p:stCondLst>
                                  <p:childTnLst>
                                    <p:set>
                                      <p:cBhvr>
                                        <p:cTn id="115" dur="1" fill="hold">
                                          <p:stCondLst>
                                            <p:cond delay="0"/>
                                          </p:stCondLst>
                                        </p:cTn>
                                        <p:tgtEl>
                                          <p:spTgt spid="75"/>
                                        </p:tgtEl>
                                        <p:attrNameLst>
                                          <p:attrName>style.visibility</p:attrName>
                                        </p:attrNameLst>
                                      </p:cBhvr>
                                      <p:to>
                                        <p:strVal val="visible"/>
                                      </p:to>
                                    </p:set>
                                    <p:anim calcmode="lin" valueType="num">
                                      <p:cBhvr>
                                        <p:cTn id="116" dur="500" fill="hold"/>
                                        <p:tgtEl>
                                          <p:spTgt spid="75"/>
                                        </p:tgtEl>
                                        <p:attrNameLst>
                                          <p:attrName>ppt_w</p:attrName>
                                        </p:attrNameLst>
                                      </p:cBhvr>
                                      <p:tavLst>
                                        <p:tav tm="0">
                                          <p:val>
                                            <p:fltVal val="0"/>
                                          </p:val>
                                        </p:tav>
                                        <p:tav tm="100000">
                                          <p:val>
                                            <p:strVal val="#ppt_w"/>
                                          </p:val>
                                        </p:tav>
                                      </p:tavLst>
                                    </p:anim>
                                    <p:anim calcmode="lin" valueType="num">
                                      <p:cBhvr>
                                        <p:cTn id="117" dur="500" fill="hold"/>
                                        <p:tgtEl>
                                          <p:spTgt spid="75"/>
                                        </p:tgtEl>
                                        <p:attrNameLst>
                                          <p:attrName>ppt_h</p:attrName>
                                        </p:attrNameLst>
                                      </p:cBhvr>
                                      <p:tavLst>
                                        <p:tav tm="0">
                                          <p:val>
                                            <p:fltVal val="0"/>
                                          </p:val>
                                        </p:tav>
                                        <p:tav tm="100000">
                                          <p:val>
                                            <p:strVal val="#ppt_h"/>
                                          </p:val>
                                        </p:tav>
                                      </p:tavLst>
                                    </p:anim>
                                    <p:animEffect transition="in" filter="fade">
                                      <p:cBhvr>
                                        <p:cTn id="118" dur="500"/>
                                        <p:tgtEl>
                                          <p:spTgt spid="75"/>
                                        </p:tgtEl>
                                      </p:cBhvr>
                                    </p:animEffect>
                                  </p:childTnLst>
                                </p:cTn>
                              </p:par>
                            </p:childTnLst>
                          </p:cTn>
                        </p:par>
                      </p:childTnLst>
                    </p:cTn>
                  </p:par>
                  <p:par>
                    <p:cTn id="119" fill="hold">
                      <p:stCondLst>
                        <p:cond delay="indefinite"/>
                      </p:stCondLst>
                      <p:childTnLst>
                        <p:par>
                          <p:cTn id="120" fill="hold">
                            <p:stCondLst>
                              <p:cond delay="0"/>
                            </p:stCondLst>
                            <p:childTnLst>
                              <p:par>
                                <p:cTn id="121" presetID="42" presetClass="entr" presetSubtype="0" fill="hold" grpId="0" nodeType="clickEffect">
                                  <p:stCondLst>
                                    <p:cond delay="0"/>
                                  </p:stCondLst>
                                  <p:childTnLst>
                                    <p:set>
                                      <p:cBhvr>
                                        <p:cTn id="122" dur="1" fill="hold">
                                          <p:stCondLst>
                                            <p:cond delay="0"/>
                                          </p:stCondLst>
                                        </p:cTn>
                                        <p:tgtEl>
                                          <p:spTgt spid="81"/>
                                        </p:tgtEl>
                                        <p:attrNameLst>
                                          <p:attrName>style.visibility</p:attrName>
                                        </p:attrNameLst>
                                      </p:cBhvr>
                                      <p:to>
                                        <p:strVal val="visible"/>
                                      </p:to>
                                    </p:set>
                                    <p:animEffect transition="in" filter="fade">
                                      <p:cBhvr>
                                        <p:cTn id="123" dur="500"/>
                                        <p:tgtEl>
                                          <p:spTgt spid="81"/>
                                        </p:tgtEl>
                                      </p:cBhvr>
                                    </p:animEffect>
                                    <p:anim calcmode="lin" valueType="num">
                                      <p:cBhvr>
                                        <p:cTn id="124" dur="500" fill="hold"/>
                                        <p:tgtEl>
                                          <p:spTgt spid="81"/>
                                        </p:tgtEl>
                                        <p:attrNameLst>
                                          <p:attrName>ppt_x</p:attrName>
                                        </p:attrNameLst>
                                      </p:cBhvr>
                                      <p:tavLst>
                                        <p:tav tm="0">
                                          <p:val>
                                            <p:strVal val="#ppt_x"/>
                                          </p:val>
                                        </p:tav>
                                        <p:tav tm="100000">
                                          <p:val>
                                            <p:strVal val="#ppt_x"/>
                                          </p:val>
                                        </p:tav>
                                      </p:tavLst>
                                    </p:anim>
                                    <p:anim calcmode="lin" valueType="num">
                                      <p:cBhvr>
                                        <p:cTn id="125" dur="500" fill="hold"/>
                                        <p:tgtEl>
                                          <p:spTgt spid="81"/>
                                        </p:tgtEl>
                                        <p:attrNameLst>
                                          <p:attrName>ppt_y</p:attrName>
                                        </p:attrNameLst>
                                      </p:cBhvr>
                                      <p:tavLst>
                                        <p:tav tm="0">
                                          <p:val>
                                            <p:strVal val="#ppt_y+.1"/>
                                          </p:val>
                                        </p:tav>
                                        <p:tav tm="100000">
                                          <p:val>
                                            <p:strVal val="#ppt_y"/>
                                          </p:val>
                                        </p:tav>
                                      </p:tavLst>
                                    </p:anim>
                                  </p:childTnLst>
                                </p:cTn>
                              </p:par>
                              <p:par>
                                <p:cTn id="126" presetID="42" presetClass="entr" presetSubtype="0" fill="hold" grpId="0" nodeType="withEffect">
                                  <p:stCondLst>
                                    <p:cond delay="0"/>
                                  </p:stCondLst>
                                  <p:childTnLst>
                                    <p:set>
                                      <p:cBhvr>
                                        <p:cTn id="127" dur="1" fill="hold">
                                          <p:stCondLst>
                                            <p:cond delay="0"/>
                                          </p:stCondLst>
                                        </p:cTn>
                                        <p:tgtEl>
                                          <p:spTgt spid="82"/>
                                        </p:tgtEl>
                                        <p:attrNameLst>
                                          <p:attrName>style.visibility</p:attrName>
                                        </p:attrNameLst>
                                      </p:cBhvr>
                                      <p:to>
                                        <p:strVal val="visible"/>
                                      </p:to>
                                    </p:set>
                                    <p:animEffect transition="in" filter="fade">
                                      <p:cBhvr>
                                        <p:cTn id="128" dur="500"/>
                                        <p:tgtEl>
                                          <p:spTgt spid="82"/>
                                        </p:tgtEl>
                                      </p:cBhvr>
                                    </p:animEffect>
                                    <p:anim calcmode="lin" valueType="num">
                                      <p:cBhvr>
                                        <p:cTn id="129" dur="500" fill="hold"/>
                                        <p:tgtEl>
                                          <p:spTgt spid="82"/>
                                        </p:tgtEl>
                                        <p:attrNameLst>
                                          <p:attrName>ppt_x</p:attrName>
                                        </p:attrNameLst>
                                      </p:cBhvr>
                                      <p:tavLst>
                                        <p:tav tm="0">
                                          <p:val>
                                            <p:strVal val="#ppt_x"/>
                                          </p:val>
                                        </p:tav>
                                        <p:tav tm="100000">
                                          <p:val>
                                            <p:strVal val="#ppt_x"/>
                                          </p:val>
                                        </p:tav>
                                      </p:tavLst>
                                    </p:anim>
                                    <p:anim calcmode="lin" valueType="num">
                                      <p:cBhvr>
                                        <p:cTn id="130" dur="500" fill="hold"/>
                                        <p:tgtEl>
                                          <p:spTgt spid="82"/>
                                        </p:tgtEl>
                                        <p:attrNameLst>
                                          <p:attrName>ppt_y</p:attrName>
                                        </p:attrNameLst>
                                      </p:cBhvr>
                                      <p:tavLst>
                                        <p:tav tm="0">
                                          <p:val>
                                            <p:strVal val="#ppt_y+.1"/>
                                          </p:val>
                                        </p:tav>
                                        <p:tav tm="100000">
                                          <p:val>
                                            <p:strVal val="#ppt_y"/>
                                          </p:val>
                                        </p:tav>
                                      </p:tavLst>
                                    </p:anim>
                                  </p:childTnLst>
                                </p:cTn>
                              </p:par>
                              <p:par>
                                <p:cTn id="131" presetID="42" presetClass="entr" presetSubtype="0" fill="hold" grpId="0" nodeType="withEffect">
                                  <p:stCondLst>
                                    <p:cond delay="0"/>
                                  </p:stCondLst>
                                  <p:childTnLst>
                                    <p:set>
                                      <p:cBhvr>
                                        <p:cTn id="132" dur="1" fill="hold">
                                          <p:stCondLst>
                                            <p:cond delay="0"/>
                                          </p:stCondLst>
                                        </p:cTn>
                                        <p:tgtEl>
                                          <p:spTgt spid="83"/>
                                        </p:tgtEl>
                                        <p:attrNameLst>
                                          <p:attrName>style.visibility</p:attrName>
                                        </p:attrNameLst>
                                      </p:cBhvr>
                                      <p:to>
                                        <p:strVal val="visible"/>
                                      </p:to>
                                    </p:set>
                                    <p:animEffect transition="in" filter="fade">
                                      <p:cBhvr>
                                        <p:cTn id="133" dur="500"/>
                                        <p:tgtEl>
                                          <p:spTgt spid="83"/>
                                        </p:tgtEl>
                                      </p:cBhvr>
                                    </p:animEffect>
                                    <p:anim calcmode="lin" valueType="num">
                                      <p:cBhvr>
                                        <p:cTn id="134" dur="500" fill="hold"/>
                                        <p:tgtEl>
                                          <p:spTgt spid="83"/>
                                        </p:tgtEl>
                                        <p:attrNameLst>
                                          <p:attrName>ppt_x</p:attrName>
                                        </p:attrNameLst>
                                      </p:cBhvr>
                                      <p:tavLst>
                                        <p:tav tm="0">
                                          <p:val>
                                            <p:strVal val="#ppt_x"/>
                                          </p:val>
                                        </p:tav>
                                        <p:tav tm="100000">
                                          <p:val>
                                            <p:strVal val="#ppt_x"/>
                                          </p:val>
                                        </p:tav>
                                      </p:tavLst>
                                    </p:anim>
                                    <p:anim calcmode="lin" valueType="num">
                                      <p:cBhvr>
                                        <p:cTn id="135" dur="500" fill="hold"/>
                                        <p:tgtEl>
                                          <p:spTgt spid="83"/>
                                        </p:tgtEl>
                                        <p:attrNameLst>
                                          <p:attrName>ppt_y</p:attrName>
                                        </p:attrNameLst>
                                      </p:cBhvr>
                                      <p:tavLst>
                                        <p:tav tm="0">
                                          <p:val>
                                            <p:strVal val="#ppt_y+.1"/>
                                          </p:val>
                                        </p:tav>
                                        <p:tav tm="100000">
                                          <p:val>
                                            <p:strVal val="#ppt_y"/>
                                          </p:val>
                                        </p:tav>
                                      </p:tavLst>
                                    </p:anim>
                                  </p:childTnLst>
                                </p:cTn>
                              </p:par>
                              <p:par>
                                <p:cTn id="136" presetID="42" presetClass="entr" presetSubtype="0" fill="hold" grpId="0" nodeType="withEffect">
                                  <p:stCondLst>
                                    <p:cond delay="0"/>
                                  </p:stCondLst>
                                  <p:childTnLst>
                                    <p:set>
                                      <p:cBhvr>
                                        <p:cTn id="137" dur="1" fill="hold">
                                          <p:stCondLst>
                                            <p:cond delay="0"/>
                                          </p:stCondLst>
                                        </p:cTn>
                                        <p:tgtEl>
                                          <p:spTgt spid="90"/>
                                        </p:tgtEl>
                                        <p:attrNameLst>
                                          <p:attrName>style.visibility</p:attrName>
                                        </p:attrNameLst>
                                      </p:cBhvr>
                                      <p:to>
                                        <p:strVal val="visible"/>
                                      </p:to>
                                    </p:set>
                                    <p:animEffect transition="in" filter="fade">
                                      <p:cBhvr>
                                        <p:cTn id="138" dur="500"/>
                                        <p:tgtEl>
                                          <p:spTgt spid="90"/>
                                        </p:tgtEl>
                                      </p:cBhvr>
                                    </p:animEffect>
                                    <p:anim calcmode="lin" valueType="num">
                                      <p:cBhvr>
                                        <p:cTn id="139" dur="500" fill="hold"/>
                                        <p:tgtEl>
                                          <p:spTgt spid="90"/>
                                        </p:tgtEl>
                                        <p:attrNameLst>
                                          <p:attrName>ppt_x</p:attrName>
                                        </p:attrNameLst>
                                      </p:cBhvr>
                                      <p:tavLst>
                                        <p:tav tm="0">
                                          <p:val>
                                            <p:strVal val="#ppt_x"/>
                                          </p:val>
                                        </p:tav>
                                        <p:tav tm="100000">
                                          <p:val>
                                            <p:strVal val="#ppt_x"/>
                                          </p:val>
                                        </p:tav>
                                      </p:tavLst>
                                    </p:anim>
                                    <p:anim calcmode="lin" valueType="num">
                                      <p:cBhvr>
                                        <p:cTn id="140" dur="500" fill="hold"/>
                                        <p:tgtEl>
                                          <p:spTgt spid="90"/>
                                        </p:tgtEl>
                                        <p:attrNameLst>
                                          <p:attrName>ppt_y</p:attrName>
                                        </p:attrNameLst>
                                      </p:cBhvr>
                                      <p:tavLst>
                                        <p:tav tm="0">
                                          <p:val>
                                            <p:strVal val="#ppt_y+.1"/>
                                          </p:val>
                                        </p:tav>
                                        <p:tav tm="100000">
                                          <p:val>
                                            <p:strVal val="#ppt_y"/>
                                          </p:val>
                                        </p:tav>
                                      </p:tavLst>
                                    </p:anim>
                                  </p:childTnLst>
                                </p:cTn>
                              </p:par>
                              <p:par>
                                <p:cTn id="141" presetID="42" presetClass="entr" presetSubtype="0" fill="hold" grpId="0" nodeType="withEffect">
                                  <p:stCondLst>
                                    <p:cond delay="0"/>
                                  </p:stCondLst>
                                  <p:childTnLst>
                                    <p:set>
                                      <p:cBhvr>
                                        <p:cTn id="142" dur="1" fill="hold">
                                          <p:stCondLst>
                                            <p:cond delay="0"/>
                                          </p:stCondLst>
                                        </p:cTn>
                                        <p:tgtEl>
                                          <p:spTgt spid="91"/>
                                        </p:tgtEl>
                                        <p:attrNameLst>
                                          <p:attrName>style.visibility</p:attrName>
                                        </p:attrNameLst>
                                      </p:cBhvr>
                                      <p:to>
                                        <p:strVal val="visible"/>
                                      </p:to>
                                    </p:set>
                                    <p:animEffect transition="in" filter="fade">
                                      <p:cBhvr>
                                        <p:cTn id="143" dur="500"/>
                                        <p:tgtEl>
                                          <p:spTgt spid="91"/>
                                        </p:tgtEl>
                                      </p:cBhvr>
                                    </p:animEffect>
                                    <p:anim calcmode="lin" valueType="num">
                                      <p:cBhvr>
                                        <p:cTn id="144" dur="500" fill="hold"/>
                                        <p:tgtEl>
                                          <p:spTgt spid="91"/>
                                        </p:tgtEl>
                                        <p:attrNameLst>
                                          <p:attrName>ppt_x</p:attrName>
                                        </p:attrNameLst>
                                      </p:cBhvr>
                                      <p:tavLst>
                                        <p:tav tm="0">
                                          <p:val>
                                            <p:strVal val="#ppt_x"/>
                                          </p:val>
                                        </p:tav>
                                        <p:tav tm="100000">
                                          <p:val>
                                            <p:strVal val="#ppt_x"/>
                                          </p:val>
                                        </p:tav>
                                      </p:tavLst>
                                    </p:anim>
                                    <p:anim calcmode="lin" valueType="num">
                                      <p:cBhvr>
                                        <p:cTn id="145" dur="500" fill="hold"/>
                                        <p:tgtEl>
                                          <p:spTgt spid="91"/>
                                        </p:tgtEl>
                                        <p:attrNameLst>
                                          <p:attrName>ppt_y</p:attrName>
                                        </p:attrNameLst>
                                      </p:cBhvr>
                                      <p:tavLst>
                                        <p:tav tm="0">
                                          <p:val>
                                            <p:strVal val="#ppt_y+.1"/>
                                          </p:val>
                                        </p:tav>
                                        <p:tav tm="100000">
                                          <p:val>
                                            <p:strVal val="#ppt_y"/>
                                          </p:val>
                                        </p:tav>
                                      </p:tavLst>
                                    </p:anim>
                                  </p:childTnLst>
                                </p:cTn>
                              </p:par>
                              <p:par>
                                <p:cTn id="146" presetID="42" presetClass="entr" presetSubtype="0" fill="hold" grpId="0" nodeType="withEffect">
                                  <p:stCondLst>
                                    <p:cond delay="0"/>
                                  </p:stCondLst>
                                  <p:childTnLst>
                                    <p:set>
                                      <p:cBhvr>
                                        <p:cTn id="147" dur="1" fill="hold">
                                          <p:stCondLst>
                                            <p:cond delay="0"/>
                                          </p:stCondLst>
                                        </p:cTn>
                                        <p:tgtEl>
                                          <p:spTgt spid="92"/>
                                        </p:tgtEl>
                                        <p:attrNameLst>
                                          <p:attrName>style.visibility</p:attrName>
                                        </p:attrNameLst>
                                      </p:cBhvr>
                                      <p:to>
                                        <p:strVal val="visible"/>
                                      </p:to>
                                    </p:set>
                                    <p:animEffect transition="in" filter="fade">
                                      <p:cBhvr>
                                        <p:cTn id="148" dur="500"/>
                                        <p:tgtEl>
                                          <p:spTgt spid="92"/>
                                        </p:tgtEl>
                                      </p:cBhvr>
                                    </p:animEffect>
                                    <p:anim calcmode="lin" valueType="num">
                                      <p:cBhvr>
                                        <p:cTn id="149" dur="500" fill="hold"/>
                                        <p:tgtEl>
                                          <p:spTgt spid="92"/>
                                        </p:tgtEl>
                                        <p:attrNameLst>
                                          <p:attrName>ppt_x</p:attrName>
                                        </p:attrNameLst>
                                      </p:cBhvr>
                                      <p:tavLst>
                                        <p:tav tm="0">
                                          <p:val>
                                            <p:strVal val="#ppt_x"/>
                                          </p:val>
                                        </p:tav>
                                        <p:tav tm="100000">
                                          <p:val>
                                            <p:strVal val="#ppt_x"/>
                                          </p:val>
                                        </p:tav>
                                      </p:tavLst>
                                    </p:anim>
                                    <p:anim calcmode="lin" valueType="num">
                                      <p:cBhvr>
                                        <p:cTn id="150" dur="500" fill="hold"/>
                                        <p:tgtEl>
                                          <p:spTgt spid="92"/>
                                        </p:tgtEl>
                                        <p:attrNameLst>
                                          <p:attrName>ppt_y</p:attrName>
                                        </p:attrNameLst>
                                      </p:cBhvr>
                                      <p:tavLst>
                                        <p:tav tm="0">
                                          <p:val>
                                            <p:strVal val="#ppt_y+.1"/>
                                          </p:val>
                                        </p:tav>
                                        <p:tav tm="100000">
                                          <p:val>
                                            <p:strVal val="#ppt_y"/>
                                          </p:val>
                                        </p:tav>
                                      </p:tavLst>
                                    </p:anim>
                                  </p:childTnLst>
                                </p:cTn>
                              </p:par>
                              <p:par>
                                <p:cTn id="151" presetID="42" presetClass="entr" presetSubtype="0" fill="hold" grpId="0" nodeType="withEffect">
                                  <p:stCondLst>
                                    <p:cond delay="0"/>
                                  </p:stCondLst>
                                  <p:childTnLst>
                                    <p:set>
                                      <p:cBhvr>
                                        <p:cTn id="152" dur="1" fill="hold">
                                          <p:stCondLst>
                                            <p:cond delay="0"/>
                                          </p:stCondLst>
                                        </p:cTn>
                                        <p:tgtEl>
                                          <p:spTgt spid="78"/>
                                        </p:tgtEl>
                                        <p:attrNameLst>
                                          <p:attrName>style.visibility</p:attrName>
                                        </p:attrNameLst>
                                      </p:cBhvr>
                                      <p:to>
                                        <p:strVal val="visible"/>
                                      </p:to>
                                    </p:set>
                                    <p:animEffect transition="in" filter="fade">
                                      <p:cBhvr>
                                        <p:cTn id="153" dur="500"/>
                                        <p:tgtEl>
                                          <p:spTgt spid="78"/>
                                        </p:tgtEl>
                                      </p:cBhvr>
                                    </p:animEffect>
                                    <p:anim calcmode="lin" valueType="num">
                                      <p:cBhvr>
                                        <p:cTn id="154" dur="500" fill="hold"/>
                                        <p:tgtEl>
                                          <p:spTgt spid="78"/>
                                        </p:tgtEl>
                                        <p:attrNameLst>
                                          <p:attrName>ppt_x</p:attrName>
                                        </p:attrNameLst>
                                      </p:cBhvr>
                                      <p:tavLst>
                                        <p:tav tm="0">
                                          <p:val>
                                            <p:strVal val="#ppt_x"/>
                                          </p:val>
                                        </p:tav>
                                        <p:tav tm="100000">
                                          <p:val>
                                            <p:strVal val="#ppt_x"/>
                                          </p:val>
                                        </p:tav>
                                      </p:tavLst>
                                    </p:anim>
                                    <p:anim calcmode="lin" valueType="num">
                                      <p:cBhvr>
                                        <p:cTn id="155" dur="500" fill="hold"/>
                                        <p:tgtEl>
                                          <p:spTgt spid="78"/>
                                        </p:tgtEl>
                                        <p:attrNameLst>
                                          <p:attrName>ppt_y</p:attrName>
                                        </p:attrNameLst>
                                      </p:cBhvr>
                                      <p:tavLst>
                                        <p:tav tm="0">
                                          <p:val>
                                            <p:strVal val="#ppt_y+.1"/>
                                          </p:val>
                                        </p:tav>
                                        <p:tav tm="100000">
                                          <p:val>
                                            <p:strVal val="#ppt_y"/>
                                          </p:val>
                                        </p:tav>
                                      </p:tavLst>
                                    </p:anim>
                                  </p:childTnLst>
                                </p:cTn>
                              </p:par>
                              <p:par>
                                <p:cTn id="156" presetID="42" presetClass="entr" presetSubtype="0" fill="hold" grpId="0" nodeType="withEffect">
                                  <p:stCondLst>
                                    <p:cond delay="0"/>
                                  </p:stCondLst>
                                  <p:childTnLst>
                                    <p:set>
                                      <p:cBhvr>
                                        <p:cTn id="157" dur="1" fill="hold">
                                          <p:stCondLst>
                                            <p:cond delay="0"/>
                                          </p:stCondLst>
                                        </p:cTn>
                                        <p:tgtEl>
                                          <p:spTgt spid="79"/>
                                        </p:tgtEl>
                                        <p:attrNameLst>
                                          <p:attrName>style.visibility</p:attrName>
                                        </p:attrNameLst>
                                      </p:cBhvr>
                                      <p:to>
                                        <p:strVal val="visible"/>
                                      </p:to>
                                    </p:set>
                                    <p:animEffect transition="in" filter="fade">
                                      <p:cBhvr>
                                        <p:cTn id="158" dur="500"/>
                                        <p:tgtEl>
                                          <p:spTgt spid="79"/>
                                        </p:tgtEl>
                                      </p:cBhvr>
                                    </p:animEffect>
                                    <p:anim calcmode="lin" valueType="num">
                                      <p:cBhvr>
                                        <p:cTn id="159" dur="500" fill="hold"/>
                                        <p:tgtEl>
                                          <p:spTgt spid="79"/>
                                        </p:tgtEl>
                                        <p:attrNameLst>
                                          <p:attrName>ppt_x</p:attrName>
                                        </p:attrNameLst>
                                      </p:cBhvr>
                                      <p:tavLst>
                                        <p:tav tm="0">
                                          <p:val>
                                            <p:strVal val="#ppt_x"/>
                                          </p:val>
                                        </p:tav>
                                        <p:tav tm="100000">
                                          <p:val>
                                            <p:strVal val="#ppt_x"/>
                                          </p:val>
                                        </p:tav>
                                      </p:tavLst>
                                    </p:anim>
                                    <p:anim calcmode="lin" valueType="num">
                                      <p:cBhvr>
                                        <p:cTn id="160" dur="500" fill="hold"/>
                                        <p:tgtEl>
                                          <p:spTgt spid="79"/>
                                        </p:tgtEl>
                                        <p:attrNameLst>
                                          <p:attrName>ppt_y</p:attrName>
                                        </p:attrNameLst>
                                      </p:cBhvr>
                                      <p:tavLst>
                                        <p:tav tm="0">
                                          <p:val>
                                            <p:strVal val="#ppt_y+.1"/>
                                          </p:val>
                                        </p:tav>
                                        <p:tav tm="100000">
                                          <p:val>
                                            <p:strVal val="#ppt_y"/>
                                          </p:val>
                                        </p:tav>
                                      </p:tavLst>
                                    </p:anim>
                                  </p:childTnLst>
                                </p:cTn>
                              </p:par>
                              <p:par>
                                <p:cTn id="161" presetID="42" presetClass="entr" presetSubtype="0" fill="hold" grpId="0" nodeType="withEffect">
                                  <p:stCondLst>
                                    <p:cond delay="0"/>
                                  </p:stCondLst>
                                  <p:childTnLst>
                                    <p:set>
                                      <p:cBhvr>
                                        <p:cTn id="162" dur="1" fill="hold">
                                          <p:stCondLst>
                                            <p:cond delay="0"/>
                                          </p:stCondLst>
                                        </p:cTn>
                                        <p:tgtEl>
                                          <p:spTgt spid="80"/>
                                        </p:tgtEl>
                                        <p:attrNameLst>
                                          <p:attrName>style.visibility</p:attrName>
                                        </p:attrNameLst>
                                      </p:cBhvr>
                                      <p:to>
                                        <p:strVal val="visible"/>
                                      </p:to>
                                    </p:set>
                                    <p:animEffect transition="in" filter="fade">
                                      <p:cBhvr>
                                        <p:cTn id="163" dur="500"/>
                                        <p:tgtEl>
                                          <p:spTgt spid="80"/>
                                        </p:tgtEl>
                                      </p:cBhvr>
                                    </p:animEffect>
                                    <p:anim calcmode="lin" valueType="num">
                                      <p:cBhvr>
                                        <p:cTn id="164" dur="500" fill="hold"/>
                                        <p:tgtEl>
                                          <p:spTgt spid="80"/>
                                        </p:tgtEl>
                                        <p:attrNameLst>
                                          <p:attrName>ppt_x</p:attrName>
                                        </p:attrNameLst>
                                      </p:cBhvr>
                                      <p:tavLst>
                                        <p:tav tm="0">
                                          <p:val>
                                            <p:strVal val="#ppt_x"/>
                                          </p:val>
                                        </p:tav>
                                        <p:tav tm="100000">
                                          <p:val>
                                            <p:strVal val="#ppt_x"/>
                                          </p:val>
                                        </p:tav>
                                      </p:tavLst>
                                    </p:anim>
                                    <p:anim calcmode="lin" valueType="num">
                                      <p:cBhvr>
                                        <p:cTn id="165" dur="500" fill="hold"/>
                                        <p:tgtEl>
                                          <p:spTgt spid="80"/>
                                        </p:tgtEl>
                                        <p:attrNameLst>
                                          <p:attrName>ppt_y</p:attrName>
                                        </p:attrNameLst>
                                      </p:cBhvr>
                                      <p:tavLst>
                                        <p:tav tm="0">
                                          <p:val>
                                            <p:strVal val="#ppt_y+.1"/>
                                          </p:val>
                                        </p:tav>
                                        <p:tav tm="100000">
                                          <p:val>
                                            <p:strVal val="#ppt_y"/>
                                          </p:val>
                                        </p:tav>
                                      </p:tavLst>
                                    </p:anim>
                                  </p:childTnLst>
                                </p:cTn>
                              </p:par>
                              <p:par>
                                <p:cTn id="166" presetID="47" presetClass="entr" presetSubtype="0" fill="hold" grpId="0" nodeType="withEffect">
                                  <p:stCondLst>
                                    <p:cond delay="0"/>
                                  </p:stCondLst>
                                  <p:childTnLst>
                                    <p:set>
                                      <p:cBhvr>
                                        <p:cTn id="167" dur="1" fill="hold">
                                          <p:stCondLst>
                                            <p:cond delay="0"/>
                                          </p:stCondLst>
                                        </p:cTn>
                                        <p:tgtEl>
                                          <p:spTgt spid="87"/>
                                        </p:tgtEl>
                                        <p:attrNameLst>
                                          <p:attrName>style.visibility</p:attrName>
                                        </p:attrNameLst>
                                      </p:cBhvr>
                                      <p:to>
                                        <p:strVal val="visible"/>
                                      </p:to>
                                    </p:set>
                                    <p:animEffect transition="in" filter="fade">
                                      <p:cBhvr>
                                        <p:cTn id="168" dur="500"/>
                                        <p:tgtEl>
                                          <p:spTgt spid="87"/>
                                        </p:tgtEl>
                                      </p:cBhvr>
                                    </p:animEffect>
                                    <p:anim calcmode="lin" valueType="num">
                                      <p:cBhvr>
                                        <p:cTn id="169" dur="500" fill="hold"/>
                                        <p:tgtEl>
                                          <p:spTgt spid="87"/>
                                        </p:tgtEl>
                                        <p:attrNameLst>
                                          <p:attrName>ppt_x</p:attrName>
                                        </p:attrNameLst>
                                      </p:cBhvr>
                                      <p:tavLst>
                                        <p:tav tm="0">
                                          <p:val>
                                            <p:strVal val="#ppt_x"/>
                                          </p:val>
                                        </p:tav>
                                        <p:tav tm="100000">
                                          <p:val>
                                            <p:strVal val="#ppt_x"/>
                                          </p:val>
                                        </p:tav>
                                      </p:tavLst>
                                    </p:anim>
                                    <p:anim calcmode="lin" valueType="num">
                                      <p:cBhvr>
                                        <p:cTn id="170" dur="500" fill="hold"/>
                                        <p:tgtEl>
                                          <p:spTgt spid="87"/>
                                        </p:tgtEl>
                                        <p:attrNameLst>
                                          <p:attrName>ppt_y</p:attrName>
                                        </p:attrNameLst>
                                      </p:cBhvr>
                                      <p:tavLst>
                                        <p:tav tm="0">
                                          <p:val>
                                            <p:strVal val="#ppt_y-.1"/>
                                          </p:val>
                                        </p:tav>
                                        <p:tav tm="100000">
                                          <p:val>
                                            <p:strVal val="#ppt_y"/>
                                          </p:val>
                                        </p:tav>
                                      </p:tavLst>
                                    </p:anim>
                                  </p:childTnLst>
                                </p:cTn>
                              </p:par>
                              <p:par>
                                <p:cTn id="171" presetID="47" presetClass="entr" presetSubtype="0" fill="hold" grpId="0" nodeType="withEffect">
                                  <p:stCondLst>
                                    <p:cond delay="0"/>
                                  </p:stCondLst>
                                  <p:childTnLst>
                                    <p:set>
                                      <p:cBhvr>
                                        <p:cTn id="172" dur="1" fill="hold">
                                          <p:stCondLst>
                                            <p:cond delay="0"/>
                                          </p:stCondLst>
                                        </p:cTn>
                                        <p:tgtEl>
                                          <p:spTgt spid="88"/>
                                        </p:tgtEl>
                                        <p:attrNameLst>
                                          <p:attrName>style.visibility</p:attrName>
                                        </p:attrNameLst>
                                      </p:cBhvr>
                                      <p:to>
                                        <p:strVal val="visible"/>
                                      </p:to>
                                    </p:set>
                                    <p:animEffect transition="in" filter="fade">
                                      <p:cBhvr>
                                        <p:cTn id="173" dur="500"/>
                                        <p:tgtEl>
                                          <p:spTgt spid="88"/>
                                        </p:tgtEl>
                                      </p:cBhvr>
                                    </p:animEffect>
                                    <p:anim calcmode="lin" valueType="num">
                                      <p:cBhvr>
                                        <p:cTn id="174" dur="500" fill="hold"/>
                                        <p:tgtEl>
                                          <p:spTgt spid="88"/>
                                        </p:tgtEl>
                                        <p:attrNameLst>
                                          <p:attrName>ppt_x</p:attrName>
                                        </p:attrNameLst>
                                      </p:cBhvr>
                                      <p:tavLst>
                                        <p:tav tm="0">
                                          <p:val>
                                            <p:strVal val="#ppt_x"/>
                                          </p:val>
                                        </p:tav>
                                        <p:tav tm="100000">
                                          <p:val>
                                            <p:strVal val="#ppt_x"/>
                                          </p:val>
                                        </p:tav>
                                      </p:tavLst>
                                    </p:anim>
                                    <p:anim calcmode="lin" valueType="num">
                                      <p:cBhvr>
                                        <p:cTn id="175" dur="500" fill="hold"/>
                                        <p:tgtEl>
                                          <p:spTgt spid="88"/>
                                        </p:tgtEl>
                                        <p:attrNameLst>
                                          <p:attrName>ppt_y</p:attrName>
                                        </p:attrNameLst>
                                      </p:cBhvr>
                                      <p:tavLst>
                                        <p:tav tm="0">
                                          <p:val>
                                            <p:strVal val="#ppt_y-.1"/>
                                          </p:val>
                                        </p:tav>
                                        <p:tav tm="100000">
                                          <p:val>
                                            <p:strVal val="#ppt_y"/>
                                          </p:val>
                                        </p:tav>
                                      </p:tavLst>
                                    </p:anim>
                                  </p:childTnLst>
                                </p:cTn>
                              </p:par>
                              <p:par>
                                <p:cTn id="176" presetID="47" presetClass="entr" presetSubtype="0" fill="hold" grpId="0" nodeType="withEffect">
                                  <p:stCondLst>
                                    <p:cond delay="0"/>
                                  </p:stCondLst>
                                  <p:childTnLst>
                                    <p:set>
                                      <p:cBhvr>
                                        <p:cTn id="177" dur="1" fill="hold">
                                          <p:stCondLst>
                                            <p:cond delay="0"/>
                                          </p:stCondLst>
                                        </p:cTn>
                                        <p:tgtEl>
                                          <p:spTgt spid="89"/>
                                        </p:tgtEl>
                                        <p:attrNameLst>
                                          <p:attrName>style.visibility</p:attrName>
                                        </p:attrNameLst>
                                      </p:cBhvr>
                                      <p:to>
                                        <p:strVal val="visible"/>
                                      </p:to>
                                    </p:set>
                                    <p:animEffect transition="in" filter="fade">
                                      <p:cBhvr>
                                        <p:cTn id="178" dur="500"/>
                                        <p:tgtEl>
                                          <p:spTgt spid="89"/>
                                        </p:tgtEl>
                                      </p:cBhvr>
                                    </p:animEffect>
                                    <p:anim calcmode="lin" valueType="num">
                                      <p:cBhvr>
                                        <p:cTn id="179" dur="500" fill="hold"/>
                                        <p:tgtEl>
                                          <p:spTgt spid="89"/>
                                        </p:tgtEl>
                                        <p:attrNameLst>
                                          <p:attrName>ppt_x</p:attrName>
                                        </p:attrNameLst>
                                      </p:cBhvr>
                                      <p:tavLst>
                                        <p:tav tm="0">
                                          <p:val>
                                            <p:strVal val="#ppt_x"/>
                                          </p:val>
                                        </p:tav>
                                        <p:tav tm="100000">
                                          <p:val>
                                            <p:strVal val="#ppt_x"/>
                                          </p:val>
                                        </p:tav>
                                      </p:tavLst>
                                    </p:anim>
                                    <p:anim calcmode="lin" valueType="num">
                                      <p:cBhvr>
                                        <p:cTn id="180" dur="500" fill="hold"/>
                                        <p:tgtEl>
                                          <p:spTgt spid="89"/>
                                        </p:tgtEl>
                                        <p:attrNameLst>
                                          <p:attrName>ppt_y</p:attrName>
                                        </p:attrNameLst>
                                      </p:cBhvr>
                                      <p:tavLst>
                                        <p:tav tm="0">
                                          <p:val>
                                            <p:strVal val="#ppt_y-.1"/>
                                          </p:val>
                                        </p:tav>
                                        <p:tav tm="100000">
                                          <p:val>
                                            <p:strVal val="#ppt_y"/>
                                          </p:val>
                                        </p:tav>
                                      </p:tavLst>
                                    </p:anim>
                                  </p:childTnLst>
                                </p:cTn>
                              </p:par>
                              <p:par>
                                <p:cTn id="181" presetID="47" presetClass="entr" presetSubtype="0" fill="hold" grpId="0" nodeType="withEffect">
                                  <p:stCondLst>
                                    <p:cond delay="0"/>
                                  </p:stCondLst>
                                  <p:childTnLst>
                                    <p:set>
                                      <p:cBhvr>
                                        <p:cTn id="182" dur="1" fill="hold">
                                          <p:stCondLst>
                                            <p:cond delay="0"/>
                                          </p:stCondLst>
                                        </p:cTn>
                                        <p:tgtEl>
                                          <p:spTgt spid="84"/>
                                        </p:tgtEl>
                                        <p:attrNameLst>
                                          <p:attrName>style.visibility</p:attrName>
                                        </p:attrNameLst>
                                      </p:cBhvr>
                                      <p:to>
                                        <p:strVal val="visible"/>
                                      </p:to>
                                    </p:set>
                                    <p:animEffect transition="in" filter="fade">
                                      <p:cBhvr>
                                        <p:cTn id="183" dur="500"/>
                                        <p:tgtEl>
                                          <p:spTgt spid="84"/>
                                        </p:tgtEl>
                                      </p:cBhvr>
                                    </p:animEffect>
                                    <p:anim calcmode="lin" valueType="num">
                                      <p:cBhvr>
                                        <p:cTn id="184" dur="500" fill="hold"/>
                                        <p:tgtEl>
                                          <p:spTgt spid="84"/>
                                        </p:tgtEl>
                                        <p:attrNameLst>
                                          <p:attrName>ppt_x</p:attrName>
                                        </p:attrNameLst>
                                      </p:cBhvr>
                                      <p:tavLst>
                                        <p:tav tm="0">
                                          <p:val>
                                            <p:strVal val="#ppt_x"/>
                                          </p:val>
                                        </p:tav>
                                        <p:tav tm="100000">
                                          <p:val>
                                            <p:strVal val="#ppt_x"/>
                                          </p:val>
                                        </p:tav>
                                      </p:tavLst>
                                    </p:anim>
                                    <p:anim calcmode="lin" valueType="num">
                                      <p:cBhvr>
                                        <p:cTn id="185" dur="500" fill="hold"/>
                                        <p:tgtEl>
                                          <p:spTgt spid="84"/>
                                        </p:tgtEl>
                                        <p:attrNameLst>
                                          <p:attrName>ppt_y</p:attrName>
                                        </p:attrNameLst>
                                      </p:cBhvr>
                                      <p:tavLst>
                                        <p:tav tm="0">
                                          <p:val>
                                            <p:strVal val="#ppt_y-.1"/>
                                          </p:val>
                                        </p:tav>
                                        <p:tav tm="100000">
                                          <p:val>
                                            <p:strVal val="#ppt_y"/>
                                          </p:val>
                                        </p:tav>
                                      </p:tavLst>
                                    </p:anim>
                                  </p:childTnLst>
                                </p:cTn>
                              </p:par>
                              <p:par>
                                <p:cTn id="186" presetID="47" presetClass="entr" presetSubtype="0" fill="hold" grpId="0" nodeType="withEffect">
                                  <p:stCondLst>
                                    <p:cond delay="0"/>
                                  </p:stCondLst>
                                  <p:childTnLst>
                                    <p:set>
                                      <p:cBhvr>
                                        <p:cTn id="187" dur="1" fill="hold">
                                          <p:stCondLst>
                                            <p:cond delay="0"/>
                                          </p:stCondLst>
                                        </p:cTn>
                                        <p:tgtEl>
                                          <p:spTgt spid="85"/>
                                        </p:tgtEl>
                                        <p:attrNameLst>
                                          <p:attrName>style.visibility</p:attrName>
                                        </p:attrNameLst>
                                      </p:cBhvr>
                                      <p:to>
                                        <p:strVal val="visible"/>
                                      </p:to>
                                    </p:set>
                                    <p:animEffect transition="in" filter="fade">
                                      <p:cBhvr>
                                        <p:cTn id="188" dur="500"/>
                                        <p:tgtEl>
                                          <p:spTgt spid="85"/>
                                        </p:tgtEl>
                                      </p:cBhvr>
                                    </p:animEffect>
                                    <p:anim calcmode="lin" valueType="num">
                                      <p:cBhvr>
                                        <p:cTn id="189" dur="500" fill="hold"/>
                                        <p:tgtEl>
                                          <p:spTgt spid="85"/>
                                        </p:tgtEl>
                                        <p:attrNameLst>
                                          <p:attrName>ppt_x</p:attrName>
                                        </p:attrNameLst>
                                      </p:cBhvr>
                                      <p:tavLst>
                                        <p:tav tm="0">
                                          <p:val>
                                            <p:strVal val="#ppt_x"/>
                                          </p:val>
                                        </p:tav>
                                        <p:tav tm="100000">
                                          <p:val>
                                            <p:strVal val="#ppt_x"/>
                                          </p:val>
                                        </p:tav>
                                      </p:tavLst>
                                    </p:anim>
                                    <p:anim calcmode="lin" valueType="num">
                                      <p:cBhvr>
                                        <p:cTn id="190" dur="500" fill="hold"/>
                                        <p:tgtEl>
                                          <p:spTgt spid="85"/>
                                        </p:tgtEl>
                                        <p:attrNameLst>
                                          <p:attrName>ppt_y</p:attrName>
                                        </p:attrNameLst>
                                      </p:cBhvr>
                                      <p:tavLst>
                                        <p:tav tm="0">
                                          <p:val>
                                            <p:strVal val="#ppt_y-.1"/>
                                          </p:val>
                                        </p:tav>
                                        <p:tav tm="100000">
                                          <p:val>
                                            <p:strVal val="#ppt_y"/>
                                          </p:val>
                                        </p:tav>
                                      </p:tavLst>
                                    </p:anim>
                                  </p:childTnLst>
                                </p:cTn>
                              </p:par>
                              <p:par>
                                <p:cTn id="191" presetID="47" presetClass="entr" presetSubtype="0" fill="hold" grpId="0" nodeType="withEffect">
                                  <p:stCondLst>
                                    <p:cond delay="0"/>
                                  </p:stCondLst>
                                  <p:childTnLst>
                                    <p:set>
                                      <p:cBhvr>
                                        <p:cTn id="192" dur="1" fill="hold">
                                          <p:stCondLst>
                                            <p:cond delay="0"/>
                                          </p:stCondLst>
                                        </p:cTn>
                                        <p:tgtEl>
                                          <p:spTgt spid="86"/>
                                        </p:tgtEl>
                                        <p:attrNameLst>
                                          <p:attrName>style.visibility</p:attrName>
                                        </p:attrNameLst>
                                      </p:cBhvr>
                                      <p:to>
                                        <p:strVal val="visible"/>
                                      </p:to>
                                    </p:set>
                                    <p:animEffect transition="in" filter="fade">
                                      <p:cBhvr>
                                        <p:cTn id="193" dur="500"/>
                                        <p:tgtEl>
                                          <p:spTgt spid="86"/>
                                        </p:tgtEl>
                                      </p:cBhvr>
                                    </p:animEffect>
                                    <p:anim calcmode="lin" valueType="num">
                                      <p:cBhvr>
                                        <p:cTn id="194" dur="500" fill="hold"/>
                                        <p:tgtEl>
                                          <p:spTgt spid="86"/>
                                        </p:tgtEl>
                                        <p:attrNameLst>
                                          <p:attrName>ppt_x</p:attrName>
                                        </p:attrNameLst>
                                      </p:cBhvr>
                                      <p:tavLst>
                                        <p:tav tm="0">
                                          <p:val>
                                            <p:strVal val="#ppt_x"/>
                                          </p:val>
                                        </p:tav>
                                        <p:tav tm="100000">
                                          <p:val>
                                            <p:strVal val="#ppt_x"/>
                                          </p:val>
                                        </p:tav>
                                      </p:tavLst>
                                    </p:anim>
                                    <p:anim calcmode="lin" valueType="num">
                                      <p:cBhvr>
                                        <p:cTn id="195" dur="500" fill="hold"/>
                                        <p:tgtEl>
                                          <p:spTgt spid="8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3" grpId="0" animBg="1"/>
      <p:bldP spid="24" grpId="0" animBg="1"/>
      <p:bldP spid="25" grpId="0" animBg="1"/>
      <p:bldP spid="29" grpId="0" animBg="1"/>
      <p:bldP spid="30" grpId="0" animBg="1"/>
      <p:bldP spid="31" grpId="0" animBg="1"/>
      <p:bldP spid="32" grpId="0" animBg="1"/>
      <p:bldP spid="33" grpId="0" animBg="1"/>
      <p:bldP spid="34" grpId="0" animBg="1"/>
      <p:bldP spid="35" grpId="0" animBg="1"/>
      <p:bldP spid="36" grpId="0"/>
      <p:bldP spid="78" grpId="0"/>
      <p:bldP spid="79" grpId="0" animBg="1"/>
      <p:bldP spid="80" grpId="0"/>
      <p:bldP spid="81" grpId="0"/>
      <p:bldP spid="82" grpId="0" animBg="1"/>
      <p:bldP spid="83" grpId="0"/>
      <p:bldP spid="84" grpId="0"/>
      <p:bldP spid="85" grpId="0" animBg="1"/>
      <p:bldP spid="86" grpId="0"/>
      <p:bldP spid="87" grpId="0"/>
      <p:bldP spid="88" grpId="0" animBg="1"/>
      <p:bldP spid="89" grpId="0"/>
      <p:bldP spid="90" grpId="0"/>
      <p:bldP spid="91" grpId="0" animBg="1"/>
      <p:bldP spid="92"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529736" y="1043360"/>
            <a:ext cx="4376372" cy="3616081"/>
            <a:chOff x="723900" y="1421719"/>
            <a:chExt cx="5172075" cy="4273550"/>
          </a:xfrm>
          <a:solidFill>
            <a:srgbClr val="C0C0C0"/>
          </a:solidFill>
        </p:grpSpPr>
        <p:sp>
          <p:nvSpPr>
            <p:cNvPr id="6" name="Freeform 5"/>
            <p:cNvSpPr>
              <a:spLocks/>
            </p:cNvSpPr>
            <p:nvPr/>
          </p:nvSpPr>
          <p:spPr bwMode="auto">
            <a:xfrm>
              <a:off x="2895600" y="1469344"/>
              <a:ext cx="2266950" cy="1933575"/>
            </a:xfrm>
            <a:custGeom>
              <a:avLst/>
              <a:gdLst>
                <a:gd name="T0" fmla="*/ 1322 w 1428"/>
                <a:gd name="T1" fmla="*/ 106 h 1218"/>
                <a:gd name="T2" fmla="*/ 1262 w 1428"/>
                <a:gd name="T3" fmla="*/ 116 h 1218"/>
                <a:gd name="T4" fmla="*/ 1216 w 1428"/>
                <a:gd name="T5" fmla="*/ 60 h 1218"/>
                <a:gd name="T6" fmla="*/ 1168 w 1428"/>
                <a:gd name="T7" fmla="*/ 58 h 1218"/>
                <a:gd name="T8" fmla="*/ 1136 w 1428"/>
                <a:gd name="T9" fmla="*/ 8 h 1218"/>
                <a:gd name="T10" fmla="*/ 1142 w 1428"/>
                <a:gd name="T11" fmla="*/ 44 h 1218"/>
                <a:gd name="T12" fmla="*/ 1118 w 1428"/>
                <a:gd name="T13" fmla="*/ 154 h 1218"/>
                <a:gd name="T14" fmla="*/ 1106 w 1428"/>
                <a:gd name="T15" fmla="*/ 244 h 1218"/>
                <a:gd name="T16" fmla="*/ 1014 w 1428"/>
                <a:gd name="T17" fmla="*/ 280 h 1218"/>
                <a:gd name="T18" fmla="*/ 974 w 1428"/>
                <a:gd name="T19" fmla="*/ 430 h 1218"/>
                <a:gd name="T20" fmla="*/ 1106 w 1428"/>
                <a:gd name="T21" fmla="*/ 400 h 1218"/>
                <a:gd name="T22" fmla="*/ 1192 w 1428"/>
                <a:gd name="T23" fmla="*/ 480 h 1218"/>
                <a:gd name="T24" fmla="*/ 1084 w 1428"/>
                <a:gd name="T25" fmla="*/ 512 h 1218"/>
                <a:gd name="T26" fmla="*/ 996 w 1428"/>
                <a:gd name="T27" fmla="*/ 606 h 1218"/>
                <a:gd name="T28" fmla="*/ 910 w 1428"/>
                <a:gd name="T29" fmla="*/ 664 h 1218"/>
                <a:gd name="T30" fmla="*/ 790 w 1428"/>
                <a:gd name="T31" fmla="*/ 662 h 1218"/>
                <a:gd name="T32" fmla="*/ 794 w 1428"/>
                <a:gd name="T33" fmla="*/ 748 h 1218"/>
                <a:gd name="T34" fmla="*/ 750 w 1428"/>
                <a:gd name="T35" fmla="*/ 786 h 1218"/>
                <a:gd name="T36" fmla="*/ 688 w 1428"/>
                <a:gd name="T37" fmla="*/ 864 h 1218"/>
                <a:gd name="T38" fmla="*/ 450 w 1428"/>
                <a:gd name="T39" fmla="*/ 914 h 1218"/>
                <a:gd name="T40" fmla="*/ 350 w 1428"/>
                <a:gd name="T41" fmla="*/ 922 h 1218"/>
                <a:gd name="T42" fmla="*/ 214 w 1428"/>
                <a:gd name="T43" fmla="*/ 856 h 1218"/>
                <a:gd name="T44" fmla="*/ 0 w 1428"/>
                <a:gd name="T45" fmla="*/ 844 h 1218"/>
                <a:gd name="T46" fmla="*/ 24 w 1428"/>
                <a:gd name="T47" fmla="*/ 908 h 1218"/>
                <a:gd name="T48" fmla="*/ 54 w 1428"/>
                <a:gd name="T49" fmla="*/ 994 h 1218"/>
                <a:gd name="T50" fmla="*/ 150 w 1428"/>
                <a:gd name="T51" fmla="*/ 984 h 1218"/>
                <a:gd name="T52" fmla="*/ 148 w 1428"/>
                <a:gd name="T53" fmla="*/ 1052 h 1218"/>
                <a:gd name="T54" fmla="*/ 192 w 1428"/>
                <a:gd name="T55" fmla="*/ 1092 h 1218"/>
                <a:gd name="T56" fmla="*/ 250 w 1428"/>
                <a:gd name="T57" fmla="*/ 1124 h 1218"/>
                <a:gd name="T58" fmla="*/ 334 w 1428"/>
                <a:gd name="T59" fmla="*/ 1080 h 1218"/>
                <a:gd name="T60" fmla="*/ 378 w 1428"/>
                <a:gd name="T61" fmla="*/ 1084 h 1218"/>
                <a:gd name="T62" fmla="*/ 366 w 1428"/>
                <a:gd name="T63" fmla="*/ 1142 h 1218"/>
                <a:gd name="T64" fmla="*/ 418 w 1428"/>
                <a:gd name="T65" fmla="*/ 1210 h 1218"/>
                <a:gd name="T66" fmla="*/ 458 w 1428"/>
                <a:gd name="T67" fmla="*/ 1148 h 1218"/>
                <a:gd name="T68" fmla="*/ 536 w 1428"/>
                <a:gd name="T69" fmla="*/ 1102 h 1218"/>
                <a:gd name="T70" fmla="*/ 552 w 1428"/>
                <a:gd name="T71" fmla="*/ 1180 h 1218"/>
                <a:gd name="T72" fmla="*/ 638 w 1428"/>
                <a:gd name="T73" fmla="*/ 1204 h 1218"/>
                <a:gd name="T74" fmla="*/ 712 w 1428"/>
                <a:gd name="T75" fmla="*/ 1098 h 1218"/>
                <a:gd name="T76" fmla="*/ 754 w 1428"/>
                <a:gd name="T77" fmla="*/ 1066 h 1218"/>
                <a:gd name="T78" fmla="*/ 826 w 1428"/>
                <a:gd name="T79" fmla="*/ 1016 h 1218"/>
                <a:gd name="T80" fmla="*/ 876 w 1428"/>
                <a:gd name="T81" fmla="*/ 986 h 1218"/>
                <a:gd name="T82" fmla="*/ 914 w 1428"/>
                <a:gd name="T83" fmla="*/ 940 h 1218"/>
                <a:gd name="T84" fmla="*/ 958 w 1428"/>
                <a:gd name="T85" fmla="*/ 840 h 1218"/>
                <a:gd name="T86" fmla="*/ 990 w 1428"/>
                <a:gd name="T87" fmla="*/ 896 h 1218"/>
                <a:gd name="T88" fmla="*/ 1068 w 1428"/>
                <a:gd name="T89" fmla="*/ 848 h 1218"/>
                <a:gd name="T90" fmla="*/ 1124 w 1428"/>
                <a:gd name="T91" fmla="*/ 796 h 1218"/>
                <a:gd name="T92" fmla="*/ 1162 w 1428"/>
                <a:gd name="T93" fmla="*/ 834 h 1218"/>
                <a:gd name="T94" fmla="*/ 1208 w 1428"/>
                <a:gd name="T95" fmla="*/ 892 h 1218"/>
                <a:gd name="T96" fmla="*/ 1266 w 1428"/>
                <a:gd name="T97" fmla="*/ 832 h 1218"/>
                <a:gd name="T98" fmla="*/ 1356 w 1428"/>
                <a:gd name="T99" fmla="*/ 756 h 1218"/>
                <a:gd name="T100" fmla="*/ 1396 w 1428"/>
                <a:gd name="T101" fmla="*/ 700 h 1218"/>
                <a:gd name="T102" fmla="*/ 1362 w 1428"/>
                <a:gd name="T103" fmla="*/ 636 h 1218"/>
                <a:gd name="T104" fmla="*/ 1314 w 1428"/>
                <a:gd name="T105" fmla="*/ 588 h 1218"/>
                <a:gd name="T106" fmla="*/ 1290 w 1428"/>
                <a:gd name="T107" fmla="*/ 508 h 1218"/>
                <a:gd name="T108" fmla="*/ 1344 w 1428"/>
                <a:gd name="T109" fmla="*/ 464 h 1218"/>
                <a:gd name="T110" fmla="*/ 1314 w 1428"/>
                <a:gd name="T111" fmla="*/ 378 h 1218"/>
                <a:gd name="T112" fmla="*/ 1358 w 1428"/>
                <a:gd name="T113" fmla="*/ 320 h 1218"/>
                <a:gd name="T114" fmla="*/ 1388 w 1428"/>
                <a:gd name="T115" fmla="*/ 260 h 1218"/>
                <a:gd name="T116" fmla="*/ 1402 w 1428"/>
                <a:gd name="T117" fmla="*/ 16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428" h="1218">
                  <a:moveTo>
                    <a:pt x="1398" y="128"/>
                  </a:moveTo>
                  <a:lnTo>
                    <a:pt x="1394" y="112"/>
                  </a:lnTo>
                  <a:lnTo>
                    <a:pt x="1378" y="86"/>
                  </a:lnTo>
                  <a:lnTo>
                    <a:pt x="1366" y="80"/>
                  </a:lnTo>
                  <a:lnTo>
                    <a:pt x="1354" y="86"/>
                  </a:lnTo>
                  <a:lnTo>
                    <a:pt x="1348" y="100"/>
                  </a:lnTo>
                  <a:lnTo>
                    <a:pt x="1346" y="102"/>
                  </a:lnTo>
                  <a:lnTo>
                    <a:pt x="1346" y="102"/>
                  </a:lnTo>
                  <a:lnTo>
                    <a:pt x="1344" y="102"/>
                  </a:lnTo>
                  <a:lnTo>
                    <a:pt x="1322" y="106"/>
                  </a:lnTo>
                  <a:lnTo>
                    <a:pt x="1322" y="106"/>
                  </a:lnTo>
                  <a:lnTo>
                    <a:pt x="1318" y="108"/>
                  </a:lnTo>
                  <a:lnTo>
                    <a:pt x="1316" y="112"/>
                  </a:lnTo>
                  <a:lnTo>
                    <a:pt x="1310" y="116"/>
                  </a:lnTo>
                  <a:lnTo>
                    <a:pt x="1298" y="126"/>
                  </a:lnTo>
                  <a:lnTo>
                    <a:pt x="1296" y="128"/>
                  </a:lnTo>
                  <a:lnTo>
                    <a:pt x="1286" y="130"/>
                  </a:lnTo>
                  <a:lnTo>
                    <a:pt x="1286" y="130"/>
                  </a:lnTo>
                  <a:lnTo>
                    <a:pt x="1276" y="126"/>
                  </a:lnTo>
                  <a:lnTo>
                    <a:pt x="1264" y="118"/>
                  </a:lnTo>
                  <a:lnTo>
                    <a:pt x="1262" y="116"/>
                  </a:lnTo>
                  <a:lnTo>
                    <a:pt x="1262" y="116"/>
                  </a:lnTo>
                  <a:lnTo>
                    <a:pt x="1244" y="96"/>
                  </a:lnTo>
                  <a:lnTo>
                    <a:pt x="1240" y="90"/>
                  </a:lnTo>
                  <a:lnTo>
                    <a:pt x="1238" y="84"/>
                  </a:lnTo>
                  <a:lnTo>
                    <a:pt x="1238" y="62"/>
                  </a:lnTo>
                  <a:lnTo>
                    <a:pt x="1238" y="62"/>
                  </a:lnTo>
                  <a:lnTo>
                    <a:pt x="1238" y="60"/>
                  </a:lnTo>
                  <a:lnTo>
                    <a:pt x="1242" y="56"/>
                  </a:lnTo>
                  <a:lnTo>
                    <a:pt x="1218" y="48"/>
                  </a:lnTo>
                  <a:lnTo>
                    <a:pt x="1218" y="56"/>
                  </a:lnTo>
                  <a:lnTo>
                    <a:pt x="1218" y="56"/>
                  </a:lnTo>
                  <a:lnTo>
                    <a:pt x="1216" y="60"/>
                  </a:lnTo>
                  <a:lnTo>
                    <a:pt x="1210" y="64"/>
                  </a:lnTo>
                  <a:lnTo>
                    <a:pt x="1202" y="68"/>
                  </a:lnTo>
                  <a:lnTo>
                    <a:pt x="1200" y="68"/>
                  </a:lnTo>
                  <a:lnTo>
                    <a:pt x="1200" y="66"/>
                  </a:lnTo>
                  <a:lnTo>
                    <a:pt x="1188" y="64"/>
                  </a:lnTo>
                  <a:lnTo>
                    <a:pt x="1190" y="72"/>
                  </a:lnTo>
                  <a:lnTo>
                    <a:pt x="1170" y="60"/>
                  </a:lnTo>
                  <a:lnTo>
                    <a:pt x="1168" y="60"/>
                  </a:lnTo>
                  <a:lnTo>
                    <a:pt x="1168" y="58"/>
                  </a:lnTo>
                  <a:lnTo>
                    <a:pt x="1168" y="58"/>
                  </a:lnTo>
                  <a:lnTo>
                    <a:pt x="1168" y="58"/>
                  </a:lnTo>
                  <a:lnTo>
                    <a:pt x="1164" y="46"/>
                  </a:lnTo>
                  <a:lnTo>
                    <a:pt x="1162" y="32"/>
                  </a:lnTo>
                  <a:lnTo>
                    <a:pt x="1162" y="32"/>
                  </a:lnTo>
                  <a:lnTo>
                    <a:pt x="1164" y="22"/>
                  </a:lnTo>
                  <a:lnTo>
                    <a:pt x="1166" y="16"/>
                  </a:lnTo>
                  <a:lnTo>
                    <a:pt x="1172" y="6"/>
                  </a:lnTo>
                  <a:lnTo>
                    <a:pt x="1170" y="0"/>
                  </a:lnTo>
                  <a:lnTo>
                    <a:pt x="1150" y="2"/>
                  </a:lnTo>
                  <a:lnTo>
                    <a:pt x="1150" y="2"/>
                  </a:lnTo>
                  <a:lnTo>
                    <a:pt x="1142" y="4"/>
                  </a:lnTo>
                  <a:lnTo>
                    <a:pt x="1136" y="8"/>
                  </a:lnTo>
                  <a:lnTo>
                    <a:pt x="1132" y="14"/>
                  </a:lnTo>
                  <a:lnTo>
                    <a:pt x="1128" y="22"/>
                  </a:lnTo>
                  <a:lnTo>
                    <a:pt x="1128" y="22"/>
                  </a:lnTo>
                  <a:lnTo>
                    <a:pt x="1128" y="22"/>
                  </a:lnTo>
                  <a:lnTo>
                    <a:pt x="1116" y="40"/>
                  </a:lnTo>
                  <a:lnTo>
                    <a:pt x="1128" y="40"/>
                  </a:lnTo>
                  <a:lnTo>
                    <a:pt x="1128" y="40"/>
                  </a:lnTo>
                  <a:lnTo>
                    <a:pt x="1130" y="40"/>
                  </a:lnTo>
                  <a:lnTo>
                    <a:pt x="1130" y="40"/>
                  </a:lnTo>
                  <a:lnTo>
                    <a:pt x="1140" y="44"/>
                  </a:lnTo>
                  <a:lnTo>
                    <a:pt x="1142" y="44"/>
                  </a:lnTo>
                  <a:lnTo>
                    <a:pt x="1142" y="46"/>
                  </a:lnTo>
                  <a:lnTo>
                    <a:pt x="1142" y="48"/>
                  </a:lnTo>
                  <a:lnTo>
                    <a:pt x="1144" y="64"/>
                  </a:lnTo>
                  <a:lnTo>
                    <a:pt x="1150" y="80"/>
                  </a:lnTo>
                  <a:lnTo>
                    <a:pt x="1150" y="82"/>
                  </a:lnTo>
                  <a:lnTo>
                    <a:pt x="1150" y="82"/>
                  </a:lnTo>
                  <a:lnTo>
                    <a:pt x="1150" y="84"/>
                  </a:lnTo>
                  <a:lnTo>
                    <a:pt x="1122" y="136"/>
                  </a:lnTo>
                  <a:lnTo>
                    <a:pt x="1122" y="136"/>
                  </a:lnTo>
                  <a:lnTo>
                    <a:pt x="1120" y="142"/>
                  </a:lnTo>
                  <a:lnTo>
                    <a:pt x="1118" y="154"/>
                  </a:lnTo>
                  <a:lnTo>
                    <a:pt x="1114" y="190"/>
                  </a:lnTo>
                  <a:lnTo>
                    <a:pt x="1114" y="192"/>
                  </a:lnTo>
                  <a:lnTo>
                    <a:pt x="1104" y="212"/>
                  </a:lnTo>
                  <a:lnTo>
                    <a:pt x="1110" y="220"/>
                  </a:lnTo>
                  <a:lnTo>
                    <a:pt x="1110" y="222"/>
                  </a:lnTo>
                  <a:lnTo>
                    <a:pt x="1110" y="222"/>
                  </a:lnTo>
                  <a:lnTo>
                    <a:pt x="1110" y="236"/>
                  </a:lnTo>
                  <a:lnTo>
                    <a:pt x="1110" y="242"/>
                  </a:lnTo>
                  <a:lnTo>
                    <a:pt x="1108" y="244"/>
                  </a:lnTo>
                  <a:lnTo>
                    <a:pt x="1106" y="244"/>
                  </a:lnTo>
                  <a:lnTo>
                    <a:pt x="1106" y="244"/>
                  </a:lnTo>
                  <a:lnTo>
                    <a:pt x="1098" y="250"/>
                  </a:lnTo>
                  <a:lnTo>
                    <a:pt x="1088" y="262"/>
                  </a:lnTo>
                  <a:lnTo>
                    <a:pt x="1052" y="302"/>
                  </a:lnTo>
                  <a:lnTo>
                    <a:pt x="1050" y="304"/>
                  </a:lnTo>
                  <a:lnTo>
                    <a:pt x="1048" y="304"/>
                  </a:lnTo>
                  <a:lnTo>
                    <a:pt x="1046" y="302"/>
                  </a:lnTo>
                  <a:lnTo>
                    <a:pt x="1046" y="302"/>
                  </a:lnTo>
                  <a:lnTo>
                    <a:pt x="1030" y="292"/>
                  </a:lnTo>
                  <a:lnTo>
                    <a:pt x="1020" y="282"/>
                  </a:lnTo>
                  <a:lnTo>
                    <a:pt x="1020" y="282"/>
                  </a:lnTo>
                  <a:lnTo>
                    <a:pt x="1014" y="280"/>
                  </a:lnTo>
                  <a:lnTo>
                    <a:pt x="1008" y="278"/>
                  </a:lnTo>
                  <a:lnTo>
                    <a:pt x="982" y="276"/>
                  </a:lnTo>
                  <a:lnTo>
                    <a:pt x="982" y="314"/>
                  </a:lnTo>
                  <a:lnTo>
                    <a:pt x="982" y="314"/>
                  </a:lnTo>
                  <a:lnTo>
                    <a:pt x="966" y="384"/>
                  </a:lnTo>
                  <a:lnTo>
                    <a:pt x="966" y="384"/>
                  </a:lnTo>
                  <a:lnTo>
                    <a:pt x="964" y="392"/>
                  </a:lnTo>
                  <a:lnTo>
                    <a:pt x="964" y="402"/>
                  </a:lnTo>
                  <a:lnTo>
                    <a:pt x="962" y="432"/>
                  </a:lnTo>
                  <a:lnTo>
                    <a:pt x="968" y="440"/>
                  </a:lnTo>
                  <a:lnTo>
                    <a:pt x="974" y="430"/>
                  </a:lnTo>
                  <a:lnTo>
                    <a:pt x="974" y="430"/>
                  </a:lnTo>
                  <a:lnTo>
                    <a:pt x="974" y="428"/>
                  </a:lnTo>
                  <a:lnTo>
                    <a:pt x="994" y="420"/>
                  </a:lnTo>
                  <a:lnTo>
                    <a:pt x="1044" y="428"/>
                  </a:lnTo>
                  <a:lnTo>
                    <a:pt x="1050" y="420"/>
                  </a:lnTo>
                  <a:lnTo>
                    <a:pt x="1058" y="408"/>
                  </a:lnTo>
                  <a:lnTo>
                    <a:pt x="1058" y="408"/>
                  </a:lnTo>
                  <a:lnTo>
                    <a:pt x="1058" y="408"/>
                  </a:lnTo>
                  <a:lnTo>
                    <a:pt x="1060" y="406"/>
                  </a:lnTo>
                  <a:lnTo>
                    <a:pt x="1080" y="402"/>
                  </a:lnTo>
                  <a:lnTo>
                    <a:pt x="1106" y="400"/>
                  </a:lnTo>
                  <a:lnTo>
                    <a:pt x="1106" y="400"/>
                  </a:lnTo>
                  <a:lnTo>
                    <a:pt x="1112" y="404"/>
                  </a:lnTo>
                  <a:lnTo>
                    <a:pt x="1120" y="410"/>
                  </a:lnTo>
                  <a:lnTo>
                    <a:pt x="1136" y="428"/>
                  </a:lnTo>
                  <a:lnTo>
                    <a:pt x="1136" y="428"/>
                  </a:lnTo>
                  <a:lnTo>
                    <a:pt x="1158" y="440"/>
                  </a:lnTo>
                  <a:lnTo>
                    <a:pt x="1174" y="452"/>
                  </a:lnTo>
                  <a:lnTo>
                    <a:pt x="1184" y="462"/>
                  </a:lnTo>
                  <a:lnTo>
                    <a:pt x="1190" y="472"/>
                  </a:lnTo>
                  <a:lnTo>
                    <a:pt x="1190" y="472"/>
                  </a:lnTo>
                  <a:lnTo>
                    <a:pt x="1192" y="480"/>
                  </a:lnTo>
                  <a:lnTo>
                    <a:pt x="1190" y="488"/>
                  </a:lnTo>
                  <a:lnTo>
                    <a:pt x="1190" y="488"/>
                  </a:lnTo>
                  <a:lnTo>
                    <a:pt x="1186" y="492"/>
                  </a:lnTo>
                  <a:lnTo>
                    <a:pt x="1184" y="496"/>
                  </a:lnTo>
                  <a:lnTo>
                    <a:pt x="1174" y="498"/>
                  </a:lnTo>
                  <a:lnTo>
                    <a:pt x="1172" y="498"/>
                  </a:lnTo>
                  <a:lnTo>
                    <a:pt x="1172" y="498"/>
                  </a:lnTo>
                  <a:lnTo>
                    <a:pt x="1126" y="498"/>
                  </a:lnTo>
                  <a:lnTo>
                    <a:pt x="1112" y="498"/>
                  </a:lnTo>
                  <a:lnTo>
                    <a:pt x="1102" y="500"/>
                  </a:lnTo>
                  <a:lnTo>
                    <a:pt x="1084" y="512"/>
                  </a:lnTo>
                  <a:lnTo>
                    <a:pt x="1084" y="512"/>
                  </a:lnTo>
                  <a:lnTo>
                    <a:pt x="1054" y="532"/>
                  </a:lnTo>
                  <a:lnTo>
                    <a:pt x="1042" y="536"/>
                  </a:lnTo>
                  <a:lnTo>
                    <a:pt x="1034" y="538"/>
                  </a:lnTo>
                  <a:lnTo>
                    <a:pt x="1018" y="540"/>
                  </a:lnTo>
                  <a:lnTo>
                    <a:pt x="1010" y="580"/>
                  </a:lnTo>
                  <a:lnTo>
                    <a:pt x="1010" y="580"/>
                  </a:lnTo>
                  <a:lnTo>
                    <a:pt x="1004" y="596"/>
                  </a:lnTo>
                  <a:lnTo>
                    <a:pt x="1000" y="602"/>
                  </a:lnTo>
                  <a:lnTo>
                    <a:pt x="996" y="606"/>
                  </a:lnTo>
                  <a:lnTo>
                    <a:pt x="996" y="606"/>
                  </a:lnTo>
                  <a:lnTo>
                    <a:pt x="990" y="610"/>
                  </a:lnTo>
                  <a:lnTo>
                    <a:pt x="984" y="614"/>
                  </a:lnTo>
                  <a:lnTo>
                    <a:pt x="966" y="620"/>
                  </a:lnTo>
                  <a:lnTo>
                    <a:pt x="966" y="620"/>
                  </a:lnTo>
                  <a:lnTo>
                    <a:pt x="956" y="622"/>
                  </a:lnTo>
                  <a:lnTo>
                    <a:pt x="946" y="626"/>
                  </a:lnTo>
                  <a:lnTo>
                    <a:pt x="926" y="634"/>
                  </a:lnTo>
                  <a:lnTo>
                    <a:pt x="914" y="664"/>
                  </a:lnTo>
                  <a:lnTo>
                    <a:pt x="912" y="664"/>
                  </a:lnTo>
                  <a:lnTo>
                    <a:pt x="912" y="664"/>
                  </a:lnTo>
                  <a:lnTo>
                    <a:pt x="910" y="664"/>
                  </a:lnTo>
                  <a:lnTo>
                    <a:pt x="874" y="680"/>
                  </a:lnTo>
                  <a:lnTo>
                    <a:pt x="872" y="680"/>
                  </a:lnTo>
                  <a:lnTo>
                    <a:pt x="854" y="676"/>
                  </a:lnTo>
                  <a:lnTo>
                    <a:pt x="854" y="676"/>
                  </a:lnTo>
                  <a:lnTo>
                    <a:pt x="834" y="670"/>
                  </a:lnTo>
                  <a:lnTo>
                    <a:pt x="820" y="664"/>
                  </a:lnTo>
                  <a:lnTo>
                    <a:pt x="820" y="664"/>
                  </a:lnTo>
                  <a:lnTo>
                    <a:pt x="814" y="662"/>
                  </a:lnTo>
                  <a:lnTo>
                    <a:pt x="806" y="660"/>
                  </a:lnTo>
                  <a:lnTo>
                    <a:pt x="798" y="660"/>
                  </a:lnTo>
                  <a:lnTo>
                    <a:pt x="790" y="662"/>
                  </a:lnTo>
                  <a:lnTo>
                    <a:pt x="790" y="662"/>
                  </a:lnTo>
                  <a:lnTo>
                    <a:pt x="784" y="672"/>
                  </a:lnTo>
                  <a:lnTo>
                    <a:pt x="778" y="684"/>
                  </a:lnTo>
                  <a:lnTo>
                    <a:pt x="776" y="698"/>
                  </a:lnTo>
                  <a:lnTo>
                    <a:pt x="776" y="710"/>
                  </a:lnTo>
                  <a:lnTo>
                    <a:pt x="776" y="710"/>
                  </a:lnTo>
                  <a:lnTo>
                    <a:pt x="778" y="722"/>
                  </a:lnTo>
                  <a:lnTo>
                    <a:pt x="782" y="728"/>
                  </a:lnTo>
                  <a:lnTo>
                    <a:pt x="786" y="728"/>
                  </a:lnTo>
                  <a:lnTo>
                    <a:pt x="794" y="724"/>
                  </a:lnTo>
                  <a:lnTo>
                    <a:pt x="794" y="748"/>
                  </a:lnTo>
                  <a:lnTo>
                    <a:pt x="794" y="748"/>
                  </a:lnTo>
                  <a:lnTo>
                    <a:pt x="794" y="756"/>
                  </a:lnTo>
                  <a:lnTo>
                    <a:pt x="792" y="760"/>
                  </a:lnTo>
                  <a:lnTo>
                    <a:pt x="790" y="764"/>
                  </a:lnTo>
                  <a:lnTo>
                    <a:pt x="786" y="768"/>
                  </a:lnTo>
                  <a:lnTo>
                    <a:pt x="786" y="768"/>
                  </a:lnTo>
                  <a:lnTo>
                    <a:pt x="776" y="774"/>
                  </a:lnTo>
                  <a:lnTo>
                    <a:pt x="764" y="778"/>
                  </a:lnTo>
                  <a:lnTo>
                    <a:pt x="758" y="780"/>
                  </a:lnTo>
                  <a:lnTo>
                    <a:pt x="758" y="780"/>
                  </a:lnTo>
                  <a:lnTo>
                    <a:pt x="750" y="786"/>
                  </a:lnTo>
                  <a:lnTo>
                    <a:pt x="738" y="798"/>
                  </a:lnTo>
                  <a:lnTo>
                    <a:pt x="724" y="818"/>
                  </a:lnTo>
                  <a:lnTo>
                    <a:pt x="708" y="844"/>
                  </a:lnTo>
                  <a:lnTo>
                    <a:pt x="708" y="844"/>
                  </a:lnTo>
                  <a:lnTo>
                    <a:pt x="706" y="844"/>
                  </a:lnTo>
                  <a:lnTo>
                    <a:pt x="682" y="860"/>
                  </a:lnTo>
                  <a:lnTo>
                    <a:pt x="682" y="860"/>
                  </a:lnTo>
                  <a:lnTo>
                    <a:pt x="688" y="860"/>
                  </a:lnTo>
                  <a:lnTo>
                    <a:pt x="688" y="862"/>
                  </a:lnTo>
                  <a:lnTo>
                    <a:pt x="688" y="864"/>
                  </a:lnTo>
                  <a:lnTo>
                    <a:pt x="688" y="864"/>
                  </a:lnTo>
                  <a:lnTo>
                    <a:pt x="686" y="868"/>
                  </a:lnTo>
                  <a:lnTo>
                    <a:pt x="678" y="868"/>
                  </a:lnTo>
                  <a:lnTo>
                    <a:pt x="610" y="868"/>
                  </a:lnTo>
                  <a:lnTo>
                    <a:pt x="610" y="868"/>
                  </a:lnTo>
                  <a:lnTo>
                    <a:pt x="584" y="868"/>
                  </a:lnTo>
                  <a:lnTo>
                    <a:pt x="558" y="870"/>
                  </a:lnTo>
                  <a:lnTo>
                    <a:pt x="532" y="874"/>
                  </a:lnTo>
                  <a:lnTo>
                    <a:pt x="510" y="882"/>
                  </a:lnTo>
                  <a:lnTo>
                    <a:pt x="488" y="890"/>
                  </a:lnTo>
                  <a:lnTo>
                    <a:pt x="468" y="900"/>
                  </a:lnTo>
                  <a:lnTo>
                    <a:pt x="450" y="914"/>
                  </a:lnTo>
                  <a:lnTo>
                    <a:pt x="434" y="928"/>
                  </a:lnTo>
                  <a:lnTo>
                    <a:pt x="432" y="930"/>
                  </a:lnTo>
                  <a:lnTo>
                    <a:pt x="430" y="930"/>
                  </a:lnTo>
                  <a:lnTo>
                    <a:pt x="430" y="930"/>
                  </a:lnTo>
                  <a:lnTo>
                    <a:pt x="402" y="934"/>
                  </a:lnTo>
                  <a:lnTo>
                    <a:pt x="400" y="934"/>
                  </a:lnTo>
                  <a:lnTo>
                    <a:pt x="398" y="934"/>
                  </a:lnTo>
                  <a:lnTo>
                    <a:pt x="390" y="916"/>
                  </a:lnTo>
                  <a:lnTo>
                    <a:pt x="362" y="922"/>
                  </a:lnTo>
                  <a:lnTo>
                    <a:pt x="362" y="922"/>
                  </a:lnTo>
                  <a:lnTo>
                    <a:pt x="350" y="922"/>
                  </a:lnTo>
                  <a:lnTo>
                    <a:pt x="336" y="920"/>
                  </a:lnTo>
                  <a:lnTo>
                    <a:pt x="320" y="916"/>
                  </a:lnTo>
                  <a:lnTo>
                    <a:pt x="304" y="908"/>
                  </a:lnTo>
                  <a:lnTo>
                    <a:pt x="304" y="908"/>
                  </a:lnTo>
                  <a:lnTo>
                    <a:pt x="290" y="900"/>
                  </a:lnTo>
                  <a:lnTo>
                    <a:pt x="274" y="892"/>
                  </a:lnTo>
                  <a:lnTo>
                    <a:pt x="246" y="872"/>
                  </a:lnTo>
                  <a:lnTo>
                    <a:pt x="246" y="872"/>
                  </a:lnTo>
                  <a:lnTo>
                    <a:pt x="238" y="866"/>
                  </a:lnTo>
                  <a:lnTo>
                    <a:pt x="226" y="860"/>
                  </a:lnTo>
                  <a:lnTo>
                    <a:pt x="214" y="856"/>
                  </a:lnTo>
                  <a:lnTo>
                    <a:pt x="202" y="854"/>
                  </a:lnTo>
                  <a:lnTo>
                    <a:pt x="176" y="852"/>
                  </a:lnTo>
                  <a:lnTo>
                    <a:pt x="148" y="856"/>
                  </a:lnTo>
                  <a:lnTo>
                    <a:pt x="148" y="856"/>
                  </a:lnTo>
                  <a:lnTo>
                    <a:pt x="116" y="858"/>
                  </a:lnTo>
                  <a:lnTo>
                    <a:pt x="86" y="856"/>
                  </a:lnTo>
                  <a:lnTo>
                    <a:pt x="86" y="856"/>
                  </a:lnTo>
                  <a:lnTo>
                    <a:pt x="68" y="854"/>
                  </a:lnTo>
                  <a:lnTo>
                    <a:pt x="48" y="852"/>
                  </a:lnTo>
                  <a:lnTo>
                    <a:pt x="2" y="838"/>
                  </a:lnTo>
                  <a:lnTo>
                    <a:pt x="0" y="844"/>
                  </a:lnTo>
                  <a:lnTo>
                    <a:pt x="0" y="844"/>
                  </a:lnTo>
                  <a:lnTo>
                    <a:pt x="2" y="844"/>
                  </a:lnTo>
                  <a:lnTo>
                    <a:pt x="2" y="844"/>
                  </a:lnTo>
                  <a:lnTo>
                    <a:pt x="2" y="844"/>
                  </a:lnTo>
                  <a:lnTo>
                    <a:pt x="2" y="852"/>
                  </a:lnTo>
                  <a:lnTo>
                    <a:pt x="10" y="868"/>
                  </a:lnTo>
                  <a:lnTo>
                    <a:pt x="26" y="888"/>
                  </a:lnTo>
                  <a:lnTo>
                    <a:pt x="28" y="892"/>
                  </a:lnTo>
                  <a:lnTo>
                    <a:pt x="24" y="906"/>
                  </a:lnTo>
                  <a:lnTo>
                    <a:pt x="24" y="908"/>
                  </a:lnTo>
                  <a:lnTo>
                    <a:pt x="24" y="908"/>
                  </a:lnTo>
                  <a:lnTo>
                    <a:pt x="14" y="920"/>
                  </a:lnTo>
                  <a:lnTo>
                    <a:pt x="24" y="930"/>
                  </a:lnTo>
                  <a:lnTo>
                    <a:pt x="24" y="930"/>
                  </a:lnTo>
                  <a:lnTo>
                    <a:pt x="30" y="936"/>
                  </a:lnTo>
                  <a:lnTo>
                    <a:pt x="30" y="940"/>
                  </a:lnTo>
                  <a:lnTo>
                    <a:pt x="34" y="956"/>
                  </a:lnTo>
                  <a:lnTo>
                    <a:pt x="46" y="968"/>
                  </a:lnTo>
                  <a:lnTo>
                    <a:pt x="46" y="970"/>
                  </a:lnTo>
                  <a:lnTo>
                    <a:pt x="46" y="980"/>
                  </a:lnTo>
                  <a:lnTo>
                    <a:pt x="46" y="988"/>
                  </a:lnTo>
                  <a:lnTo>
                    <a:pt x="54" y="994"/>
                  </a:lnTo>
                  <a:lnTo>
                    <a:pt x="58" y="992"/>
                  </a:lnTo>
                  <a:lnTo>
                    <a:pt x="60" y="990"/>
                  </a:lnTo>
                  <a:lnTo>
                    <a:pt x="60" y="990"/>
                  </a:lnTo>
                  <a:lnTo>
                    <a:pt x="64" y="982"/>
                  </a:lnTo>
                  <a:lnTo>
                    <a:pt x="72" y="980"/>
                  </a:lnTo>
                  <a:lnTo>
                    <a:pt x="78" y="976"/>
                  </a:lnTo>
                  <a:lnTo>
                    <a:pt x="120" y="972"/>
                  </a:lnTo>
                  <a:lnTo>
                    <a:pt x="138" y="966"/>
                  </a:lnTo>
                  <a:lnTo>
                    <a:pt x="138" y="966"/>
                  </a:lnTo>
                  <a:lnTo>
                    <a:pt x="142" y="964"/>
                  </a:lnTo>
                  <a:lnTo>
                    <a:pt x="150" y="984"/>
                  </a:lnTo>
                  <a:lnTo>
                    <a:pt x="150" y="984"/>
                  </a:lnTo>
                  <a:lnTo>
                    <a:pt x="150" y="984"/>
                  </a:lnTo>
                  <a:lnTo>
                    <a:pt x="150" y="984"/>
                  </a:lnTo>
                  <a:lnTo>
                    <a:pt x="150" y="990"/>
                  </a:lnTo>
                  <a:lnTo>
                    <a:pt x="148" y="996"/>
                  </a:lnTo>
                  <a:lnTo>
                    <a:pt x="126" y="1028"/>
                  </a:lnTo>
                  <a:lnTo>
                    <a:pt x="126" y="1034"/>
                  </a:lnTo>
                  <a:lnTo>
                    <a:pt x="138" y="1044"/>
                  </a:lnTo>
                  <a:lnTo>
                    <a:pt x="148" y="1052"/>
                  </a:lnTo>
                  <a:lnTo>
                    <a:pt x="148" y="1052"/>
                  </a:lnTo>
                  <a:lnTo>
                    <a:pt x="148" y="1052"/>
                  </a:lnTo>
                  <a:lnTo>
                    <a:pt x="156" y="1060"/>
                  </a:lnTo>
                  <a:lnTo>
                    <a:pt x="162" y="1064"/>
                  </a:lnTo>
                  <a:lnTo>
                    <a:pt x="162" y="1064"/>
                  </a:lnTo>
                  <a:lnTo>
                    <a:pt x="170" y="1068"/>
                  </a:lnTo>
                  <a:lnTo>
                    <a:pt x="178" y="1076"/>
                  </a:lnTo>
                  <a:lnTo>
                    <a:pt x="178" y="1078"/>
                  </a:lnTo>
                  <a:lnTo>
                    <a:pt x="186" y="1082"/>
                  </a:lnTo>
                  <a:lnTo>
                    <a:pt x="190" y="1082"/>
                  </a:lnTo>
                  <a:lnTo>
                    <a:pt x="190" y="1082"/>
                  </a:lnTo>
                  <a:lnTo>
                    <a:pt x="192" y="1092"/>
                  </a:lnTo>
                  <a:lnTo>
                    <a:pt x="192" y="1092"/>
                  </a:lnTo>
                  <a:lnTo>
                    <a:pt x="194" y="1100"/>
                  </a:lnTo>
                  <a:lnTo>
                    <a:pt x="196" y="1112"/>
                  </a:lnTo>
                  <a:lnTo>
                    <a:pt x="216" y="1116"/>
                  </a:lnTo>
                  <a:lnTo>
                    <a:pt x="218" y="1116"/>
                  </a:lnTo>
                  <a:lnTo>
                    <a:pt x="218" y="1116"/>
                  </a:lnTo>
                  <a:lnTo>
                    <a:pt x="218" y="1118"/>
                  </a:lnTo>
                  <a:lnTo>
                    <a:pt x="220" y="1120"/>
                  </a:lnTo>
                  <a:lnTo>
                    <a:pt x="226" y="1130"/>
                  </a:lnTo>
                  <a:lnTo>
                    <a:pt x="242" y="1136"/>
                  </a:lnTo>
                  <a:lnTo>
                    <a:pt x="252" y="1130"/>
                  </a:lnTo>
                  <a:lnTo>
                    <a:pt x="250" y="1124"/>
                  </a:lnTo>
                  <a:lnTo>
                    <a:pt x="240" y="1114"/>
                  </a:lnTo>
                  <a:lnTo>
                    <a:pt x="242" y="1112"/>
                  </a:lnTo>
                  <a:lnTo>
                    <a:pt x="242" y="1112"/>
                  </a:lnTo>
                  <a:lnTo>
                    <a:pt x="250" y="1094"/>
                  </a:lnTo>
                  <a:lnTo>
                    <a:pt x="270" y="1094"/>
                  </a:lnTo>
                  <a:lnTo>
                    <a:pt x="270" y="1096"/>
                  </a:lnTo>
                  <a:lnTo>
                    <a:pt x="298" y="1104"/>
                  </a:lnTo>
                  <a:lnTo>
                    <a:pt x="314" y="1102"/>
                  </a:lnTo>
                  <a:lnTo>
                    <a:pt x="326" y="1092"/>
                  </a:lnTo>
                  <a:lnTo>
                    <a:pt x="326" y="1092"/>
                  </a:lnTo>
                  <a:lnTo>
                    <a:pt x="334" y="1080"/>
                  </a:lnTo>
                  <a:lnTo>
                    <a:pt x="342" y="1074"/>
                  </a:lnTo>
                  <a:lnTo>
                    <a:pt x="348" y="1070"/>
                  </a:lnTo>
                  <a:lnTo>
                    <a:pt x="354" y="1072"/>
                  </a:lnTo>
                  <a:lnTo>
                    <a:pt x="360" y="1070"/>
                  </a:lnTo>
                  <a:lnTo>
                    <a:pt x="360" y="1070"/>
                  </a:lnTo>
                  <a:lnTo>
                    <a:pt x="368" y="1072"/>
                  </a:lnTo>
                  <a:lnTo>
                    <a:pt x="374" y="1072"/>
                  </a:lnTo>
                  <a:lnTo>
                    <a:pt x="374" y="1072"/>
                  </a:lnTo>
                  <a:lnTo>
                    <a:pt x="374" y="1076"/>
                  </a:lnTo>
                  <a:lnTo>
                    <a:pt x="374" y="1076"/>
                  </a:lnTo>
                  <a:lnTo>
                    <a:pt x="378" y="1084"/>
                  </a:lnTo>
                  <a:lnTo>
                    <a:pt x="382" y="1096"/>
                  </a:lnTo>
                  <a:lnTo>
                    <a:pt x="382" y="1096"/>
                  </a:lnTo>
                  <a:lnTo>
                    <a:pt x="382" y="1096"/>
                  </a:lnTo>
                  <a:lnTo>
                    <a:pt x="386" y="1108"/>
                  </a:lnTo>
                  <a:lnTo>
                    <a:pt x="386" y="1110"/>
                  </a:lnTo>
                  <a:lnTo>
                    <a:pt x="382" y="1124"/>
                  </a:lnTo>
                  <a:lnTo>
                    <a:pt x="382" y="1124"/>
                  </a:lnTo>
                  <a:lnTo>
                    <a:pt x="382" y="1124"/>
                  </a:lnTo>
                  <a:lnTo>
                    <a:pt x="382" y="1124"/>
                  </a:lnTo>
                  <a:lnTo>
                    <a:pt x="368" y="1140"/>
                  </a:lnTo>
                  <a:lnTo>
                    <a:pt x="366" y="1142"/>
                  </a:lnTo>
                  <a:lnTo>
                    <a:pt x="366" y="1142"/>
                  </a:lnTo>
                  <a:lnTo>
                    <a:pt x="338" y="1154"/>
                  </a:lnTo>
                  <a:lnTo>
                    <a:pt x="334" y="1162"/>
                  </a:lnTo>
                  <a:lnTo>
                    <a:pt x="330" y="1186"/>
                  </a:lnTo>
                  <a:lnTo>
                    <a:pt x="332" y="1196"/>
                  </a:lnTo>
                  <a:lnTo>
                    <a:pt x="340" y="1208"/>
                  </a:lnTo>
                  <a:lnTo>
                    <a:pt x="342" y="1212"/>
                  </a:lnTo>
                  <a:lnTo>
                    <a:pt x="352" y="1218"/>
                  </a:lnTo>
                  <a:lnTo>
                    <a:pt x="386" y="1218"/>
                  </a:lnTo>
                  <a:lnTo>
                    <a:pt x="414" y="1214"/>
                  </a:lnTo>
                  <a:lnTo>
                    <a:pt x="418" y="1210"/>
                  </a:lnTo>
                  <a:lnTo>
                    <a:pt x="418" y="1210"/>
                  </a:lnTo>
                  <a:lnTo>
                    <a:pt x="424" y="1204"/>
                  </a:lnTo>
                  <a:lnTo>
                    <a:pt x="428" y="1204"/>
                  </a:lnTo>
                  <a:lnTo>
                    <a:pt x="448" y="1206"/>
                  </a:lnTo>
                  <a:lnTo>
                    <a:pt x="450" y="1204"/>
                  </a:lnTo>
                  <a:lnTo>
                    <a:pt x="450" y="1204"/>
                  </a:lnTo>
                  <a:lnTo>
                    <a:pt x="448" y="1196"/>
                  </a:lnTo>
                  <a:lnTo>
                    <a:pt x="450" y="1188"/>
                  </a:lnTo>
                  <a:lnTo>
                    <a:pt x="458" y="1174"/>
                  </a:lnTo>
                  <a:lnTo>
                    <a:pt x="458" y="1148"/>
                  </a:lnTo>
                  <a:lnTo>
                    <a:pt x="458" y="1148"/>
                  </a:lnTo>
                  <a:lnTo>
                    <a:pt x="474" y="1106"/>
                  </a:lnTo>
                  <a:lnTo>
                    <a:pt x="474" y="1106"/>
                  </a:lnTo>
                  <a:lnTo>
                    <a:pt x="474" y="1104"/>
                  </a:lnTo>
                  <a:lnTo>
                    <a:pt x="474" y="1104"/>
                  </a:lnTo>
                  <a:lnTo>
                    <a:pt x="474" y="1104"/>
                  </a:lnTo>
                  <a:lnTo>
                    <a:pt x="500" y="1084"/>
                  </a:lnTo>
                  <a:lnTo>
                    <a:pt x="502" y="1082"/>
                  </a:lnTo>
                  <a:lnTo>
                    <a:pt x="522" y="1092"/>
                  </a:lnTo>
                  <a:lnTo>
                    <a:pt x="522" y="1092"/>
                  </a:lnTo>
                  <a:lnTo>
                    <a:pt x="522" y="1092"/>
                  </a:lnTo>
                  <a:lnTo>
                    <a:pt x="536" y="1102"/>
                  </a:lnTo>
                  <a:lnTo>
                    <a:pt x="538" y="1108"/>
                  </a:lnTo>
                  <a:lnTo>
                    <a:pt x="540" y="1110"/>
                  </a:lnTo>
                  <a:lnTo>
                    <a:pt x="538" y="1128"/>
                  </a:lnTo>
                  <a:lnTo>
                    <a:pt x="530" y="1140"/>
                  </a:lnTo>
                  <a:lnTo>
                    <a:pt x="526" y="1156"/>
                  </a:lnTo>
                  <a:lnTo>
                    <a:pt x="526" y="1172"/>
                  </a:lnTo>
                  <a:lnTo>
                    <a:pt x="530" y="1180"/>
                  </a:lnTo>
                  <a:lnTo>
                    <a:pt x="538" y="1180"/>
                  </a:lnTo>
                  <a:lnTo>
                    <a:pt x="540" y="1180"/>
                  </a:lnTo>
                  <a:lnTo>
                    <a:pt x="552" y="1180"/>
                  </a:lnTo>
                  <a:lnTo>
                    <a:pt x="552" y="1180"/>
                  </a:lnTo>
                  <a:lnTo>
                    <a:pt x="556" y="1182"/>
                  </a:lnTo>
                  <a:lnTo>
                    <a:pt x="560" y="1186"/>
                  </a:lnTo>
                  <a:lnTo>
                    <a:pt x="566" y="1196"/>
                  </a:lnTo>
                  <a:lnTo>
                    <a:pt x="572" y="1200"/>
                  </a:lnTo>
                  <a:lnTo>
                    <a:pt x="574" y="1200"/>
                  </a:lnTo>
                  <a:lnTo>
                    <a:pt x="574" y="1200"/>
                  </a:lnTo>
                  <a:lnTo>
                    <a:pt x="574" y="1200"/>
                  </a:lnTo>
                  <a:lnTo>
                    <a:pt x="602" y="1212"/>
                  </a:lnTo>
                  <a:lnTo>
                    <a:pt x="614" y="1216"/>
                  </a:lnTo>
                  <a:lnTo>
                    <a:pt x="630" y="1214"/>
                  </a:lnTo>
                  <a:lnTo>
                    <a:pt x="638" y="1204"/>
                  </a:lnTo>
                  <a:lnTo>
                    <a:pt x="646" y="1164"/>
                  </a:lnTo>
                  <a:lnTo>
                    <a:pt x="648" y="1144"/>
                  </a:lnTo>
                  <a:lnTo>
                    <a:pt x="648" y="1142"/>
                  </a:lnTo>
                  <a:lnTo>
                    <a:pt x="650" y="1140"/>
                  </a:lnTo>
                  <a:lnTo>
                    <a:pt x="650" y="1140"/>
                  </a:lnTo>
                  <a:lnTo>
                    <a:pt x="666" y="1128"/>
                  </a:lnTo>
                  <a:lnTo>
                    <a:pt x="674" y="1116"/>
                  </a:lnTo>
                  <a:lnTo>
                    <a:pt x="674" y="1116"/>
                  </a:lnTo>
                  <a:lnTo>
                    <a:pt x="690" y="1108"/>
                  </a:lnTo>
                  <a:lnTo>
                    <a:pt x="700" y="1102"/>
                  </a:lnTo>
                  <a:lnTo>
                    <a:pt x="712" y="1098"/>
                  </a:lnTo>
                  <a:lnTo>
                    <a:pt x="706" y="1074"/>
                  </a:lnTo>
                  <a:lnTo>
                    <a:pt x="734" y="1076"/>
                  </a:lnTo>
                  <a:lnTo>
                    <a:pt x="734" y="1076"/>
                  </a:lnTo>
                  <a:lnTo>
                    <a:pt x="734" y="1078"/>
                  </a:lnTo>
                  <a:lnTo>
                    <a:pt x="734" y="1078"/>
                  </a:lnTo>
                  <a:lnTo>
                    <a:pt x="748" y="1084"/>
                  </a:lnTo>
                  <a:lnTo>
                    <a:pt x="748" y="1084"/>
                  </a:lnTo>
                  <a:lnTo>
                    <a:pt x="748" y="1082"/>
                  </a:lnTo>
                  <a:lnTo>
                    <a:pt x="752" y="1068"/>
                  </a:lnTo>
                  <a:lnTo>
                    <a:pt x="752" y="1064"/>
                  </a:lnTo>
                  <a:lnTo>
                    <a:pt x="754" y="1066"/>
                  </a:lnTo>
                  <a:lnTo>
                    <a:pt x="756" y="1066"/>
                  </a:lnTo>
                  <a:lnTo>
                    <a:pt x="768" y="1068"/>
                  </a:lnTo>
                  <a:lnTo>
                    <a:pt x="774" y="1068"/>
                  </a:lnTo>
                  <a:lnTo>
                    <a:pt x="786" y="1056"/>
                  </a:lnTo>
                  <a:lnTo>
                    <a:pt x="788" y="1056"/>
                  </a:lnTo>
                  <a:lnTo>
                    <a:pt x="788" y="1054"/>
                  </a:lnTo>
                  <a:lnTo>
                    <a:pt x="790" y="1054"/>
                  </a:lnTo>
                  <a:lnTo>
                    <a:pt x="806" y="1052"/>
                  </a:lnTo>
                  <a:lnTo>
                    <a:pt x="818" y="1038"/>
                  </a:lnTo>
                  <a:lnTo>
                    <a:pt x="826" y="1028"/>
                  </a:lnTo>
                  <a:lnTo>
                    <a:pt x="826" y="1016"/>
                  </a:lnTo>
                  <a:lnTo>
                    <a:pt x="826" y="1016"/>
                  </a:lnTo>
                  <a:lnTo>
                    <a:pt x="828" y="1010"/>
                  </a:lnTo>
                  <a:lnTo>
                    <a:pt x="834" y="1004"/>
                  </a:lnTo>
                  <a:lnTo>
                    <a:pt x="834" y="1004"/>
                  </a:lnTo>
                  <a:lnTo>
                    <a:pt x="834" y="1004"/>
                  </a:lnTo>
                  <a:lnTo>
                    <a:pt x="836" y="1004"/>
                  </a:lnTo>
                  <a:lnTo>
                    <a:pt x="850" y="1006"/>
                  </a:lnTo>
                  <a:lnTo>
                    <a:pt x="858" y="1002"/>
                  </a:lnTo>
                  <a:lnTo>
                    <a:pt x="860" y="992"/>
                  </a:lnTo>
                  <a:lnTo>
                    <a:pt x="876" y="986"/>
                  </a:lnTo>
                  <a:lnTo>
                    <a:pt x="876" y="986"/>
                  </a:lnTo>
                  <a:lnTo>
                    <a:pt x="878" y="986"/>
                  </a:lnTo>
                  <a:lnTo>
                    <a:pt x="878" y="986"/>
                  </a:lnTo>
                  <a:lnTo>
                    <a:pt x="898" y="988"/>
                  </a:lnTo>
                  <a:lnTo>
                    <a:pt x="914" y="984"/>
                  </a:lnTo>
                  <a:lnTo>
                    <a:pt x="922" y="976"/>
                  </a:lnTo>
                  <a:lnTo>
                    <a:pt x="930" y="962"/>
                  </a:lnTo>
                  <a:lnTo>
                    <a:pt x="918" y="950"/>
                  </a:lnTo>
                  <a:lnTo>
                    <a:pt x="918" y="948"/>
                  </a:lnTo>
                  <a:lnTo>
                    <a:pt x="918" y="948"/>
                  </a:lnTo>
                  <a:lnTo>
                    <a:pt x="914" y="940"/>
                  </a:lnTo>
                  <a:lnTo>
                    <a:pt x="914" y="940"/>
                  </a:lnTo>
                  <a:lnTo>
                    <a:pt x="912" y="924"/>
                  </a:lnTo>
                  <a:lnTo>
                    <a:pt x="912" y="924"/>
                  </a:lnTo>
                  <a:lnTo>
                    <a:pt x="918" y="912"/>
                  </a:lnTo>
                  <a:lnTo>
                    <a:pt x="918" y="912"/>
                  </a:lnTo>
                  <a:lnTo>
                    <a:pt x="920" y="904"/>
                  </a:lnTo>
                  <a:lnTo>
                    <a:pt x="928" y="896"/>
                  </a:lnTo>
                  <a:lnTo>
                    <a:pt x="936" y="878"/>
                  </a:lnTo>
                  <a:lnTo>
                    <a:pt x="936" y="876"/>
                  </a:lnTo>
                  <a:lnTo>
                    <a:pt x="938" y="876"/>
                  </a:lnTo>
                  <a:lnTo>
                    <a:pt x="946" y="864"/>
                  </a:lnTo>
                  <a:lnTo>
                    <a:pt x="958" y="840"/>
                  </a:lnTo>
                  <a:lnTo>
                    <a:pt x="968" y="856"/>
                  </a:lnTo>
                  <a:lnTo>
                    <a:pt x="970" y="856"/>
                  </a:lnTo>
                  <a:lnTo>
                    <a:pt x="970" y="858"/>
                  </a:lnTo>
                  <a:lnTo>
                    <a:pt x="974" y="874"/>
                  </a:lnTo>
                  <a:lnTo>
                    <a:pt x="974" y="874"/>
                  </a:lnTo>
                  <a:lnTo>
                    <a:pt x="976" y="890"/>
                  </a:lnTo>
                  <a:lnTo>
                    <a:pt x="986" y="896"/>
                  </a:lnTo>
                  <a:lnTo>
                    <a:pt x="988" y="896"/>
                  </a:lnTo>
                  <a:lnTo>
                    <a:pt x="988" y="896"/>
                  </a:lnTo>
                  <a:lnTo>
                    <a:pt x="988" y="896"/>
                  </a:lnTo>
                  <a:lnTo>
                    <a:pt x="990" y="896"/>
                  </a:lnTo>
                  <a:lnTo>
                    <a:pt x="992" y="896"/>
                  </a:lnTo>
                  <a:lnTo>
                    <a:pt x="1002" y="880"/>
                  </a:lnTo>
                  <a:lnTo>
                    <a:pt x="1006" y="864"/>
                  </a:lnTo>
                  <a:lnTo>
                    <a:pt x="1010" y="864"/>
                  </a:lnTo>
                  <a:lnTo>
                    <a:pt x="1012" y="864"/>
                  </a:lnTo>
                  <a:lnTo>
                    <a:pt x="1034" y="872"/>
                  </a:lnTo>
                  <a:lnTo>
                    <a:pt x="1046" y="864"/>
                  </a:lnTo>
                  <a:lnTo>
                    <a:pt x="1046" y="864"/>
                  </a:lnTo>
                  <a:lnTo>
                    <a:pt x="1048" y="864"/>
                  </a:lnTo>
                  <a:lnTo>
                    <a:pt x="1060" y="862"/>
                  </a:lnTo>
                  <a:lnTo>
                    <a:pt x="1068" y="848"/>
                  </a:lnTo>
                  <a:lnTo>
                    <a:pt x="1068" y="832"/>
                  </a:lnTo>
                  <a:lnTo>
                    <a:pt x="1074" y="806"/>
                  </a:lnTo>
                  <a:lnTo>
                    <a:pt x="1074" y="808"/>
                  </a:lnTo>
                  <a:lnTo>
                    <a:pt x="1078" y="808"/>
                  </a:lnTo>
                  <a:lnTo>
                    <a:pt x="1094" y="812"/>
                  </a:lnTo>
                  <a:lnTo>
                    <a:pt x="1102" y="796"/>
                  </a:lnTo>
                  <a:lnTo>
                    <a:pt x="1104" y="796"/>
                  </a:lnTo>
                  <a:lnTo>
                    <a:pt x="1106" y="796"/>
                  </a:lnTo>
                  <a:lnTo>
                    <a:pt x="1122" y="796"/>
                  </a:lnTo>
                  <a:lnTo>
                    <a:pt x="1124" y="796"/>
                  </a:lnTo>
                  <a:lnTo>
                    <a:pt x="1124" y="796"/>
                  </a:lnTo>
                  <a:lnTo>
                    <a:pt x="1126" y="796"/>
                  </a:lnTo>
                  <a:lnTo>
                    <a:pt x="1134" y="808"/>
                  </a:lnTo>
                  <a:lnTo>
                    <a:pt x="1134" y="808"/>
                  </a:lnTo>
                  <a:lnTo>
                    <a:pt x="1134" y="810"/>
                  </a:lnTo>
                  <a:lnTo>
                    <a:pt x="1134" y="812"/>
                  </a:lnTo>
                  <a:lnTo>
                    <a:pt x="1136" y="828"/>
                  </a:lnTo>
                  <a:lnTo>
                    <a:pt x="1144" y="834"/>
                  </a:lnTo>
                  <a:lnTo>
                    <a:pt x="1154" y="824"/>
                  </a:lnTo>
                  <a:lnTo>
                    <a:pt x="1158" y="828"/>
                  </a:lnTo>
                  <a:lnTo>
                    <a:pt x="1158" y="828"/>
                  </a:lnTo>
                  <a:lnTo>
                    <a:pt x="1162" y="834"/>
                  </a:lnTo>
                  <a:lnTo>
                    <a:pt x="1162" y="840"/>
                  </a:lnTo>
                  <a:lnTo>
                    <a:pt x="1162" y="854"/>
                  </a:lnTo>
                  <a:lnTo>
                    <a:pt x="1158" y="868"/>
                  </a:lnTo>
                  <a:lnTo>
                    <a:pt x="1162" y="876"/>
                  </a:lnTo>
                  <a:lnTo>
                    <a:pt x="1170" y="884"/>
                  </a:lnTo>
                  <a:lnTo>
                    <a:pt x="1202" y="888"/>
                  </a:lnTo>
                  <a:lnTo>
                    <a:pt x="1204" y="890"/>
                  </a:lnTo>
                  <a:lnTo>
                    <a:pt x="1204" y="890"/>
                  </a:lnTo>
                  <a:lnTo>
                    <a:pt x="1206" y="890"/>
                  </a:lnTo>
                  <a:lnTo>
                    <a:pt x="1206" y="890"/>
                  </a:lnTo>
                  <a:lnTo>
                    <a:pt x="1208" y="892"/>
                  </a:lnTo>
                  <a:lnTo>
                    <a:pt x="1218" y="880"/>
                  </a:lnTo>
                  <a:lnTo>
                    <a:pt x="1218" y="880"/>
                  </a:lnTo>
                  <a:lnTo>
                    <a:pt x="1226" y="872"/>
                  </a:lnTo>
                  <a:lnTo>
                    <a:pt x="1222" y="860"/>
                  </a:lnTo>
                  <a:lnTo>
                    <a:pt x="1214" y="808"/>
                  </a:lnTo>
                  <a:lnTo>
                    <a:pt x="1238" y="820"/>
                  </a:lnTo>
                  <a:lnTo>
                    <a:pt x="1238" y="820"/>
                  </a:lnTo>
                  <a:lnTo>
                    <a:pt x="1238" y="820"/>
                  </a:lnTo>
                  <a:lnTo>
                    <a:pt x="1250" y="832"/>
                  </a:lnTo>
                  <a:lnTo>
                    <a:pt x="1256" y="838"/>
                  </a:lnTo>
                  <a:lnTo>
                    <a:pt x="1266" y="832"/>
                  </a:lnTo>
                  <a:lnTo>
                    <a:pt x="1298" y="796"/>
                  </a:lnTo>
                  <a:lnTo>
                    <a:pt x="1298" y="796"/>
                  </a:lnTo>
                  <a:lnTo>
                    <a:pt x="1300" y="796"/>
                  </a:lnTo>
                  <a:lnTo>
                    <a:pt x="1312" y="786"/>
                  </a:lnTo>
                  <a:lnTo>
                    <a:pt x="1326" y="768"/>
                  </a:lnTo>
                  <a:lnTo>
                    <a:pt x="1326" y="766"/>
                  </a:lnTo>
                  <a:lnTo>
                    <a:pt x="1344" y="770"/>
                  </a:lnTo>
                  <a:lnTo>
                    <a:pt x="1354" y="770"/>
                  </a:lnTo>
                  <a:lnTo>
                    <a:pt x="1354" y="770"/>
                  </a:lnTo>
                  <a:lnTo>
                    <a:pt x="1354" y="762"/>
                  </a:lnTo>
                  <a:lnTo>
                    <a:pt x="1356" y="756"/>
                  </a:lnTo>
                  <a:lnTo>
                    <a:pt x="1370" y="740"/>
                  </a:lnTo>
                  <a:lnTo>
                    <a:pt x="1374" y="736"/>
                  </a:lnTo>
                  <a:lnTo>
                    <a:pt x="1390" y="742"/>
                  </a:lnTo>
                  <a:lnTo>
                    <a:pt x="1408" y="740"/>
                  </a:lnTo>
                  <a:lnTo>
                    <a:pt x="1422" y="726"/>
                  </a:lnTo>
                  <a:lnTo>
                    <a:pt x="1428" y="714"/>
                  </a:lnTo>
                  <a:lnTo>
                    <a:pt x="1424" y="708"/>
                  </a:lnTo>
                  <a:lnTo>
                    <a:pt x="1412" y="714"/>
                  </a:lnTo>
                  <a:lnTo>
                    <a:pt x="1412" y="712"/>
                  </a:lnTo>
                  <a:lnTo>
                    <a:pt x="1410" y="712"/>
                  </a:lnTo>
                  <a:lnTo>
                    <a:pt x="1396" y="700"/>
                  </a:lnTo>
                  <a:lnTo>
                    <a:pt x="1396" y="698"/>
                  </a:lnTo>
                  <a:lnTo>
                    <a:pt x="1402" y="676"/>
                  </a:lnTo>
                  <a:lnTo>
                    <a:pt x="1402" y="660"/>
                  </a:lnTo>
                  <a:lnTo>
                    <a:pt x="1398" y="648"/>
                  </a:lnTo>
                  <a:lnTo>
                    <a:pt x="1388" y="644"/>
                  </a:lnTo>
                  <a:lnTo>
                    <a:pt x="1388" y="642"/>
                  </a:lnTo>
                  <a:lnTo>
                    <a:pt x="1386" y="642"/>
                  </a:lnTo>
                  <a:lnTo>
                    <a:pt x="1386" y="640"/>
                  </a:lnTo>
                  <a:lnTo>
                    <a:pt x="1376" y="622"/>
                  </a:lnTo>
                  <a:lnTo>
                    <a:pt x="1374" y="620"/>
                  </a:lnTo>
                  <a:lnTo>
                    <a:pt x="1362" y="636"/>
                  </a:lnTo>
                  <a:lnTo>
                    <a:pt x="1348" y="644"/>
                  </a:lnTo>
                  <a:lnTo>
                    <a:pt x="1344" y="646"/>
                  </a:lnTo>
                  <a:lnTo>
                    <a:pt x="1344" y="644"/>
                  </a:lnTo>
                  <a:lnTo>
                    <a:pt x="1342" y="644"/>
                  </a:lnTo>
                  <a:lnTo>
                    <a:pt x="1328" y="630"/>
                  </a:lnTo>
                  <a:lnTo>
                    <a:pt x="1328" y="628"/>
                  </a:lnTo>
                  <a:lnTo>
                    <a:pt x="1318" y="606"/>
                  </a:lnTo>
                  <a:lnTo>
                    <a:pt x="1318" y="606"/>
                  </a:lnTo>
                  <a:lnTo>
                    <a:pt x="1314" y="590"/>
                  </a:lnTo>
                  <a:lnTo>
                    <a:pt x="1314" y="588"/>
                  </a:lnTo>
                  <a:lnTo>
                    <a:pt x="1314" y="588"/>
                  </a:lnTo>
                  <a:lnTo>
                    <a:pt x="1314" y="564"/>
                  </a:lnTo>
                  <a:lnTo>
                    <a:pt x="1312" y="550"/>
                  </a:lnTo>
                  <a:lnTo>
                    <a:pt x="1300" y="546"/>
                  </a:lnTo>
                  <a:lnTo>
                    <a:pt x="1300" y="546"/>
                  </a:lnTo>
                  <a:lnTo>
                    <a:pt x="1300" y="546"/>
                  </a:lnTo>
                  <a:lnTo>
                    <a:pt x="1274" y="526"/>
                  </a:lnTo>
                  <a:lnTo>
                    <a:pt x="1276" y="524"/>
                  </a:lnTo>
                  <a:lnTo>
                    <a:pt x="1288" y="510"/>
                  </a:lnTo>
                  <a:lnTo>
                    <a:pt x="1288" y="510"/>
                  </a:lnTo>
                  <a:lnTo>
                    <a:pt x="1288" y="508"/>
                  </a:lnTo>
                  <a:lnTo>
                    <a:pt x="1290" y="508"/>
                  </a:lnTo>
                  <a:lnTo>
                    <a:pt x="1290" y="508"/>
                  </a:lnTo>
                  <a:lnTo>
                    <a:pt x="1302" y="508"/>
                  </a:lnTo>
                  <a:lnTo>
                    <a:pt x="1304" y="508"/>
                  </a:lnTo>
                  <a:lnTo>
                    <a:pt x="1304" y="508"/>
                  </a:lnTo>
                  <a:lnTo>
                    <a:pt x="1310" y="510"/>
                  </a:lnTo>
                  <a:lnTo>
                    <a:pt x="1314" y="514"/>
                  </a:lnTo>
                  <a:lnTo>
                    <a:pt x="1326" y="522"/>
                  </a:lnTo>
                  <a:lnTo>
                    <a:pt x="1338" y="512"/>
                  </a:lnTo>
                  <a:lnTo>
                    <a:pt x="1346" y="500"/>
                  </a:lnTo>
                  <a:lnTo>
                    <a:pt x="1346" y="490"/>
                  </a:lnTo>
                  <a:lnTo>
                    <a:pt x="1344" y="464"/>
                  </a:lnTo>
                  <a:lnTo>
                    <a:pt x="1342" y="454"/>
                  </a:lnTo>
                  <a:lnTo>
                    <a:pt x="1324" y="452"/>
                  </a:lnTo>
                  <a:lnTo>
                    <a:pt x="1324" y="440"/>
                  </a:lnTo>
                  <a:lnTo>
                    <a:pt x="1308" y="420"/>
                  </a:lnTo>
                  <a:lnTo>
                    <a:pt x="1306" y="420"/>
                  </a:lnTo>
                  <a:lnTo>
                    <a:pt x="1298" y="406"/>
                  </a:lnTo>
                  <a:lnTo>
                    <a:pt x="1298" y="404"/>
                  </a:lnTo>
                  <a:lnTo>
                    <a:pt x="1298" y="402"/>
                  </a:lnTo>
                  <a:lnTo>
                    <a:pt x="1298" y="402"/>
                  </a:lnTo>
                  <a:lnTo>
                    <a:pt x="1314" y="380"/>
                  </a:lnTo>
                  <a:lnTo>
                    <a:pt x="1314" y="378"/>
                  </a:lnTo>
                  <a:lnTo>
                    <a:pt x="1316" y="378"/>
                  </a:lnTo>
                  <a:lnTo>
                    <a:pt x="1316" y="376"/>
                  </a:lnTo>
                  <a:lnTo>
                    <a:pt x="1318" y="376"/>
                  </a:lnTo>
                  <a:lnTo>
                    <a:pt x="1324" y="376"/>
                  </a:lnTo>
                  <a:lnTo>
                    <a:pt x="1334" y="368"/>
                  </a:lnTo>
                  <a:lnTo>
                    <a:pt x="1344" y="336"/>
                  </a:lnTo>
                  <a:lnTo>
                    <a:pt x="1344" y="336"/>
                  </a:lnTo>
                  <a:lnTo>
                    <a:pt x="1344" y="336"/>
                  </a:lnTo>
                  <a:lnTo>
                    <a:pt x="1358" y="322"/>
                  </a:lnTo>
                  <a:lnTo>
                    <a:pt x="1358" y="320"/>
                  </a:lnTo>
                  <a:lnTo>
                    <a:pt x="1358" y="320"/>
                  </a:lnTo>
                  <a:lnTo>
                    <a:pt x="1358" y="320"/>
                  </a:lnTo>
                  <a:lnTo>
                    <a:pt x="1374" y="316"/>
                  </a:lnTo>
                  <a:lnTo>
                    <a:pt x="1374" y="318"/>
                  </a:lnTo>
                  <a:lnTo>
                    <a:pt x="1382" y="326"/>
                  </a:lnTo>
                  <a:lnTo>
                    <a:pt x="1386" y="328"/>
                  </a:lnTo>
                  <a:lnTo>
                    <a:pt x="1392" y="302"/>
                  </a:lnTo>
                  <a:lnTo>
                    <a:pt x="1386" y="284"/>
                  </a:lnTo>
                  <a:lnTo>
                    <a:pt x="1386" y="284"/>
                  </a:lnTo>
                  <a:lnTo>
                    <a:pt x="1386" y="282"/>
                  </a:lnTo>
                  <a:lnTo>
                    <a:pt x="1388" y="262"/>
                  </a:lnTo>
                  <a:lnTo>
                    <a:pt x="1388" y="260"/>
                  </a:lnTo>
                  <a:lnTo>
                    <a:pt x="1398" y="250"/>
                  </a:lnTo>
                  <a:lnTo>
                    <a:pt x="1404" y="240"/>
                  </a:lnTo>
                  <a:lnTo>
                    <a:pt x="1404" y="230"/>
                  </a:lnTo>
                  <a:lnTo>
                    <a:pt x="1404" y="230"/>
                  </a:lnTo>
                  <a:lnTo>
                    <a:pt x="1402" y="220"/>
                  </a:lnTo>
                  <a:lnTo>
                    <a:pt x="1398" y="204"/>
                  </a:lnTo>
                  <a:lnTo>
                    <a:pt x="1398" y="204"/>
                  </a:lnTo>
                  <a:lnTo>
                    <a:pt x="1398" y="204"/>
                  </a:lnTo>
                  <a:lnTo>
                    <a:pt x="1398" y="186"/>
                  </a:lnTo>
                  <a:lnTo>
                    <a:pt x="1398" y="184"/>
                  </a:lnTo>
                  <a:lnTo>
                    <a:pt x="1402" y="168"/>
                  </a:lnTo>
                  <a:lnTo>
                    <a:pt x="1402" y="168"/>
                  </a:lnTo>
                  <a:lnTo>
                    <a:pt x="1398" y="158"/>
                  </a:lnTo>
                  <a:lnTo>
                    <a:pt x="1396" y="152"/>
                  </a:lnTo>
                  <a:lnTo>
                    <a:pt x="1398" y="128"/>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7" name="Freeform 6"/>
            <p:cNvSpPr>
              <a:spLocks/>
            </p:cNvSpPr>
            <p:nvPr/>
          </p:nvSpPr>
          <p:spPr bwMode="auto">
            <a:xfrm>
              <a:off x="2460625" y="2777444"/>
              <a:ext cx="1447800" cy="1225550"/>
            </a:xfrm>
            <a:custGeom>
              <a:avLst/>
              <a:gdLst>
                <a:gd name="T0" fmla="*/ 536 w 912"/>
                <a:gd name="T1" fmla="*/ 308 h 772"/>
                <a:gd name="T2" fmla="*/ 516 w 912"/>
                <a:gd name="T3" fmla="*/ 320 h 772"/>
                <a:gd name="T4" fmla="*/ 456 w 912"/>
                <a:gd name="T5" fmla="*/ 264 h 772"/>
                <a:gd name="T6" fmla="*/ 424 w 912"/>
                <a:gd name="T7" fmla="*/ 242 h 772"/>
                <a:gd name="T8" fmla="*/ 390 w 912"/>
                <a:gd name="T9" fmla="*/ 204 h 772"/>
                <a:gd name="T10" fmla="*/ 396 w 912"/>
                <a:gd name="T11" fmla="*/ 156 h 772"/>
                <a:gd name="T12" fmla="*/ 334 w 912"/>
                <a:gd name="T13" fmla="*/ 178 h 772"/>
                <a:gd name="T14" fmla="*/ 304 w 912"/>
                <a:gd name="T15" fmla="*/ 142 h 772"/>
                <a:gd name="T16" fmla="*/ 276 w 912"/>
                <a:gd name="T17" fmla="*/ 48 h 772"/>
                <a:gd name="T18" fmla="*/ 256 w 912"/>
                <a:gd name="T19" fmla="*/ 14 h 772"/>
                <a:gd name="T20" fmla="*/ 210 w 912"/>
                <a:gd name="T21" fmla="*/ 56 h 772"/>
                <a:gd name="T22" fmla="*/ 168 w 912"/>
                <a:gd name="T23" fmla="*/ 70 h 772"/>
                <a:gd name="T24" fmla="*/ 108 w 912"/>
                <a:gd name="T25" fmla="*/ 86 h 772"/>
                <a:gd name="T26" fmla="*/ 60 w 912"/>
                <a:gd name="T27" fmla="*/ 132 h 772"/>
                <a:gd name="T28" fmla="*/ 8 w 912"/>
                <a:gd name="T29" fmla="*/ 158 h 772"/>
                <a:gd name="T30" fmla="*/ 40 w 912"/>
                <a:gd name="T31" fmla="*/ 236 h 772"/>
                <a:gd name="T32" fmla="*/ 112 w 912"/>
                <a:gd name="T33" fmla="*/ 254 h 772"/>
                <a:gd name="T34" fmla="*/ 220 w 912"/>
                <a:gd name="T35" fmla="*/ 278 h 772"/>
                <a:gd name="T36" fmla="*/ 302 w 912"/>
                <a:gd name="T37" fmla="*/ 284 h 772"/>
                <a:gd name="T38" fmla="*/ 372 w 912"/>
                <a:gd name="T39" fmla="*/ 312 h 772"/>
                <a:gd name="T40" fmla="*/ 430 w 912"/>
                <a:gd name="T41" fmla="*/ 336 h 772"/>
                <a:gd name="T42" fmla="*/ 524 w 912"/>
                <a:gd name="T43" fmla="*/ 406 h 772"/>
                <a:gd name="T44" fmla="*/ 560 w 912"/>
                <a:gd name="T45" fmla="*/ 494 h 772"/>
                <a:gd name="T46" fmla="*/ 528 w 912"/>
                <a:gd name="T47" fmla="*/ 598 h 772"/>
                <a:gd name="T48" fmla="*/ 508 w 912"/>
                <a:gd name="T49" fmla="*/ 630 h 772"/>
                <a:gd name="T50" fmla="*/ 488 w 912"/>
                <a:gd name="T51" fmla="*/ 658 h 772"/>
                <a:gd name="T52" fmla="*/ 498 w 912"/>
                <a:gd name="T53" fmla="*/ 706 h 772"/>
                <a:gd name="T54" fmla="*/ 524 w 912"/>
                <a:gd name="T55" fmla="*/ 696 h 772"/>
                <a:gd name="T56" fmla="*/ 528 w 912"/>
                <a:gd name="T57" fmla="*/ 668 h 772"/>
                <a:gd name="T58" fmla="*/ 554 w 912"/>
                <a:gd name="T59" fmla="*/ 642 h 772"/>
                <a:gd name="T60" fmla="*/ 596 w 912"/>
                <a:gd name="T61" fmla="*/ 684 h 772"/>
                <a:gd name="T62" fmla="*/ 666 w 912"/>
                <a:gd name="T63" fmla="*/ 724 h 772"/>
                <a:gd name="T64" fmla="*/ 670 w 912"/>
                <a:gd name="T65" fmla="*/ 760 h 772"/>
                <a:gd name="T66" fmla="*/ 730 w 912"/>
                <a:gd name="T67" fmla="*/ 744 h 772"/>
                <a:gd name="T68" fmla="*/ 728 w 912"/>
                <a:gd name="T69" fmla="*/ 712 h 772"/>
                <a:gd name="T70" fmla="*/ 780 w 912"/>
                <a:gd name="T71" fmla="*/ 688 h 772"/>
                <a:gd name="T72" fmla="*/ 766 w 912"/>
                <a:gd name="T73" fmla="*/ 626 h 772"/>
                <a:gd name="T74" fmla="*/ 796 w 912"/>
                <a:gd name="T75" fmla="*/ 580 h 772"/>
                <a:gd name="T76" fmla="*/ 838 w 912"/>
                <a:gd name="T77" fmla="*/ 586 h 772"/>
                <a:gd name="T78" fmla="*/ 876 w 912"/>
                <a:gd name="T79" fmla="*/ 556 h 772"/>
                <a:gd name="T80" fmla="*/ 906 w 912"/>
                <a:gd name="T81" fmla="*/ 512 h 772"/>
                <a:gd name="T82" fmla="*/ 868 w 912"/>
                <a:gd name="T83" fmla="*/ 472 h 772"/>
                <a:gd name="T84" fmla="*/ 810 w 912"/>
                <a:gd name="T85" fmla="*/ 436 h 772"/>
                <a:gd name="T86" fmla="*/ 808 w 912"/>
                <a:gd name="T87" fmla="*/ 496 h 772"/>
                <a:gd name="T88" fmla="*/ 812 w 912"/>
                <a:gd name="T89" fmla="*/ 538 h 772"/>
                <a:gd name="T90" fmla="*/ 792 w 912"/>
                <a:gd name="T91" fmla="*/ 544 h 772"/>
                <a:gd name="T92" fmla="*/ 776 w 912"/>
                <a:gd name="T93" fmla="*/ 580 h 772"/>
                <a:gd name="T94" fmla="*/ 746 w 912"/>
                <a:gd name="T95" fmla="*/ 566 h 772"/>
                <a:gd name="T96" fmla="*/ 712 w 912"/>
                <a:gd name="T97" fmla="*/ 538 h 772"/>
                <a:gd name="T98" fmla="*/ 716 w 912"/>
                <a:gd name="T99" fmla="*/ 506 h 772"/>
                <a:gd name="T100" fmla="*/ 688 w 912"/>
                <a:gd name="T101" fmla="*/ 434 h 772"/>
                <a:gd name="T102" fmla="*/ 624 w 912"/>
                <a:gd name="T103" fmla="*/ 402 h 772"/>
                <a:gd name="T104" fmla="*/ 598 w 912"/>
                <a:gd name="T105" fmla="*/ 376 h 772"/>
                <a:gd name="T106" fmla="*/ 604 w 912"/>
                <a:gd name="T107" fmla="*/ 324 h 772"/>
                <a:gd name="T108" fmla="*/ 648 w 912"/>
                <a:gd name="T109" fmla="*/ 276 h 772"/>
                <a:gd name="T110" fmla="*/ 592 w 912"/>
                <a:gd name="T111" fmla="*/ 286 h 7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912" h="772">
                  <a:moveTo>
                    <a:pt x="542" y="280"/>
                  </a:moveTo>
                  <a:lnTo>
                    <a:pt x="530" y="280"/>
                  </a:lnTo>
                  <a:lnTo>
                    <a:pt x="526" y="288"/>
                  </a:lnTo>
                  <a:lnTo>
                    <a:pt x="532" y="296"/>
                  </a:lnTo>
                  <a:lnTo>
                    <a:pt x="532" y="296"/>
                  </a:lnTo>
                  <a:lnTo>
                    <a:pt x="532" y="296"/>
                  </a:lnTo>
                  <a:lnTo>
                    <a:pt x="536" y="308"/>
                  </a:lnTo>
                  <a:lnTo>
                    <a:pt x="536" y="308"/>
                  </a:lnTo>
                  <a:lnTo>
                    <a:pt x="536" y="310"/>
                  </a:lnTo>
                  <a:lnTo>
                    <a:pt x="536" y="312"/>
                  </a:lnTo>
                  <a:lnTo>
                    <a:pt x="518" y="320"/>
                  </a:lnTo>
                  <a:lnTo>
                    <a:pt x="516" y="320"/>
                  </a:lnTo>
                  <a:lnTo>
                    <a:pt x="516" y="320"/>
                  </a:lnTo>
                  <a:lnTo>
                    <a:pt x="516" y="320"/>
                  </a:lnTo>
                  <a:lnTo>
                    <a:pt x="516" y="320"/>
                  </a:lnTo>
                  <a:lnTo>
                    <a:pt x="516" y="320"/>
                  </a:lnTo>
                  <a:lnTo>
                    <a:pt x="506" y="320"/>
                  </a:lnTo>
                  <a:lnTo>
                    <a:pt x="500" y="316"/>
                  </a:lnTo>
                  <a:lnTo>
                    <a:pt x="494" y="314"/>
                  </a:lnTo>
                  <a:lnTo>
                    <a:pt x="492" y="310"/>
                  </a:lnTo>
                  <a:lnTo>
                    <a:pt x="488" y="300"/>
                  </a:lnTo>
                  <a:lnTo>
                    <a:pt x="464" y="296"/>
                  </a:lnTo>
                  <a:lnTo>
                    <a:pt x="456" y="264"/>
                  </a:lnTo>
                  <a:lnTo>
                    <a:pt x="456" y="264"/>
                  </a:lnTo>
                  <a:lnTo>
                    <a:pt x="450" y="262"/>
                  </a:lnTo>
                  <a:lnTo>
                    <a:pt x="446" y="258"/>
                  </a:lnTo>
                  <a:lnTo>
                    <a:pt x="444" y="256"/>
                  </a:lnTo>
                  <a:lnTo>
                    <a:pt x="444" y="256"/>
                  </a:lnTo>
                  <a:lnTo>
                    <a:pt x="440" y="250"/>
                  </a:lnTo>
                  <a:lnTo>
                    <a:pt x="432" y="248"/>
                  </a:lnTo>
                  <a:lnTo>
                    <a:pt x="432" y="248"/>
                  </a:lnTo>
                  <a:lnTo>
                    <a:pt x="424" y="242"/>
                  </a:lnTo>
                  <a:lnTo>
                    <a:pt x="416" y="232"/>
                  </a:lnTo>
                  <a:lnTo>
                    <a:pt x="406" y="228"/>
                  </a:lnTo>
                  <a:lnTo>
                    <a:pt x="406" y="228"/>
                  </a:lnTo>
                  <a:lnTo>
                    <a:pt x="406" y="228"/>
                  </a:lnTo>
                  <a:lnTo>
                    <a:pt x="406" y="228"/>
                  </a:lnTo>
                  <a:lnTo>
                    <a:pt x="392" y="214"/>
                  </a:lnTo>
                  <a:lnTo>
                    <a:pt x="392" y="214"/>
                  </a:lnTo>
                  <a:lnTo>
                    <a:pt x="390" y="204"/>
                  </a:lnTo>
                  <a:lnTo>
                    <a:pt x="390" y="202"/>
                  </a:lnTo>
                  <a:lnTo>
                    <a:pt x="416" y="168"/>
                  </a:lnTo>
                  <a:lnTo>
                    <a:pt x="416" y="168"/>
                  </a:lnTo>
                  <a:lnTo>
                    <a:pt x="416" y="164"/>
                  </a:lnTo>
                  <a:lnTo>
                    <a:pt x="416" y="162"/>
                  </a:lnTo>
                  <a:lnTo>
                    <a:pt x="412" y="152"/>
                  </a:lnTo>
                  <a:lnTo>
                    <a:pt x="398" y="156"/>
                  </a:lnTo>
                  <a:lnTo>
                    <a:pt x="396" y="156"/>
                  </a:lnTo>
                  <a:lnTo>
                    <a:pt x="396" y="158"/>
                  </a:lnTo>
                  <a:lnTo>
                    <a:pt x="396" y="158"/>
                  </a:lnTo>
                  <a:lnTo>
                    <a:pt x="360" y="160"/>
                  </a:lnTo>
                  <a:lnTo>
                    <a:pt x="348" y="164"/>
                  </a:lnTo>
                  <a:lnTo>
                    <a:pt x="342" y="168"/>
                  </a:lnTo>
                  <a:lnTo>
                    <a:pt x="340" y="172"/>
                  </a:lnTo>
                  <a:lnTo>
                    <a:pt x="340" y="172"/>
                  </a:lnTo>
                  <a:lnTo>
                    <a:pt x="334" y="178"/>
                  </a:lnTo>
                  <a:lnTo>
                    <a:pt x="330" y="178"/>
                  </a:lnTo>
                  <a:lnTo>
                    <a:pt x="324" y="178"/>
                  </a:lnTo>
                  <a:lnTo>
                    <a:pt x="324" y="178"/>
                  </a:lnTo>
                  <a:lnTo>
                    <a:pt x="324" y="176"/>
                  </a:lnTo>
                  <a:lnTo>
                    <a:pt x="312" y="168"/>
                  </a:lnTo>
                  <a:lnTo>
                    <a:pt x="312" y="148"/>
                  </a:lnTo>
                  <a:lnTo>
                    <a:pt x="312" y="148"/>
                  </a:lnTo>
                  <a:lnTo>
                    <a:pt x="304" y="142"/>
                  </a:lnTo>
                  <a:lnTo>
                    <a:pt x="300" y="134"/>
                  </a:lnTo>
                  <a:lnTo>
                    <a:pt x="296" y="116"/>
                  </a:lnTo>
                  <a:lnTo>
                    <a:pt x="288" y="108"/>
                  </a:lnTo>
                  <a:lnTo>
                    <a:pt x="280" y="100"/>
                  </a:lnTo>
                  <a:lnTo>
                    <a:pt x="276" y="98"/>
                  </a:lnTo>
                  <a:lnTo>
                    <a:pt x="290" y="80"/>
                  </a:lnTo>
                  <a:lnTo>
                    <a:pt x="292" y="68"/>
                  </a:lnTo>
                  <a:lnTo>
                    <a:pt x="276" y="48"/>
                  </a:lnTo>
                  <a:lnTo>
                    <a:pt x="276" y="48"/>
                  </a:lnTo>
                  <a:lnTo>
                    <a:pt x="276" y="48"/>
                  </a:lnTo>
                  <a:lnTo>
                    <a:pt x="268" y="32"/>
                  </a:lnTo>
                  <a:lnTo>
                    <a:pt x="268" y="32"/>
                  </a:lnTo>
                  <a:lnTo>
                    <a:pt x="268" y="32"/>
                  </a:lnTo>
                  <a:lnTo>
                    <a:pt x="268" y="24"/>
                  </a:lnTo>
                  <a:lnTo>
                    <a:pt x="256" y="16"/>
                  </a:lnTo>
                  <a:lnTo>
                    <a:pt x="256" y="14"/>
                  </a:lnTo>
                  <a:lnTo>
                    <a:pt x="256" y="14"/>
                  </a:lnTo>
                  <a:lnTo>
                    <a:pt x="256" y="14"/>
                  </a:lnTo>
                  <a:lnTo>
                    <a:pt x="246" y="2"/>
                  </a:lnTo>
                  <a:lnTo>
                    <a:pt x="232" y="0"/>
                  </a:lnTo>
                  <a:lnTo>
                    <a:pt x="216" y="4"/>
                  </a:lnTo>
                  <a:lnTo>
                    <a:pt x="212" y="8"/>
                  </a:lnTo>
                  <a:lnTo>
                    <a:pt x="210" y="30"/>
                  </a:lnTo>
                  <a:lnTo>
                    <a:pt x="210" y="56"/>
                  </a:lnTo>
                  <a:lnTo>
                    <a:pt x="208" y="56"/>
                  </a:lnTo>
                  <a:lnTo>
                    <a:pt x="192" y="62"/>
                  </a:lnTo>
                  <a:lnTo>
                    <a:pt x="192" y="62"/>
                  </a:lnTo>
                  <a:lnTo>
                    <a:pt x="192" y="62"/>
                  </a:lnTo>
                  <a:lnTo>
                    <a:pt x="192" y="62"/>
                  </a:lnTo>
                  <a:lnTo>
                    <a:pt x="178" y="64"/>
                  </a:lnTo>
                  <a:lnTo>
                    <a:pt x="178" y="64"/>
                  </a:lnTo>
                  <a:lnTo>
                    <a:pt x="168" y="70"/>
                  </a:lnTo>
                  <a:lnTo>
                    <a:pt x="154" y="74"/>
                  </a:lnTo>
                  <a:lnTo>
                    <a:pt x="152" y="76"/>
                  </a:lnTo>
                  <a:lnTo>
                    <a:pt x="152" y="76"/>
                  </a:lnTo>
                  <a:lnTo>
                    <a:pt x="152" y="76"/>
                  </a:lnTo>
                  <a:lnTo>
                    <a:pt x="124" y="68"/>
                  </a:lnTo>
                  <a:lnTo>
                    <a:pt x="114" y="80"/>
                  </a:lnTo>
                  <a:lnTo>
                    <a:pt x="114" y="80"/>
                  </a:lnTo>
                  <a:lnTo>
                    <a:pt x="108" y="86"/>
                  </a:lnTo>
                  <a:lnTo>
                    <a:pt x="98" y="88"/>
                  </a:lnTo>
                  <a:lnTo>
                    <a:pt x="82" y="102"/>
                  </a:lnTo>
                  <a:lnTo>
                    <a:pt x="72" y="116"/>
                  </a:lnTo>
                  <a:lnTo>
                    <a:pt x="72" y="116"/>
                  </a:lnTo>
                  <a:lnTo>
                    <a:pt x="72" y="118"/>
                  </a:lnTo>
                  <a:lnTo>
                    <a:pt x="72" y="118"/>
                  </a:lnTo>
                  <a:lnTo>
                    <a:pt x="66" y="128"/>
                  </a:lnTo>
                  <a:lnTo>
                    <a:pt x="60" y="132"/>
                  </a:lnTo>
                  <a:lnTo>
                    <a:pt x="50" y="144"/>
                  </a:lnTo>
                  <a:lnTo>
                    <a:pt x="50" y="146"/>
                  </a:lnTo>
                  <a:lnTo>
                    <a:pt x="50" y="146"/>
                  </a:lnTo>
                  <a:lnTo>
                    <a:pt x="44" y="150"/>
                  </a:lnTo>
                  <a:lnTo>
                    <a:pt x="44" y="150"/>
                  </a:lnTo>
                  <a:lnTo>
                    <a:pt x="32" y="152"/>
                  </a:lnTo>
                  <a:lnTo>
                    <a:pt x="12" y="152"/>
                  </a:lnTo>
                  <a:lnTo>
                    <a:pt x="8" y="158"/>
                  </a:lnTo>
                  <a:lnTo>
                    <a:pt x="0" y="172"/>
                  </a:lnTo>
                  <a:lnTo>
                    <a:pt x="4" y="184"/>
                  </a:lnTo>
                  <a:lnTo>
                    <a:pt x="2" y="216"/>
                  </a:lnTo>
                  <a:lnTo>
                    <a:pt x="8" y="224"/>
                  </a:lnTo>
                  <a:lnTo>
                    <a:pt x="8" y="226"/>
                  </a:lnTo>
                  <a:lnTo>
                    <a:pt x="10" y="232"/>
                  </a:lnTo>
                  <a:lnTo>
                    <a:pt x="22" y="232"/>
                  </a:lnTo>
                  <a:lnTo>
                    <a:pt x="40" y="236"/>
                  </a:lnTo>
                  <a:lnTo>
                    <a:pt x="66" y="238"/>
                  </a:lnTo>
                  <a:lnTo>
                    <a:pt x="76" y="236"/>
                  </a:lnTo>
                  <a:lnTo>
                    <a:pt x="78" y="236"/>
                  </a:lnTo>
                  <a:lnTo>
                    <a:pt x="80" y="236"/>
                  </a:lnTo>
                  <a:lnTo>
                    <a:pt x="100" y="244"/>
                  </a:lnTo>
                  <a:lnTo>
                    <a:pt x="100" y="244"/>
                  </a:lnTo>
                  <a:lnTo>
                    <a:pt x="102" y="244"/>
                  </a:lnTo>
                  <a:lnTo>
                    <a:pt x="112" y="254"/>
                  </a:lnTo>
                  <a:lnTo>
                    <a:pt x="136" y="262"/>
                  </a:lnTo>
                  <a:lnTo>
                    <a:pt x="138" y="262"/>
                  </a:lnTo>
                  <a:lnTo>
                    <a:pt x="154" y="272"/>
                  </a:lnTo>
                  <a:lnTo>
                    <a:pt x="192" y="308"/>
                  </a:lnTo>
                  <a:lnTo>
                    <a:pt x="210" y="316"/>
                  </a:lnTo>
                  <a:lnTo>
                    <a:pt x="218" y="312"/>
                  </a:lnTo>
                  <a:lnTo>
                    <a:pt x="224" y="300"/>
                  </a:lnTo>
                  <a:lnTo>
                    <a:pt x="220" y="278"/>
                  </a:lnTo>
                  <a:lnTo>
                    <a:pt x="220" y="278"/>
                  </a:lnTo>
                  <a:lnTo>
                    <a:pt x="222" y="274"/>
                  </a:lnTo>
                  <a:lnTo>
                    <a:pt x="224" y="270"/>
                  </a:lnTo>
                  <a:lnTo>
                    <a:pt x="236" y="264"/>
                  </a:lnTo>
                  <a:lnTo>
                    <a:pt x="236" y="262"/>
                  </a:lnTo>
                  <a:lnTo>
                    <a:pt x="286" y="292"/>
                  </a:lnTo>
                  <a:lnTo>
                    <a:pt x="292" y="290"/>
                  </a:lnTo>
                  <a:lnTo>
                    <a:pt x="302" y="284"/>
                  </a:lnTo>
                  <a:lnTo>
                    <a:pt x="304" y="284"/>
                  </a:lnTo>
                  <a:lnTo>
                    <a:pt x="310" y="284"/>
                  </a:lnTo>
                  <a:lnTo>
                    <a:pt x="320" y="276"/>
                  </a:lnTo>
                  <a:lnTo>
                    <a:pt x="322" y="276"/>
                  </a:lnTo>
                  <a:lnTo>
                    <a:pt x="324" y="276"/>
                  </a:lnTo>
                  <a:lnTo>
                    <a:pt x="352" y="296"/>
                  </a:lnTo>
                  <a:lnTo>
                    <a:pt x="354" y="298"/>
                  </a:lnTo>
                  <a:lnTo>
                    <a:pt x="372" y="312"/>
                  </a:lnTo>
                  <a:lnTo>
                    <a:pt x="372" y="312"/>
                  </a:lnTo>
                  <a:lnTo>
                    <a:pt x="380" y="320"/>
                  </a:lnTo>
                  <a:lnTo>
                    <a:pt x="388" y="330"/>
                  </a:lnTo>
                  <a:lnTo>
                    <a:pt x="398" y="340"/>
                  </a:lnTo>
                  <a:lnTo>
                    <a:pt x="404" y="338"/>
                  </a:lnTo>
                  <a:lnTo>
                    <a:pt x="412" y="324"/>
                  </a:lnTo>
                  <a:lnTo>
                    <a:pt x="430" y="336"/>
                  </a:lnTo>
                  <a:lnTo>
                    <a:pt x="430" y="336"/>
                  </a:lnTo>
                  <a:lnTo>
                    <a:pt x="432" y="336"/>
                  </a:lnTo>
                  <a:lnTo>
                    <a:pt x="432" y="336"/>
                  </a:lnTo>
                  <a:lnTo>
                    <a:pt x="444" y="352"/>
                  </a:lnTo>
                  <a:lnTo>
                    <a:pt x="480" y="380"/>
                  </a:lnTo>
                  <a:lnTo>
                    <a:pt x="480" y="380"/>
                  </a:lnTo>
                  <a:lnTo>
                    <a:pt x="492" y="392"/>
                  </a:lnTo>
                  <a:lnTo>
                    <a:pt x="522" y="382"/>
                  </a:lnTo>
                  <a:lnTo>
                    <a:pt x="524" y="406"/>
                  </a:lnTo>
                  <a:lnTo>
                    <a:pt x="538" y="420"/>
                  </a:lnTo>
                  <a:lnTo>
                    <a:pt x="538" y="420"/>
                  </a:lnTo>
                  <a:lnTo>
                    <a:pt x="538" y="420"/>
                  </a:lnTo>
                  <a:lnTo>
                    <a:pt x="548" y="436"/>
                  </a:lnTo>
                  <a:lnTo>
                    <a:pt x="548" y="438"/>
                  </a:lnTo>
                  <a:lnTo>
                    <a:pt x="548" y="438"/>
                  </a:lnTo>
                  <a:lnTo>
                    <a:pt x="548" y="440"/>
                  </a:lnTo>
                  <a:lnTo>
                    <a:pt x="560" y="494"/>
                  </a:lnTo>
                  <a:lnTo>
                    <a:pt x="572" y="516"/>
                  </a:lnTo>
                  <a:lnTo>
                    <a:pt x="556" y="558"/>
                  </a:lnTo>
                  <a:lnTo>
                    <a:pt x="556" y="560"/>
                  </a:lnTo>
                  <a:lnTo>
                    <a:pt x="544" y="564"/>
                  </a:lnTo>
                  <a:lnTo>
                    <a:pt x="544" y="576"/>
                  </a:lnTo>
                  <a:lnTo>
                    <a:pt x="542" y="576"/>
                  </a:lnTo>
                  <a:lnTo>
                    <a:pt x="528" y="598"/>
                  </a:lnTo>
                  <a:lnTo>
                    <a:pt x="528" y="598"/>
                  </a:lnTo>
                  <a:lnTo>
                    <a:pt x="508" y="600"/>
                  </a:lnTo>
                  <a:lnTo>
                    <a:pt x="488" y="616"/>
                  </a:lnTo>
                  <a:lnTo>
                    <a:pt x="488" y="616"/>
                  </a:lnTo>
                  <a:lnTo>
                    <a:pt x="494" y="620"/>
                  </a:lnTo>
                  <a:lnTo>
                    <a:pt x="500" y="622"/>
                  </a:lnTo>
                  <a:lnTo>
                    <a:pt x="500" y="622"/>
                  </a:lnTo>
                  <a:lnTo>
                    <a:pt x="504" y="626"/>
                  </a:lnTo>
                  <a:lnTo>
                    <a:pt x="508" y="630"/>
                  </a:lnTo>
                  <a:lnTo>
                    <a:pt x="508" y="634"/>
                  </a:lnTo>
                  <a:lnTo>
                    <a:pt x="504" y="642"/>
                  </a:lnTo>
                  <a:lnTo>
                    <a:pt x="504" y="644"/>
                  </a:lnTo>
                  <a:lnTo>
                    <a:pt x="492" y="656"/>
                  </a:lnTo>
                  <a:lnTo>
                    <a:pt x="490" y="656"/>
                  </a:lnTo>
                  <a:lnTo>
                    <a:pt x="490" y="658"/>
                  </a:lnTo>
                  <a:lnTo>
                    <a:pt x="488" y="658"/>
                  </a:lnTo>
                  <a:lnTo>
                    <a:pt x="488" y="658"/>
                  </a:lnTo>
                  <a:lnTo>
                    <a:pt x="450" y="652"/>
                  </a:lnTo>
                  <a:lnTo>
                    <a:pt x="448" y="666"/>
                  </a:lnTo>
                  <a:lnTo>
                    <a:pt x="452" y="696"/>
                  </a:lnTo>
                  <a:lnTo>
                    <a:pt x="484" y="708"/>
                  </a:lnTo>
                  <a:lnTo>
                    <a:pt x="484" y="710"/>
                  </a:lnTo>
                  <a:lnTo>
                    <a:pt x="484" y="710"/>
                  </a:lnTo>
                  <a:lnTo>
                    <a:pt x="496" y="706"/>
                  </a:lnTo>
                  <a:lnTo>
                    <a:pt x="498" y="706"/>
                  </a:lnTo>
                  <a:lnTo>
                    <a:pt x="500" y="704"/>
                  </a:lnTo>
                  <a:lnTo>
                    <a:pt x="500" y="706"/>
                  </a:lnTo>
                  <a:lnTo>
                    <a:pt x="500" y="706"/>
                  </a:lnTo>
                  <a:lnTo>
                    <a:pt x="510" y="712"/>
                  </a:lnTo>
                  <a:lnTo>
                    <a:pt x="524" y="712"/>
                  </a:lnTo>
                  <a:lnTo>
                    <a:pt x="528" y="710"/>
                  </a:lnTo>
                  <a:lnTo>
                    <a:pt x="524" y="696"/>
                  </a:lnTo>
                  <a:lnTo>
                    <a:pt x="524" y="696"/>
                  </a:lnTo>
                  <a:lnTo>
                    <a:pt x="524" y="696"/>
                  </a:lnTo>
                  <a:lnTo>
                    <a:pt x="520" y="680"/>
                  </a:lnTo>
                  <a:lnTo>
                    <a:pt x="520" y="678"/>
                  </a:lnTo>
                  <a:lnTo>
                    <a:pt x="520" y="676"/>
                  </a:lnTo>
                  <a:lnTo>
                    <a:pt x="520" y="676"/>
                  </a:lnTo>
                  <a:lnTo>
                    <a:pt x="520" y="676"/>
                  </a:lnTo>
                  <a:lnTo>
                    <a:pt x="526" y="670"/>
                  </a:lnTo>
                  <a:lnTo>
                    <a:pt x="528" y="668"/>
                  </a:lnTo>
                  <a:lnTo>
                    <a:pt x="528" y="668"/>
                  </a:lnTo>
                  <a:lnTo>
                    <a:pt x="528" y="668"/>
                  </a:lnTo>
                  <a:lnTo>
                    <a:pt x="536" y="656"/>
                  </a:lnTo>
                  <a:lnTo>
                    <a:pt x="538" y="654"/>
                  </a:lnTo>
                  <a:lnTo>
                    <a:pt x="552" y="644"/>
                  </a:lnTo>
                  <a:lnTo>
                    <a:pt x="552" y="644"/>
                  </a:lnTo>
                  <a:lnTo>
                    <a:pt x="552" y="642"/>
                  </a:lnTo>
                  <a:lnTo>
                    <a:pt x="554" y="642"/>
                  </a:lnTo>
                  <a:lnTo>
                    <a:pt x="554" y="642"/>
                  </a:lnTo>
                  <a:lnTo>
                    <a:pt x="572" y="640"/>
                  </a:lnTo>
                  <a:lnTo>
                    <a:pt x="572" y="644"/>
                  </a:lnTo>
                  <a:lnTo>
                    <a:pt x="572" y="644"/>
                  </a:lnTo>
                  <a:lnTo>
                    <a:pt x="572" y="656"/>
                  </a:lnTo>
                  <a:lnTo>
                    <a:pt x="576" y="664"/>
                  </a:lnTo>
                  <a:lnTo>
                    <a:pt x="580" y="674"/>
                  </a:lnTo>
                  <a:lnTo>
                    <a:pt x="596" y="684"/>
                  </a:lnTo>
                  <a:lnTo>
                    <a:pt x="640" y="688"/>
                  </a:lnTo>
                  <a:lnTo>
                    <a:pt x="642" y="688"/>
                  </a:lnTo>
                  <a:lnTo>
                    <a:pt x="644" y="688"/>
                  </a:lnTo>
                  <a:lnTo>
                    <a:pt x="644" y="690"/>
                  </a:lnTo>
                  <a:lnTo>
                    <a:pt x="644" y="692"/>
                  </a:lnTo>
                  <a:lnTo>
                    <a:pt x="644" y="706"/>
                  </a:lnTo>
                  <a:lnTo>
                    <a:pt x="656" y="720"/>
                  </a:lnTo>
                  <a:lnTo>
                    <a:pt x="666" y="724"/>
                  </a:lnTo>
                  <a:lnTo>
                    <a:pt x="668" y="724"/>
                  </a:lnTo>
                  <a:lnTo>
                    <a:pt x="668" y="724"/>
                  </a:lnTo>
                  <a:lnTo>
                    <a:pt x="668" y="726"/>
                  </a:lnTo>
                  <a:lnTo>
                    <a:pt x="668" y="732"/>
                  </a:lnTo>
                  <a:lnTo>
                    <a:pt x="668" y="740"/>
                  </a:lnTo>
                  <a:lnTo>
                    <a:pt x="664" y="756"/>
                  </a:lnTo>
                  <a:lnTo>
                    <a:pt x="670" y="760"/>
                  </a:lnTo>
                  <a:lnTo>
                    <a:pt x="670" y="760"/>
                  </a:lnTo>
                  <a:lnTo>
                    <a:pt x="678" y="760"/>
                  </a:lnTo>
                  <a:lnTo>
                    <a:pt x="684" y="762"/>
                  </a:lnTo>
                  <a:lnTo>
                    <a:pt x="688" y="764"/>
                  </a:lnTo>
                  <a:lnTo>
                    <a:pt x="706" y="772"/>
                  </a:lnTo>
                  <a:lnTo>
                    <a:pt x="716" y="764"/>
                  </a:lnTo>
                  <a:lnTo>
                    <a:pt x="728" y="750"/>
                  </a:lnTo>
                  <a:lnTo>
                    <a:pt x="730" y="744"/>
                  </a:lnTo>
                  <a:lnTo>
                    <a:pt x="730" y="744"/>
                  </a:lnTo>
                  <a:lnTo>
                    <a:pt x="732" y="742"/>
                  </a:lnTo>
                  <a:lnTo>
                    <a:pt x="734" y="740"/>
                  </a:lnTo>
                  <a:lnTo>
                    <a:pt x="734" y="740"/>
                  </a:lnTo>
                  <a:lnTo>
                    <a:pt x="730" y="722"/>
                  </a:lnTo>
                  <a:lnTo>
                    <a:pt x="728" y="714"/>
                  </a:lnTo>
                  <a:lnTo>
                    <a:pt x="728" y="712"/>
                  </a:lnTo>
                  <a:lnTo>
                    <a:pt x="728" y="712"/>
                  </a:lnTo>
                  <a:lnTo>
                    <a:pt x="728" y="712"/>
                  </a:lnTo>
                  <a:lnTo>
                    <a:pt x="728" y="710"/>
                  </a:lnTo>
                  <a:lnTo>
                    <a:pt x="736" y="700"/>
                  </a:lnTo>
                  <a:lnTo>
                    <a:pt x="736" y="700"/>
                  </a:lnTo>
                  <a:lnTo>
                    <a:pt x="736" y="700"/>
                  </a:lnTo>
                  <a:lnTo>
                    <a:pt x="748" y="690"/>
                  </a:lnTo>
                  <a:lnTo>
                    <a:pt x="750" y="690"/>
                  </a:lnTo>
                  <a:lnTo>
                    <a:pt x="776" y="690"/>
                  </a:lnTo>
                  <a:lnTo>
                    <a:pt x="780" y="688"/>
                  </a:lnTo>
                  <a:lnTo>
                    <a:pt x="780" y="676"/>
                  </a:lnTo>
                  <a:lnTo>
                    <a:pt x="776" y="664"/>
                  </a:lnTo>
                  <a:lnTo>
                    <a:pt x="766" y="648"/>
                  </a:lnTo>
                  <a:lnTo>
                    <a:pt x="766" y="648"/>
                  </a:lnTo>
                  <a:lnTo>
                    <a:pt x="766" y="648"/>
                  </a:lnTo>
                  <a:lnTo>
                    <a:pt x="766" y="628"/>
                  </a:lnTo>
                  <a:lnTo>
                    <a:pt x="766" y="626"/>
                  </a:lnTo>
                  <a:lnTo>
                    <a:pt x="766" y="626"/>
                  </a:lnTo>
                  <a:lnTo>
                    <a:pt x="770" y="614"/>
                  </a:lnTo>
                  <a:lnTo>
                    <a:pt x="770" y="614"/>
                  </a:lnTo>
                  <a:lnTo>
                    <a:pt x="772" y="614"/>
                  </a:lnTo>
                  <a:lnTo>
                    <a:pt x="772" y="614"/>
                  </a:lnTo>
                  <a:lnTo>
                    <a:pt x="792" y="582"/>
                  </a:lnTo>
                  <a:lnTo>
                    <a:pt x="794" y="582"/>
                  </a:lnTo>
                  <a:lnTo>
                    <a:pt x="794" y="582"/>
                  </a:lnTo>
                  <a:lnTo>
                    <a:pt x="796" y="580"/>
                  </a:lnTo>
                  <a:lnTo>
                    <a:pt x="800" y="580"/>
                  </a:lnTo>
                  <a:lnTo>
                    <a:pt x="808" y="582"/>
                  </a:lnTo>
                  <a:lnTo>
                    <a:pt x="828" y="592"/>
                  </a:lnTo>
                  <a:lnTo>
                    <a:pt x="840" y="596"/>
                  </a:lnTo>
                  <a:lnTo>
                    <a:pt x="840" y="590"/>
                  </a:lnTo>
                  <a:lnTo>
                    <a:pt x="838" y="588"/>
                  </a:lnTo>
                  <a:lnTo>
                    <a:pt x="838" y="586"/>
                  </a:lnTo>
                  <a:lnTo>
                    <a:pt x="838" y="586"/>
                  </a:lnTo>
                  <a:lnTo>
                    <a:pt x="840" y="580"/>
                  </a:lnTo>
                  <a:lnTo>
                    <a:pt x="846" y="572"/>
                  </a:lnTo>
                  <a:lnTo>
                    <a:pt x="860" y="562"/>
                  </a:lnTo>
                  <a:lnTo>
                    <a:pt x="860" y="562"/>
                  </a:lnTo>
                  <a:lnTo>
                    <a:pt x="860" y="562"/>
                  </a:lnTo>
                  <a:lnTo>
                    <a:pt x="860" y="560"/>
                  </a:lnTo>
                  <a:lnTo>
                    <a:pt x="860" y="560"/>
                  </a:lnTo>
                  <a:lnTo>
                    <a:pt x="876" y="556"/>
                  </a:lnTo>
                  <a:lnTo>
                    <a:pt x="890" y="556"/>
                  </a:lnTo>
                  <a:lnTo>
                    <a:pt x="892" y="556"/>
                  </a:lnTo>
                  <a:lnTo>
                    <a:pt x="892" y="556"/>
                  </a:lnTo>
                  <a:lnTo>
                    <a:pt x="900" y="556"/>
                  </a:lnTo>
                  <a:lnTo>
                    <a:pt x="904" y="536"/>
                  </a:lnTo>
                  <a:lnTo>
                    <a:pt x="904" y="524"/>
                  </a:lnTo>
                  <a:lnTo>
                    <a:pt x="904" y="524"/>
                  </a:lnTo>
                  <a:lnTo>
                    <a:pt x="906" y="512"/>
                  </a:lnTo>
                  <a:lnTo>
                    <a:pt x="906" y="510"/>
                  </a:lnTo>
                  <a:lnTo>
                    <a:pt x="908" y="508"/>
                  </a:lnTo>
                  <a:lnTo>
                    <a:pt x="912" y="496"/>
                  </a:lnTo>
                  <a:lnTo>
                    <a:pt x="906" y="488"/>
                  </a:lnTo>
                  <a:lnTo>
                    <a:pt x="896" y="480"/>
                  </a:lnTo>
                  <a:lnTo>
                    <a:pt x="876" y="476"/>
                  </a:lnTo>
                  <a:lnTo>
                    <a:pt x="876" y="476"/>
                  </a:lnTo>
                  <a:lnTo>
                    <a:pt x="868" y="472"/>
                  </a:lnTo>
                  <a:lnTo>
                    <a:pt x="852" y="460"/>
                  </a:lnTo>
                  <a:lnTo>
                    <a:pt x="840" y="456"/>
                  </a:lnTo>
                  <a:lnTo>
                    <a:pt x="840" y="456"/>
                  </a:lnTo>
                  <a:lnTo>
                    <a:pt x="840" y="454"/>
                  </a:lnTo>
                  <a:lnTo>
                    <a:pt x="824" y="436"/>
                  </a:lnTo>
                  <a:lnTo>
                    <a:pt x="812" y="436"/>
                  </a:lnTo>
                  <a:lnTo>
                    <a:pt x="810" y="436"/>
                  </a:lnTo>
                  <a:lnTo>
                    <a:pt x="810" y="436"/>
                  </a:lnTo>
                  <a:lnTo>
                    <a:pt x="798" y="430"/>
                  </a:lnTo>
                  <a:lnTo>
                    <a:pt x="790" y="440"/>
                  </a:lnTo>
                  <a:lnTo>
                    <a:pt x="788" y="476"/>
                  </a:lnTo>
                  <a:lnTo>
                    <a:pt x="792" y="492"/>
                  </a:lnTo>
                  <a:lnTo>
                    <a:pt x="796" y="492"/>
                  </a:lnTo>
                  <a:lnTo>
                    <a:pt x="798" y="492"/>
                  </a:lnTo>
                  <a:lnTo>
                    <a:pt x="808" y="496"/>
                  </a:lnTo>
                  <a:lnTo>
                    <a:pt x="808" y="496"/>
                  </a:lnTo>
                  <a:lnTo>
                    <a:pt x="808" y="496"/>
                  </a:lnTo>
                  <a:lnTo>
                    <a:pt x="814" y="510"/>
                  </a:lnTo>
                  <a:lnTo>
                    <a:pt x="816" y="510"/>
                  </a:lnTo>
                  <a:lnTo>
                    <a:pt x="816" y="512"/>
                  </a:lnTo>
                  <a:lnTo>
                    <a:pt x="816" y="512"/>
                  </a:lnTo>
                  <a:lnTo>
                    <a:pt x="816" y="512"/>
                  </a:lnTo>
                  <a:lnTo>
                    <a:pt x="812" y="536"/>
                  </a:lnTo>
                  <a:lnTo>
                    <a:pt x="812" y="538"/>
                  </a:lnTo>
                  <a:lnTo>
                    <a:pt x="812" y="540"/>
                  </a:lnTo>
                  <a:lnTo>
                    <a:pt x="812" y="540"/>
                  </a:lnTo>
                  <a:lnTo>
                    <a:pt x="812" y="540"/>
                  </a:lnTo>
                  <a:lnTo>
                    <a:pt x="800" y="546"/>
                  </a:lnTo>
                  <a:lnTo>
                    <a:pt x="798" y="548"/>
                  </a:lnTo>
                  <a:lnTo>
                    <a:pt x="798" y="546"/>
                  </a:lnTo>
                  <a:lnTo>
                    <a:pt x="796" y="546"/>
                  </a:lnTo>
                  <a:lnTo>
                    <a:pt x="792" y="544"/>
                  </a:lnTo>
                  <a:lnTo>
                    <a:pt x="778" y="550"/>
                  </a:lnTo>
                  <a:lnTo>
                    <a:pt x="778" y="550"/>
                  </a:lnTo>
                  <a:lnTo>
                    <a:pt x="778" y="552"/>
                  </a:lnTo>
                  <a:lnTo>
                    <a:pt x="780" y="552"/>
                  </a:lnTo>
                  <a:lnTo>
                    <a:pt x="782" y="574"/>
                  </a:lnTo>
                  <a:lnTo>
                    <a:pt x="782" y="574"/>
                  </a:lnTo>
                  <a:lnTo>
                    <a:pt x="780" y="578"/>
                  </a:lnTo>
                  <a:lnTo>
                    <a:pt x="776" y="580"/>
                  </a:lnTo>
                  <a:lnTo>
                    <a:pt x="768" y="580"/>
                  </a:lnTo>
                  <a:lnTo>
                    <a:pt x="768" y="580"/>
                  </a:lnTo>
                  <a:lnTo>
                    <a:pt x="762" y="578"/>
                  </a:lnTo>
                  <a:lnTo>
                    <a:pt x="758" y="576"/>
                  </a:lnTo>
                  <a:lnTo>
                    <a:pt x="748" y="568"/>
                  </a:lnTo>
                  <a:lnTo>
                    <a:pt x="748" y="568"/>
                  </a:lnTo>
                  <a:lnTo>
                    <a:pt x="746" y="568"/>
                  </a:lnTo>
                  <a:lnTo>
                    <a:pt x="746" y="566"/>
                  </a:lnTo>
                  <a:lnTo>
                    <a:pt x="740" y="552"/>
                  </a:lnTo>
                  <a:lnTo>
                    <a:pt x="740" y="552"/>
                  </a:lnTo>
                  <a:lnTo>
                    <a:pt x="736" y="550"/>
                  </a:lnTo>
                  <a:lnTo>
                    <a:pt x="728" y="546"/>
                  </a:lnTo>
                  <a:lnTo>
                    <a:pt x="726" y="546"/>
                  </a:lnTo>
                  <a:lnTo>
                    <a:pt x="726" y="546"/>
                  </a:lnTo>
                  <a:lnTo>
                    <a:pt x="714" y="538"/>
                  </a:lnTo>
                  <a:lnTo>
                    <a:pt x="712" y="538"/>
                  </a:lnTo>
                  <a:lnTo>
                    <a:pt x="712" y="536"/>
                  </a:lnTo>
                  <a:lnTo>
                    <a:pt x="712" y="536"/>
                  </a:lnTo>
                  <a:lnTo>
                    <a:pt x="710" y="524"/>
                  </a:lnTo>
                  <a:lnTo>
                    <a:pt x="712" y="512"/>
                  </a:lnTo>
                  <a:lnTo>
                    <a:pt x="712" y="512"/>
                  </a:lnTo>
                  <a:lnTo>
                    <a:pt x="712" y="512"/>
                  </a:lnTo>
                  <a:lnTo>
                    <a:pt x="712" y="512"/>
                  </a:lnTo>
                  <a:lnTo>
                    <a:pt x="716" y="506"/>
                  </a:lnTo>
                  <a:lnTo>
                    <a:pt x="716" y="502"/>
                  </a:lnTo>
                  <a:lnTo>
                    <a:pt x="712" y="488"/>
                  </a:lnTo>
                  <a:lnTo>
                    <a:pt x="700" y="478"/>
                  </a:lnTo>
                  <a:lnTo>
                    <a:pt x="700" y="476"/>
                  </a:lnTo>
                  <a:lnTo>
                    <a:pt x="698" y="444"/>
                  </a:lnTo>
                  <a:lnTo>
                    <a:pt x="690" y="436"/>
                  </a:lnTo>
                  <a:lnTo>
                    <a:pt x="688" y="436"/>
                  </a:lnTo>
                  <a:lnTo>
                    <a:pt x="688" y="434"/>
                  </a:lnTo>
                  <a:lnTo>
                    <a:pt x="688" y="434"/>
                  </a:lnTo>
                  <a:lnTo>
                    <a:pt x="682" y="420"/>
                  </a:lnTo>
                  <a:lnTo>
                    <a:pt x="652" y="416"/>
                  </a:lnTo>
                  <a:lnTo>
                    <a:pt x="652" y="416"/>
                  </a:lnTo>
                  <a:lnTo>
                    <a:pt x="644" y="410"/>
                  </a:lnTo>
                  <a:lnTo>
                    <a:pt x="638" y="402"/>
                  </a:lnTo>
                  <a:lnTo>
                    <a:pt x="624" y="402"/>
                  </a:lnTo>
                  <a:lnTo>
                    <a:pt x="624" y="402"/>
                  </a:lnTo>
                  <a:lnTo>
                    <a:pt x="618" y="398"/>
                  </a:lnTo>
                  <a:lnTo>
                    <a:pt x="610" y="392"/>
                  </a:lnTo>
                  <a:lnTo>
                    <a:pt x="608" y="390"/>
                  </a:lnTo>
                  <a:lnTo>
                    <a:pt x="608" y="390"/>
                  </a:lnTo>
                  <a:lnTo>
                    <a:pt x="604" y="384"/>
                  </a:lnTo>
                  <a:lnTo>
                    <a:pt x="598" y="376"/>
                  </a:lnTo>
                  <a:lnTo>
                    <a:pt x="598" y="376"/>
                  </a:lnTo>
                  <a:lnTo>
                    <a:pt x="598" y="376"/>
                  </a:lnTo>
                  <a:lnTo>
                    <a:pt x="596" y="362"/>
                  </a:lnTo>
                  <a:lnTo>
                    <a:pt x="596" y="362"/>
                  </a:lnTo>
                  <a:lnTo>
                    <a:pt x="596" y="362"/>
                  </a:lnTo>
                  <a:lnTo>
                    <a:pt x="596" y="360"/>
                  </a:lnTo>
                  <a:lnTo>
                    <a:pt x="596" y="360"/>
                  </a:lnTo>
                  <a:lnTo>
                    <a:pt x="600" y="336"/>
                  </a:lnTo>
                  <a:lnTo>
                    <a:pt x="600" y="336"/>
                  </a:lnTo>
                  <a:lnTo>
                    <a:pt x="604" y="324"/>
                  </a:lnTo>
                  <a:lnTo>
                    <a:pt x="604" y="324"/>
                  </a:lnTo>
                  <a:lnTo>
                    <a:pt x="604" y="324"/>
                  </a:lnTo>
                  <a:lnTo>
                    <a:pt x="606" y="324"/>
                  </a:lnTo>
                  <a:lnTo>
                    <a:pt x="636" y="310"/>
                  </a:lnTo>
                  <a:lnTo>
                    <a:pt x="648" y="296"/>
                  </a:lnTo>
                  <a:lnTo>
                    <a:pt x="650" y="284"/>
                  </a:lnTo>
                  <a:lnTo>
                    <a:pt x="648" y="276"/>
                  </a:lnTo>
                  <a:lnTo>
                    <a:pt x="648" y="276"/>
                  </a:lnTo>
                  <a:lnTo>
                    <a:pt x="644" y="262"/>
                  </a:lnTo>
                  <a:lnTo>
                    <a:pt x="640" y="254"/>
                  </a:lnTo>
                  <a:lnTo>
                    <a:pt x="634" y="256"/>
                  </a:lnTo>
                  <a:lnTo>
                    <a:pt x="624" y="254"/>
                  </a:lnTo>
                  <a:lnTo>
                    <a:pt x="624" y="254"/>
                  </a:lnTo>
                  <a:lnTo>
                    <a:pt x="616" y="260"/>
                  </a:lnTo>
                  <a:lnTo>
                    <a:pt x="606" y="272"/>
                  </a:lnTo>
                  <a:lnTo>
                    <a:pt x="592" y="286"/>
                  </a:lnTo>
                  <a:lnTo>
                    <a:pt x="592" y="286"/>
                  </a:lnTo>
                  <a:lnTo>
                    <a:pt x="590" y="286"/>
                  </a:lnTo>
                  <a:lnTo>
                    <a:pt x="590" y="286"/>
                  </a:lnTo>
                  <a:lnTo>
                    <a:pt x="578" y="290"/>
                  </a:lnTo>
                  <a:lnTo>
                    <a:pt x="568" y="288"/>
                  </a:lnTo>
                  <a:lnTo>
                    <a:pt x="542" y="280"/>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8" name="Freeform 7"/>
            <p:cNvSpPr>
              <a:spLocks/>
            </p:cNvSpPr>
            <p:nvPr/>
          </p:nvSpPr>
          <p:spPr bwMode="auto">
            <a:xfrm>
              <a:off x="3489325" y="3202894"/>
              <a:ext cx="292100" cy="482600"/>
            </a:xfrm>
            <a:custGeom>
              <a:avLst/>
              <a:gdLst>
                <a:gd name="T0" fmla="*/ 92 w 184"/>
                <a:gd name="T1" fmla="*/ 58 h 304"/>
                <a:gd name="T2" fmla="*/ 92 w 184"/>
                <a:gd name="T3" fmla="*/ 86 h 304"/>
                <a:gd name="T4" fmla="*/ 84 w 184"/>
                <a:gd name="T5" fmla="*/ 108 h 304"/>
                <a:gd name="T6" fmla="*/ 84 w 184"/>
                <a:gd name="T7" fmla="*/ 112 h 304"/>
                <a:gd name="T8" fmla="*/ 80 w 184"/>
                <a:gd name="T9" fmla="*/ 120 h 304"/>
                <a:gd name="T10" fmla="*/ 76 w 184"/>
                <a:gd name="T11" fmla="*/ 124 h 304"/>
                <a:gd name="T12" fmla="*/ 74 w 184"/>
                <a:gd name="T13" fmla="*/ 122 h 304"/>
                <a:gd name="T14" fmla="*/ 44 w 184"/>
                <a:gd name="T15" fmla="*/ 130 h 304"/>
                <a:gd name="T16" fmla="*/ 12 w 184"/>
                <a:gd name="T17" fmla="*/ 134 h 304"/>
                <a:gd name="T18" fmla="*/ 8 w 184"/>
                <a:gd name="T19" fmla="*/ 140 h 304"/>
                <a:gd name="T20" fmla="*/ 38 w 184"/>
                <a:gd name="T21" fmla="*/ 144 h 304"/>
                <a:gd name="T22" fmla="*/ 40 w 184"/>
                <a:gd name="T23" fmla="*/ 144 h 304"/>
                <a:gd name="T24" fmla="*/ 48 w 184"/>
                <a:gd name="T25" fmla="*/ 162 h 304"/>
                <a:gd name="T26" fmla="*/ 56 w 184"/>
                <a:gd name="T27" fmla="*/ 168 h 304"/>
                <a:gd name="T28" fmla="*/ 60 w 184"/>
                <a:gd name="T29" fmla="*/ 184 h 304"/>
                <a:gd name="T30" fmla="*/ 70 w 184"/>
                <a:gd name="T31" fmla="*/ 216 h 304"/>
                <a:gd name="T32" fmla="*/ 72 w 184"/>
                <a:gd name="T33" fmla="*/ 216 h 304"/>
                <a:gd name="T34" fmla="*/ 76 w 184"/>
                <a:gd name="T35" fmla="*/ 232 h 304"/>
                <a:gd name="T36" fmla="*/ 72 w 184"/>
                <a:gd name="T37" fmla="*/ 248 h 304"/>
                <a:gd name="T38" fmla="*/ 72 w 184"/>
                <a:gd name="T39" fmla="*/ 264 h 304"/>
                <a:gd name="T40" fmla="*/ 82 w 184"/>
                <a:gd name="T41" fmla="*/ 270 h 304"/>
                <a:gd name="T42" fmla="*/ 100 w 184"/>
                <a:gd name="T43" fmla="*/ 280 h 304"/>
                <a:gd name="T44" fmla="*/ 106 w 184"/>
                <a:gd name="T45" fmla="*/ 292 h 304"/>
                <a:gd name="T46" fmla="*/ 116 w 184"/>
                <a:gd name="T47" fmla="*/ 302 h 304"/>
                <a:gd name="T48" fmla="*/ 124 w 184"/>
                <a:gd name="T49" fmla="*/ 304 h 304"/>
                <a:gd name="T50" fmla="*/ 122 w 184"/>
                <a:gd name="T51" fmla="*/ 288 h 304"/>
                <a:gd name="T52" fmla="*/ 122 w 184"/>
                <a:gd name="T53" fmla="*/ 278 h 304"/>
                <a:gd name="T54" fmla="*/ 126 w 184"/>
                <a:gd name="T55" fmla="*/ 274 h 304"/>
                <a:gd name="T56" fmla="*/ 140 w 184"/>
                <a:gd name="T57" fmla="*/ 268 h 304"/>
                <a:gd name="T58" fmla="*/ 142 w 184"/>
                <a:gd name="T59" fmla="*/ 268 h 304"/>
                <a:gd name="T60" fmla="*/ 144 w 184"/>
                <a:gd name="T61" fmla="*/ 268 h 304"/>
                <a:gd name="T62" fmla="*/ 156 w 184"/>
                <a:gd name="T63" fmla="*/ 266 h 304"/>
                <a:gd name="T64" fmla="*/ 158 w 184"/>
                <a:gd name="T65" fmla="*/ 244 h 304"/>
                <a:gd name="T66" fmla="*/ 148 w 184"/>
                <a:gd name="T67" fmla="*/ 232 h 304"/>
                <a:gd name="T68" fmla="*/ 138 w 184"/>
                <a:gd name="T69" fmla="*/ 232 h 304"/>
                <a:gd name="T70" fmla="*/ 132 w 184"/>
                <a:gd name="T71" fmla="*/ 210 h 304"/>
                <a:gd name="T72" fmla="*/ 136 w 184"/>
                <a:gd name="T73" fmla="*/ 168 h 304"/>
                <a:gd name="T74" fmla="*/ 164 w 184"/>
                <a:gd name="T75" fmla="*/ 160 h 304"/>
                <a:gd name="T76" fmla="*/ 184 w 184"/>
                <a:gd name="T77" fmla="*/ 108 h 304"/>
                <a:gd name="T78" fmla="*/ 180 w 184"/>
                <a:gd name="T79" fmla="*/ 100 h 304"/>
                <a:gd name="T80" fmla="*/ 168 w 184"/>
                <a:gd name="T81" fmla="*/ 96 h 304"/>
                <a:gd name="T82" fmla="*/ 166 w 184"/>
                <a:gd name="T83" fmla="*/ 96 h 304"/>
                <a:gd name="T84" fmla="*/ 152 w 184"/>
                <a:gd name="T85" fmla="*/ 96 h 304"/>
                <a:gd name="T86" fmla="*/ 144 w 184"/>
                <a:gd name="T87" fmla="*/ 84 h 304"/>
                <a:gd name="T88" fmla="*/ 142 w 184"/>
                <a:gd name="T89" fmla="*/ 84 h 304"/>
                <a:gd name="T90" fmla="*/ 146 w 184"/>
                <a:gd name="T91" fmla="*/ 52 h 304"/>
                <a:gd name="T92" fmla="*/ 148 w 184"/>
                <a:gd name="T93" fmla="*/ 48 h 304"/>
                <a:gd name="T94" fmla="*/ 152 w 184"/>
                <a:gd name="T95" fmla="*/ 36 h 304"/>
                <a:gd name="T96" fmla="*/ 156 w 184"/>
                <a:gd name="T97" fmla="*/ 20 h 304"/>
                <a:gd name="T98" fmla="*/ 128 w 184"/>
                <a:gd name="T99" fmla="*/ 0 h 3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84" h="304">
                  <a:moveTo>
                    <a:pt x="108" y="18"/>
                  </a:moveTo>
                  <a:lnTo>
                    <a:pt x="92" y="58"/>
                  </a:lnTo>
                  <a:lnTo>
                    <a:pt x="92" y="84"/>
                  </a:lnTo>
                  <a:lnTo>
                    <a:pt x="92" y="86"/>
                  </a:lnTo>
                  <a:lnTo>
                    <a:pt x="84" y="100"/>
                  </a:lnTo>
                  <a:lnTo>
                    <a:pt x="84" y="108"/>
                  </a:lnTo>
                  <a:lnTo>
                    <a:pt x="84" y="108"/>
                  </a:lnTo>
                  <a:lnTo>
                    <a:pt x="84" y="112"/>
                  </a:lnTo>
                  <a:lnTo>
                    <a:pt x="82" y="116"/>
                  </a:lnTo>
                  <a:lnTo>
                    <a:pt x="80" y="120"/>
                  </a:lnTo>
                  <a:lnTo>
                    <a:pt x="76" y="122"/>
                  </a:lnTo>
                  <a:lnTo>
                    <a:pt x="76" y="124"/>
                  </a:lnTo>
                  <a:lnTo>
                    <a:pt x="74" y="124"/>
                  </a:lnTo>
                  <a:lnTo>
                    <a:pt x="74" y="122"/>
                  </a:lnTo>
                  <a:lnTo>
                    <a:pt x="54" y="120"/>
                  </a:lnTo>
                  <a:lnTo>
                    <a:pt x="44" y="130"/>
                  </a:lnTo>
                  <a:lnTo>
                    <a:pt x="12" y="134"/>
                  </a:lnTo>
                  <a:lnTo>
                    <a:pt x="12" y="134"/>
                  </a:lnTo>
                  <a:lnTo>
                    <a:pt x="0" y="134"/>
                  </a:lnTo>
                  <a:lnTo>
                    <a:pt x="8" y="140"/>
                  </a:lnTo>
                  <a:lnTo>
                    <a:pt x="36" y="144"/>
                  </a:lnTo>
                  <a:lnTo>
                    <a:pt x="38" y="144"/>
                  </a:lnTo>
                  <a:lnTo>
                    <a:pt x="40" y="144"/>
                  </a:lnTo>
                  <a:lnTo>
                    <a:pt x="40" y="144"/>
                  </a:lnTo>
                  <a:lnTo>
                    <a:pt x="40" y="144"/>
                  </a:lnTo>
                  <a:lnTo>
                    <a:pt x="48" y="162"/>
                  </a:lnTo>
                  <a:lnTo>
                    <a:pt x="56" y="168"/>
                  </a:lnTo>
                  <a:lnTo>
                    <a:pt x="56" y="168"/>
                  </a:lnTo>
                  <a:lnTo>
                    <a:pt x="60" y="174"/>
                  </a:lnTo>
                  <a:lnTo>
                    <a:pt x="60" y="184"/>
                  </a:lnTo>
                  <a:lnTo>
                    <a:pt x="60" y="206"/>
                  </a:lnTo>
                  <a:lnTo>
                    <a:pt x="70" y="216"/>
                  </a:lnTo>
                  <a:lnTo>
                    <a:pt x="72" y="216"/>
                  </a:lnTo>
                  <a:lnTo>
                    <a:pt x="72" y="216"/>
                  </a:lnTo>
                  <a:lnTo>
                    <a:pt x="72" y="216"/>
                  </a:lnTo>
                  <a:lnTo>
                    <a:pt x="76" y="232"/>
                  </a:lnTo>
                  <a:lnTo>
                    <a:pt x="76" y="240"/>
                  </a:lnTo>
                  <a:lnTo>
                    <a:pt x="72" y="248"/>
                  </a:lnTo>
                  <a:lnTo>
                    <a:pt x="70" y="256"/>
                  </a:lnTo>
                  <a:lnTo>
                    <a:pt x="72" y="264"/>
                  </a:lnTo>
                  <a:lnTo>
                    <a:pt x="82" y="270"/>
                  </a:lnTo>
                  <a:lnTo>
                    <a:pt x="82" y="270"/>
                  </a:lnTo>
                  <a:lnTo>
                    <a:pt x="94" y="276"/>
                  </a:lnTo>
                  <a:lnTo>
                    <a:pt x="100" y="280"/>
                  </a:lnTo>
                  <a:lnTo>
                    <a:pt x="106" y="292"/>
                  </a:lnTo>
                  <a:lnTo>
                    <a:pt x="106" y="292"/>
                  </a:lnTo>
                  <a:lnTo>
                    <a:pt x="114" y="298"/>
                  </a:lnTo>
                  <a:lnTo>
                    <a:pt x="116" y="302"/>
                  </a:lnTo>
                  <a:lnTo>
                    <a:pt x="124" y="304"/>
                  </a:lnTo>
                  <a:lnTo>
                    <a:pt x="124" y="304"/>
                  </a:lnTo>
                  <a:lnTo>
                    <a:pt x="122" y="288"/>
                  </a:lnTo>
                  <a:lnTo>
                    <a:pt x="122" y="288"/>
                  </a:lnTo>
                  <a:lnTo>
                    <a:pt x="122" y="282"/>
                  </a:lnTo>
                  <a:lnTo>
                    <a:pt x="122" y="278"/>
                  </a:lnTo>
                  <a:lnTo>
                    <a:pt x="122" y="278"/>
                  </a:lnTo>
                  <a:lnTo>
                    <a:pt x="126" y="274"/>
                  </a:lnTo>
                  <a:lnTo>
                    <a:pt x="128" y="272"/>
                  </a:lnTo>
                  <a:lnTo>
                    <a:pt x="140" y="268"/>
                  </a:lnTo>
                  <a:lnTo>
                    <a:pt x="140" y="268"/>
                  </a:lnTo>
                  <a:lnTo>
                    <a:pt x="142" y="268"/>
                  </a:lnTo>
                  <a:lnTo>
                    <a:pt x="142" y="268"/>
                  </a:lnTo>
                  <a:lnTo>
                    <a:pt x="144" y="268"/>
                  </a:lnTo>
                  <a:lnTo>
                    <a:pt x="148" y="270"/>
                  </a:lnTo>
                  <a:lnTo>
                    <a:pt x="156" y="266"/>
                  </a:lnTo>
                  <a:lnTo>
                    <a:pt x="156" y="264"/>
                  </a:lnTo>
                  <a:lnTo>
                    <a:pt x="158" y="244"/>
                  </a:lnTo>
                  <a:lnTo>
                    <a:pt x="154" y="236"/>
                  </a:lnTo>
                  <a:lnTo>
                    <a:pt x="148" y="232"/>
                  </a:lnTo>
                  <a:lnTo>
                    <a:pt x="140" y="232"/>
                  </a:lnTo>
                  <a:lnTo>
                    <a:pt x="138" y="232"/>
                  </a:lnTo>
                  <a:lnTo>
                    <a:pt x="136" y="230"/>
                  </a:lnTo>
                  <a:lnTo>
                    <a:pt x="132" y="210"/>
                  </a:lnTo>
                  <a:lnTo>
                    <a:pt x="134" y="168"/>
                  </a:lnTo>
                  <a:lnTo>
                    <a:pt x="136" y="168"/>
                  </a:lnTo>
                  <a:lnTo>
                    <a:pt x="148" y="150"/>
                  </a:lnTo>
                  <a:lnTo>
                    <a:pt x="164" y="160"/>
                  </a:lnTo>
                  <a:lnTo>
                    <a:pt x="176" y="160"/>
                  </a:lnTo>
                  <a:lnTo>
                    <a:pt x="184" y="108"/>
                  </a:lnTo>
                  <a:lnTo>
                    <a:pt x="184" y="108"/>
                  </a:lnTo>
                  <a:lnTo>
                    <a:pt x="180" y="100"/>
                  </a:lnTo>
                  <a:lnTo>
                    <a:pt x="174" y="96"/>
                  </a:lnTo>
                  <a:lnTo>
                    <a:pt x="168" y="96"/>
                  </a:lnTo>
                  <a:lnTo>
                    <a:pt x="168" y="96"/>
                  </a:lnTo>
                  <a:lnTo>
                    <a:pt x="166" y="96"/>
                  </a:lnTo>
                  <a:lnTo>
                    <a:pt x="154" y="98"/>
                  </a:lnTo>
                  <a:lnTo>
                    <a:pt x="152" y="96"/>
                  </a:lnTo>
                  <a:lnTo>
                    <a:pt x="152" y="96"/>
                  </a:lnTo>
                  <a:lnTo>
                    <a:pt x="144" y="84"/>
                  </a:lnTo>
                  <a:lnTo>
                    <a:pt x="144" y="84"/>
                  </a:lnTo>
                  <a:lnTo>
                    <a:pt x="142" y="84"/>
                  </a:lnTo>
                  <a:lnTo>
                    <a:pt x="142" y="64"/>
                  </a:lnTo>
                  <a:lnTo>
                    <a:pt x="146" y="52"/>
                  </a:lnTo>
                  <a:lnTo>
                    <a:pt x="148" y="48"/>
                  </a:lnTo>
                  <a:lnTo>
                    <a:pt x="148" y="48"/>
                  </a:lnTo>
                  <a:lnTo>
                    <a:pt x="150" y="42"/>
                  </a:lnTo>
                  <a:lnTo>
                    <a:pt x="152" y="36"/>
                  </a:lnTo>
                  <a:lnTo>
                    <a:pt x="156" y="32"/>
                  </a:lnTo>
                  <a:lnTo>
                    <a:pt x="156" y="20"/>
                  </a:lnTo>
                  <a:lnTo>
                    <a:pt x="144" y="8"/>
                  </a:lnTo>
                  <a:lnTo>
                    <a:pt x="128" y="0"/>
                  </a:lnTo>
                  <a:lnTo>
                    <a:pt x="108" y="18"/>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9" name="Freeform 8"/>
            <p:cNvSpPr>
              <a:spLocks/>
            </p:cNvSpPr>
            <p:nvPr/>
          </p:nvSpPr>
          <p:spPr bwMode="auto">
            <a:xfrm>
              <a:off x="723900" y="1932894"/>
              <a:ext cx="2070100" cy="1565275"/>
            </a:xfrm>
            <a:custGeom>
              <a:avLst/>
              <a:gdLst>
                <a:gd name="T0" fmla="*/ 1262 w 1304"/>
                <a:gd name="T1" fmla="*/ 442 h 986"/>
                <a:gd name="T2" fmla="*/ 1222 w 1304"/>
                <a:gd name="T3" fmla="*/ 404 h 986"/>
                <a:gd name="T4" fmla="*/ 1178 w 1304"/>
                <a:gd name="T5" fmla="*/ 360 h 986"/>
                <a:gd name="T6" fmla="*/ 1084 w 1304"/>
                <a:gd name="T7" fmla="*/ 334 h 986"/>
                <a:gd name="T8" fmla="*/ 1026 w 1304"/>
                <a:gd name="T9" fmla="*/ 300 h 986"/>
                <a:gd name="T10" fmla="*/ 1048 w 1304"/>
                <a:gd name="T11" fmla="*/ 180 h 986"/>
                <a:gd name="T12" fmla="*/ 996 w 1304"/>
                <a:gd name="T13" fmla="*/ 100 h 986"/>
                <a:gd name="T14" fmla="*/ 964 w 1304"/>
                <a:gd name="T15" fmla="*/ 74 h 986"/>
                <a:gd name="T16" fmla="*/ 938 w 1304"/>
                <a:gd name="T17" fmla="*/ 48 h 986"/>
                <a:gd name="T18" fmla="*/ 876 w 1304"/>
                <a:gd name="T19" fmla="*/ 36 h 986"/>
                <a:gd name="T20" fmla="*/ 816 w 1304"/>
                <a:gd name="T21" fmla="*/ 66 h 986"/>
                <a:gd name="T22" fmla="*/ 798 w 1304"/>
                <a:gd name="T23" fmla="*/ 130 h 986"/>
                <a:gd name="T24" fmla="*/ 750 w 1304"/>
                <a:gd name="T25" fmla="*/ 144 h 986"/>
                <a:gd name="T26" fmla="*/ 618 w 1304"/>
                <a:gd name="T27" fmla="*/ 224 h 986"/>
                <a:gd name="T28" fmla="*/ 602 w 1304"/>
                <a:gd name="T29" fmla="*/ 236 h 986"/>
                <a:gd name="T30" fmla="*/ 548 w 1304"/>
                <a:gd name="T31" fmla="*/ 220 h 986"/>
                <a:gd name="T32" fmla="*/ 482 w 1304"/>
                <a:gd name="T33" fmla="*/ 234 h 986"/>
                <a:gd name="T34" fmla="*/ 490 w 1304"/>
                <a:gd name="T35" fmla="*/ 336 h 986"/>
                <a:gd name="T36" fmla="*/ 466 w 1304"/>
                <a:gd name="T37" fmla="*/ 396 h 986"/>
                <a:gd name="T38" fmla="*/ 458 w 1304"/>
                <a:gd name="T39" fmla="*/ 382 h 986"/>
                <a:gd name="T40" fmla="*/ 426 w 1304"/>
                <a:gd name="T41" fmla="*/ 432 h 986"/>
                <a:gd name="T42" fmla="*/ 332 w 1304"/>
                <a:gd name="T43" fmla="*/ 468 h 986"/>
                <a:gd name="T44" fmla="*/ 254 w 1304"/>
                <a:gd name="T45" fmla="*/ 470 h 986"/>
                <a:gd name="T46" fmla="*/ 184 w 1304"/>
                <a:gd name="T47" fmla="*/ 506 h 986"/>
                <a:gd name="T48" fmla="*/ 104 w 1304"/>
                <a:gd name="T49" fmla="*/ 494 h 986"/>
                <a:gd name="T50" fmla="*/ 60 w 1304"/>
                <a:gd name="T51" fmla="*/ 482 h 986"/>
                <a:gd name="T52" fmla="*/ 10 w 1304"/>
                <a:gd name="T53" fmla="*/ 528 h 986"/>
                <a:gd name="T54" fmla="*/ 14 w 1304"/>
                <a:gd name="T55" fmla="*/ 562 h 986"/>
                <a:gd name="T56" fmla="*/ 30 w 1304"/>
                <a:gd name="T57" fmla="*/ 580 h 986"/>
                <a:gd name="T58" fmla="*/ 42 w 1304"/>
                <a:gd name="T59" fmla="*/ 712 h 986"/>
                <a:gd name="T60" fmla="*/ 12 w 1304"/>
                <a:gd name="T61" fmla="*/ 724 h 986"/>
                <a:gd name="T62" fmla="*/ 72 w 1304"/>
                <a:gd name="T63" fmla="*/ 764 h 986"/>
                <a:gd name="T64" fmla="*/ 120 w 1304"/>
                <a:gd name="T65" fmla="*/ 834 h 986"/>
                <a:gd name="T66" fmla="*/ 174 w 1304"/>
                <a:gd name="T67" fmla="*/ 888 h 986"/>
                <a:gd name="T68" fmla="*/ 210 w 1304"/>
                <a:gd name="T69" fmla="*/ 980 h 986"/>
                <a:gd name="T70" fmla="*/ 260 w 1304"/>
                <a:gd name="T71" fmla="*/ 984 h 986"/>
                <a:gd name="T72" fmla="*/ 278 w 1304"/>
                <a:gd name="T73" fmla="*/ 948 h 986"/>
                <a:gd name="T74" fmla="*/ 298 w 1304"/>
                <a:gd name="T75" fmla="*/ 926 h 986"/>
                <a:gd name="T76" fmla="*/ 412 w 1304"/>
                <a:gd name="T77" fmla="*/ 944 h 986"/>
                <a:gd name="T78" fmla="*/ 460 w 1304"/>
                <a:gd name="T79" fmla="*/ 930 h 986"/>
                <a:gd name="T80" fmla="*/ 502 w 1304"/>
                <a:gd name="T81" fmla="*/ 960 h 986"/>
                <a:gd name="T82" fmla="*/ 634 w 1304"/>
                <a:gd name="T83" fmla="*/ 958 h 986"/>
                <a:gd name="T84" fmla="*/ 736 w 1304"/>
                <a:gd name="T85" fmla="*/ 934 h 986"/>
                <a:gd name="T86" fmla="*/ 830 w 1304"/>
                <a:gd name="T87" fmla="*/ 944 h 986"/>
                <a:gd name="T88" fmla="*/ 892 w 1304"/>
                <a:gd name="T89" fmla="*/ 968 h 986"/>
                <a:gd name="T90" fmla="*/ 940 w 1304"/>
                <a:gd name="T91" fmla="*/ 940 h 986"/>
                <a:gd name="T92" fmla="*/ 954 w 1304"/>
                <a:gd name="T93" fmla="*/ 920 h 986"/>
                <a:gd name="T94" fmla="*/ 956 w 1304"/>
                <a:gd name="T95" fmla="*/ 888 h 986"/>
                <a:gd name="T96" fmla="*/ 922 w 1304"/>
                <a:gd name="T97" fmla="*/ 856 h 986"/>
                <a:gd name="T98" fmla="*/ 966 w 1304"/>
                <a:gd name="T99" fmla="*/ 796 h 986"/>
                <a:gd name="T100" fmla="*/ 1056 w 1304"/>
                <a:gd name="T101" fmla="*/ 780 h 986"/>
                <a:gd name="T102" fmla="*/ 1086 w 1304"/>
                <a:gd name="T103" fmla="*/ 748 h 986"/>
                <a:gd name="T104" fmla="*/ 1094 w 1304"/>
                <a:gd name="T105" fmla="*/ 686 h 986"/>
                <a:gd name="T106" fmla="*/ 1132 w 1304"/>
                <a:gd name="T107" fmla="*/ 676 h 986"/>
                <a:gd name="T108" fmla="*/ 1188 w 1304"/>
                <a:gd name="T109" fmla="*/ 612 h 986"/>
                <a:gd name="T110" fmla="*/ 1246 w 1304"/>
                <a:gd name="T111" fmla="*/ 598 h 986"/>
                <a:gd name="T112" fmla="*/ 1296 w 1304"/>
                <a:gd name="T113" fmla="*/ 580 h 986"/>
                <a:gd name="T114" fmla="*/ 1302 w 1304"/>
                <a:gd name="T115" fmla="*/ 530 h 9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304" h="986">
                  <a:moveTo>
                    <a:pt x="1302" y="530"/>
                  </a:moveTo>
                  <a:lnTo>
                    <a:pt x="1304" y="530"/>
                  </a:lnTo>
                  <a:lnTo>
                    <a:pt x="1304" y="530"/>
                  </a:lnTo>
                  <a:lnTo>
                    <a:pt x="1304" y="528"/>
                  </a:lnTo>
                  <a:lnTo>
                    <a:pt x="1278" y="456"/>
                  </a:lnTo>
                  <a:lnTo>
                    <a:pt x="1262" y="444"/>
                  </a:lnTo>
                  <a:lnTo>
                    <a:pt x="1262" y="442"/>
                  </a:lnTo>
                  <a:lnTo>
                    <a:pt x="1258" y="412"/>
                  </a:lnTo>
                  <a:lnTo>
                    <a:pt x="1226" y="408"/>
                  </a:lnTo>
                  <a:lnTo>
                    <a:pt x="1224" y="408"/>
                  </a:lnTo>
                  <a:lnTo>
                    <a:pt x="1222" y="408"/>
                  </a:lnTo>
                  <a:lnTo>
                    <a:pt x="1222" y="406"/>
                  </a:lnTo>
                  <a:lnTo>
                    <a:pt x="1222" y="404"/>
                  </a:lnTo>
                  <a:lnTo>
                    <a:pt x="1222" y="404"/>
                  </a:lnTo>
                  <a:lnTo>
                    <a:pt x="1222" y="404"/>
                  </a:lnTo>
                  <a:lnTo>
                    <a:pt x="1218" y="396"/>
                  </a:lnTo>
                  <a:lnTo>
                    <a:pt x="1212" y="386"/>
                  </a:lnTo>
                  <a:lnTo>
                    <a:pt x="1202" y="378"/>
                  </a:lnTo>
                  <a:lnTo>
                    <a:pt x="1192" y="368"/>
                  </a:lnTo>
                  <a:lnTo>
                    <a:pt x="1192" y="368"/>
                  </a:lnTo>
                  <a:lnTo>
                    <a:pt x="1178" y="360"/>
                  </a:lnTo>
                  <a:lnTo>
                    <a:pt x="1166" y="354"/>
                  </a:lnTo>
                  <a:lnTo>
                    <a:pt x="1166" y="354"/>
                  </a:lnTo>
                  <a:lnTo>
                    <a:pt x="1152" y="346"/>
                  </a:lnTo>
                  <a:lnTo>
                    <a:pt x="1152" y="346"/>
                  </a:lnTo>
                  <a:lnTo>
                    <a:pt x="1140" y="340"/>
                  </a:lnTo>
                  <a:lnTo>
                    <a:pt x="1116" y="336"/>
                  </a:lnTo>
                  <a:lnTo>
                    <a:pt x="1084" y="334"/>
                  </a:lnTo>
                  <a:lnTo>
                    <a:pt x="1042" y="332"/>
                  </a:lnTo>
                  <a:lnTo>
                    <a:pt x="1040" y="332"/>
                  </a:lnTo>
                  <a:lnTo>
                    <a:pt x="1040" y="332"/>
                  </a:lnTo>
                  <a:lnTo>
                    <a:pt x="1032" y="320"/>
                  </a:lnTo>
                  <a:lnTo>
                    <a:pt x="1032" y="320"/>
                  </a:lnTo>
                  <a:lnTo>
                    <a:pt x="1028" y="310"/>
                  </a:lnTo>
                  <a:lnTo>
                    <a:pt x="1026" y="300"/>
                  </a:lnTo>
                  <a:lnTo>
                    <a:pt x="1026" y="300"/>
                  </a:lnTo>
                  <a:lnTo>
                    <a:pt x="1028" y="288"/>
                  </a:lnTo>
                  <a:lnTo>
                    <a:pt x="1034" y="272"/>
                  </a:lnTo>
                  <a:lnTo>
                    <a:pt x="1044" y="246"/>
                  </a:lnTo>
                  <a:lnTo>
                    <a:pt x="1058" y="214"/>
                  </a:lnTo>
                  <a:lnTo>
                    <a:pt x="1048" y="180"/>
                  </a:lnTo>
                  <a:lnTo>
                    <a:pt x="1048" y="180"/>
                  </a:lnTo>
                  <a:lnTo>
                    <a:pt x="1036" y="124"/>
                  </a:lnTo>
                  <a:lnTo>
                    <a:pt x="1036" y="124"/>
                  </a:lnTo>
                  <a:lnTo>
                    <a:pt x="1032" y="118"/>
                  </a:lnTo>
                  <a:lnTo>
                    <a:pt x="1024" y="112"/>
                  </a:lnTo>
                  <a:lnTo>
                    <a:pt x="1012" y="106"/>
                  </a:lnTo>
                  <a:lnTo>
                    <a:pt x="996" y="100"/>
                  </a:lnTo>
                  <a:lnTo>
                    <a:pt x="996" y="100"/>
                  </a:lnTo>
                  <a:lnTo>
                    <a:pt x="990" y="98"/>
                  </a:lnTo>
                  <a:lnTo>
                    <a:pt x="982" y="94"/>
                  </a:lnTo>
                  <a:lnTo>
                    <a:pt x="982" y="94"/>
                  </a:lnTo>
                  <a:lnTo>
                    <a:pt x="976" y="90"/>
                  </a:lnTo>
                  <a:lnTo>
                    <a:pt x="970" y="86"/>
                  </a:lnTo>
                  <a:lnTo>
                    <a:pt x="966" y="80"/>
                  </a:lnTo>
                  <a:lnTo>
                    <a:pt x="964" y="74"/>
                  </a:lnTo>
                  <a:lnTo>
                    <a:pt x="964" y="74"/>
                  </a:lnTo>
                  <a:lnTo>
                    <a:pt x="960" y="68"/>
                  </a:lnTo>
                  <a:lnTo>
                    <a:pt x="954" y="60"/>
                  </a:lnTo>
                  <a:lnTo>
                    <a:pt x="948" y="54"/>
                  </a:lnTo>
                  <a:lnTo>
                    <a:pt x="940" y="50"/>
                  </a:lnTo>
                  <a:lnTo>
                    <a:pt x="938" y="50"/>
                  </a:lnTo>
                  <a:lnTo>
                    <a:pt x="938" y="48"/>
                  </a:lnTo>
                  <a:lnTo>
                    <a:pt x="928" y="0"/>
                  </a:lnTo>
                  <a:lnTo>
                    <a:pt x="890" y="4"/>
                  </a:lnTo>
                  <a:lnTo>
                    <a:pt x="886" y="14"/>
                  </a:lnTo>
                  <a:lnTo>
                    <a:pt x="886" y="14"/>
                  </a:lnTo>
                  <a:lnTo>
                    <a:pt x="882" y="24"/>
                  </a:lnTo>
                  <a:lnTo>
                    <a:pt x="878" y="32"/>
                  </a:lnTo>
                  <a:lnTo>
                    <a:pt x="876" y="36"/>
                  </a:lnTo>
                  <a:lnTo>
                    <a:pt x="870" y="38"/>
                  </a:lnTo>
                  <a:lnTo>
                    <a:pt x="846" y="46"/>
                  </a:lnTo>
                  <a:lnTo>
                    <a:pt x="846" y="46"/>
                  </a:lnTo>
                  <a:lnTo>
                    <a:pt x="828" y="56"/>
                  </a:lnTo>
                  <a:lnTo>
                    <a:pt x="822" y="60"/>
                  </a:lnTo>
                  <a:lnTo>
                    <a:pt x="816" y="66"/>
                  </a:lnTo>
                  <a:lnTo>
                    <a:pt x="816" y="66"/>
                  </a:lnTo>
                  <a:lnTo>
                    <a:pt x="814" y="74"/>
                  </a:lnTo>
                  <a:lnTo>
                    <a:pt x="810" y="92"/>
                  </a:lnTo>
                  <a:lnTo>
                    <a:pt x="810" y="92"/>
                  </a:lnTo>
                  <a:lnTo>
                    <a:pt x="806" y="110"/>
                  </a:lnTo>
                  <a:lnTo>
                    <a:pt x="802" y="122"/>
                  </a:lnTo>
                  <a:lnTo>
                    <a:pt x="802" y="122"/>
                  </a:lnTo>
                  <a:lnTo>
                    <a:pt x="798" y="130"/>
                  </a:lnTo>
                  <a:lnTo>
                    <a:pt x="792" y="136"/>
                  </a:lnTo>
                  <a:lnTo>
                    <a:pt x="786" y="142"/>
                  </a:lnTo>
                  <a:lnTo>
                    <a:pt x="778" y="144"/>
                  </a:lnTo>
                  <a:lnTo>
                    <a:pt x="778" y="144"/>
                  </a:lnTo>
                  <a:lnTo>
                    <a:pt x="770" y="146"/>
                  </a:lnTo>
                  <a:lnTo>
                    <a:pt x="760" y="146"/>
                  </a:lnTo>
                  <a:lnTo>
                    <a:pt x="750" y="144"/>
                  </a:lnTo>
                  <a:lnTo>
                    <a:pt x="738" y="140"/>
                  </a:lnTo>
                  <a:lnTo>
                    <a:pt x="724" y="134"/>
                  </a:lnTo>
                  <a:lnTo>
                    <a:pt x="708" y="126"/>
                  </a:lnTo>
                  <a:lnTo>
                    <a:pt x="674" y="104"/>
                  </a:lnTo>
                  <a:lnTo>
                    <a:pt x="608" y="188"/>
                  </a:lnTo>
                  <a:lnTo>
                    <a:pt x="616" y="224"/>
                  </a:lnTo>
                  <a:lnTo>
                    <a:pt x="618" y="224"/>
                  </a:lnTo>
                  <a:lnTo>
                    <a:pt x="618" y="224"/>
                  </a:lnTo>
                  <a:lnTo>
                    <a:pt x="616" y="226"/>
                  </a:lnTo>
                  <a:lnTo>
                    <a:pt x="616" y="226"/>
                  </a:lnTo>
                  <a:lnTo>
                    <a:pt x="616" y="226"/>
                  </a:lnTo>
                  <a:lnTo>
                    <a:pt x="610" y="232"/>
                  </a:lnTo>
                  <a:lnTo>
                    <a:pt x="602" y="236"/>
                  </a:lnTo>
                  <a:lnTo>
                    <a:pt x="602" y="236"/>
                  </a:lnTo>
                  <a:lnTo>
                    <a:pt x="598" y="236"/>
                  </a:lnTo>
                  <a:lnTo>
                    <a:pt x="594" y="234"/>
                  </a:lnTo>
                  <a:lnTo>
                    <a:pt x="582" y="230"/>
                  </a:lnTo>
                  <a:lnTo>
                    <a:pt x="582" y="230"/>
                  </a:lnTo>
                  <a:lnTo>
                    <a:pt x="576" y="226"/>
                  </a:lnTo>
                  <a:lnTo>
                    <a:pt x="564" y="224"/>
                  </a:lnTo>
                  <a:lnTo>
                    <a:pt x="548" y="220"/>
                  </a:lnTo>
                  <a:lnTo>
                    <a:pt x="528" y="220"/>
                  </a:lnTo>
                  <a:lnTo>
                    <a:pt x="514" y="218"/>
                  </a:lnTo>
                  <a:lnTo>
                    <a:pt x="514" y="218"/>
                  </a:lnTo>
                  <a:lnTo>
                    <a:pt x="494" y="216"/>
                  </a:lnTo>
                  <a:lnTo>
                    <a:pt x="474" y="220"/>
                  </a:lnTo>
                  <a:lnTo>
                    <a:pt x="482" y="234"/>
                  </a:lnTo>
                  <a:lnTo>
                    <a:pt x="482" y="234"/>
                  </a:lnTo>
                  <a:lnTo>
                    <a:pt x="492" y="248"/>
                  </a:lnTo>
                  <a:lnTo>
                    <a:pt x="494" y="252"/>
                  </a:lnTo>
                  <a:lnTo>
                    <a:pt x="494" y="256"/>
                  </a:lnTo>
                  <a:lnTo>
                    <a:pt x="484" y="308"/>
                  </a:lnTo>
                  <a:lnTo>
                    <a:pt x="488" y="336"/>
                  </a:lnTo>
                  <a:lnTo>
                    <a:pt x="490" y="336"/>
                  </a:lnTo>
                  <a:lnTo>
                    <a:pt x="490" y="336"/>
                  </a:lnTo>
                  <a:lnTo>
                    <a:pt x="488" y="336"/>
                  </a:lnTo>
                  <a:lnTo>
                    <a:pt x="488" y="336"/>
                  </a:lnTo>
                  <a:lnTo>
                    <a:pt x="472" y="388"/>
                  </a:lnTo>
                  <a:lnTo>
                    <a:pt x="472" y="388"/>
                  </a:lnTo>
                  <a:lnTo>
                    <a:pt x="470" y="394"/>
                  </a:lnTo>
                  <a:lnTo>
                    <a:pt x="468" y="396"/>
                  </a:lnTo>
                  <a:lnTo>
                    <a:pt x="466" y="396"/>
                  </a:lnTo>
                  <a:lnTo>
                    <a:pt x="466" y="394"/>
                  </a:lnTo>
                  <a:lnTo>
                    <a:pt x="464" y="390"/>
                  </a:lnTo>
                  <a:lnTo>
                    <a:pt x="464" y="390"/>
                  </a:lnTo>
                  <a:lnTo>
                    <a:pt x="460" y="384"/>
                  </a:lnTo>
                  <a:lnTo>
                    <a:pt x="460" y="382"/>
                  </a:lnTo>
                  <a:lnTo>
                    <a:pt x="458" y="382"/>
                  </a:lnTo>
                  <a:lnTo>
                    <a:pt x="458" y="382"/>
                  </a:lnTo>
                  <a:lnTo>
                    <a:pt x="454" y="384"/>
                  </a:lnTo>
                  <a:lnTo>
                    <a:pt x="452" y="392"/>
                  </a:lnTo>
                  <a:lnTo>
                    <a:pt x="452" y="392"/>
                  </a:lnTo>
                  <a:lnTo>
                    <a:pt x="450" y="404"/>
                  </a:lnTo>
                  <a:lnTo>
                    <a:pt x="444" y="414"/>
                  </a:lnTo>
                  <a:lnTo>
                    <a:pt x="436" y="422"/>
                  </a:lnTo>
                  <a:lnTo>
                    <a:pt x="426" y="432"/>
                  </a:lnTo>
                  <a:lnTo>
                    <a:pt x="412" y="444"/>
                  </a:lnTo>
                  <a:lnTo>
                    <a:pt x="406" y="448"/>
                  </a:lnTo>
                  <a:lnTo>
                    <a:pt x="406" y="448"/>
                  </a:lnTo>
                  <a:lnTo>
                    <a:pt x="404" y="448"/>
                  </a:lnTo>
                  <a:lnTo>
                    <a:pt x="352" y="448"/>
                  </a:lnTo>
                  <a:lnTo>
                    <a:pt x="332" y="468"/>
                  </a:lnTo>
                  <a:lnTo>
                    <a:pt x="332" y="468"/>
                  </a:lnTo>
                  <a:lnTo>
                    <a:pt x="330" y="468"/>
                  </a:lnTo>
                  <a:lnTo>
                    <a:pt x="330" y="468"/>
                  </a:lnTo>
                  <a:lnTo>
                    <a:pt x="274" y="460"/>
                  </a:lnTo>
                  <a:lnTo>
                    <a:pt x="274" y="460"/>
                  </a:lnTo>
                  <a:lnTo>
                    <a:pt x="268" y="466"/>
                  </a:lnTo>
                  <a:lnTo>
                    <a:pt x="260" y="470"/>
                  </a:lnTo>
                  <a:lnTo>
                    <a:pt x="254" y="470"/>
                  </a:lnTo>
                  <a:lnTo>
                    <a:pt x="248" y="470"/>
                  </a:lnTo>
                  <a:lnTo>
                    <a:pt x="248" y="470"/>
                  </a:lnTo>
                  <a:lnTo>
                    <a:pt x="240" y="470"/>
                  </a:lnTo>
                  <a:lnTo>
                    <a:pt x="232" y="470"/>
                  </a:lnTo>
                  <a:lnTo>
                    <a:pt x="206" y="478"/>
                  </a:lnTo>
                  <a:lnTo>
                    <a:pt x="184" y="504"/>
                  </a:lnTo>
                  <a:lnTo>
                    <a:pt x="184" y="506"/>
                  </a:lnTo>
                  <a:lnTo>
                    <a:pt x="148" y="508"/>
                  </a:lnTo>
                  <a:lnTo>
                    <a:pt x="148" y="478"/>
                  </a:lnTo>
                  <a:lnTo>
                    <a:pt x="126" y="478"/>
                  </a:lnTo>
                  <a:lnTo>
                    <a:pt x="122" y="490"/>
                  </a:lnTo>
                  <a:lnTo>
                    <a:pt x="106" y="494"/>
                  </a:lnTo>
                  <a:lnTo>
                    <a:pt x="104" y="494"/>
                  </a:lnTo>
                  <a:lnTo>
                    <a:pt x="104" y="494"/>
                  </a:lnTo>
                  <a:lnTo>
                    <a:pt x="102" y="494"/>
                  </a:lnTo>
                  <a:lnTo>
                    <a:pt x="102" y="494"/>
                  </a:lnTo>
                  <a:lnTo>
                    <a:pt x="102" y="494"/>
                  </a:lnTo>
                  <a:lnTo>
                    <a:pt x="86" y="486"/>
                  </a:lnTo>
                  <a:lnTo>
                    <a:pt x="66" y="480"/>
                  </a:lnTo>
                  <a:lnTo>
                    <a:pt x="66" y="480"/>
                  </a:lnTo>
                  <a:lnTo>
                    <a:pt x="60" y="482"/>
                  </a:lnTo>
                  <a:lnTo>
                    <a:pt x="54" y="484"/>
                  </a:lnTo>
                  <a:lnTo>
                    <a:pt x="38" y="496"/>
                  </a:lnTo>
                  <a:lnTo>
                    <a:pt x="38" y="496"/>
                  </a:lnTo>
                  <a:lnTo>
                    <a:pt x="20" y="512"/>
                  </a:lnTo>
                  <a:lnTo>
                    <a:pt x="14" y="520"/>
                  </a:lnTo>
                  <a:lnTo>
                    <a:pt x="10" y="528"/>
                  </a:lnTo>
                  <a:lnTo>
                    <a:pt x="10" y="528"/>
                  </a:lnTo>
                  <a:lnTo>
                    <a:pt x="12" y="530"/>
                  </a:lnTo>
                  <a:lnTo>
                    <a:pt x="14" y="536"/>
                  </a:lnTo>
                  <a:lnTo>
                    <a:pt x="14" y="536"/>
                  </a:lnTo>
                  <a:lnTo>
                    <a:pt x="16" y="546"/>
                  </a:lnTo>
                  <a:lnTo>
                    <a:pt x="16" y="554"/>
                  </a:lnTo>
                  <a:lnTo>
                    <a:pt x="16" y="554"/>
                  </a:lnTo>
                  <a:lnTo>
                    <a:pt x="14" y="562"/>
                  </a:lnTo>
                  <a:lnTo>
                    <a:pt x="10" y="568"/>
                  </a:lnTo>
                  <a:lnTo>
                    <a:pt x="10" y="568"/>
                  </a:lnTo>
                  <a:lnTo>
                    <a:pt x="6" y="570"/>
                  </a:lnTo>
                  <a:lnTo>
                    <a:pt x="4" y="574"/>
                  </a:lnTo>
                  <a:lnTo>
                    <a:pt x="0" y="590"/>
                  </a:lnTo>
                  <a:lnTo>
                    <a:pt x="14" y="598"/>
                  </a:lnTo>
                  <a:lnTo>
                    <a:pt x="30" y="580"/>
                  </a:lnTo>
                  <a:lnTo>
                    <a:pt x="54" y="604"/>
                  </a:lnTo>
                  <a:lnTo>
                    <a:pt x="54" y="606"/>
                  </a:lnTo>
                  <a:lnTo>
                    <a:pt x="58" y="650"/>
                  </a:lnTo>
                  <a:lnTo>
                    <a:pt x="58" y="652"/>
                  </a:lnTo>
                  <a:lnTo>
                    <a:pt x="58" y="652"/>
                  </a:lnTo>
                  <a:lnTo>
                    <a:pt x="44" y="712"/>
                  </a:lnTo>
                  <a:lnTo>
                    <a:pt x="42" y="712"/>
                  </a:lnTo>
                  <a:lnTo>
                    <a:pt x="42" y="712"/>
                  </a:lnTo>
                  <a:lnTo>
                    <a:pt x="18" y="712"/>
                  </a:lnTo>
                  <a:lnTo>
                    <a:pt x="12" y="714"/>
                  </a:lnTo>
                  <a:lnTo>
                    <a:pt x="6" y="716"/>
                  </a:lnTo>
                  <a:lnTo>
                    <a:pt x="6" y="716"/>
                  </a:lnTo>
                  <a:lnTo>
                    <a:pt x="8" y="720"/>
                  </a:lnTo>
                  <a:lnTo>
                    <a:pt x="12" y="724"/>
                  </a:lnTo>
                  <a:lnTo>
                    <a:pt x="28" y="736"/>
                  </a:lnTo>
                  <a:lnTo>
                    <a:pt x="40" y="734"/>
                  </a:lnTo>
                  <a:lnTo>
                    <a:pt x="42" y="734"/>
                  </a:lnTo>
                  <a:lnTo>
                    <a:pt x="42" y="734"/>
                  </a:lnTo>
                  <a:lnTo>
                    <a:pt x="70" y="760"/>
                  </a:lnTo>
                  <a:lnTo>
                    <a:pt x="70" y="760"/>
                  </a:lnTo>
                  <a:lnTo>
                    <a:pt x="72" y="764"/>
                  </a:lnTo>
                  <a:lnTo>
                    <a:pt x="76" y="768"/>
                  </a:lnTo>
                  <a:lnTo>
                    <a:pt x="76" y="778"/>
                  </a:lnTo>
                  <a:lnTo>
                    <a:pt x="74" y="792"/>
                  </a:lnTo>
                  <a:lnTo>
                    <a:pt x="66" y="806"/>
                  </a:lnTo>
                  <a:lnTo>
                    <a:pt x="70" y="832"/>
                  </a:lnTo>
                  <a:lnTo>
                    <a:pt x="80" y="834"/>
                  </a:lnTo>
                  <a:lnTo>
                    <a:pt x="120" y="834"/>
                  </a:lnTo>
                  <a:lnTo>
                    <a:pt x="100" y="852"/>
                  </a:lnTo>
                  <a:lnTo>
                    <a:pt x="112" y="860"/>
                  </a:lnTo>
                  <a:lnTo>
                    <a:pt x="112" y="860"/>
                  </a:lnTo>
                  <a:lnTo>
                    <a:pt x="128" y="868"/>
                  </a:lnTo>
                  <a:lnTo>
                    <a:pt x="170" y="886"/>
                  </a:lnTo>
                  <a:lnTo>
                    <a:pt x="172" y="888"/>
                  </a:lnTo>
                  <a:lnTo>
                    <a:pt x="174" y="888"/>
                  </a:lnTo>
                  <a:lnTo>
                    <a:pt x="178" y="952"/>
                  </a:lnTo>
                  <a:lnTo>
                    <a:pt x="178" y="952"/>
                  </a:lnTo>
                  <a:lnTo>
                    <a:pt x="180" y="962"/>
                  </a:lnTo>
                  <a:lnTo>
                    <a:pt x="186" y="970"/>
                  </a:lnTo>
                  <a:lnTo>
                    <a:pt x="194" y="976"/>
                  </a:lnTo>
                  <a:lnTo>
                    <a:pt x="206" y="982"/>
                  </a:lnTo>
                  <a:lnTo>
                    <a:pt x="210" y="980"/>
                  </a:lnTo>
                  <a:lnTo>
                    <a:pt x="210" y="980"/>
                  </a:lnTo>
                  <a:lnTo>
                    <a:pt x="212" y="980"/>
                  </a:lnTo>
                  <a:lnTo>
                    <a:pt x="256" y="986"/>
                  </a:lnTo>
                  <a:lnTo>
                    <a:pt x="260" y="986"/>
                  </a:lnTo>
                  <a:lnTo>
                    <a:pt x="260" y="986"/>
                  </a:lnTo>
                  <a:lnTo>
                    <a:pt x="260" y="984"/>
                  </a:lnTo>
                  <a:lnTo>
                    <a:pt x="260" y="984"/>
                  </a:lnTo>
                  <a:lnTo>
                    <a:pt x="268" y="968"/>
                  </a:lnTo>
                  <a:lnTo>
                    <a:pt x="268" y="966"/>
                  </a:lnTo>
                  <a:lnTo>
                    <a:pt x="268" y="966"/>
                  </a:lnTo>
                  <a:lnTo>
                    <a:pt x="268" y="960"/>
                  </a:lnTo>
                  <a:lnTo>
                    <a:pt x="270" y="956"/>
                  </a:lnTo>
                  <a:lnTo>
                    <a:pt x="274" y="952"/>
                  </a:lnTo>
                  <a:lnTo>
                    <a:pt x="278" y="948"/>
                  </a:lnTo>
                  <a:lnTo>
                    <a:pt x="278" y="948"/>
                  </a:lnTo>
                  <a:lnTo>
                    <a:pt x="286" y="940"/>
                  </a:lnTo>
                  <a:lnTo>
                    <a:pt x="290" y="932"/>
                  </a:lnTo>
                  <a:lnTo>
                    <a:pt x="290" y="932"/>
                  </a:lnTo>
                  <a:lnTo>
                    <a:pt x="290" y="932"/>
                  </a:lnTo>
                  <a:lnTo>
                    <a:pt x="294" y="928"/>
                  </a:lnTo>
                  <a:lnTo>
                    <a:pt x="298" y="926"/>
                  </a:lnTo>
                  <a:lnTo>
                    <a:pt x="306" y="926"/>
                  </a:lnTo>
                  <a:lnTo>
                    <a:pt x="314" y="928"/>
                  </a:lnTo>
                  <a:lnTo>
                    <a:pt x="316" y="928"/>
                  </a:lnTo>
                  <a:lnTo>
                    <a:pt x="316" y="928"/>
                  </a:lnTo>
                  <a:lnTo>
                    <a:pt x="330" y="936"/>
                  </a:lnTo>
                  <a:lnTo>
                    <a:pt x="382" y="946"/>
                  </a:lnTo>
                  <a:lnTo>
                    <a:pt x="412" y="944"/>
                  </a:lnTo>
                  <a:lnTo>
                    <a:pt x="434" y="934"/>
                  </a:lnTo>
                  <a:lnTo>
                    <a:pt x="434" y="934"/>
                  </a:lnTo>
                  <a:lnTo>
                    <a:pt x="440" y="928"/>
                  </a:lnTo>
                  <a:lnTo>
                    <a:pt x="444" y="924"/>
                  </a:lnTo>
                  <a:lnTo>
                    <a:pt x="444" y="924"/>
                  </a:lnTo>
                  <a:lnTo>
                    <a:pt x="452" y="924"/>
                  </a:lnTo>
                  <a:lnTo>
                    <a:pt x="460" y="930"/>
                  </a:lnTo>
                  <a:lnTo>
                    <a:pt x="464" y="932"/>
                  </a:lnTo>
                  <a:lnTo>
                    <a:pt x="464" y="932"/>
                  </a:lnTo>
                  <a:lnTo>
                    <a:pt x="468" y="938"/>
                  </a:lnTo>
                  <a:lnTo>
                    <a:pt x="472" y="948"/>
                  </a:lnTo>
                  <a:lnTo>
                    <a:pt x="488" y="960"/>
                  </a:lnTo>
                  <a:lnTo>
                    <a:pt x="500" y="960"/>
                  </a:lnTo>
                  <a:lnTo>
                    <a:pt x="502" y="960"/>
                  </a:lnTo>
                  <a:lnTo>
                    <a:pt x="502" y="960"/>
                  </a:lnTo>
                  <a:lnTo>
                    <a:pt x="504" y="960"/>
                  </a:lnTo>
                  <a:lnTo>
                    <a:pt x="520" y="968"/>
                  </a:lnTo>
                  <a:lnTo>
                    <a:pt x="552" y="964"/>
                  </a:lnTo>
                  <a:lnTo>
                    <a:pt x="570" y="960"/>
                  </a:lnTo>
                  <a:lnTo>
                    <a:pt x="614" y="964"/>
                  </a:lnTo>
                  <a:lnTo>
                    <a:pt x="634" y="958"/>
                  </a:lnTo>
                  <a:lnTo>
                    <a:pt x="658" y="948"/>
                  </a:lnTo>
                  <a:lnTo>
                    <a:pt x="658" y="948"/>
                  </a:lnTo>
                  <a:lnTo>
                    <a:pt x="666" y="944"/>
                  </a:lnTo>
                  <a:lnTo>
                    <a:pt x="676" y="940"/>
                  </a:lnTo>
                  <a:lnTo>
                    <a:pt x="720" y="940"/>
                  </a:lnTo>
                  <a:lnTo>
                    <a:pt x="736" y="934"/>
                  </a:lnTo>
                  <a:lnTo>
                    <a:pt x="736" y="934"/>
                  </a:lnTo>
                  <a:lnTo>
                    <a:pt x="746" y="930"/>
                  </a:lnTo>
                  <a:lnTo>
                    <a:pt x="754" y="928"/>
                  </a:lnTo>
                  <a:lnTo>
                    <a:pt x="778" y="928"/>
                  </a:lnTo>
                  <a:lnTo>
                    <a:pt x="790" y="936"/>
                  </a:lnTo>
                  <a:lnTo>
                    <a:pt x="826" y="944"/>
                  </a:lnTo>
                  <a:lnTo>
                    <a:pt x="826" y="944"/>
                  </a:lnTo>
                  <a:lnTo>
                    <a:pt x="830" y="944"/>
                  </a:lnTo>
                  <a:lnTo>
                    <a:pt x="832" y="948"/>
                  </a:lnTo>
                  <a:lnTo>
                    <a:pt x="842" y="956"/>
                  </a:lnTo>
                  <a:lnTo>
                    <a:pt x="858" y="964"/>
                  </a:lnTo>
                  <a:lnTo>
                    <a:pt x="858" y="966"/>
                  </a:lnTo>
                  <a:lnTo>
                    <a:pt x="892" y="968"/>
                  </a:lnTo>
                  <a:lnTo>
                    <a:pt x="892" y="968"/>
                  </a:lnTo>
                  <a:lnTo>
                    <a:pt x="892" y="968"/>
                  </a:lnTo>
                  <a:lnTo>
                    <a:pt x="908" y="976"/>
                  </a:lnTo>
                  <a:lnTo>
                    <a:pt x="928" y="980"/>
                  </a:lnTo>
                  <a:lnTo>
                    <a:pt x="928" y="980"/>
                  </a:lnTo>
                  <a:lnTo>
                    <a:pt x="946" y="982"/>
                  </a:lnTo>
                  <a:lnTo>
                    <a:pt x="950" y="972"/>
                  </a:lnTo>
                  <a:lnTo>
                    <a:pt x="942" y="956"/>
                  </a:lnTo>
                  <a:lnTo>
                    <a:pt x="940" y="940"/>
                  </a:lnTo>
                  <a:lnTo>
                    <a:pt x="940" y="940"/>
                  </a:lnTo>
                  <a:lnTo>
                    <a:pt x="938" y="940"/>
                  </a:lnTo>
                  <a:lnTo>
                    <a:pt x="942" y="936"/>
                  </a:lnTo>
                  <a:lnTo>
                    <a:pt x="952" y="922"/>
                  </a:lnTo>
                  <a:lnTo>
                    <a:pt x="952" y="920"/>
                  </a:lnTo>
                  <a:lnTo>
                    <a:pt x="952" y="920"/>
                  </a:lnTo>
                  <a:lnTo>
                    <a:pt x="954" y="920"/>
                  </a:lnTo>
                  <a:lnTo>
                    <a:pt x="954" y="920"/>
                  </a:lnTo>
                  <a:lnTo>
                    <a:pt x="964" y="912"/>
                  </a:lnTo>
                  <a:lnTo>
                    <a:pt x="964" y="912"/>
                  </a:lnTo>
                  <a:lnTo>
                    <a:pt x="962" y="908"/>
                  </a:lnTo>
                  <a:lnTo>
                    <a:pt x="958" y="892"/>
                  </a:lnTo>
                  <a:lnTo>
                    <a:pt x="958" y="892"/>
                  </a:lnTo>
                  <a:lnTo>
                    <a:pt x="956" y="888"/>
                  </a:lnTo>
                  <a:lnTo>
                    <a:pt x="950" y="884"/>
                  </a:lnTo>
                  <a:lnTo>
                    <a:pt x="950" y="884"/>
                  </a:lnTo>
                  <a:lnTo>
                    <a:pt x="938" y="872"/>
                  </a:lnTo>
                  <a:lnTo>
                    <a:pt x="922" y="858"/>
                  </a:lnTo>
                  <a:lnTo>
                    <a:pt x="922" y="856"/>
                  </a:lnTo>
                  <a:lnTo>
                    <a:pt x="920" y="856"/>
                  </a:lnTo>
                  <a:lnTo>
                    <a:pt x="922" y="856"/>
                  </a:lnTo>
                  <a:lnTo>
                    <a:pt x="922" y="854"/>
                  </a:lnTo>
                  <a:lnTo>
                    <a:pt x="924" y="838"/>
                  </a:lnTo>
                  <a:lnTo>
                    <a:pt x="924" y="828"/>
                  </a:lnTo>
                  <a:lnTo>
                    <a:pt x="916" y="808"/>
                  </a:lnTo>
                  <a:lnTo>
                    <a:pt x="934" y="804"/>
                  </a:lnTo>
                  <a:lnTo>
                    <a:pt x="944" y="796"/>
                  </a:lnTo>
                  <a:lnTo>
                    <a:pt x="966" y="796"/>
                  </a:lnTo>
                  <a:lnTo>
                    <a:pt x="988" y="792"/>
                  </a:lnTo>
                  <a:lnTo>
                    <a:pt x="990" y="792"/>
                  </a:lnTo>
                  <a:lnTo>
                    <a:pt x="1004" y="794"/>
                  </a:lnTo>
                  <a:lnTo>
                    <a:pt x="1022" y="788"/>
                  </a:lnTo>
                  <a:lnTo>
                    <a:pt x="1042" y="784"/>
                  </a:lnTo>
                  <a:lnTo>
                    <a:pt x="1054" y="780"/>
                  </a:lnTo>
                  <a:lnTo>
                    <a:pt x="1056" y="780"/>
                  </a:lnTo>
                  <a:lnTo>
                    <a:pt x="1090" y="772"/>
                  </a:lnTo>
                  <a:lnTo>
                    <a:pt x="1096" y="768"/>
                  </a:lnTo>
                  <a:lnTo>
                    <a:pt x="1094" y="760"/>
                  </a:lnTo>
                  <a:lnTo>
                    <a:pt x="1088" y="750"/>
                  </a:lnTo>
                  <a:lnTo>
                    <a:pt x="1088" y="748"/>
                  </a:lnTo>
                  <a:lnTo>
                    <a:pt x="1086" y="748"/>
                  </a:lnTo>
                  <a:lnTo>
                    <a:pt x="1086" y="748"/>
                  </a:lnTo>
                  <a:lnTo>
                    <a:pt x="1088" y="736"/>
                  </a:lnTo>
                  <a:lnTo>
                    <a:pt x="1090" y="734"/>
                  </a:lnTo>
                  <a:lnTo>
                    <a:pt x="1090" y="718"/>
                  </a:lnTo>
                  <a:lnTo>
                    <a:pt x="1086" y="704"/>
                  </a:lnTo>
                  <a:lnTo>
                    <a:pt x="1086" y="704"/>
                  </a:lnTo>
                  <a:lnTo>
                    <a:pt x="1086" y="702"/>
                  </a:lnTo>
                  <a:lnTo>
                    <a:pt x="1094" y="686"/>
                  </a:lnTo>
                  <a:lnTo>
                    <a:pt x="1094" y="686"/>
                  </a:lnTo>
                  <a:lnTo>
                    <a:pt x="1100" y="678"/>
                  </a:lnTo>
                  <a:lnTo>
                    <a:pt x="1102" y="676"/>
                  </a:lnTo>
                  <a:lnTo>
                    <a:pt x="1106" y="676"/>
                  </a:lnTo>
                  <a:lnTo>
                    <a:pt x="1126" y="676"/>
                  </a:lnTo>
                  <a:lnTo>
                    <a:pt x="1126" y="676"/>
                  </a:lnTo>
                  <a:lnTo>
                    <a:pt x="1132" y="676"/>
                  </a:lnTo>
                  <a:lnTo>
                    <a:pt x="1138" y="672"/>
                  </a:lnTo>
                  <a:lnTo>
                    <a:pt x="1170" y="630"/>
                  </a:lnTo>
                  <a:lnTo>
                    <a:pt x="1170" y="628"/>
                  </a:lnTo>
                  <a:lnTo>
                    <a:pt x="1170" y="628"/>
                  </a:lnTo>
                  <a:lnTo>
                    <a:pt x="1186" y="614"/>
                  </a:lnTo>
                  <a:lnTo>
                    <a:pt x="1188" y="612"/>
                  </a:lnTo>
                  <a:lnTo>
                    <a:pt x="1188" y="612"/>
                  </a:lnTo>
                  <a:lnTo>
                    <a:pt x="1196" y="610"/>
                  </a:lnTo>
                  <a:lnTo>
                    <a:pt x="1202" y="608"/>
                  </a:lnTo>
                  <a:lnTo>
                    <a:pt x="1206" y="604"/>
                  </a:lnTo>
                  <a:lnTo>
                    <a:pt x="1206" y="604"/>
                  </a:lnTo>
                  <a:lnTo>
                    <a:pt x="1214" y="596"/>
                  </a:lnTo>
                  <a:lnTo>
                    <a:pt x="1218" y="592"/>
                  </a:lnTo>
                  <a:lnTo>
                    <a:pt x="1246" y="598"/>
                  </a:lnTo>
                  <a:lnTo>
                    <a:pt x="1270" y="588"/>
                  </a:lnTo>
                  <a:lnTo>
                    <a:pt x="1270" y="588"/>
                  </a:lnTo>
                  <a:lnTo>
                    <a:pt x="1270" y="588"/>
                  </a:lnTo>
                  <a:lnTo>
                    <a:pt x="1270" y="588"/>
                  </a:lnTo>
                  <a:lnTo>
                    <a:pt x="1270" y="588"/>
                  </a:lnTo>
                  <a:lnTo>
                    <a:pt x="1284" y="586"/>
                  </a:lnTo>
                  <a:lnTo>
                    <a:pt x="1296" y="580"/>
                  </a:lnTo>
                  <a:lnTo>
                    <a:pt x="1296" y="562"/>
                  </a:lnTo>
                  <a:lnTo>
                    <a:pt x="1298" y="540"/>
                  </a:lnTo>
                  <a:lnTo>
                    <a:pt x="1298" y="538"/>
                  </a:lnTo>
                  <a:lnTo>
                    <a:pt x="1298" y="538"/>
                  </a:lnTo>
                  <a:lnTo>
                    <a:pt x="1298" y="538"/>
                  </a:lnTo>
                  <a:lnTo>
                    <a:pt x="1302" y="532"/>
                  </a:lnTo>
                  <a:lnTo>
                    <a:pt x="1302" y="530"/>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10" name="Freeform 9"/>
            <p:cNvSpPr>
              <a:spLocks/>
            </p:cNvSpPr>
            <p:nvPr/>
          </p:nvSpPr>
          <p:spPr bwMode="auto">
            <a:xfrm>
              <a:off x="2066925" y="3161619"/>
              <a:ext cx="1289050" cy="923925"/>
            </a:xfrm>
            <a:custGeom>
              <a:avLst/>
              <a:gdLst>
                <a:gd name="T0" fmla="*/ 482 w 812"/>
                <a:gd name="T1" fmla="*/ 58 h 582"/>
                <a:gd name="T2" fmla="*/ 436 w 812"/>
                <a:gd name="T3" fmla="*/ 74 h 582"/>
                <a:gd name="T4" fmla="*/ 356 w 812"/>
                <a:gd name="T5" fmla="*/ 18 h 582"/>
                <a:gd name="T6" fmla="*/ 314 w 812"/>
                <a:gd name="T7" fmla="*/ 6 h 582"/>
                <a:gd name="T8" fmla="*/ 248 w 812"/>
                <a:gd name="T9" fmla="*/ 6 h 582"/>
                <a:gd name="T10" fmla="*/ 196 w 812"/>
                <a:gd name="T11" fmla="*/ 20 h 582"/>
                <a:gd name="T12" fmla="*/ 158 w 812"/>
                <a:gd name="T13" fmla="*/ 28 h 582"/>
                <a:gd name="T14" fmla="*/ 82 w 812"/>
                <a:gd name="T15" fmla="*/ 40 h 582"/>
                <a:gd name="T16" fmla="*/ 98 w 812"/>
                <a:gd name="T17" fmla="*/ 90 h 582"/>
                <a:gd name="T18" fmla="*/ 120 w 812"/>
                <a:gd name="T19" fmla="*/ 118 h 582"/>
                <a:gd name="T20" fmla="*/ 102 w 812"/>
                <a:gd name="T21" fmla="*/ 166 h 582"/>
                <a:gd name="T22" fmla="*/ 112 w 812"/>
                <a:gd name="T23" fmla="*/ 204 h 582"/>
                <a:gd name="T24" fmla="*/ 96 w 812"/>
                <a:gd name="T25" fmla="*/ 216 h 582"/>
                <a:gd name="T26" fmla="*/ 44 w 812"/>
                <a:gd name="T27" fmla="*/ 202 h 582"/>
                <a:gd name="T28" fmla="*/ 16 w 812"/>
                <a:gd name="T29" fmla="*/ 248 h 582"/>
                <a:gd name="T30" fmla="*/ 4 w 812"/>
                <a:gd name="T31" fmla="*/ 262 h 582"/>
                <a:gd name="T32" fmla="*/ 18 w 812"/>
                <a:gd name="T33" fmla="*/ 310 h 582"/>
                <a:gd name="T34" fmla="*/ 0 w 812"/>
                <a:gd name="T35" fmla="*/ 370 h 582"/>
                <a:gd name="T36" fmla="*/ 40 w 812"/>
                <a:gd name="T37" fmla="*/ 422 h 582"/>
                <a:gd name="T38" fmla="*/ 76 w 812"/>
                <a:gd name="T39" fmla="*/ 418 h 582"/>
                <a:gd name="T40" fmla="*/ 92 w 812"/>
                <a:gd name="T41" fmla="*/ 426 h 582"/>
                <a:gd name="T42" fmla="*/ 126 w 812"/>
                <a:gd name="T43" fmla="*/ 458 h 582"/>
                <a:gd name="T44" fmla="*/ 160 w 812"/>
                <a:gd name="T45" fmla="*/ 474 h 582"/>
                <a:gd name="T46" fmla="*/ 232 w 812"/>
                <a:gd name="T47" fmla="*/ 498 h 582"/>
                <a:gd name="T48" fmla="*/ 304 w 812"/>
                <a:gd name="T49" fmla="*/ 496 h 582"/>
                <a:gd name="T50" fmla="*/ 340 w 812"/>
                <a:gd name="T51" fmla="*/ 536 h 582"/>
                <a:gd name="T52" fmla="*/ 350 w 812"/>
                <a:gd name="T53" fmla="*/ 554 h 582"/>
                <a:gd name="T54" fmla="*/ 366 w 812"/>
                <a:gd name="T55" fmla="*/ 578 h 582"/>
                <a:gd name="T56" fmla="*/ 404 w 812"/>
                <a:gd name="T57" fmla="*/ 554 h 582"/>
                <a:gd name="T58" fmla="*/ 444 w 812"/>
                <a:gd name="T59" fmla="*/ 554 h 582"/>
                <a:gd name="T60" fmla="*/ 452 w 812"/>
                <a:gd name="T61" fmla="*/ 522 h 582"/>
                <a:gd name="T62" fmla="*/ 484 w 812"/>
                <a:gd name="T63" fmla="*/ 458 h 582"/>
                <a:gd name="T64" fmla="*/ 480 w 812"/>
                <a:gd name="T65" fmla="*/ 418 h 582"/>
                <a:gd name="T66" fmla="*/ 532 w 812"/>
                <a:gd name="T67" fmla="*/ 414 h 582"/>
                <a:gd name="T68" fmla="*/ 560 w 812"/>
                <a:gd name="T69" fmla="*/ 452 h 582"/>
                <a:gd name="T70" fmla="*/ 580 w 812"/>
                <a:gd name="T71" fmla="*/ 468 h 582"/>
                <a:gd name="T72" fmla="*/ 598 w 812"/>
                <a:gd name="T73" fmla="*/ 498 h 582"/>
                <a:gd name="T74" fmla="*/ 650 w 812"/>
                <a:gd name="T75" fmla="*/ 518 h 582"/>
                <a:gd name="T76" fmla="*/ 664 w 812"/>
                <a:gd name="T77" fmla="*/ 522 h 582"/>
                <a:gd name="T78" fmla="*/ 700 w 812"/>
                <a:gd name="T79" fmla="*/ 508 h 582"/>
                <a:gd name="T80" fmla="*/ 698 w 812"/>
                <a:gd name="T81" fmla="*/ 480 h 582"/>
                <a:gd name="T82" fmla="*/ 696 w 812"/>
                <a:gd name="T83" fmla="*/ 460 h 582"/>
                <a:gd name="T84" fmla="*/ 690 w 812"/>
                <a:gd name="T85" fmla="*/ 406 h 582"/>
                <a:gd name="T86" fmla="*/ 746 w 812"/>
                <a:gd name="T87" fmla="*/ 392 h 582"/>
                <a:gd name="T88" fmla="*/ 728 w 812"/>
                <a:gd name="T89" fmla="*/ 374 h 582"/>
                <a:gd name="T90" fmla="*/ 782 w 812"/>
                <a:gd name="T91" fmla="*/ 314 h 582"/>
                <a:gd name="T92" fmla="*/ 800 w 812"/>
                <a:gd name="T93" fmla="*/ 256 h 582"/>
                <a:gd name="T94" fmla="*/ 778 w 812"/>
                <a:gd name="T95" fmla="*/ 182 h 582"/>
                <a:gd name="T96" fmla="*/ 736 w 812"/>
                <a:gd name="T97" fmla="*/ 158 h 582"/>
                <a:gd name="T98" fmla="*/ 664 w 812"/>
                <a:gd name="T99" fmla="*/ 94 h 582"/>
                <a:gd name="T100" fmla="*/ 644 w 812"/>
                <a:gd name="T101" fmla="*/ 106 h 582"/>
                <a:gd name="T102" fmla="*/ 596 w 812"/>
                <a:gd name="T103" fmla="*/ 62 h 582"/>
                <a:gd name="T104" fmla="*/ 560 w 812"/>
                <a:gd name="T105" fmla="*/ 52 h 582"/>
                <a:gd name="T106" fmla="*/ 542 w 812"/>
                <a:gd name="T107" fmla="*/ 56 h 5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812" h="582">
                  <a:moveTo>
                    <a:pt x="484" y="30"/>
                  </a:moveTo>
                  <a:lnTo>
                    <a:pt x="476" y="36"/>
                  </a:lnTo>
                  <a:lnTo>
                    <a:pt x="476" y="36"/>
                  </a:lnTo>
                  <a:lnTo>
                    <a:pt x="480" y="56"/>
                  </a:lnTo>
                  <a:lnTo>
                    <a:pt x="480" y="58"/>
                  </a:lnTo>
                  <a:lnTo>
                    <a:pt x="482" y="58"/>
                  </a:lnTo>
                  <a:lnTo>
                    <a:pt x="480" y="58"/>
                  </a:lnTo>
                  <a:lnTo>
                    <a:pt x="472" y="78"/>
                  </a:lnTo>
                  <a:lnTo>
                    <a:pt x="460" y="82"/>
                  </a:lnTo>
                  <a:lnTo>
                    <a:pt x="458" y="84"/>
                  </a:lnTo>
                  <a:lnTo>
                    <a:pt x="456" y="84"/>
                  </a:lnTo>
                  <a:lnTo>
                    <a:pt x="436" y="74"/>
                  </a:lnTo>
                  <a:lnTo>
                    <a:pt x="436" y="74"/>
                  </a:lnTo>
                  <a:lnTo>
                    <a:pt x="436" y="74"/>
                  </a:lnTo>
                  <a:lnTo>
                    <a:pt x="396" y="38"/>
                  </a:lnTo>
                  <a:lnTo>
                    <a:pt x="380" y="28"/>
                  </a:lnTo>
                  <a:lnTo>
                    <a:pt x="356" y="20"/>
                  </a:lnTo>
                  <a:lnTo>
                    <a:pt x="356" y="18"/>
                  </a:lnTo>
                  <a:lnTo>
                    <a:pt x="356" y="18"/>
                  </a:lnTo>
                  <a:lnTo>
                    <a:pt x="356" y="18"/>
                  </a:lnTo>
                  <a:lnTo>
                    <a:pt x="356" y="18"/>
                  </a:lnTo>
                  <a:lnTo>
                    <a:pt x="344" y="10"/>
                  </a:lnTo>
                  <a:lnTo>
                    <a:pt x="324" y="4"/>
                  </a:lnTo>
                  <a:lnTo>
                    <a:pt x="314" y="6"/>
                  </a:lnTo>
                  <a:lnTo>
                    <a:pt x="312" y="6"/>
                  </a:lnTo>
                  <a:lnTo>
                    <a:pt x="288" y="4"/>
                  </a:lnTo>
                  <a:lnTo>
                    <a:pt x="286" y="4"/>
                  </a:lnTo>
                  <a:lnTo>
                    <a:pt x="268" y="0"/>
                  </a:lnTo>
                  <a:lnTo>
                    <a:pt x="256" y="0"/>
                  </a:lnTo>
                  <a:lnTo>
                    <a:pt x="248" y="6"/>
                  </a:lnTo>
                  <a:lnTo>
                    <a:pt x="248" y="6"/>
                  </a:lnTo>
                  <a:lnTo>
                    <a:pt x="240" y="8"/>
                  </a:lnTo>
                  <a:lnTo>
                    <a:pt x="228" y="10"/>
                  </a:lnTo>
                  <a:lnTo>
                    <a:pt x="212" y="14"/>
                  </a:lnTo>
                  <a:lnTo>
                    <a:pt x="198" y="18"/>
                  </a:lnTo>
                  <a:lnTo>
                    <a:pt x="196" y="20"/>
                  </a:lnTo>
                  <a:lnTo>
                    <a:pt x="196" y="20"/>
                  </a:lnTo>
                  <a:lnTo>
                    <a:pt x="196" y="20"/>
                  </a:lnTo>
                  <a:lnTo>
                    <a:pt x="180" y="22"/>
                  </a:lnTo>
                  <a:lnTo>
                    <a:pt x="160" y="28"/>
                  </a:lnTo>
                  <a:lnTo>
                    <a:pt x="160" y="28"/>
                  </a:lnTo>
                  <a:lnTo>
                    <a:pt x="158" y="28"/>
                  </a:lnTo>
                  <a:lnTo>
                    <a:pt x="144" y="26"/>
                  </a:lnTo>
                  <a:lnTo>
                    <a:pt x="120" y="30"/>
                  </a:lnTo>
                  <a:lnTo>
                    <a:pt x="100" y="30"/>
                  </a:lnTo>
                  <a:lnTo>
                    <a:pt x="92" y="38"/>
                  </a:lnTo>
                  <a:lnTo>
                    <a:pt x="92" y="38"/>
                  </a:lnTo>
                  <a:lnTo>
                    <a:pt x="82" y="40"/>
                  </a:lnTo>
                  <a:lnTo>
                    <a:pt x="86" y="50"/>
                  </a:lnTo>
                  <a:lnTo>
                    <a:pt x="86" y="66"/>
                  </a:lnTo>
                  <a:lnTo>
                    <a:pt x="84" y="78"/>
                  </a:lnTo>
                  <a:lnTo>
                    <a:pt x="98" y="90"/>
                  </a:lnTo>
                  <a:lnTo>
                    <a:pt x="98" y="90"/>
                  </a:lnTo>
                  <a:lnTo>
                    <a:pt x="98" y="90"/>
                  </a:lnTo>
                  <a:lnTo>
                    <a:pt x="98" y="90"/>
                  </a:lnTo>
                  <a:lnTo>
                    <a:pt x="110" y="102"/>
                  </a:lnTo>
                  <a:lnTo>
                    <a:pt x="110" y="102"/>
                  </a:lnTo>
                  <a:lnTo>
                    <a:pt x="118" y="110"/>
                  </a:lnTo>
                  <a:lnTo>
                    <a:pt x="120" y="114"/>
                  </a:lnTo>
                  <a:lnTo>
                    <a:pt x="120" y="118"/>
                  </a:lnTo>
                  <a:lnTo>
                    <a:pt x="124" y="130"/>
                  </a:lnTo>
                  <a:lnTo>
                    <a:pt x="130" y="142"/>
                  </a:lnTo>
                  <a:lnTo>
                    <a:pt x="130" y="142"/>
                  </a:lnTo>
                  <a:lnTo>
                    <a:pt x="128" y="142"/>
                  </a:lnTo>
                  <a:lnTo>
                    <a:pt x="112" y="154"/>
                  </a:lnTo>
                  <a:lnTo>
                    <a:pt x="102" y="166"/>
                  </a:lnTo>
                  <a:lnTo>
                    <a:pt x="104" y="178"/>
                  </a:lnTo>
                  <a:lnTo>
                    <a:pt x="112" y="196"/>
                  </a:lnTo>
                  <a:lnTo>
                    <a:pt x="112" y="198"/>
                  </a:lnTo>
                  <a:lnTo>
                    <a:pt x="112" y="198"/>
                  </a:lnTo>
                  <a:lnTo>
                    <a:pt x="112" y="198"/>
                  </a:lnTo>
                  <a:lnTo>
                    <a:pt x="112" y="204"/>
                  </a:lnTo>
                  <a:lnTo>
                    <a:pt x="112" y="204"/>
                  </a:lnTo>
                  <a:lnTo>
                    <a:pt x="108" y="210"/>
                  </a:lnTo>
                  <a:lnTo>
                    <a:pt x="106" y="214"/>
                  </a:lnTo>
                  <a:lnTo>
                    <a:pt x="106" y="214"/>
                  </a:lnTo>
                  <a:lnTo>
                    <a:pt x="102" y="216"/>
                  </a:lnTo>
                  <a:lnTo>
                    <a:pt x="96" y="216"/>
                  </a:lnTo>
                  <a:lnTo>
                    <a:pt x="80" y="214"/>
                  </a:lnTo>
                  <a:lnTo>
                    <a:pt x="60" y="210"/>
                  </a:lnTo>
                  <a:lnTo>
                    <a:pt x="60" y="210"/>
                  </a:lnTo>
                  <a:lnTo>
                    <a:pt x="60" y="210"/>
                  </a:lnTo>
                  <a:lnTo>
                    <a:pt x="58" y="210"/>
                  </a:lnTo>
                  <a:lnTo>
                    <a:pt x="44" y="202"/>
                  </a:lnTo>
                  <a:lnTo>
                    <a:pt x="20" y="202"/>
                  </a:lnTo>
                  <a:lnTo>
                    <a:pt x="22" y="202"/>
                  </a:lnTo>
                  <a:lnTo>
                    <a:pt x="20" y="242"/>
                  </a:lnTo>
                  <a:lnTo>
                    <a:pt x="20" y="242"/>
                  </a:lnTo>
                  <a:lnTo>
                    <a:pt x="18" y="246"/>
                  </a:lnTo>
                  <a:lnTo>
                    <a:pt x="16" y="248"/>
                  </a:lnTo>
                  <a:lnTo>
                    <a:pt x="8" y="250"/>
                  </a:lnTo>
                  <a:lnTo>
                    <a:pt x="8" y="250"/>
                  </a:lnTo>
                  <a:lnTo>
                    <a:pt x="6" y="254"/>
                  </a:lnTo>
                  <a:lnTo>
                    <a:pt x="6" y="262"/>
                  </a:lnTo>
                  <a:lnTo>
                    <a:pt x="6" y="262"/>
                  </a:lnTo>
                  <a:lnTo>
                    <a:pt x="4" y="262"/>
                  </a:lnTo>
                  <a:lnTo>
                    <a:pt x="4" y="272"/>
                  </a:lnTo>
                  <a:lnTo>
                    <a:pt x="4" y="272"/>
                  </a:lnTo>
                  <a:lnTo>
                    <a:pt x="10" y="280"/>
                  </a:lnTo>
                  <a:lnTo>
                    <a:pt x="14" y="284"/>
                  </a:lnTo>
                  <a:lnTo>
                    <a:pt x="18" y="304"/>
                  </a:lnTo>
                  <a:lnTo>
                    <a:pt x="18" y="310"/>
                  </a:lnTo>
                  <a:lnTo>
                    <a:pt x="18" y="310"/>
                  </a:lnTo>
                  <a:lnTo>
                    <a:pt x="16" y="322"/>
                  </a:lnTo>
                  <a:lnTo>
                    <a:pt x="10" y="338"/>
                  </a:lnTo>
                  <a:lnTo>
                    <a:pt x="0" y="358"/>
                  </a:lnTo>
                  <a:lnTo>
                    <a:pt x="0" y="362"/>
                  </a:lnTo>
                  <a:lnTo>
                    <a:pt x="0" y="370"/>
                  </a:lnTo>
                  <a:lnTo>
                    <a:pt x="12" y="384"/>
                  </a:lnTo>
                  <a:lnTo>
                    <a:pt x="12" y="384"/>
                  </a:lnTo>
                  <a:lnTo>
                    <a:pt x="16" y="394"/>
                  </a:lnTo>
                  <a:lnTo>
                    <a:pt x="26" y="406"/>
                  </a:lnTo>
                  <a:lnTo>
                    <a:pt x="40" y="422"/>
                  </a:lnTo>
                  <a:lnTo>
                    <a:pt x="40" y="422"/>
                  </a:lnTo>
                  <a:lnTo>
                    <a:pt x="48" y="430"/>
                  </a:lnTo>
                  <a:lnTo>
                    <a:pt x="52" y="430"/>
                  </a:lnTo>
                  <a:lnTo>
                    <a:pt x="68" y="422"/>
                  </a:lnTo>
                  <a:lnTo>
                    <a:pt x="68" y="422"/>
                  </a:lnTo>
                  <a:lnTo>
                    <a:pt x="72" y="418"/>
                  </a:lnTo>
                  <a:lnTo>
                    <a:pt x="76" y="418"/>
                  </a:lnTo>
                  <a:lnTo>
                    <a:pt x="76" y="418"/>
                  </a:lnTo>
                  <a:lnTo>
                    <a:pt x="84" y="420"/>
                  </a:lnTo>
                  <a:lnTo>
                    <a:pt x="92" y="424"/>
                  </a:lnTo>
                  <a:lnTo>
                    <a:pt x="92" y="424"/>
                  </a:lnTo>
                  <a:lnTo>
                    <a:pt x="92" y="424"/>
                  </a:lnTo>
                  <a:lnTo>
                    <a:pt x="92" y="426"/>
                  </a:lnTo>
                  <a:lnTo>
                    <a:pt x="100" y="434"/>
                  </a:lnTo>
                  <a:lnTo>
                    <a:pt x="104" y="444"/>
                  </a:lnTo>
                  <a:lnTo>
                    <a:pt x="108" y="448"/>
                  </a:lnTo>
                  <a:lnTo>
                    <a:pt x="110" y="450"/>
                  </a:lnTo>
                  <a:lnTo>
                    <a:pt x="120" y="458"/>
                  </a:lnTo>
                  <a:lnTo>
                    <a:pt x="126" y="458"/>
                  </a:lnTo>
                  <a:lnTo>
                    <a:pt x="126" y="458"/>
                  </a:lnTo>
                  <a:lnTo>
                    <a:pt x="132" y="460"/>
                  </a:lnTo>
                  <a:lnTo>
                    <a:pt x="136" y="464"/>
                  </a:lnTo>
                  <a:lnTo>
                    <a:pt x="136" y="464"/>
                  </a:lnTo>
                  <a:lnTo>
                    <a:pt x="144" y="468"/>
                  </a:lnTo>
                  <a:lnTo>
                    <a:pt x="160" y="474"/>
                  </a:lnTo>
                  <a:lnTo>
                    <a:pt x="162" y="474"/>
                  </a:lnTo>
                  <a:lnTo>
                    <a:pt x="186" y="482"/>
                  </a:lnTo>
                  <a:lnTo>
                    <a:pt x="186" y="482"/>
                  </a:lnTo>
                  <a:lnTo>
                    <a:pt x="188" y="482"/>
                  </a:lnTo>
                  <a:lnTo>
                    <a:pt x="204" y="490"/>
                  </a:lnTo>
                  <a:lnTo>
                    <a:pt x="232" y="498"/>
                  </a:lnTo>
                  <a:lnTo>
                    <a:pt x="234" y="498"/>
                  </a:lnTo>
                  <a:lnTo>
                    <a:pt x="272" y="500"/>
                  </a:lnTo>
                  <a:lnTo>
                    <a:pt x="288" y="494"/>
                  </a:lnTo>
                  <a:lnTo>
                    <a:pt x="304" y="494"/>
                  </a:lnTo>
                  <a:lnTo>
                    <a:pt x="304" y="494"/>
                  </a:lnTo>
                  <a:lnTo>
                    <a:pt x="304" y="496"/>
                  </a:lnTo>
                  <a:lnTo>
                    <a:pt x="316" y="512"/>
                  </a:lnTo>
                  <a:lnTo>
                    <a:pt x="316" y="512"/>
                  </a:lnTo>
                  <a:lnTo>
                    <a:pt x="316" y="512"/>
                  </a:lnTo>
                  <a:lnTo>
                    <a:pt x="324" y="526"/>
                  </a:lnTo>
                  <a:lnTo>
                    <a:pt x="332" y="532"/>
                  </a:lnTo>
                  <a:lnTo>
                    <a:pt x="340" y="536"/>
                  </a:lnTo>
                  <a:lnTo>
                    <a:pt x="340" y="538"/>
                  </a:lnTo>
                  <a:lnTo>
                    <a:pt x="340" y="538"/>
                  </a:lnTo>
                  <a:lnTo>
                    <a:pt x="342" y="538"/>
                  </a:lnTo>
                  <a:lnTo>
                    <a:pt x="348" y="554"/>
                  </a:lnTo>
                  <a:lnTo>
                    <a:pt x="348" y="554"/>
                  </a:lnTo>
                  <a:lnTo>
                    <a:pt x="350" y="554"/>
                  </a:lnTo>
                  <a:lnTo>
                    <a:pt x="350" y="556"/>
                  </a:lnTo>
                  <a:lnTo>
                    <a:pt x="354" y="574"/>
                  </a:lnTo>
                  <a:lnTo>
                    <a:pt x="364" y="578"/>
                  </a:lnTo>
                  <a:lnTo>
                    <a:pt x="366" y="578"/>
                  </a:lnTo>
                  <a:lnTo>
                    <a:pt x="366" y="578"/>
                  </a:lnTo>
                  <a:lnTo>
                    <a:pt x="366" y="578"/>
                  </a:lnTo>
                  <a:lnTo>
                    <a:pt x="376" y="582"/>
                  </a:lnTo>
                  <a:lnTo>
                    <a:pt x="388" y="580"/>
                  </a:lnTo>
                  <a:lnTo>
                    <a:pt x="390" y="568"/>
                  </a:lnTo>
                  <a:lnTo>
                    <a:pt x="390" y="568"/>
                  </a:lnTo>
                  <a:lnTo>
                    <a:pt x="392" y="566"/>
                  </a:lnTo>
                  <a:lnTo>
                    <a:pt x="404" y="554"/>
                  </a:lnTo>
                  <a:lnTo>
                    <a:pt x="420" y="558"/>
                  </a:lnTo>
                  <a:lnTo>
                    <a:pt x="420" y="558"/>
                  </a:lnTo>
                  <a:lnTo>
                    <a:pt x="428" y="574"/>
                  </a:lnTo>
                  <a:lnTo>
                    <a:pt x="442" y="570"/>
                  </a:lnTo>
                  <a:lnTo>
                    <a:pt x="444" y="554"/>
                  </a:lnTo>
                  <a:lnTo>
                    <a:pt x="444" y="554"/>
                  </a:lnTo>
                  <a:lnTo>
                    <a:pt x="444" y="552"/>
                  </a:lnTo>
                  <a:lnTo>
                    <a:pt x="444" y="552"/>
                  </a:lnTo>
                  <a:lnTo>
                    <a:pt x="456" y="546"/>
                  </a:lnTo>
                  <a:lnTo>
                    <a:pt x="452" y="524"/>
                  </a:lnTo>
                  <a:lnTo>
                    <a:pt x="452" y="522"/>
                  </a:lnTo>
                  <a:lnTo>
                    <a:pt x="452" y="522"/>
                  </a:lnTo>
                  <a:lnTo>
                    <a:pt x="452" y="522"/>
                  </a:lnTo>
                  <a:lnTo>
                    <a:pt x="464" y="496"/>
                  </a:lnTo>
                  <a:lnTo>
                    <a:pt x="476" y="492"/>
                  </a:lnTo>
                  <a:lnTo>
                    <a:pt x="472" y="470"/>
                  </a:lnTo>
                  <a:lnTo>
                    <a:pt x="484" y="470"/>
                  </a:lnTo>
                  <a:lnTo>
                    <a:pt x="484" y="458"/>
                  </a:lnTo>
                  <a:lnTo>
                    <a:pt x="476" y="438"/>
                  </a:lnTo>
                  <a:lnTo>
                    <a:pt x="476" y="438"/>
                  </a:lnTo>
                  <a:lnTo>
                    <a:pt x="476" y="436"/>
                  </a:lnTo>
                  <a:lnTo>
                    <a:pt x="478" y="420"/>
                  </a:lnTo>
                  <a:lnTo>
                    <a:pt x="478" y="418"/>
                  </a:lnTo>
                  <a:lnTo>
                    <a:pt x="480" y="418"/>
                  </a:lnTo>
                  <a:lnTo>
                    <a:pt x="488" y="406"/>
                  </a:lnTo>
                  <a:lnTo>
                    <a:pt x="490" y="406"/>
                  </a:lnTo>
                  <a:lnTo>
                    <a:pt x="492" y="406"/>
                  </a:lnTo>
                  <a:lnTo>
                    <a:pt x="514" y="410"/>
                  </a:lnTo>
                  <a:lnTo>
                    <a:pt x="514" y="410"/>
                  </a:lnTo>
                  <a:lnTo>
                    <a:pt x="532" y="414"/>
                  </a:lnTo>
                  <a:lnTo>
                    <a:pt x="548" y="410"/>
                  </a:lnTo>
                  <a:lnTo>
                    <a:pt x="556" y="426"/>
                  </a:lnTo>
                  <a:lnTo>
                    <a:pt x="556" y="428"/>
                  </a:lnTo>
                  <a:lnTo>
                    <a:pt x="556" y="440"/>
                  </a:lnTo>
                  <a:lnTo>
                    <a:pt x="560" y="452"/>
                  </a:lnTo>
                  <a:lnTo>
                    <a:pt x="560" y="452"/>
                  </a:lnTo>
                  <a:lnTo>
                    <a:pt x="562" y="458"/>
                  </a:lnTo>
                  <a:lnTo>
                    <a:pt x="568" y="462"/>
                  </a:lnTo>
                  <a:lnTo>
                    <a:pt x="568" y="462"/>
                  </a:lnTo>
                  <a:lnTo>
                    <a:pt x="568" y="462"/>
                  </a:lnTo>
                  <a:lnTo>
                    <a:pt x="578" y="464"/>
                  </a:lnTo>
                  <a:lnTo>
                    <a:pt x="580" y="468"/>
                  </a:lnTo>
                  <a:lnTo>
                    <a:pt x="580" y="470"/>
                  </a:lnTo>
                  <a:lnTo>
                    <a:pt x="580" y="470"/>
                  </a:lnTo>
                  <a:lnTo>
                    <a:pt x="584" y="478"/>
                  </a:lnTo>
                  <a:lnTo>
                    <a:pt x="590" y="486"/>
                  </a:lnTo>
                  <a:lnTo>
                    <a:pt x="598" y="498"/>
                  </a:lnTo>
                  <a:lnTo>
                    <a:pt x="598" y="498"/>
                  </a:lnTo>
                  <a:lnTo>
                    <a:pt x="598" y="498"/>
                  </a:lnTo>
                  <a:lnTo>
                    <a:pt x="602" y="506"/>
                  </a:lnTo>
                  <a:lnTo>
                    <a:pt x="610" y="506"/>
                  </a:lnTo>
                  <a:lnTo>
                    <a:pt x="624" y="494"/>
                  </a:lnTo>
                  <a:lnTo>
                    <a:pt x="632" y="512"/>
                  </a:lnTo>
                  <a:lnTo>
                    <a:pt x="650" y="518"/>
                  </a:lnTo>
                  <a:lnTo>
                    <a:pt x="650" y="518"/>
                  </a:lnTo>
                  <a:lnTo>
                    <a:pt x="652" y="518"/>
                  </a:lnTo>
                  <a:lnTo>
                    <a:pt x="660" y="534"/>
                  </a:lnTo>
                  <a:lnTo>
                    <a:pt x="664" y="538"/>
                  </a:lnTo>
                  <a:lnTo>
                    <a:pt x="664" y="522"/>
                  </a:lnTo>
                  <a:lnTo>
                    <a:pt x="664" y="522"/>
                  </a:lnTo>
                  <a:lnTo>
                    <a:pt x="664" y="518"/>
                  </a:lnTo>
                  <a:lnTo>
                    <a:pt x="700" y="518"/>
                  </a:lnTo>
                  <a:lnTo>
                    <a:pt x="700" y="514"/>
                  </a:lnTo>
                  <a:lnTo>
                    <a:pt x="700" y="514"/>
                  </a:lnTo>
                  <a:lnTo>
                    <a:pt x="702" y="512"/>
                  </a:lnTo>
                  <a:lnTo>
                    <a:pt x="700" y="508"/>
                  </a:lnTo>
                  <a:lnTo>
                    <a:pt x="700" y="508"/>
                  </a:lnTo>
                  <a:lnTo>
                    <a:pt x="698" y="500"/>
                  </a:lnTo>
                  <a:lnTo>
                    <a:pt x="696" y="494"/>
                  </a:lnTo>
                  <a:lnTo>
                    <a:pt x="696" y="494"/>
                  </a:lnTo>
                  <a:lnTo>
                    <a:pt x="696" y="486"/>
                  </a:lnTo>
                  <a:lnTo>
                    <a:pt x="698" y="480"/>
                  </a:lnTo>
                  <a:lnTo>
                    <a:pt x="698" y="480"/>
                  </a:lnTo>
                  <a:lnTo>
                    <a:pt x="702" y="478"/>
                  </a:lnTo>
                  <a:lnTo>
                    <a:pt x="706" y="478"/>
                  </a:lnTo>
                  <a:lnTo>
                    <a:pt x="720" y="482"/>
                  </a:lnTo>
                  <a:lnTo>
                    <a:pt x="722" y="472"/>
                  </a:lnTo>
                  <a:lnTo>
                    <a:pt x="696" y="460"/>
                  </a:lnTo>
                  <a:lnTo>
                    <a:pt x="694" y="460"/>
                  </a:lnTo>
                  <a:lnTo>
                    <a:pt x="692" y="458"/>
                  </a:lnTo>
                  <a:lnTo>
                    <a:pt x="692" y="458"/>
                  </a:lnTo>
                  <a:lnTo>
                    <a:pt x="692" y="458"/>
                  </a:lnTo>
                  <a:lnTo>
                    <a:pt x="688" y="426"/>
                  </a:lnTo>
                  <a:lnTo>
                    <a:pt x="690" y="406"/>
                  </a:lnTo>
                  <a:lnTo>
                    <a:pt x="690" y="402"/>
                  </a:lnTo>
                  <a:lnTo>
                    <a:pt x="690" y="402"/>
                  </a:lnTo>
                  <a:lnTo>
                    <a:pt x="734" y="406"/>
                  </a:lnTo>
                  <a:lnTo>
                    <a:pt x="744" y="396"/>
                  </a:lnTo>
                  <a:lnTo>
                    <a:pt x="744" y="396"/>
                  </a:lnTo>
                  <a:lnTo>
                    <a:pt x="746" y="392"/>
                  </a:lnTo>
                  <a:lnTo>
                    <a:pt x="744" y="388"/>
                  </a:lnTo>
                  <a:lnTo>
                    <a:pt x="744" y="388"/>
                  </a:lnTo>
                  <a:lnTo>
                    <a:pt x="732" y="382"/>
                  </a:lnTo>
                  <a:lnTo>
                    <a:pt x="730" y="378"/>
                  </a:lnTo>
                  <a:lnTo>
                    <a:pt x="728" y="374"/>
                  </a:lnTo>
                  <a:lnTo>
                    <a:pt x="728" y="374"/>
                  </a:lnTo>
                  <a:lnTo>
                    <a:pt x="730" y="372"/>
                  </a:lnTo>
                  <a:lnTo>
                    <a:pt x="732" y="368"/>
                  </a:lnTo>
                  <a:lnTo>
                    <a:pt x="752" y="350"/>
                  </a:lnTo>
                  <a:lnTo>
                    <a:pt x="772" y="348"/>
                  </a:lnTo>
                  <a:lnTo>
                    <a:pt x="782" y="330"/>
                  </a:lnTo>
                  <a:lnTo>
                    <a:pt x="782" y="314"/>
                  </a:lnTo>
                  <a:lnTo>
                    <a:pt x="796" y="310"/>
                  </a:lnTo>
                  <a:lnTo>
                    <a:pt x="796" y="310"/>
                  </a:lnTo>
                  <a:lnTo>
                    <a:pt x="804" y="290"/>
                  </a:lnTo>
                  <a:lnTo>
                    <a:pt x="812" y="276"/>
                  </a:lnTo>
                  <a:lnTo>
                    <a:pt x="800" y="256"/>
                  </a:lnTo>
                  <a:lnTo>
                    <a:pt x="800" y="256"/>
                  </a:lnTo>
                  <a:lnTo>
                    <a:pt x="800" y="256"/>
                  </a:lnTo>
                  <a:lnTo>
                    <a:pt x="800" y="254"/>
                  </a:lnTo>
                  <a:lnTo>
                    <a:pt x="792" y="228"/>
                  </a:lnTo>
                  <a:lnTo>
                    <a:pt x="792" y="226"/>
                  </a:lnTo>
                  <a:lnTo>
                    <a:pt x="788" y="198"/>
                  </a:lnTo>
                  <a:lnTo>
                    <a:pt x="778" y="182"/>
                  </a:lnTo>
                  <a:lnTo>
                    <a:pt x="764" y="168"/>
                  </a:lnTo>
                  <a:lnTo>
                    <a:pt x="764" y="168"/>
                  </a:lnTo>
                  <a:lnTo>
                    <a:pt x="764" y="166"/>
                  </a:lnTo>
                  <a:lnTo>
                    <a:pt x="764" y="166"/>
                  </a:lnTo>
                  <a:lnTo>
                    <a:pt x="762" y="150"/>
                  </a:lnTo>
                  <a:lnTo>
                    <a:pt x="736" y="158"/>
                  </a:lnTo>
                  <a:lnTo>
                    <a:pt x="736" y="158"/>
                  </a:lnTo>
                  <a:lnTo>
                    <a:pt x="724" y="144"/>
                  </a:lnTo>
                  <a:lnTo>
                    <a:pt x="688" y="118"/>
                  </a:lnTo>
                  <a:lnTo>
                    <a:pt x="686" y="118"/>
                  </a:lnTo>
                  <a:lnTo>
                    <a:pt x="672" y="100"/>
                  </a:lnTo>
                  <a:lnTo>
                    <a:pt x="664" y="94"/>
                  </a:lnTo>
                  <a:lnTo>
                    <a:pt x="658" y="102"/>
                  </a:lnTo>
                  <a:lnTo>
                    <a:pt x="658" y="104"/>
                  </a:lnTo>
                  <a:lnTo>
                    <a:pt x="658" y="106"/>
                  </a:lnTo>
                  <a:lnTo>
                    <a:pt x="656" y="106"/>
                  </a:lnTo>
                  <a:lnTo>
                    <a:pt x="656" y="106"/>
                  </a:lnTo>
                  <a:lnTo>
                    <a:pt x="644" y="106"/>
                  </a:lnTo>
                  <a:lnTo>
                    <a:pt x="642" y="106"/>
                  </a:lnTo>
                  <a:lnTo>
                    <a:pt x="642" y="106"/>
                  </a:lnTo>
                  <a:lnTo>
                    <a:pt x="616" y="78"/>
                  </a:lnTo>
                  <a:lnTo>
                    <a:pt x="616" y="78"/>
                  </a:lnTo>
                  <a:lnTo>
                    <a:pt x="606" y="72"/>
                  </a:lnTo>
                  <a:lnTo>
                    <a:pt x="596" y="62"/>
                  </a:lnTo>
                  <a:lnTo>
                    <a:pt x="584" y="54"/>
                  </a:lnTo>
                  <a:lnTo>
                    <a:pt x="584" y="52"/>
                  </a:lnTo>
                  <a:lnTo>
                    <a:pt x="570" y="44"/>
                  </a:lnTo>
                  <a:lnTo>
                    <a:pt x="562" y="50"/>
                  </a:lnTo>
                  <a:lnTo>
                    <a:pt x="560" y="52"/>
                  </a:lnTo>
                  <a:lnTo>
                    <a:pt x="560" y="52"/>
                  </a:lnTo>
                  <a:lnTo>
                    <a:pt x="560" y="52"/>
                  </a:lnTo>
                  <a:lnTo>
                    <a:pt x="552" y="50"/>
                  </a:lnTo>
                  <a:lnTo>
                    <a:pt x="544" y="54"/>
                  </a:lnTo>
                  <a:lnTo>
                    <a:pt x="544" y="54"/>
                  </a:lnTo>
                  <a:lnTo>
                    <a:pt x="542" y="56"/>
                  </a:lnTo>
                  <a:lnTo>
                    <a:pt x="542" y="56"/>
                  </a:lnTo>
                  <a:lnTo>
                    <a:pt x="530" y="58"/>
                  </a:lnTo>
                  <a:lnTo>
                    <a:pt x="530" y="58"/>
                  </a:lnTo>
                  <a:lnTo>
                    <a:pt x="484" y="30"/>
                  </a:lnTo>
                  <a:lnTo>
                    <a:pt x="484" y="30"/>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11" name="Freeform 10"/>
            <p:cNvSpPr>
              <a:spLocks/>
            </p:cNvSpPr>
            <p:nvPr/>
          </p:nvSpPr>
          <p:spPr bwMode="auto">
            <a:xfrm>
              <a:off x="2806700" y="3809319"/>
              <a:ext cx="1114425" cy="977900"/>
            </a:xfrm>
            <a:custGeom>
              <a:avLst/>
              <a:gdLst>
                <a:gd name="T0" fmla="*/ 20 w 702"/>
                <a:gd name="T1" fmla="*/ 28 h 616"/>
                <a:gd name="T2" fmla="*/ 6 w 702"/>
                <a:gd name="T3" fmla="*/ 94 h 616"/>
                <a:gd name="T4" fmla="*/ 38 w 702"/>
                <a:gd name="T5" fmla="*/ 138 h 616"/>
                <a:gd name="T6" fmla="*/ 56 w 702"/>
                <a:gd name="T7" fmla="*/ 178 h 616"/>
                <a:gd name="T8" fmla="*/ 70 w 702"/>
                <a:gd name="T9" fmla="*/ 196 h 616"/>
                <a:gd name="T10" fmla="*/ 82 w 702"/>
                <a:gd name="T11" fmla="*/ 258 h 616"/>
                <a:gd name="T12" fmla="*/ 90 w 702"/>
                <a:gd name="T13" fmla="*/ 286 h 616"/>
                <a:gd name="T14" fmla="*/ 88 w 702"/>
                <a:gd name="T15" fmla="*/ 320 h 616"/>
                <a:gd name="T16" fmla="*/ 100 w 702"/>
                <a:gd name="T17" fmla="*/ 350 h 616"/>
                <a:gd name="T18" fmla="*/ 86 w 702"/>
                <a:gd name="T19" fmla="*/ 418 h 616"/>
                <a:gd name="T20" fmla="*/ 102 w 702"/>
                <a:gd name="T21" fmla="*/ 442 h 616"/>
                <a:gd name="T22" fmla="*/ 110 w 702"/>
                <a:gd name="T23" fmla="*/ 462 h 616"/>
                <a:gd name="T24" fmla="*/ 122 w 702"/>
                <a:gd name="T25" fmla="*/ 444 h 616"/>
                <a:gd name="T26" fmla="*/ 126 w 702"/>
                <a:gd name="T27" fmla="*/ 420 h 616"/>
                <a:gd name="T28" fmla="*/ 156 w 702"/>
                <a:gd name="T29" fmla="*/ 440 h 616"/>
                <a:gd name="T30" fmla="*/ 170 w 702"/>
                <a:gd name="T31" fmla="*/ 474 h 616"/>
                <a:gd name="T32" fmla="*/ 200 w 702"/>
                <a:gd name="T33" fmla="*/ 470 h 616"/>
                <a:gd name="T34" fmla="*/ 238 w 702"/>
                <a:gd name="T35" fmla="*/ 558 h 616"/>
                <a:gd name="T36" fmla="*/ 246 w 702"/>
                <a:gd name="T37" fmla="*/ 598 h 616"/>
                <a:gd name="T38" fmla="*/ 262 w 702"/>
                <a:gd name="T39" fmla="*/ 592 h 616"/>
                <a:gd name="T40" fmla="*/ 270 w 702"/>
                <a:gd name="T41" fmla="*/ 614 h 616"/>
                <a:gd name="T42" fmla="*/ 306 w 702"/>
                <a:gd name="T43" fmla="*/ 586 h 616"/>
                <a:gd name="T44" fmla="*/ 330 w 702"/>
                <a:gd name="T45" fmla="*/ 546 h 616"/>
                <a:gd name="T46" fmla="*/ 332 w 702"/>
                <a:gd name="T47" fmla="*/ 518 h 616"/>
                <a:gd name="T48" fmla="*/ 374 w 702"/>
                <a:gd name="T49" fmla="*/ 470 h 616"/>
                <a:gd name="T50" fmla="*/ 402 w 702"/>
                <a:gd name="T51" fmla="*/ 426 h 616"/>
                <a:gd name="T52" fmla="*/ 442 w 702"/>
                <a:gd name="T53" fmla="*/ 472 h 616"/>
                <a:gd name="T54" fmla="*/ 458 w 702"/>
                <a:gd name="T55" fmla="*/ 474 h 616"/>
                <a:gd name="T56" fmla="*/ 480 w 702"/>
                <a:gd name="T57" fmla="*/ 466 h 616"/>
                <a:gd name="T58" fmla="*/ 498 w 702"/>
                <a:gd name="T59" fmla="*/ 494 h 616"/>
                <a:gd name="T60" fmla="*/ 556 w 702"/>
                <a:gd name="T61" fmla="*/ 472 h 616"/>
                <a:gd name="T62" fmla="*/ 528 w 702"/>
                <a:gd name="T63" fmla="*/ 458 h 616"/>
                <a:gd name="T64" fmla="*/ 530 w 702"/>
                <a:gd name="T65" fmla="*/ 416 h 616"/>
                <a:gd name="T66" fmla="*/ 550 w 702"/>
                <a:gd name="T67" fmla="*/ 414 h 616"/>
                <a:gd name="T68" fmla="*/ 516 w 702"/>
                <a:gd name="T69" fmla="*/ 372 h 616"/>
                <a:gd name="T70" fmla="*/ 606 w 702"/>
                <a:gd name="T71" fmla="*/ 288 h 616"/>
                <a:gd name="T72" fmla="*/ 654 w 702"/>
                <a:gd name="T73" fmla="*/ 242 h 616"/>
                <a:gd name="T74" fmla="*/ 674 w 702"/>
                <a:gd name="T75" fmla="*/ 214 h 616"/>
                <a:gd name="T76" fmla="*/ 702 w 702"/>
                <a:gd name="T77" fmla="*/ 158 h 616"/>
                <a:gd name="T78" fmla="*/ 638 w 702"/>
                <a:gd name="T79" fmla="*/ 146 h 616"/>
                <a:gd name="T80" fmla="*/ 624 w 702"/>
                <a:gd name="T81" fmla="*/ 142 h 616"/>
                <a:gd name="T82" fmla="*/ 608 w 702"/>
                <a:gd name="T83" fmla="*/ 146 h 616"/>
                <a:gd name="T84" fmla="*/ 596 w 702"/>
                <a:gd name="T85" fmla="*/ 126 h 616"/>
                <a:gd name="T86" fmla="*/ 576 w 702"/>
                <a:gd name="T87" fmla="*/ 124 h 616"/>
                <a:gd name="T88" fmla="*/ 526 w 702"/>
                <a:gd name="T89" fmla="*/ 116 h 616"/>
                <a:gd name="T90" fmla="*/ 506 w 702"/>
                <a:gd name="T91" fmla="*/ 118 h 616"/>
                <a:gd name="T92" fmla="*/ 452 w 702"/>
                <a:gd name="T93" fmla="*/ 118 h 616"/>
                <a:gd name="T94" fmla="*/ 442 w 702"/>
                <a:gd name="T95" fmla="*/ 80 h 616"/>
                <a:gd name="T96" fmla="*/ 360 w 702"/>
                <a:gd name="T97" fmla="*/ 32 h 616"/>
                <a:gd name="T98" fmla="*/ 338 w 702"/>
                <a:gd name="T99" fmla="*/ 0 h 616"/>
                <a:gd name="T100" fmla="*/ 320 w 702"/>
                <a:gd name="T101" fmla="*/ 62 h 616"/>
                <a:gd name="T102" fmla="*/ 306 w 702"/>
                <a:gd name="T103" fmla="*/ 70 h 616"/>
                <a:gd name="T104" fmla="*/ 262 w 702"/>
                <a:gd name="T105" fmla="*/ 82 h 616"/>
                <a:gd name="T106" fmla="*/ 240 w 702"/>
                <a:gd name="T107" fmla="*/ 88 h 616"/>
                <a:gd name="T108" fmla="*/ 242 w 702"/>
                <a:gd name="T109" fmla="*/ 116 h 616"/>
                <a:gd name="T110" fmla="*/ 188 w 702"/>
                <a:gd name="T111" fmla="*/ 134 h 616"/>
                <a:gd name="T112" fmla="*/ 146 w 702"/>
                <a:gd name="T113" fmla="*/ 106 h 616"/>
                <a:gd name="T114" fmla="*/ 118 w 702"/>
                <a:gd name="T115" fmla="*/ 84 h 616"/>
                <a:gd name="T116" fmla="*/ 98 w 702"/>
                <a:gd name="T117" fmla="*/ 62 h 616"/>
                <a:gd name="T118" fmla="*/ 78 w 702"/>
                <a:gd name="T119" fmla="*/ 12 h 6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702" h="616">
                  <a:moveTo>
                    <a:pt x="66" y="14"/>
                  </a:moveTo>
                  <a:lnTo>
                    <a:pt x="46" y="10"/>
                  </a:lnTo>
                  <a:lnTo>
                    <a:pt x="28" y="6"/>
                  </a:lnTo>
                  <a:lnTo>
                    <a:pt x="22" y="14"/>
                  </a:lnTo>
                  <a:lnTo>
                    <a:pt x="20" y="28"/>
                  </a:lnTo>
                  <a:lnTo>
                    <a:pt x="20" y="28"/>
                  </a:lnTo>
                  <a:lnTo>
                    <a:pt x="26" y="50"/>
                  </a:lnTo>
                  <a:lnTo>
                    <a:pt x="26" y="66"/>
                  </a:lnTo>
                  <a:lnTo>
                    <a:pt x="26" y="70"/>
                  </a:lnTo>
                  <a:lnTo>
                    <a:pt x="18" y="70"/>
                  </a:lnTo>
                  <a:lnTo>
                    <a:pt x="22" y="90"/>
                  </a:lnTo>
                  <a:lnTo>
                    <a:pt x="6" y="94"/>
                  </a:lnTo>
                  <a:lnTo>
                    <a:pt x="0" y="106"/>
                  </a:lnTo>
                  <a:lnTo>
                    <a:pt x="8" y="114"/>
                  </a:lnTo>
                  <a:lnTo>
                    <a:pt x="10" y="114"/>
                  </a:lnTo>
                  <a:lnTo>
                    <a:pt x="10" y="114"/>
                  </a:lnTo>
                  <a:lnTo>
                    <a:pt x="38" y="136"/>
                  </a:lnTo>
                  <a:lnTo>
                    <a:pt x="38" y="138"/>
                  </a:lnTo>
                  <a:lnTo>
                    <a:pt x="38" y="138"/>
                  </a:lnTo>
                  <a:lnTo>
                    <a:pt x="38" y="138"/>
                  </a:lnTo>
                  <a:lnTo>
                    <a:pt x="38" y="138"/>
                  </a:lnTo>
                  <a:lnTo>
                    <a:pt x="42" y="158"/>
                  </a:lnTo>
                  <a:lnTo>
                    <a:pt x="56" y="178"/>
                  </a:lnTo>
                  <a:lnTo>
                    <a:pt x="56" y="178"/>
                  </a:lnTo>
                  <a:lnTo>
                    <a:pt x="62" y="184"/>
                  </a:lnTo>
                  <a:lnTo>
                    <a:pt x="70" y="194"/>
                  </a:lnTo>
                  <a:lnTo>
                    <a:pt x="70" y="194"/>
                  </a:lnTo>
                  <a:lnTo>
                    <a:pt x="72" y="194"/>
                  </a:lnTo>
                  <a:lnTo>
                    <a:pt x="72" y="194"/>
                  </a:lnTo>
                  <a:lnTo>
                    <a:pt x="70" y="196"/>
                  </a:lnTo>
                  <a:lnTo>
                    <a:pt x="70" y="214"/>
                  </a:lnTo>
                  <a:lnTo>
                    <a:pt x="70" y="214"/>
                  </a:lnTo>
                  <a:lnTo>
                    <a:pt x="74" y="226"/>
                  </a:lnTo>
                  <a:lnTo>
                    <a:pt x="74" y="244"/>
                  </a:lnTo>
                  <a:lnTo>
                    <a:pt x="74" y="244"/>
                  </a:lnTo>
                  <a:lnTo>
                    <a:pt x="82" y="258"/>
                  </a:lnTo>
                  <a:lnTo>
                    <a:pt x="84" y="266"/>
                  </a:lnTo>
                  <a:lnTo>
                    <a:pt x="84" y="266"/>
                  </a:lnTo>
                  <a:lnTo>
                    <a:pt x="86" y="274"/>
                  </a:lnTo>
                  <a:lnTo>
                    <a:pt x="90" y="286"/>
                  </a:lnTo>
                  <a:lnTo>
                    <a:pt x="90" y="286"/>
                  </a:lnTo>
                  <a:lnTo>
                    <a:pt x="90" y="286"/>
                  </a:lnTo>
                  <a:lnTo>
                    <a:pt x="90" y="286"/>
                  </a:lnTo>
                  <a:lnTo>
                    <a:pt x="90" y="286"/>
                  </a:lnTo>
                  <a:lnTo>
                    <a:pt x="92" y="302"/>
                  </a:lnTo>
                  <a:lnTo>
                    <a:pt x="90" y="314"/>
                  </a:lnTo>
                  <a:lnTo>
                    <a:pt x="90" y="314"/>
                  </a:lnTo>
                  <a:lnTo>
                    <a:pt x="88" y="320"/>
                  </a:lnTo>
                  <a:lnTo>
                    <a:pt x="90" y="326"/>
                  </a:lnTo>
                  <a:lnTo>
                    <a:pt x="94" y="336"/>
                  </a:lnTo>
                  <a:lnTo>
                    <a:pt x="98" y="346"/>
                  </a:lnTo>
                  <a:lnTo>
                    <a:pt x="100" y="346"/>
                  </a:lnTo>
                  <a:lnTo>
                    <a:pt x="100" y="348"/>
                  </a:lnTo>
                  <a:lnTo>
                    <a:pt x="100" y="350"/>
                  </a:lnTo>
                  <a:lnTo>
                    <a:pt x="86" y="378"/>
                  </a:lnTo>
                  <a:lnTo>
                    <a:pt x="86" y="378"/>
                  </a:lnTo>
                  <a:lnTo>
                    <a:pt x="90" y="386"/>
                  </a:lnTo>
                  <a:lnTo>
                    <a:pt x="90" y="392"/>
                  </a:lnTo>
                  <a:lnTo>
                    <a:pt x="86" y="418"/>
                  </a:lnTo>
                  <a:lnTo>
                    <a:pt x="86" y="418"/>
                  </a:lnTo>
                  <a:lnTo>
                    <a:pt x="86" y="428"/>
                  </a:lnTo>
                  <a:lnTo>
                    <a:pt x="88" y="432"/>
                  </a:lnTo>
                  <a:lnTo>
                    <a:pt x="90" y="434"/>
                  </a:lnTo>
                  <a:lnTo>
                    <a:pt x="94" y="436"/>
                  </a:lnTo>
                  <a:lnTo>
                    <a:pt x="94" y="436"/>
                  </a:lnTo>
                  <a:lnTo>
                    <a:pt x="102" y="442"/>
                  </a:lnTo>
                  <a:lnTo>
                    <a:pt x="104" y="448"/>
                  </a:lnTo>
                  <a:lnTo>
                    <a:pt x="102" y="462"/>
                  </a:lnTo>
                  <a:lnTo>
                    <a:pt x="106" y="462"/>
                  </a:lnTo>
                  <a:lnTo>
                    <a:pt x="108" y="464"/>
                  </a:lnTo>
                  <a:lnTo>
                    <a:pt x="110" y="462"/>
                  </a:lnTo>
                  <a:lnTo>
                    <a:pt x="110" y="462"/>
                  </a:lnTo>
                  <a:lnTo>
                    <a:pt x="114" y="458"/>
                  </a:lnTo>
                  <a:lnTo>
                    <a:pt x="116" y="452"/>
                  </a:lnTo>
                  <a:lnTo>
                    <a:pt x="118" y="450"/>
                  </a:lnTo>
                  <a:lnTo>
                    <a:pt x="118" y="448"/>
                  </a:lnTo>
                  <a:lnTo>
                    <a:pt x="118" y="448"/>
                  </a:lnTo>
                  <a:lnTo>
                    <a:pt x="122" y="444"/>
                  </a:lnTo>
                  <a:lnTo>
                    <a:pt x="126" y="440"/>
                  </a:lnTo>
                  <a:lnTo>
                    <a:pt x="126" y="440"/>
                  </a:lnTo>
                  <a:lnTo>
                    <a:pt x="126" y="434"/>
                  </a:lnTo>
                  <a:lnTo>
                    <a:pt x="124" y="426"/>
                  </a:lnTo>
                  <a:lnTo>
                    <a:pt x="122" y="422"/>
                  </a:lnTo>
                  <a:lnTo>
                    <a:pt x="126" y="420"/>
                  </a:lnTo>
                  <a:lnTo>
                    <a:pt x="126" y="420"/>
                  </a:lnTo>
                  <a:lnTo>
                    <a:pt x="136" y="418"/>
                  </a:lnTo>
                  <a:lnTo>
                    <a:pt x="142" y="418"/>
                  </a:lnTo>
                  <a:lnTo>
                    <a:pt x="146" y="420"/>
                  </a:lnTo>
                  <a:lnTo>
                    <a:pt x="150" y="424"/>
                  </a:lnTo>
                  <a:lnTo>
                    <a:pt x="156" y="440"/>
                  </a:lnTo>
                  <a:lnTo>
                    <a:pt x="156" y="440"/>
                  </a:lnTo>
                  <a:lnTo>
                    <a:pt x="156" y="442"/>
                  </a:lnTo>
                  <a:lnTo>
                    <a:pt x="158" y="468"/>
                  </a:lnTo>
                  <a:lnTo>
                    <a:pt x="170" y="474"/>
                  </a:lnTo>
                  <a:lnTo>
                    <a:pt x="170" y="474"/>
                  </a:lnTo>
                  <a:lnTo>
                    <a:pt x="170" y="474"/>
                  </a:lnTo>
                  <a:lnTo>
                    <a:pt x="178" y="478"/>
                  </a:lnTo>
                  <a:lnTo>
                    <a:pt x="184" y="472"/>
                  </a:lnTo>
                  <a:lnTo>
                    <a:pt x="190" y="466"/>
                  </a:lnTo>
                  <a:lnTo>
                    <a:pt x="194" y="466"/>
                  </a:lnTo>
                  <a:lnTo>
                    <a:pt x="194" y="466"/>
                  </a:lnTo>
                  <a:lnTo>
                    <a:pt x="200" y="470"/>
                  </a:lnTo>
                  <a:lnTo>
                    <a:pt x="204" y="478"/>
                  </a:lnTo>
                  <a:lnTo>
                    <a:pt x="206" y="498"/>
                  </a:lnTo>
                  <a:lnTo>
                    <a:pt x="208" y="502"/>
                  </a:lnTo>
                  <a:lnTo>
                    <a:pt x="230" y="548"/>
                  </a:lnTo>
                  <a:lnTo>
                    <a:pt x="238" y="556"/>
                  </a:lnTo>
                  <a:lnTo>
                    <a:pt x="238" y="558"/>
                  </a:lnTo>
                  <a:lnTo>
                    <a:pt x="238" y="558"/>
                  </a:lnTo>
                  <a:lnTo>
                    <a:pt x="242" y="578"/>
                  </a:lnTo>
                  <a:lnTo>
                    <a:pt x="242" y="578"/>
                  </a:lnTo>
                  <a:lnTo>
                    <a:pt x="244" y="596"/>
                  </a:lnTo>
                  <a:lnTo>
                    <a:pt x="246" y="598"/>
                  </a:lnTo>
                  <a:lnTo>
                    <a:pt x="246" y="598"/>
                  </a:lnTo>
                  <a:lnTo>
                    <a:pt x="254" y="588"/>
                  </a:lnTo>
                  <a:lnTo>
                    <a:pt x="256" y="586"/>
                  </a:lnTo>
                  <a:lnTo>
                    <a:pt x="258" y="586"/>
                  </a:lnTo>
                  <a:lnTo>
                    <a:pt x="258" y="586"/>
                  </a:lnTo>
                  <a:lnTo>
                    <a:pt x="262" y="588"/>
                  </a:lnTo>
                  <a:lnTo>
                    <a:pt x="262" y="592"/>
                  </a:lnTo>
                  <a:lnTo>
                    <a:pt x="262" y="598"/>
                  </a:lnTo>
                  <a:lnTo>
                    <a:pt x="262" y="612"/>
                  </a:lnTo>
                  <a:lnTo>
                    <a:pt x="262" y="616"/>
                  </a:lnTo>
                  <a:lnTo>
                    <a:pt x="262" y="616"/>
                  </a:lnTo>
                  <a:lnTo>
                    <a:pt x="268" y="616"/>
                  </a:lnTo>
                  <a:lnTo>
                    <a:pt x="270" y="614"/>
                  </a:lnTo>
                  <a:lnTo>
                    <a:pt x="278" y="602"/>
                  </a:lnTo>
                  <a:lnTo>
                    <a:pt x="288" y="594"/>
                  </a:lnTo>
                  <a:lnTo>
                    <a:pt x="288" y="594"/>
                  </a:lnTo>
                  <a:lnTo>
                    <a:pt x="296" y="588"/>
                  </a:lnTo>
                  <a:lnTo>
                    <a:pt x="306" y="586"/>
                  </a:lnTo>
                  <a:lnTo>
                    <a:pt x="306" y="586"/>
                  </a:lnTo>
                  <a:lnTo>
                    <a:pt x="322" y="590"/>
                  </a:lnTo>
                  <a:lnTo>
                    <a:pt x="328" y="588"/>
                  </a:lnTo>
                  <a:lnTo>
                    <a:pt x="336" y="576"/>
                  </a:lnTo>
                  <a:lnTo>
                    <a:pt x="334" y="558"/>
                  </a:lnTo>
                  <a:lnTo>
                    <a:pt x="334" y="558"/>
                  </a:lnTo>
                  <a:lnTo>
                    <a:pt x="330" y="546"/>
                  </a:lnTo>
                  <a:lnTo>
                    <a:pt x="328" y="540"/>
                  </a:lnTo>
                  <a:lnTo>
                    <a:pt x="328" y="536"/>
                  </a:lnTo>
                  <a:lnTo>
                    <a:pt x="330" y="522"/>
                  </a:lnTo>
                  <a:lnTo>
                    <a:pt x="330" y="520"/>
                  </a:lnTo>
                  <a:lnTo>
                    <a:pt x="332" y="518"/>
                  </a:lnTo>
                  <a:lnTo>
                    <a:pt x="332" y="518"/>
                  </a:lnTo>
                  <a:lnTo>
                    <a:pt x="346" y="510"/>
                  </a:lnTo>
                  <a:lnTo>
                    <a:pt x="348" y="510"/>
                  </a:lnTo>
                  <a:lnTo>
                    <a:pt x="348" y="510"/>
                  </a:lnTo>
                  <a:lnTo>
                    <a:pt x="358" y="502"/>
                  </a:lnTo>
                  <a:lnTo>
                    <a:pt x="372" y="484"/>
                  </a:lnTo>
                  <a:lnTo>
                    <a:pt x="374" y="470"/>
                  </a:lnTo>
                  <a:lnTo>
                    <a:pt x="358" y="436"/>
                  </a:lnTo>
                  <a:lnTo>
                    <a:pt x="390" y="450"/>
                  </a:lnTo>
                  <a:lnTo>
                    <a:pt x="390" y="438"/>
                  </a:lnTo>
                  <a:lnTo>
                    <a:pt x="390" y="438"/>
                  </a:lnTo>
                  <a:lnTo>
                    <a:pt x="390" y="436"/>
                  </a:lnTo>
                  <a:lnTo>
                    <a:pt x="402" y="426"/>
                  </a:lnTo>
                  <a:lnTo>
                    <a:pt x="426" y="420"/>
                  </a:lnTo>
                  <a:lnTo>
                    <a:pt x="428" y="420"/>
                  </a:lnTo>
                  <a:lnTo>
                    <a:pt x="442" y="450"/>
                  </a:lnTo>
                  <a:lnTo>
                    <a:pt x="442" y="450"/>
                  </a:lnTo>
                  <a:lnTo>
                    <a:pt x="440" y="462"/>
                  </a:lnTo>
                  <a:lnTo>
                    <a:pt x="442" y="472"/>
                  </a:lnTo>
                  <a:lnTo>
                    <a:pt x="442" y="472"/>
                  </a:lnTo>
                  <a:lnTo>
                    <a:pt x="444" y="478"/>
                  </a:lnTo>
                  <a:lnTo>
                    <a:pt x="448" y="480"/>
                  </a:lnTo>
                  <a:lnTo>
                    <a:pt x="448" y="480"/>
                  </a:lnTo>
                  <a:lnTo>
                    <a:pt x="454" y="478"/>
                  </a:lnTo>
                  <a:lnTo>
                    <a:pt x="458" y="474"/>
                  </a:lnTo>
                  <a:lnTo>
                    <a:pt x="458" y="472"/>
                  </a:lnTo>
                  <a:lnTo>
                    <a:pt x="458" y="472"/>
                  </a:lnTo>
                  <a:lnTo>
                    <a:pt x="460" y="472"/>
                  </a:lnTo>
                  <a:lnTo>
                    <a:pt x="478" y="466"/>
                  </a:lnTo>
                  <a:lnTo>
                    <a:pt x="478" y="466"/>
                  </a:lnTo>
                  <a:lnTo>
                    <a:pt x="480" y="466"/>
                  </a:lnTo>
                  <a:lnTo>
                    <a:pt x="480" y="466"/>
                  </a:lnTo>
                  <a:lnTo>
                    <a:pt x="492" y="468"/>
                  </a:lnTo>
                  <a:lnTo>
                    <a:pt x="496" y="470"/>
                  </a:lnTo>
                  <a:lnTo>
                    <a:pt x="498" y="472"/>
                  </a:lnTo>
                  <a:lnTo>
                    <a:pt x="498" y="494"/>
                  </a:lnTo>
                  <a:lnTo>
                    <a:pt x="498" y="494"/>
                  </a:lnTo>
                  <a:lnTo>
                    <a:pt x="502" y="496"/>
                  </a:lnTo>
                  <a:lnTo>
                    <a:pt x="510" y="498"/>
                  </a:lnTo>
                  <a:lnTo>
                    <a:pt x="522" y="498"/>
                  </a:lnTo>
                  <a:lnTo>
                    <a:pt x="542" y="492"/>
                  </a:lnTo>
                  <a:lnTo>
                    <a:pt x="554" y="482"/>
                  </a:lnTo>
                  <a:lnTo>
                    <a:pt x="556" y="472"/>
                  </a:lnTo>
                  <a:lnTo>
                    <a:pt x="550" y="466"/>
                  </a:lnTo>
                  <a:lnTo>
                    <a:pt x="530" y="458"/>
                  </a:lnTo>
                  <a:lnTo>
                    <a:pt x="530" y="458"/>
                  </a:lnTo>
                  <a:lnTo>
                    <a:pt x="528" y="458"/>
                  </a:lnTo>
                  <a:lnTo>
                    <a:pt x="528" y="458"/>
                  </a:lnTo>
                  <a:lnTo>
                    <a:pt x="528" y="458"/>
                  </a:lnTo>
                  <a:lnTo>
                    <a:pt x="504" y="434"/>
                  </a:lnTo>
                  <a:lnTo>
                    <a:pt x="506" y="432"/>
                  </a:lnTo>
                  <a:lnTo>
                    <a:pt x="518" y="422"/>
                  </a:lnTo>
                  <a:lnTo>
                    <a:pt x="518" y="420"/>
                  </a:lnTo>
                  <a:lnTo>
                    <a:pt x="518" y="420"/>
                  </a:lnTo>
                  <a:lnTo>
                    <a:pt x="530" y="416"/>
                  </a:lnTo>
                  <a:lnTo>
                    <a:pt x="530" y="416"/>
                  </a:lnTo>
                  <a:lnTo>
                    <a:pt x="534" y="416"/>
                  </a:lnTo>
                  <a:lnTo>
                    <a:pt x="550" y="418"/>
                  </a:lnTo>
                  <a:lnTo>
                    <a:pt x="550" y="418"/>
                  </a:lnTo>
                  <a:lnTo>
                    <a:pt x="550" y="420"/>
                  </a:lnTo>
                  <a:lnTo>
                    <a:pt x="550" y="414"/>
                  </a:lnTo>
                  <a:lnTo>
                    <a:pt x="544" y="402"/>
                  </a:lnTo>
                  <a:lnTo>
                    <a:pt x="532" y="396"/>
                  </a:lnTo>
                  <a:lnTo>
                    <a:pt x="518" y="374"/>
                  </a:lnTo>
                  <a:lnTo>
                    <a:pt x="518" y="374"/>
                  </a:lnTo>
                  <a:lnTo>
                    <a:pt x="516" y="372"/>
                  </a:lnTo>
                  <a:lnTo>
                    <a:pt x="516" y="372"/>
                  </a:lnTo>
                  <a:lnTo>
                    <a:pt x="510" y="346"/>
                  </a:lnTo>
                  <a:lnTo>
                    <a:pt x="510" y="326"/>
                  </a:lnTo>
                  <a:lnTo>
                    <a:pt x="522" y="314"/>
                  </a:lnTo>
                  <a:lnTo>
                    <a:pt x="542" y="314"/>
                  </a:lnTo>
                  <a:lnTo>
                    <a:pt x="586" y="318"/>
                  </a:lnTo>
                  <a:lnTo>
                    <a:pt x="606" y="288"/>
                  </a:lnTo>
                  <a:lnTo>
                    <a:pt x="606" y="286"/>
                  </a:lnTo>
                  <a:lnTo>
                    <a:pt x="608" y="286"/>
                  </a:lnTo>
                  <a:lnTo>
                    <a:pt x="626" y="278"/>
                  </a:lnTo>
                  <a:lnTo>
                    <a:pt x="634" y="260"/>
                  </a:lnTo>
                  <a:lnTo>
                    <a:pt x="634" y="258"/>
                  </a:lnTo>
                  <a:lnTo>
                    <a:pt x="654" y="242"/>
                  </a:lnTo>
                  <a:lnTo>
                    <a:pt x="664" y="224"/>
                  </a:lnTo>
                  <a:lnTo>
                    <a:pt x="664" y="224"/>
                  </a:lnTo>
                  <a:lnTo>
                    <a:pt x="666" y="224"/>
                  </a:lnTo>
                  <a:lnTo>
                    <a:pt x="666" y="222"/>
                  </a:lnTo>
                  <a:lnTo>
                    <a:pt x="666" y="222"/>
                  </a:lnTo>
                  <a:lnTo>
                    <a:pt x="674" y="214"/>
                  </a:lnTo>
                  <a:lnTo>
                    <a:pt x="682" y="198"/>
                  </a:lnTo>
                  <a:lnTo>
                    <a:pt x="686" y="174"/>
                  </a:lnTo>
                  <a:lnTo>
                    <a:pt x="686" y="172"/>
                  </a:lnTo>
                  <a:lnTo>
                    <a:pt x="686" y="170"/>
                  </a:lnTo>
                  <a:lnTo>
                    <a:pt x="700" y="162"/>
                  </a:lnTo>
                  <a:lnTo>
                    <a:pt x="702" y="158"/>
                  </a:lnTo>
                  <a:lnTo>
                    <a:pt x="684" y="156"/>
                  </a:lnTo>
                  <a:lnTo>
                    <a:pt x="652" y="158"/>
                  </a:lnTo>
                  <a:lnTo>
                    <a:pt x="650" y="156"/>
                  </a:lnTo>
                  <a:lnTo>
                    <a:pt x="638" y="146"/>
                  </a:lnTo>
                  <a:lnTo>
                    <a:pt x="638" y="146"/>
                  </a:lnTo>
                  <a:lnTo>
                    <a:pt x="638" y="146"/>
                  </a:lnTo>
                  <a:lnTo>
                    <a:pt x="638" y="146"/>
                  </a:lnTo>
                  <a:lnTo>
                    <a:pt x="630" y="136"/>
                  </a:lnTo>
                  <a:lnTo>
                    <a:pt x="630" y="138"/>
                  </a:lnTo>
                  <a:lnTo>
                    <a:pt x="628" y="138"/>
                  </a:lnTo>
                  <a:lnTo>
                    <a:pt x="628" y="138"/>
                  </a:lnTo>
                  <a:lnTo>
                    <a:pt x="624" y="142"/>
                  </a:lnTo>
                  <a:lnTo>
                    <a:pt x="618" y="142"/>
                  </a:lnTo>
                  <a:lnTo>
                    <a:pt x="614" y="144"/>
                  </a:lnTo>
                  <a:lnTo>
                    <a:pt x="614" y="144"/>
                  </a:lnTo>
                  <a:lnTo>
                    <a:pt x="612" y="146"/>
                  </a:lnTo>
                  <a:lnTo>
                    <a:pt x="608" y="146"/>
                  </a:lnTo>
                  <a:lnTo>
                    <a:pt x="608" y="146"/>
                  </a:lnTo>
                  <a:lnTo>
                    <a:pt x="606" y="144"/>
                  </a:lnTo>
                  <a:lnTo>
                    <a:pt x="604" y="138"/>
                  </a:lnTo>
                  <a:lnTo>
                    <a:pt x="604" y="138"/>
                  </a:lnTo>
                  <a:lnTo>
                    <a:pt x="602" y="132"/>
                  </a:lnTo>
                  <a:lnTo>
                    <a:pt x="598" y="126"/>
                  </a:lnTo>
                  <a:lnTo>
                    <a:pt x="596" y="126"/>
                  </a:lnTo>
                  <a:lnTo>
                    <a:pt x="596" y="126"/>
                  </a:lnTo>
                  <a:lnTo>
                    <a:pt x="596" y="126"/>
                  </a:lnTo>
                  <a:lnTo>
                    <a:pt x="592" y="114"/>
                  </a:lnTo>
                  <a:lnTo>
                    <a:pt x="588" y="114"/>
                  </a:lnTo>
                  <a:lnTo>
                    <a:pt x="576" y="122"/>
                  </a:lnTo>
                  <a:lnTo>
                    <a:pt x="576" y="124"/>
                  </a:lnTo>
                  <a:lnTo>
                    <a:pt x="574" y="124"/>
                  </a:lnTo>
                  <a:lnTo>
                    <a:pt x="546" y="130"/>
                  </a:lnTo>
                  <a:lnTo>
                    <a:pt x="546" y="130"/>
                  </a:lnTo>
                  <a:lnTo>
                    <a:pt x="544" y="128"/>
                  </a:lnTo>
                  <a:lnTo>
                    <a:pt x="526" y="116"/>
                  </a:lnTo>
                  <a:lnTo>
                    <a:pt x="526" y="116"/>
                  </a:lnTo>
                  <a:lnTo>
                    <a:pt x="524" y="114"/>
                  </a:lnTo>
                  <a:lnTo>
                    <a:pt x="524" y="114"/>
                  </a:lnTo>
                  <a:lnTo>
                    <a:pt x="524" y="114"/>
                  </a:lnTo>
                  <a:lnTo>
                    <a:pt x="518" y="104"/>
                  </a:lnTo>
                  <a:lnTo>
                    <a:pt x="506" y="118"/>
                  </a:lnTo>
                  <a:lnTo>
                    <a:pt x="506" y="118"/>
                  </a:lnTo>
                  <a:lnTo>
                    <a:pt x="498" y="126"/>
                  </a:lnTo>
                  <a:lnTo>
                    <a:pt x="492" y="130"/>
                  </a:lnTo>
                  <a:lnTo>
                    <a:pt x="488" y="132"/>
                  </a:lnTo>
                  <a:lnTo>
                    <a:pt x="484" y="130"/>
                  </a:lnTo>
                  <a:lnTo>
                    <a:pt x="466" y="120"/>
                  </a:lnTo>
                  <a:lnTo>
                    <a:pt x="452" y="118"/>
                  </a:lnTo>
                  <a:lnTo>
                    <a:pt x="450" y="120"/>
                  </a:lnTo>
                  <a:lnTo>
                    <a:pt x="438" y="110"/>
                  </a:lnTo>
                  <a:lnTo>
                    <a:pt x="438" y="110"/>
                  </a:lnTo>
                  <a:lnTo>
                    <a:pt x="436" y="110"/>
                  </a:lnTo>
                  <a:lnTo>
                    <a:pt x="442" y="88"/>
                  </a:lnTo>
                  <a:lnTo>
                    <a:pt x="442" y="80"/>
                  </a:lnTo>
                  <a:lnTo>
                    <a:pt x="434" y="78"/>
                  </a:lnTo>
                  <a:lnTo>
                    <a:pt x="434" y="78"/>
                  </a:lnTo>
                  <a:lnTo>
                    <a:pt x="416" y="58"/>
                  </a:lnTo>
                  <a:lnTo>
                    <a:pt x="418" y="46"/>
                  </a:lnTo>
                  <a:lnTo>
                    <a:pt x="376" y="42"/>
                  </a:lnTo>
                  <a:lnTo>
                    <a:pt x="360" y="32"/>
                  </a:lnTo>
                  <a:lnTo>
                    <a:pt x="360" y="32"/>
                  </a:lnTo>
                  <a:lnTo>
                    <a:pt x="354" y="28"/>
                  </a:lnTo>
                  <a:lnTo>
                    <a:pt x="350" y="18"/>
                  </a:lnTo>
                  <a:lnTo>
                    <a:pt x="348" y="12"/>
                  </a:lnTo>
                  <a:lnTo>
                    <a:pt x="344" y="0"/>
                  </a:lnTo>
                  <a:lnTo>
                    <a:pt x="338" y="0"/>
                  </a:lnTo>
                  <a:lnTo>
                    <a:pt x="326" y="10"/>
                  </a:lnTo>
                  <a:lnTo>
                    <a:pt x="310" y="30"/>
                  </a:lnTo>
                  <a:lnTo>
                    <a:pt x="314" y="42"/>
                  </a:lnTo>
                  <a:lnTo>
                    <a:pt x="318" y="60"/>
                  </a:lnTo>
                  <a:lnTo>
                    <a:pt x="318" y="62"/>
                  </a:lnTo>
                  <a:lnTo>
                    <a:pt x="320" y="62"/>
                  </a:lnTo>
                  <a:lnTo>
                    <a:pt x="318" y="62"/>
                  </a:lnTo>
                  <a:lnTo>
                    <a:pt x="318" y="62"/>
                  </a:lnTo>
                  <a:lnTo>
                    <a:pt x="318" y="62"/>
                  </a:lnTo>
                  <a:lnTo>
                    <a:pt x="318" y="66"/>
                  </a:lnTo>
                  <a:lnTo>
                    <a:pt x="314" y="68"/>
                  </a:lnTo>
                  <a:lnTo>
                    <a:pt x="306" y="70"/>
                  </a:lnTo>
                  <a:lnTo>
                    <a:pt x="290" y="70"/>
                  </a:lnTo>
                  <a:lnTo>
                    <a:pt x="280" y="66"/>
                  </a:lnTo>
                  <a:lnTo>
                    <a:pt x="268" y="70"/>
                  </a:lnTo>
                  <a:lnTo>
                    <a:pt x="266" y="70"/>
                  </a:lnTo>
                  <a:lnTo>
                    <a:pt x="264" y="70"/>
                  </a:lnTo>
                  <a:lnTo>
                    <a:pt x="262" y="82"/>
                  </a:lnTo>
                  <a:lnTo>
                    <a:pt x="262" y="82"/>
                  </a:lnTo>
                  <a:lnTo>
                    <a:pt x="262" y="86"/>
                  </a:lnTo>
                  <a:lnTo>
                    <a:pt x="258" y="86"/>
                  </a:lnTo>
                  <a:lnTo>
                    <a:pt x="238" y="78"/>
                  </a:lnTo>
                  <a:lnTo>
                    <a:pt x="238" y="78"/>
                  </a:lnTo>
                  <a:lnTo>
                    <a:pt x="240" y="88"/>
                  </a:lnTo>
                  <a:lnTo>
                    <a:pt x="242" y="96"/>
                  </a:lnTo>
                  <a:lnTo>
                    <a:pt x="242" y="96"/>
                  </a:lnTo>
                  <a:lnTo>
                    <a:pt x="246" y="104"/>
                  </a:lnTo>
                  <a:lnTo>
                    <a:pt x="244" y="110"/>
                  </a:lnTo>
                  <a:lnTo>
                    <a:pt x="242" y="116"/>
                  </a:lnTo>
                  <a:lnTo>
                    <a:pt x="242" y="116"/>
                  </a:lnTo>
                  <a:lnTo>
                    <a:pt x="234" y="118"/>
                  </a:lnTo>
                  <a:lnTo>
                    <a:pt x="222" y="118"/>
                  </a:lnTo>
                  <a:lnTo>
                    <a:pt x="208" y="118"/>
                  </a:lnTo>
                  <a:lnTo>
                    <a:pt x="206" y="142"/>
                  </a:lnTo>
                  <a:lnTo>
                    <a:pt x="190" y="134"/>
                  </a:lnTo>
                  <a:lnTo>
                    <a:pt x="188" y="134"/>
                  </a:lnTo>
                  <a:lnTo>
                    <a:pt x="188" y="134"/>
                  </a:lnTo>
                  <a:lnTo>
                    <a:pt x="178" y="118"/>
                  </a:lnTo>
                  <a:lnTo>
                    <a:pt x="160" y="110"/>
                  </a:lnTo>
                  <a:lnTo>
                    <a:pt x="154" y="100"/>
                  </a:lnTo>
                  <a:lnTo>
                    <a:pt x="148" y="106"/>
                  </a:lnTo>
                  <a:lnTo>
                    <a:pt x="146" y="106"/>
                  </a:lnTo>
                  <a:lnTo>
                    <a:pt x="134" y="108"/>
                  </a:lnTo>
                  <a:lnTo>
                    <a:pt x="132" y="108"/>
                  </a:lnTo>
                  <a:lnTo>
                    <a:pt x="126" y="94"/>
                  </a:lnTo>
                  <a:lnTo>
                    <a:pt x="118" y="86"/>
                  </a:lnTo>
                  <a:lnTo>
                    <a:pt x="118" y="84"/>
                  </a:lnTo>
                  <a:lnTo>
                    <a:pt x="118" y="84"/>
                  </a:lnTo>
                  <a:lnTo>
                    <a:pt x="110" y="74"/>
                  </a:lnTo>
                  <a:lnTo>
                    <a:pt x="106" y="66"/>
                  </a:lnTo>
                  <a:lnTo>
                    <a:pt x="106" y="66"/>
                  </a:lnTo>
                  <a:lnTo>
                    <a:pt x="106" y="64"/>
                  </a:lnTo>
                  <a:lnTo>
                    <a:pt x="102" y="62"/>
                  </a:lnTo>
                  <a:lnTo>
                    <a:pt x="98" y="62"/>
                  </a:lnTo>
                  <a:lnTo>
                    <a:pt x="98" y="62"/>
                  </a:lnTo>
                  <a:lnTo>
                    <a:pt x="90" y="56"/>
                  </a:lnTo>
                  <a:lnTo>
                    <a:pt x="86" y="46"/>
                  </a:lnTo>
                  <a:lnTo>
                    <a:pt x="82" y="34"/>
                  </a:lnTo>
                  <a:lnTo>
                    <a:pt x="82" y="22"/>
                  </a:lnTo>
                  <a:lnTo>
                    <a:pt x="78" y="12"/>
                  </a:lnTo>
                  <a:lnTo>
                    <a:pt x="68" y="14"/>
                  </a:lnTo>
                  <a:lnTo>
                    <a:pt x="66" y="14"/>
                  </a:lnTo>
                  <a:lnTo>
                    <a:pt x="66" y="14"/>
                  </a:lnTo>
                  <a:lnTo>
                    <a:pt x="66" y="14"/>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12" name="Freeform 11"/>
            <p:cNvSpPr>
              <a:spLocks/>
            </p:cNvSpPr>
            <p:nvPr/>
          </p:nvSpPr>
          <p:spPr bwMode="auto">
            <a:xfrm>
              <a:off x="955675" y="3412444"/>
              <a:ext cx="1993900" cy="1212850"/>
            </a:xfrm>
            <a:custGeom>
              <a:avLst/>
              <a:gdLst>
                <a:gd name="T0" fmla="*/ 138 w 1256"/>
                <a:gd name="T1" fmla="*/ 22 h 764"/>
                <a:gd name="T2" fmla="*/ 122 w 1256"/>
                <a:gd name="T3" fmla="*/ 56 h 764"/>
                <a:gd name="T4" fmla="*/ 66 w 1256"/>
                <a:gd name="T5" fmla="*/ 58 h 764"/>
                <a:gd name="T6" fmla="*/ 48 w 1256"/>
                <a:gd name="T7" fmla="*/ 92 h 764"/>
                <a:gd name="T8" fmla="*/ 56 w 1256"/>
                <a:gd name="T9" fmla="*/ 150 h 764"/>
                <a:gd name="T10" fmla="*/ 56 w 1256"/>
                <a:gd name="T11" fmla="*/ 196 h 764"/>
                <a:gd name="T12" fmla="*/ 16 w 1256"/>
                <a:gd name="T13" fmla="*/ 232 h 764"/>
                <a:gd name="T14" fmla="*/ 2 w 1256"/>
                <a:gd name="T15" fmla="*/ 262 h 764"/>
                <a:gd name="T16" fmla="*/ 28 w 1256"/>
                <a:gd name="T17" fmla="*/ 300 h 764"/>
                <a:gd name="T18" fmla="*/ 60 w 1256"/>
                <a:gd name="T19" fmla="*/ 332 h 764"/>
                <a:gd name="T20" fmla="*/ 138 w 1256"/>
                <a:gd name="T21" fmla="*/ 408 h 764"/>
                <a:gd name="T22" fmla="*/ 182 w 1256"/>
                <a:gd name="T23" fmla="*/ 394 h 764"/>
                <a:gd name="T24" fmla="*/ 240 w 1256"/>
                <a:gd name="T25" fmla="*/ 464 h 764"/>
                <a:gd name="T26" fmla="*/ 294 w 1256"/>
                <a:gd name="T27" fmla="*/ 504 h 764"/>
                <a:gd name="T28" fmla="*/ 376 w 1256"/>
                <a:gd name="T29" fmla="*/ 586 h 764"/>
                <a:gd name="T30" fmla="*/ 426 w 1256"/>
                <a:gd name="T31" fmla="*/ 628 h 764"/>
                <a:gd name="T32" fmla="*/ 524 w 1256"/>
                <a:gd name="T33" fmla="*/ 648 h 764"/>
                <a:gd name="T34" fmla="*/ 590 w 1256"/>
                <a:gd name="T35" fmla="*/ 644 h 764"/>
                <a:gd name="T36" fmla="*/ 588 w 1256"/>
                <a:gd name="T37" fmla="*/ 670 h 764"/>
                <a:gd name="T38" fmla="*/ 592 w 1256"/>
                <a:gd name="T39" fmla="*/ 698 h 764"/>
                <a:gd name="T40" fmla="*/ 616 w 1256"/>
                <a:gd name="T41" fmla="*/ 676 h 764"/>
                <a:gd name="T42" fmla="*/ 660 w 1256"/>
                <a:gd name="T43" fmla="*/ 638 h 764"/>
                <a:gd name="T44" fmla="*/ 772 w 1256"/>
                <a:gd name="T45" fmla="*/ 682 h 764"/>
                <a:gd name="T46" fmla="*/ 808 w 1256"/>
                <a:gd name="T47" fmla="*/ 762 h 764"/>
                <a:gd name="T48" fmla="*/ 928 w 1256"/>
                <a:gd name="T49" fmla="*/ 716 h 764"/>
                <a:gd name="T50" fmla="*/ 1024 w 1256"/>
                <a:gd name="T51" fmla="*/ 680 h 764"/>
                <a:gd name="T52" fmla="*/ 1122 w 1256"/>
                <a:gd name="T53" fmla="*/ 712 h 764"/>
                <a:gd name="T54" fmla="*/ 1138 w 1256"/>
                <a:gd name="T55" fmla="*/ 716 h 764"/>
                <a:gd name="T56" fmla="*/ 1144 w 1256"/>
                <a:gd name="T57" fmla="*/ 674 h 764"/>
                <a:gd name="T58" fmla="*/ 1182 w 1256"/>
                <a:gd name="T59" fmla="*/ 682 h 764"/>
                <a:gd name="T60" fmla="*/ 1214 w 1256"/>
                <a:gd name="T61" fmla="*/ 686 h 764"/>
                <a:gd name="T62" fmla="*/ 1214 w 1256"/>
                <a:gd name="T63" fmla="*/ 660 h 764"/>
                <a:gd name="T64" fmla="*/ 1256 w 1256"/>
                <a:gd name="T65" fmla="*/ 598 h 764"/>
                <a:gd name="T66" fmla="*/ 1248 w 1256"/>
                <a:gd name="T67" fmla="*/ 540 h 764"/>
                <a:gd name="T68" fmla="*/ 1232 w 1256"/>
                <a:gd name="T69" fmla="*/ 498 h 764"/>
                <a:gd name="T70" fmla="*/ 1228 w 1256"/>
                <a:gd name="T71" fmla="*/ 448 h 764"/>
                <a:gd name="T72" fmla="*/ 1200 w 1256"/>
                <a:gd name="T73" fmla="*/ 412 h 764"/>
                <a:gd name="T74" fmla="*/ 1162 w 1256"/>
                <a:gd name="T75" fmla="*/ 366 h 764"/>
                <a:gd name="T76" fmla="*/ 1152 w 1256"/>
                <a:gd name="T77" fmla="*/ 418 h 764"/>
                <a:gd name="T78" fmla="*/ 1074 w 1256"/>
                <a:gd name="T79" fmla="*/ 436 h 764"/>
                <a:gd name="T80" fmla="*/ 1024 w 1256"/>
                <a:gd name="T81" fmla="*/ 380 h 764"/>
                <a:gd name="T82" fmla="*/ 974 w 1256"/>
                <a:gd name="T83" fmla="*/ 350 h 764"/>
                <a:gd name="T84" fmla="*/ 860 w 1256"/>
                <a:gd name="T85" fmla="*/ 324 h 764"/>
                <a:gd name="T86" fmla="*/ 820 w 1256"/>
                <a:gd name="T87" fmla="*/ 308 h 764"/>
                <a:gd name="T88" fmla="*/ 788 w 1256"/>
                <a:gd name="T89" fmla="*/ 272 h 764"/>
                <a:gd name="T90" fmla="*/ 760 w 1256"/>
                <a:gd name="T91" fmla="*/ 280 h 764"/>
                <a:gd name="T92" fmla="*/ 736 w 1256"/>
                <a:gd name="T93" fmla="*/ 272 h 764"/>
                <a:gd name="T94" fmla="*/ 704 w 1256"/>
                <a:gd name="T95" fmla="*/ 232 h 764"/>
                <a:gd name="T96" fmla="*/ 692 w 1256"/>
                <a:gd name="T97" fmla="*/ 196 h 764"/>
                <a:gd name="T98" fmla="*/ 694 w 1256"/>
                <a:gd name="T99" fmla="*/ 118 h 764"/>
                <a:gd name="T100" fmla="*/ 708 w 1256"/>
                <a:gd name="T101" fmla="*/ 84 h 764"/>
                <a:gd name="T102" fmla="*/ 712 w 1256"/>
                <a:gd name="T103" fmla="*/ 62 h 764"/>
                <a:gd name="T104" fmla="*/ 710 w 1256"/>
                <a:gd name="T105" fmla="*/ 42 h 764"/>
                <a:gd name="T106" fmla="*/ 692 w 1256"/>
                <a:gd name="T107" fmla="*/ 30 h 764"/>
                <a:gd name="T108" fmla="*/ 608 w 1256"/>
                <a:gd name="T109" fmla="*/ 4 h 764"/>
                <a:gd name="T110" fmla="*/ 532 w 1256"/>
                <a:gd name="T111" fmla="*/ 16 h 764"/>
                <a:gd name="T112" fmla="*/ 472 w 1256"/>
                <a:gd name="T113" fmla="*/ 40 h 764"/>
                <a:gd name="T114" fmla="*/ 438 w 1256"/>
                <a:gd name="T115" fmla="*/ 36 h 764"/>
                <a:gd name="T116" fmla="*/ 356 w 1256"/>
                <a:gd name="T117" fmla="*/ 36 h 764"/>
                <a:gd name="T118" fmla="*/ 318 w 1256"/>
                <a:gd name="T119" fmla="*/ 20 h 764"/>
                <a:gd name="T120" fmla="*/ 296 w 1256"/>
                <a:gd name="T121" fmla="*/ 8 h 764"/>
                <a:gd name="T122" fmla="*/ 226 w 1256"/>
                <a:gd name="T123" fmla="*/ 20 h 764"/>
                <a:gd name="T124" fmla="*/ 152 w 1256"/>
                <a:gd name="T125" fmla="*/ 4 h 7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256" h="764">
                  <a:moveTo>
                    <a:pt x="152" y="4"/>
                  </a:moveTo>
                  <a:lnTo>
                    <a:pt x="152" y="4"/>
                  </a:lnTo>
                  <a:lnTo>
                    <a:pt x="152" y="4"/>
                  </a:lnTo>
                  <a:lnTo>
                    <a:pt x="146" y="14"/>
                  </a:lnTo>
                  <a:lnTo>
                    <a:pt x="138" y="22"/>
                  </a:lnTo>
                  <a:lnTo>
                    <a:pt x="138" y="22"/>
                  </a:lnTo>
                  <a:lnTo>
                    <a:pt x="132" y="26"/>
                  </a:lnTo>
                  <a:lnTo>
                    <a:pt x="132" y="32"/>
                  </a:lnTo>
                  <a:lnTo>
                    <a:pt x="132" y="36"/>
                  </a:lnTo>
                  <a:lnTo>
                    <a:pt x="132" y="36"/>
                  </a:lnTo>
                  <a:lnTo>
                    <a:pt x="130" y="44"/>
                  </a:lnTo>
                  <a:lnTo>
                    <a:pt x="122" y="56"/>
                  </a:lnTo>
                  <a:lnTo>
                    <a:pt x="122" y="60"/>
                  </a:lnTo>
                  <a:lnTo>
                    <a:pt x="122" y="60"/>
                  </a:lnTo>
                  <a:lnTo>
                    <a:pt x="118" y="62"/>
                  </a:lnTo>
                  <a:lnTo>
                    <a:pt x="112" y="64"/>
                  </a:lnTo>
                  <a:lnTo>
                    <a:pt x="66" y="58"/>
                  </a:lnTo>
                  <a:lnTo>
                    <a:pt x="66" y="58"/>
                  </a:lnTo>
                  <a:lnTo>
                    <a:pt x="62" y="68"/>
                  </a:lnTo>
                  <a:lnTo>
                    <a:pt x="62" y="70"/>
                  </a:lnTo>
                  <a:lnTo>
                    <a:pt x="62" y="70"/>
                  </a:lnTo>
                  <a:lnTo>
                    <a:pt x="62" y="70"/>
                  </a:lnTo>
                  <a:lnTo>
                    <a:pt x="62" y="70"/>
                  </a:lnTo>
                  <a:lnTo>
                    <a:pt x="48" y="92"/>
                  </a:lnTo>
                  <a:lnTo>
                    <a:pt x="42" y="100"/>
                  </a:lnTo>
                  <a:lnTo>
                    <a:pt x="40" y="108"/>
                  </a:lnTo>
                  <a:lnTo>
                    <a:pt x="40" y="108"/>
                  </a:lnTo>
                  <a:lnTo>
                    <a:pt x="42" y="112"/>
                  </a:lnTo>
                  <a:lnTo>
                    <a:pt x="44" y="122"/>
                  </a:lnTo>
                  <a:lnTo>
                    <a:pt x="56" y="150"/>
                  </a:lnTo>
                  <a:lnTo>
                    <a:pt x="62" y="168"/>
                  </a:lnTo>
                  <a:lnTo>
                    <a:pt x="62" y="168"/>
                  </a:lnTo>
                  <a:lnTo>
                    <a:pt x="64" y="174"/>
                  </a:lnTo>
                  <a:lnTo>
                    <a:pt x="64" y="180"/>
                  </a:lnTo>
                  <a:lnTo>
                    <a:pt x="60" y="188"/>
                  </a:lnTo>
                  <a:lnTo>
                    <a:pt x="56" y="196"/>
                  </a:lnTo>
                  <a:lnTo>
                    <a:pt x="42" y="210"/>
                  </a:lnTo>
                  <a:lnTo>
                    <a:pt x="18" y="210"/>
                  </a:lnTo>
                  <a:lnTo>
                    <a:pt x="12" y="184"/>
                  </a:lnTo>
                  <a:lnTo>
                    <a:pt x="6" y="216"/>
                  </a:lnTo>
                  <a:lnTo>
                    <a:pt x="16" y="232"/>
                  </a:lnTo>
                  <a:lnTo>
                    <a:pt x="16" y="232"/>
                  </a:lnTo>
                  <a:lnTo>
                    <a:pt x="16" y="236"/>
                  </a:lnTo>
                  <a:lnTo>
                    <a:pt x="16" y="238"/>
                  </a:lnTo>
                  <a:lnTo>
                    <a:pt x="16" y="238"/>
                  </a:lnTo>
                  <a:lnTo>
                    <a:pt x="10" y="246"/>
                  </a:lnTo>
                  <a:lnTo>
                    <a:pt x="2" y="262"/>
                  </a:lnTo>
                  <a:lnTo>
                    <a:pt x="2" y="262"/>
                  </a:lnTo>
                  <a:lnTo>
                    <a:pt x="0" y="272"/>
                  </a:lnTo>
                  <a:lnTo>
                    <a:pt x="0" y="280"/>
                  </a:lnTo>
                  <a:lnTo>
                    <a:pt x="4" y="290"/>
                  </a:lnTo>
                  <a:lnTo>
                    <a:pt x="10" y="300"/>
                  </a:lnTo>
                  <a:lnTo>
                    <a:pt x="28" y="300"/>
                  </a:lnTo>
                  <a:lnTo>
                    <a:pt x="28" y="300"/>
                  </a:lnTo>
                  <a:lnTo>
                    <a:pt x="34" y="302"/>
                  </a:lnTo>
                  <a:lnTo>
                    <a:pt x="42" y="308"/>
                  </a:lnTo>
                  <a:lnTo>
                    <a:pt x="58" y="330"/>
                  </a:lnTo>
                  <a:lnTo>
                    <a:pt x="60" y="332"/>
                  </a:lnTo>
                  <a:lnTo>
                    <a:pt x="60" y="332"/>
                  </a:lnTo>
                  <a:lnTo>
                    <a:pt x="60" y="332"/>
                  </a:lnTo>
                  <a:lnTo>
                    <a:pt x="62" y="338"/>
                  </a:lnTo>
                  <a:lnTo>
                    <a:pt x="66" y="344"/>
                  </a:lnTo>
                  <a:lnTo>
                    <a:pt x="108" y="384"/>
                  </a:lnTo>
                  <a:lnTo>
                    <a:pt x="108" y="384"/>
                  </a:lnTo>
                  <a:lnTo>
                    <a:pt x="128" y="408"/>
                  </a:lnTo>
                  <a:lnTo>
                    <a:pt x="138" y="408"/>
                  </a:lnTo>
                  <a:lnTo>
                    <a:pt x="150" y="386"/>
                  </a:lnTo>
                  <a:lnTo>
                    <a:pt x="152" y="384"/>
                  </a:lnTo>
                  <a:lnTo>
                    <a:pt x="152" y="384"/>
                  </a:lnTo>
                  <a:lnTo>
                    <a:pt x="182" y="392"/>
                  </a:lnTo>
                  <a:lnTo>
                    <a:pt x="182" y="392"/>
                  </a:lnTo>
                  <a:lnTo>
                    <a:pt x="182" y="394"/>
                  </a:lnTo>
                  <a:lnTo>
                    <a:pt x="186" y="414"/>
                  </a:lnTo>
                  <a:lnTo>
                    <a:pt x="222" y="454"/>
                  </a:lnTo>
                  <a:lnTo>
                    <a:pt x="234" y="460"/>
                  </a:lnTo>
                  <a:lnTo>
                    <a:pt x="234" y="460"/>
                  </a:lnTo>
                  <a:lnTo>
                    <a:pt x="240" y="464"/>
                  </a:lnTo>
                  <a:lnTo>
                    <a:pt x="240" y="464"/>
                  </a:lnTo>
                  <a:lnTo>
                    <a:pt x="268" y="504"/>
                  </a:lnTo>
                  <a:lnTo>
                    <a:pt x="288" y="500"/>
                  </a:lnTo>
                  <a:lnTo>
                    <a:pt x="290" y="500"/>
                  </a:lnTo>
                  <a:lnTo>
                    <a:pt x="292" y="500"/>
                  </a:lnTo>
                  <a:lnTo>
                    <a:pt x="292" y="502"/>
                  </a:lnTo>
                  <a:lnTo>
                    <a:pt x="294" y="504"/>
                  </a:lnTo>
                  <a:lnTo>
                    <a:pt x="312" y="542"/>
                  </a:lnTo>
                  <a:lnTo>
                    <a:pt x="334" y="556"/>
                  </a:lnTo>
                  <a:lnTo>
                    <a:pt x="352" y="560"/>
                  </a:lnTo>
                  <a:lnTo>
                    <a:pt x="362" y="584"/>
                  </a:lnTo>
                  <a:lnTo>
                    <a:pt x="376" y="584"/>
                  </a:lnTo>
                  <a:lnTo>
                    <a:pt x="376" y="586"/>
                  </a:lnTo>
                  <a:lnTo>
                    <a:pt x="376" y="586"/>
                  </a:lnTo>
                  <a:lnTo>
                    <a:pt x="404" y="602"/>
                  </a:lnTo>
                  <a:lnTo>
                    <a:pt x="404" y="602"/>
                  </a:lnTo>
                  <a:lnTo>
                    <a:pt x="404" y="602"/>
                  </a:lnTo>
                  <a:lnTo>
                    <a:pt x="406" y="604"/>
                  </a:lnTo>
                  <a:lnTo>
                    <a:pt x="426" y="628"/>
                  </a:lnTo>
                  <a:lnTo>
                    <a:pt x="456" y="624"/>
                  </a:lnTo>
                  <a:lnTo>
                    <a:pt x="458" y="624"/>
                  </a:lnTo>
                  <a:lnTo>
                    <a:pt x="470" y="628"/>
                  </a:lnTo>
                  <a:lnTo>
                    <a:pt x="470" y="628"/>
                  </a:lnTo>
                  <a:lnTo>
                    <a:pt x="490" y="644"/>
                  </a:lnTo>
                  <a:lnTo>
                    <a:pt x="524" y="648"/>
                  </a:lnTo>
                  <a:lnTo>
                    <a:pt x="544" y="644"/>
                  </a:lnTo>
                  <a:lnTo>
                    <a:pt x="544" y="644"/>
                  </a:lnTo>
                  <a:lnTo>
                    <a:pt x="544" y="644"/>
                  </a:lnTo>
                  <a:lnTo>
                    <a:pt x="564" y="642"/>
                  </a:lnTo>
                  <a:lnTo>
                    <a:pt x="580" y="642"/>
                  </a:lnTo>
                  <a:lnTo>
                    <a:pt x="590" y="644"/>
                  </a:lnTo>
                  <a:lnTo>
                    <a:pt x="596" y="648"/>
                  </a:lnTo>
                  <a:lnTo>
                    <a:pt x="596" y="648"/>
                  </a:lnTo>
                  <a:lnTo>
                    <a:pt x="598" y="654"/>
                  </a:lnTo>
                  <a:lnTo>
                    <a:pt x="598" y="658"/>
                  </a:lnTo>
                  <a:lnTo>
                    <a:pt x="594" y="664"/>
                  </a:lnTo>
                  <a:lnTo>
                    <a:pt x="588" y="670"/>
                  </a:lnTo>
                  <a:lnTo>
                    <a:pt x="580" y="678"/>
                  </a:lnTo>
                  <a:lnTo>
                    <a:pt x="580" y="678"/>
                  </a:lnTo>
                  <a:lnTo>
                    <a:pt x="580" y="682"/>
                  </a:lnTo>
                  <a:lnTo>
                    <a:pt x="582" y="686"/>
                  </a:lnTo>
                  <a:lnTo>
                    <a:pt x="586" y="692"/>
                  </a:lnTo>
                  <a:lnTo>
                    <a:pt x="592" y="698"/>
                  </a:lnTo>
                  <a:lnTo>
                    <a:pt x="592" y="700"/>
                  </a:lnTo>
                  <a:lnTo>
                    <a:pt x="592" y="700"/>
                  </a:lnTo>
                  <a:lnTo>
                    <a:pt x="598" y="704"/>
                  </a:lnTo>
                  <a:lnTo>
                    <a:pt x="600" y="702"/>
                  </a:lnTo>
                  <a:lnTo>
                    <a:pt x="600" y="702"/>
                  </a:lnTo>
                  <a:lnTo>
                    <a:pt x="616" y="676"/>
                  </a:lnTo>
                  <a:lnTo>
                    <a:pt x="628" y="658"/>
                  </a:lnTo>
                  <a:lnTo>
                    <a:pt x="638" y="646"/>
                  </a:lnTo>
                  <a:lnTo>
                    <a:pt x="648" y="640"/>
                  </a:lnTo>
                  <a:lnTo>
                    <a:pt x="648" y="640"/>
                  </a:lnTo>
                  <a:lnTo>
                    <a:pt x="654" y="638"/>
                  </a:lnTo>
                  <a:lnTo>
                    <a:pt x="660" y="638"/>
                  </a:lnTo>
                  <a:lnTo>
                    <a:pt x="676" y="644"/>
                  </a:lnTo>
                  <a:lnTo>
                    <a:pt x="698" y="654"/>
                  </a:lnTo>
                  <a:lnTo>
                    <a:pt x="724" y="670"/>
                  </a:lnTo>
                  <a:lnTo>
                    <a:pt x="772" y="678"/>
                  </a:lnTo>
                  <a:lnTo>
                    <a:pt x="772" y="680"/>
                  </a:lnTo>
                  <a:lnTo>
                    <a:pt x="772" y="682"/>
                  </a:lnTo>
                  <a:lnTo>
                    <a:pt x="768" y="704"/>
                  </a:lnTo>
                  <a:lnTo>
                    <a:pt x="792" y="708"/>
                  </a:lnTo>
                  <a:lnTo>
                    <a:pt x="792" y="738"/>
                  </a:lnTo>
                  <a:lnTo>
                    <a:pt x="792" y="738"/>
                  </a:lnTo>
                  <a:lnTo>
                    <a:pt x="802" y="754"/>
                  </a:lnTo>
                  <a:lnTo>
                    <a:pt x="808" y="762"/>
                  </a:lnTo>
                  <a:lnTo>
                    <a:pt x="808" y="762"/>
                  </a:lnTo>
                  <a:lnTo>
                    <a:pt x="816" y="764"/>
                  </a:lnTo>
                  <a:lnTo>
                    <a:pt x="830" y="764"/>
                  </a:lnTo>
                  <a:lnTo>
                    <a:pt x="880" y="762"/>
                  </a:lnTo>
                  <a:lnTo>
                    <a:pt x="904" y="748"/>
                  </a:lnTo>
                  <a:lnTo>
                    <a:pt x="928" y="716"/>
                  </a:lnTo>
                  <a:lnTo>
                    <a:pt x="956" y="714"/>
                  </a:lnTo>
                  <a:lnTo>
                    <a:pt x="970" y="710"/>
                  </a:lnTo>
                  <a:lnTo>
                    <a:pt x="1022" y="680"/>
                  </a:lnTo>
                  <a:lnTo>
                    <a:pt x="1024" y="680"/>
                  </a:lnTo>
                  <a:lnTo>
                    <a:pt x="1024" y="680"/>
                  </a:lnTo>
                  <a:lnTo>
                    <a:pt x="1024" y="680"/>
                  </a:lnTo>
                  <a:lnTo>
                    <a:pt x="1024" y="680"/>
                  </a:lnTo>
                  <a:lnTo>
                    <a:pt x="1060" y="676"/>
                  </a:lnTo>
                  <a:lnTo>
                    <a:pt x="1070" y="678"/>
                  </a:lnTo>
                  <a:lnTo>
                    <a:pt x="1076" y="680"/>
                  </a:lnTo>
                  <a:lnTo>
                    <a:pt x="1112" y="708"/>
                  </a:lnTo>
                  <a:lnTo>
                    <a:pt x="1122" y="712"/>
                  </a:lnTo>
                  <a:lnTo>
                    <a:pt x="1124" y="714"/>
                  </a:lnTo>
                  <a:lnTo>
                    <a:pt x="1136" y="720"/>
                  </a:lnTo>
                  <a:lnTo>
                    <a:pt x="1138" y="720"/>
                  </a:lnTo>
                  <a:lnTo>
                    <a:pt x="1138" y="718"/>
                  </a:lnTo>
                  <a:lnTo>
                    <a:pt x="1138" y="716"/>
                  </a:lnTo>
                  <a:lnTo>
                    <a:pt x="1138" y="716"/>
                  </a:lnTo>
                  <a:lnTo>
                    <a:pt x="1138" y="716"/>
                  </a:lnTo>
                  <a:lnTo>
                    <a:pt x="1144" y="692"/>
                  </a:lnTo>
                  <a:lnTo>
                    <a:pt x="1144" y="692"/>
                  </a:lnTo>
                  <a:lnTo>
                    <a:pt x="1142" y="682"/>
                  </a:lnTo>
                  <a:lnTo>
                    <a:pt x="1144" y="674"/>
                  </a:lnTo>
                  <a:lnTo>
                    <a:pt x="1144" y="674"/>
                  </a:lnTo>
                  <a:lnTo>
                    <a:pt x="1148" y="668"/>
                  </a:lnTo>
                  <a:lnTo>
                    <a:pt x="1156" y="666"/>
                  </a:lnTo>
                  <a:lnTo>
                    <a:pt x="1156" y="666"/>
                  </a:lnTo>
                  <a:lnTo>
                    <a:pt x="1164" y="666"/>
                  </a:lnTo>
                  <a:lnTo>
                    <a:pt x="1172" y="672"/>
                  </a:lnTo>
                  <a:lnTo>
                    <a:pt x="1182" y="682"/>
                  </a:lnTo>
                  <a:lnTo>
                    <a:pt x="1190" y="696"/>
                  </a:lnTo>
                  <a:lnTo>
                    <a:pt x="1192" y="696"/>
                  </a:lnTo>
                  <a:lnTo>
                    <a:pt x="1192" y="696"/>
                  </a:lnTo>
                  <a:lnTo>
                    <a:pt x="1212" y="688"/>
                  </a:lnTo>
                  <a:lnTo>
                    <a:pt x="1212" y="688"/>
                  </a:lnTo>
                  <a:lnTo>
                    <a:pt x="1214" y="686"/>
                  </a:lnTo>
                  <a:lnTo>
                    <a:pt x="1216" y="684"/>
                  </a:lnTo>
                  <a:lnTo>
                    <a:pt x="1218" y="680"/>
                  </a:lnTo>
                  <a:lnTo>
                    <a:pt x="1214" y="664"/>
                  </a:lnTo>
                  <a:lnTo>
                    <a:pt x="1214" y="664"/>
                  </a:lnTo>
                  <a:lnTo>
                    <a:pt x="1214" y="664"/>
                  </a:lnTo>
                  <a:lnTo>
                    <a:pt x="1214" y="660"/>
                  </a:lnTo>
                  <a:lnTo>
                    <a:pt x="1214" y="656"/>
                  </a:lnTo>
                  <a:lnTo>
                    <a:pt x="1216" y="652"/>
                  </a:lnTo>
                  <a:lnTo>
                    <a:pt x="1220" y="650"/>
                  </a:lnTo>
                  <a:lnTo>
                    <a:pt x="1228" y="644"/>
                  </a:lnTo>
                  <a:lnTo>
                    <a:pt x="1244" y="624"/>
                  </a:lnTo>
                  <a:lnTo>
                    <a:pt x="1256" y="598"/>
                  </a:lnTo>
                  <a:lnTo>
                    <a:pt x="1256" y="598"/>
                  </a:lnTo>
                  <a:lnTo>
                    <a:pt x="1250" y="586"/>
                  </a:lnTo>
                  <a:lnTo>
                    <a:pt x="1246" y="576"/>
                  </a:lnTo>
                  <a:lnTo>
                    <a:pt x="1246" y="568"/>
                  </a:lnTo>
                  <a:lnTo>
                    <a:pt x="1246" y="562"/>
                  </a:lnTo>
                  <a:lnTo>
                    <a:pt x="1248" y="540"/>
                  </a:lnTo>
                  <a:lnTo>
                    <a:pt x="1248" y="540"/>
                  </a:lnTo>
                  <a:lnTo>
                    <a:pt x="1244" y="528"/>
                  </a:lnTo>
                  <a:lnTo>
                    <a:pt x="1242" y="518"/>
                  </a:lnTo>
                  <a:lnTo>
                    <a:pt x="1242" y="518"/>
                  </a:lnTo>
                  <a:lnTo>
                    <a:pt x="1240" y="510"/>
                  </a:lnTo>
                  <a:lnTo>
                    <a:pt x="1232" y="498"/>
                  </a:lnTo>
                  <a:lnTo>
                    <a:pt x="1232" y="498"/>
                  </a:lnTo>
                  <a:lnTo>
                    <a:pt x="1232" y="496"/>
                  </a:lnTo>
                  <a:lnTo>
                    <a:pt x="1228" y="468"/>
                  </a:lnTo>
                  <a:lnTo>
                    <a:pt x="1228" y="468"/>
                  </a:lnTo>
                  <a:lnTo>
                    <a:pt x="1228" y="458"/>
                  </a:lnTo>
                  <a:lnTo>
                    <a:pt x="1228" y="448"/>
                  </a:lnTo>
                  <a:lnTo>
                    <a:pt x="1228" y="448"/>
                  </a:lnTo>
                  <a:lnTo>
                    <a:pt x="1220" y="440"/>
                  </a:lnTo>
                  <a:lnTo>
                    <a:pt x="1214" y="432"/>
                  </a:lnTo>
                  <a:lnTo>
                    <a:pt x="1202" y="416"/>
                  </a:lnTo>
                  <a:lnTo>
                    <a:pt x="1200" y="414"/>
                  </a:lnTo>
                  <a:lnTo>
                    <a:pt x="1200" y="412"/>
                  </a:lnTo>
                  <a:lnTo>
                    <a:pt x="1200" y="412"/>
                  </a:lnTo>
                  <a:lnTo>
                    <a:pt x="1196" y="392"/>
                  </a:lnTo>
                  <a:lnTo>
                    <a:pt x="1184" y="382"/>
                  </a:lnTo>
                  <a:lnTo>
                    <a:pt x="1184" y="384"/>
                  </a:lnTo>
                  <a:lnTo>
                    <a:pt x="1162" y="364"/>
                  </a:lnTo>
                  <a:lnTo>
                    <a:pt x="1162" y="366"/>
                  </a:lnTo>
                  <a:lnTo>
                    <a:pt x="1164" y="392"/>
                  </a:lnTo>
                  <a:lnTo>
                    <a:pt x="1164" y="392"/>
                  </a:lnTo>
                  <a:lnTo>
                    <a:pt x="1164" y="394"/>
                  </a:lnTo>
                  <a:lnTo>
                    <a:pt x="1152" y="400"/>
                  </a:lnTo>
                  <a:lnTo>
                    <a:pt x="1152" y="416"/>
                  </a:lnTo>
                  <a:lnTo>
                    <a:pt x="1152" y="418"/>
                  </a:lnTo>
                  <a:lnTo>
                    <a:pt x="1124" y="428"/>
                  </a:lnTo>
                  <a:lnTo>
                    <a:pt x="1114" y="406"/>
                  </a:lnTo>
                  <a:lnTo>
                    <a:pt x="1108" y="404"/>
                  </a:lnTo>
                  <a:lnTo>
                    <a:pt x="1100" y="414"/>
                  </a:lnTo>
                  <a:lnTo>
                    <a:pt x="1094" y="430"/>
                  </a:lnTo>
                  <a:lnTo>
                    <a:pt x="1074" y="436"/>
                  </a:lnTo>
                  <a:lnTo>
                    <a:pt x="1062" y="428"/>
                  </a:lnTo>
                  <a:lnTo>
                    <a:pt x="1046" y="422"/>
                  </a:lnTo>
                  <a:lnTo>
                    <a:pt x="1042" y="400"/>
                  </a:lnTo>
                  <a:lnTo>
                    <a:pt x="1036" y="386"/>
                  </a:lnTo>
                  <a:lnTo>
                    <a:pt x="1026" y="382"/>
                  </a:lnTo>
                  <a:lnTo>
                    <a:pt x="1024" y="380"/>
                  </a:lnTo>
                  <a:lnTo>
                    <a:pt x="1018" y="372"/>
                  </a:lnTo>
                  <a:lnTo>
                    <a:pt x="1018" y="372"/>
                  </a:lnTo>
                  <a:lnTo>
                    <a:pt x="1010" y="360"/>
                  </a:lnTo>
                  <a:lnTo>
                    <a:pt x="1000" y="344"/>
                  </a:lnTo>
                  <a:lnTo>
                    <a:pt x="990" y="344"/>
                  </a:lnTo>
                  <a:lnTo>
                    <a:pt x="974" y="350"/>
                  </a:lnTo>
                  <a:lnTo>
                    <a:pt x="972" y="352"/>
                  </a:lnTo>
                  <a:lnTo>
                    <a:pt x="932" y="348"/>
                  </a:lnTo>
                  <a:lnTo>
                    <a:pt x="900" y="342"/>
                  </a:lnTo>
                  <a:lnTo>
                    <a:pt x="900" y="342"/>
                  </a:lnTo>
                  <a:lnTo>
                    <a:pt x="884" y="332"/>
                  </a:lnTo>
                  <a:lnTo>
                    <a:pt x="860" y="324"/>
                  </a:lnTo>
                  <a:lnTo>
                    <a:pt x="860" y="324"/>
                  </a:lnTo>
                  <a:lnTo>
                    <a:pt x="838" y="318"/>
                  </a:lnTo>
                  <a:lnTo>
                    <a:pt x="832" y="314"/>
                  </a:lnTo>
                  <a:lnTo>
                    <a:pt x="828" y="312"/>
                  </a:lnTo>
                  <a:lnTo>
                    <a:pt x="824" y="308"/>
                  </a:lnTo>
                  <a:lnTo>
                    <a:pt x="820" y="308"/>
                  </a:lnTo>
                  <a:lnTo>
                    <a:pt x="804" y="300"/>
                  </a:lnTo>
                  <a:lnTo>
                    <a:pt x="804" y="298"/>
                  </a:lnTo>
                  <a:lnTo>
                    <a:pt x="804" y="298"/>
                  </a:lnTo>
                  <a:lnTo>
                    <a:pt x="796" y="290"/>
                  </a:lnTo>
                  <a:lnTo>
                    <a:pt x="794" y="282"/>
                  </a:lnTo>
                  <a:lnTo>
                    <a:pt x="788" y="272"/>
                  </a:lnTo>
                  <a:lnTo>
                    <a:pt x="776" y="268"/>
                  </a:lnTo>
                  <a:lnTo>
                    <a:pt x="772" y="270"/>
                  </a:lnTo>
                  <a:lnTo>
                    <a:pt x="768" y="274"/>
                  </a:lnTo>
                  <a:lnTo>
                    <a:pt x="766" y="276"/>
                  </a:lnTo>
                  <a:lnTo>
                    <a:pt x="766" y="276"/>
                  </a:lnTo>
                  <a:lnTo>
                    <a:pt x="760" y="280"/>
                  </a:lnTo>
                  <a:lnTo>
                    <a:pt x="756" y="280"/>
                  </a:lnTo>
                  <a:lnTo>
                    <a:pt x="756" y="280"/>
                  </a:lnTo>
                  <a:lnTo>
                    <a:pt x="750" y="282"/>
                  </a:lnTo>
                  <a:lnTo>
                    <a:pt x="746" y="280"/>
                  </a:lnTo>
                  <a:lnTo>
                    <a:pt x="740" y="276"/>
                  </a:lnTo>
                  <a:lnTo>
                    <a:pt x="736" y="272"/>
                  </a:lnTo>
                  <a:lnTo>
                    <a:pt x="720" y="256"/>
                  </a:lnTo>
                  <a:lnTo>
                    <a:pt x="720" y="256"/>
                  </a:lnTo>
                  <a:lnTo>
                    <a:pt x="714" y="246"/>
                  </a:lnTo>
                  <a:lnTo>
                    <a:pt x="708" y="238"/>
                  </a:lnTo>
                  <a:lnTo>
                    <a:pt x="704" y="232"/>
                  </a:lnTo>
                  <a:lnTo>
                    <a:pt x="704" y="232"/>
                  </a:lnTo>
                  <a:lnTo>
                    <a:pt x="698" y="224"/>
                  </a:lnTo>
                  <a:lnTo>
                    <a:pt x="692" y="216"/>
                  </a:lnTo>
                  <a:lnTo>
                    <a:pt x="692" y="216"/>
                  </a:lnTo>
                  <a:lnTo>
                    <a:pt x="690" y="206"/>
                  </a:lnTo>
                  <a:lnTo>
                    <a:pt x="692" y="196"/>
                  </a:lnTo>
                  <a:lnTo>
                    <a:pt x="692" y="196"/>
                  </a:lnTo>
                  <a:lnTo>
                    <a:pt x="692" y="196"/>
                  </a:lnTo>
                  <a:lnTo>
                    <a:pt x="702" y="178"/>
                  </a:lnTo>
                  <a:lnTo>
                    <a:pt x="708" y="160"/>
                  </a:lnTo>
                  <a:lnTo>
                    <a:pt x="710" y="148"/>
                  </a:lnTo>
                  <a:lnTo>
                    <a:pt x="706" y="128"/>
                  </a:lnTo>
                  <a:lnTo>
                    <a:pt x="694" y="118"/>
                  </a:lnTo>
                  <a:lnTo>
                    <a:pt x="696" y="104"/>
                  </a:lnTo>
                  <a:lnTo>
                    <a:pt x="696" y="104"/>
                  </a:lnTo>
                  <a:lnTo>
                    <a:pt x="698" y="96"/>
                  </a:lnTo>
                  <a:lnTo>
                    <a:pt x="700" y="90"/>
                  </a:lnTo>
                  <a:lnTo>
                    <a:pt x="704" y="86"/>
                  </a:lnTo>
                  <a:lnTo>
                    <a:pt x="708" y="84"/>
                  </a:lnTo>
                  <a:lnTo>
                    <a:pt x="708" y="84"/>
                  </a:lnTo>
                  <a:lnTo>
                    <a:pt x="712" y="84"/>
                  </a:lnTo>
                  <a:lnTo>
                    <a:pt x="712" y="80"/>
                  </a:lnTo>
                  <a:lnTo>
                    <a:pt x="712" y="78"/>
                  </a:lnTo>
                  <a:lnTo>
                    <a:pt x="712" y="62"/>
                  </a:lnTo>
                  <a:lnTo>
                    <a:pt x="712" y="62"/>
                  </a:lnTo>
                  <a:lnTo>
                    <a:pt x="712" y="62"/>
                  </a:lnTo>
                  <a:lnTo>
                    <a:pt x="712" y="44"/>
                  </a:lnTo>
                  <a:lnTo>
                    <a:pt x="712" y="44"/>
                  </a:lnTo>
                  <a:lnTo>
                    <a:pt x="710" y="42"/>
                  </a:lnTo>
                  <a:lnTo>
                    <a:pt x="710" y="42"/>
                  </a:lnTo>
                  <a:lnTo>
                    <a:pt x="710" y="42"/>
                  </a:lnTo>
                  <a:lnTo>
                    <a:pt x="708" y="40"/>
                  </a:lnTo>
                  <a:lnTo>
                    <a:pt x="708" y="40"/>
                  </a:lnTo>
                  <a:lnTo>
                    <a:pt x="706" y="40"/>
                  </a:lnTo>
                  <a:lnTo>
                    <a:pt x="692" y="30"/>
                  </a:lnTo>
                  <a:lnTo>
                    <a:pt x="692" y="30"/>
                  </a:lnTo>
                  <a:lnTo>
                    <a:pt x="692" y="30"/>
                  </a:lnTo>
                  <a:lnTo>
                    <a:pt x="680" y="20"/>
                  </a:lnTo>
                  <a:lnTo>
                    <a:pt x="642" y="14"/>
                  </a:lnTo>
                  <a:lnTo>
                    <a:pt x="642" y="14"/>
                  </a:lnTo>
                  <a:lnTo>
                    <a:pt x="630" y="4"/>
                  </a:lnTo>
                  <a:lnTo>
                    <a:pt x="608" y="4"/>
                  </a:lnTo>
                  <a:lnTo>
                    <a:pt x="608" y="4"/>
                  </a:lnTo>
                  <a:lnTo>
                    <a:pt x="602" y="6"/>
                  </a:lnTo>
                  <a:lnTo>
                    <a:pt x="596" y="10"/>
                  </a:lnTo>
                  <a:lnTo>
                    <a:pt x="594" y="10"/>
                  </a:lnTo>
                  <a:lnTo>
                    <a:pt x="576" y="16"/>
                  </a:lnTo>
                  <a:lnTo>
                    <a:pt x="532" y="16"/>
                  </a:lnTo>
                  <a:lnTo>
                    <a:pt x="532" y="16"/>
                  </a:lnTo>
                  <a:lnTo>
                    <a:pt x="524" y="20"/>
                  </a:lnTo>
                  <a:lnTo>
                    <a:pt x="518" y="24"/>
                  </a:lnTo>
                  <a:lnTo>
                    <a:pt x="518" y="24"/>
                  </a:lnTo>
                  <a:lnTo>
                    <a:pt x="508" y="28"/>
                  </a:lnTo>
                  <a:lnTo>
                    <a:pt x="492" y="34"/>
                  </a:lnTo>
                  <a:lnTo>
                    <a:pt x="472" y="40"/>
                  </a:lnTo>
                  <a:lnTo>
                    <a:pt x="472" y="40"/>
                  </a:lnTo>
                  <a:lnTo>
                    <a:pt x="470" y="40"/>
                  </a:lnTo>
                  <a:lnTo>
                    <a:pt x="440" y="36"/>
                  </a:lnTo>
                  <a:lnTo>
                    <a:pt x="438" y="36"/>
                  </a:lnTo>
                  <a:lnTo>
                    <a:pt x="438" y="36"/>
                  </a:lnTo>
                  <a:lnTo>
                    <a:pt x="438" y="36"/>
                  </a:lnTo>
                  <a:lnTo>
                    <a:pt x="428" y="36"/>
                  </a:lnTo>
                  <a:lnTo>
                    <a:pt x="410" y="40"/>
                  </a:lnTo>
                  <a:lnTo>
                    <a:pt x="374" y="44"/>
                  </a:lnTo>
                  <a:lnTo>
                    <a:pt x="374" y="44"/>
                  </a:lnTo>
                  <a:lnTo>
                    <a:pt x="372" y="44"/>
                  </a:lnTo>
                  <a:lnTo>
                    <a:pt x="356" y="36"/>
                  </a:lnTo>
                  <a:lnTo>
                    <a:pt x="340" y="36"/>
                  </a:lnTo>
                  <a:lnTo>
                    <a:pt x="340" y="36"/>
                  </a:lnTo>
                  <a:lnTo>
                    <a:pt x="330" y="32"/>
                  </a:lnTo>
                  <a:lnTo>
                    <a:pt x="320" y="20"/>
                  </a:lnTo>
                  <a:lnTo>
                    <a:pt x="318" y="20"/>
                  </a:lnTo>
                  <a:lnTo>
                    <a:pt x="318" y="20"/>
                  </a:lnTo>
                  <a:lnTo>
                    <a:pt x="316" y="12"/>
                  </a:lnTo>
                  <a:lnTo>
                    <a:pt x="314" y="8"/>
                  </a:lnTo>
                  <a:lnTo>
                    <a:pt x="310" y="4"/>
                  </a:lnTo>
                  <a:lnTo>
                    <a:pt x="302" y="0"/>
                  </a:lnTo>
                  <a:lnTo>
                    <a:pt x="296" y="8"/>
                  </a:lnTo>
                  <a:lnTo>
                    <a:pt x="296" y="8"/>
                  </a:lnTo>
                  <a:lnTo>
                    <a:pt x="270" y="20"/>
                  </a:lnTo>
                  <a:lnTo>
                    <a:pt x="268" y="20"/>
                  </a:lnTo>
                  <a:lnTo>
                    <a:pt x="268" y="20"/>
                  </a:lnTo>
                  <a:lnTo>
                    <a:pt x="236" y="22"/>
                  </a:lnTo>
                  <a:lnTo>
                    <a:pt x="236" y="22"/>
                  </a:lnTo>
                  <a:lnTo>
                    <a:pt x="226" y="20"/>
                  </a:lnTo>
                  <a:lnTo>
                    <a:pt x="210" y="16"/>
                  </a:lnTo>
                  <a:lnTo>
                    <a:pt x="184" y="12"/>
                  </a:lnTo>
                  <a:lnTo>
                    <a:pt x="182" y="12"/>
                  </a:lnTo>
                  <a:lnTo>
                    <a:pt x="182" y="12"/>
                  </a:lnTo>
                  <a:lnTo>
                    <a:pt x="166" y="4"/>
                  </a:lnTo>
                  <a:lnTo>
                    <a:pt x="152" y="4"/>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13" name="Freeform 12"/>
            <p:cNvSpPr>
              <a:spLocks/>
            </p:cNvSpPr>
            <p:nvPr/>
          </p:nvSpPr>
          <p:spPr bwMode="auto">
            <a:xfrm>
              <a:off x="2771775" y="4422094"/>
              <a:ext cx="901700" cy="939800"/>
            </a:xfrm>
            <a:custGeom>
              <a:avLst/>
              <a:gdLst>
                <a:gd name="T0" fmla="*/ 20 w 568"/>
                <a:gd name="T1" fmla="*/ 364 h 592"/>
                <a:gd name="T2" fmla="*/ 74 w 568"/>
                <a:gd name="T3" fmla="*/ 378 h 592"/>
                <a:gd name="T4" fmla="*/ 136 w 568"/>
                <a:gd name="T5" fmla="*/ 442 h 592"/>
                <a:gd name="T6" fmla="*/ 110 w 568"/>
                <a:gd name="T7" fmla="*/ 506 h 592"/>
                <a:gd name="T8" fmla="*/ 144 w 568"/>
                <a:gd name="T9" fmla="*/ 520 h 592"/>
                <a:gd name="T10" fmla="*/ 236 w 568"/>
                <a:gd name="T11" fmla="*/ 562 h 592"/>
                <a:gd name="T12" fmla="*/ 252 w 568"/>
                <a:gd name="T13" fmla="*/ 586 h 592"/>
                <a:gd name="T14" fmla="*/ 262 w 568"/>
                <a:gd name="T15" fmla="*/ 522 h 592"/>
                <a:gd name="T16" fmla="*/ 320 w 568"/>
                <a:gd name="T17" fmla="*/ 470 h 592"/>
                <a:gd name="T18" fmla="*/ 362 w 568"/>
                <a:gd name="T19" fmla="*/ 490 h 592"/>
                <a:gd name="T20" fmla="*/ 438 w 568"/>
                <a:gd name="T21" fmla="*/ 466 h 592"/>
                <a:gd name="T22" fmla="*/ 528 w 568"/>
                <a:gd name="T23" fmla="*/ 426 h 592"/>
                <a:gd name="T24" fmla="*/ 540 w 568"/>
                <a:gd name="T25" fmla="*/ 432 h 592"/>
                <a:gd name="T26" fmla="*/ 566 w 568"/>
                <a:gd name="T27" fmla="*/ 386 h 592"/>
                <a:gd name="T28" fmla="*/ 534 w 568"/>
                <a:gd name="T29" fmla="*/ 392 h 592"/>
                <a:gd name="T30" fmla="*/ 504 w 568"/>
                <a:gd name="T31" fmla="*/ 360 h 592"/>
                <a:gd name="T32" fmla="*/ 468 w 568"/>
                <a:gd name="T33" fmla="*/ 364 h 592"/>
                <a:gd name="T34" fmla="*/ 468 w 568"/>
                <a:gd name="T35" fmla="*/ 310 h 592"/>
                <a:gd name="T36" fmla="*/ 452 w 568"/>
                <a:gd name="T37" fmla="*/ 272 h 592"/>
                <a:gd name="T38" fmla="*/ 440 w 568"/>
                <a:gd name="T39" fmla="*/ 190 h 592"/>
                <a:gd name="T40" fmla="*/ 400 w 568"/>
                <a:gd name="T41" fmla="*/ 168 h 592"/>
                <a:gd name="T42" fmla="*/ 412 w 568"/>
                <a:gd name="T43" fmla="*/ 132 h 592"/>
                <a:gd name="T44" fmla="*/ 472 w 568"/>
                <a:gd name="T45" fmla="*/ 126 h 592"/>
                <a:gd name="T46" fmla="*/ 512 w 568"/>
                <a:gd name="T47" fmla="*/ 112 h 592"/>
                <a:gd name="T48" fmla="*/ 478 w 568"/>
                <a:gd name="T49" fmla="*/ 100 h 592"/>
                <a:gd name="T50" fmla="*/ 454 w 568"/>
                <a:gd name="T51" fmla="*/ 90 h 592"/>
                <a:gd name="T52" fmla="*/ 454 w 568"/>
                <a:gd name="T53" fmla="*/ 66 h 592"/>
                <a:gd name="T54" fmla="*/ 404 w 568"/>
                <a:gd name="T55" fmla="*/ 82 h 592"/>
                <a:gd name="T56" fmla="*/ 386 w 568"/>
                <a:gd name="T57" fmla="*/ 124 h 592"/>
                <a:gd name="T58" fmla="*/ 364 w 568"/>
                <a:gd name="T59" fmla="*/ 170 h 592"/>
                <a:gd name="T60" fmla="*/ 356 w 568"/>
                <a:gd name="T61" fmla="*/ 208 h 592"/>
                <a:gd name="T62" fmla="*/ 346 w 568"/>
                <a:gd name="T63" fmla="*/ 214 h 592"/>
                <a:gd name="T64" fmla="*/ 316 w 568"/>
                <a:gd name="T65" fmla="*/ 214 h 592"/>
                <a:gd name="T66" fmla="*/ 288 w 568"/>
                <a:gd name="T67" fmla="*/ 240 h 592"/>
                <a:gd name="T68" fmla="*/ 276 w 568"/>
                <a:gd name="T69" fmla="*/ 224 h 592"/>
                <a:gd name="T70" fmla="*/ 264 w 568"/>
                <a:gd name="T71" fmla="*/ 222 h 592"/>
                <a:gd name="T72" fmla="*/ 252 w 568"/>
                <a:gd name="T73" fmla="*/ 176 h 592"/>
                <a:gd name="T74" fmla="*/ 220 w 568"/>
                <a:gd name="T75" fmla="*/ 116 h 592"/>
                <a:gd name="T76" fmla="*/ 212 w 568"/>
                <a:gd name="T77" fmla="*/ 92 h 592"/>
                <a:gd name="T78" fmla="*/ 188 w 568"/>
                <a:gd name="T79" fmla="*/ 96 h 592"/>
                <a:gd name="T80" fmla="*/ 172 w 568"/>
                <a:gd name="T81" fmla="*/ 70 h 592"/>
                <a:gd name="T82" fmla="*/ 156 w 568"/>
                <a:gd name="T83" fmla="*/ 50 h 592"/>
                <a:gd name="T84" fmla="*/ 142 w 568"/>
                <a:gd name="T85" fmla="*/ 78 h 592"/>
                <a:gd name="T86" fmla="*/ 124 w 568"/>
                <a:gd name="T87" fmla="*/ 84 h 592"/>
                <a:gd name="T88" fmla="*/ 116 w 568"/>
                <a:gd name="T89" fmla="*/ 62 h 592"/>
                <a:gd name="T90" fmla="*/ 104 w 568"/>
                <a:gd name="T91" fmla="*/ 6 h 592"/>
                <a:gd name="T92" fmla="*/ 82 w 568"/>
                <a:gd name="T93" fmla="*/ 36 h 592"/>
                <a:gd name="T94" fmla="*/ 72 w 568"/>
                <a:gd name="T95" fmla="*/ 60 h 592"/>
                <a:gd name="T96" fmla="*/ 54 w 568"/>
                <a:gd name="T97" fmla="*/ 104 h 592"/>
                <a:gd name="T98" fmla="*/ 72 w 568"/>
                <a:gd name="T99" fmla="*/ 106 h 592"/>
                <a:gd name="T100" fmla="*/ 92 w 568"/>
                <a:gd name="T101" fmla="*/ 140 h 592"/>
                <a:gd name="T102" fmla="*/ 68 w 568"/>
                <a:gd name="T103" fmla="*/ 254 h 592"/>
                <a:gd name="T104" fmla="*/ 22 w 568"/>
                <a:gd name="T105" fmla="*/ 298 h 592"/>
                <a:gd name="T106" fmla="*/ 4 w 568"/>
                <a:gd name="T107" fmla="*/ 326 h 5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68" h="592">
                  <a:moveTo>
                    <a:pt x="4" y="364"/>
                  </a:moveTo>
                  <a:lnTo>
                    <a:pt x="0" y="374"/>
                  </a:lnTo>
                  <a:lnTo>
                    <a:pt x="0" y="374"/>
                  </a:lnTo>
                  <a:lnTo>
                    <a:pt x="10" y="372"/>
                  </a:lnTo>
                  <a:lnTo>
                    <a:pt x="18" y="366"/>
                  </a:lnTo>
                  <a:lnTo>
                    <a:pt x="20" y="364"/>
                  </a:lnTo>
                  <a:lnTo>
                    <a:pt x="20" y="364"/>
                  </a:lnTo>
                  <a:lnTo>
                    <a:pt x="52" y="360"/>
                  </a:lnTo>
                  <a:lnTo>
                    <a:pt x="74" y="350"/>
                  </a:lnTo>
                  <a:lnTo>
                    <a:pt x="82" y="362"/>
                  </a:lnTo>
                  <a:lnTo>
                    <a:pt x="84" y="362"/>
                  </a:lnTo>
                  <a:lnTo>
                    <a:pt x="74" y="378"/>
                  </a:lnTo>
                  <a:lnTo>
                    <a:pt x="84" y="388"/>
                  </a:lnTo>
                  <a:lnTo>
                    <a:pt x="84" y="390"/>
                  </a:lnTo>
                  <a:lnTo>
                    <a:pt x="84" y="392"/>
                  </a:lnTo>
                  <a:lnTo>
                    <a:pt x="76" y="426"/>
                  </a:lnTo>
                  <a:lnTo>
                    <a:pt x="98" y="440"/>
                  </a:lnTo>
                  <a:lnTo>
                    <a:pt x="136" y="442"/>
                  </a:lnTo>
                  <a:lnTo>
                    <a:pt x="130" y="450"/>
                  </a:lnTo>
                  <a:lnTo>
                    <a:pt x="130" y="450"/>
                  </a:lnTo>
                  <a:lnTo>
                    <a:pt x="104" y="486"/>
                  </a:lnTo>
                  <a:lnTo>
                    <a:pt x="98" y="496"/>
                  </a:lnTo>
                  <a:lnTo>
                    <a:pt x="96" y="502"/>
                  </a:lnTo>
                  <a:lnTo>
                    <a:pt x="110" y="506"/>
                  </a:lnTo>
                  <a:lnTo>
                    <a:pt x="110" y="506"/>
                  </a:lnTo>
                  <a:lnTo>
                    <a:pt x="122" y="508"/>
                  </a:lnTo>
                  <a:lnTo>
                    <a:pt x="132" y="510"/>
                  </a:lnTo>
                  <a:lnTo>
                    <a:pt x="140" y="516"/>
                  </a:lnTo>
                  <a:lnTo>
                    <a:pt x="144" y="520"/>
                  </a:lnTo>
                  <a:lnTo>
                    <a:pt x="144" y="520"/>
                  </a:lnTo>
                  <a:lnTo>
                    <a:pt x="152" y="534"/>
                  </a:lnTo>
                  <a:lnTo>
                    <a:pt x="158" y="550"/>
                  </a:lnTo>
                  <a:lnTo>
                    <a:pt x="180" y="562"/>
                  </a:lnTo>
                  <a:lnTo>
                    <a:pt x="192" y="564"/>
                  </a:lnTo>
                  <a:lnTo>
                    <a:pt x="220" y="540"/>
                  </a:lnTo>
                  <a:lnTo>
                    <a:pt x="236" y="562"/>
                  </a:lnTo>
                  <a:lnTo>
                    <a:pt x="236" y="564"/>
                  </a:lnTo>
                  <a:lnTo>
                    <a:pt x="236" y="564"/>
                  </a:lnTo>
                  <a:lnTo>
                    <a:pt x="236" y="564"/>
                  </a:lnTo>
                  <a:lnTo>
                    <a:pt x="240" y="584"/>
                  </a:lnTo>
                  <a:lnTo>
                    <a:pt x="252" y="586"/>
                  </a:lnTo>
                  <a:lnTo>
                    <a:pt x="252" y="586"/>
                  </a:lnTo>
                  <a:lnTo>
                    <a:pt x="272" y="592"/>
                  </a:lnTo>
                  <a:lnTo>
                    <a:pt x="276" y="592"/>
                  </a:lnTo>
                  <a:lnTo>
                    <a:pt x="276" y="590"/>
                  </a:lnTo>
                  <a:lnTo>
                    <a:pt x="272" y="570"/>
                  </a:lnTo>
                  <a:lnTo>
                    <a:pt x="272" y="568"/>
                  </a:lnTo>
                  <a:lnTo>
                    <a:pt x="262" y="522"/>
                  </a:lnTo>
                  <a:lnTo>
                    <a:pt x="262" y="520"/>
                  </a:lnTo>
                  <a:lnTo>
                    <a:pt x="268" y="488"/>
                  </a:lnTo>
                  <a:lnTo>
                    <a:pt x="270" y="488"/>
                  </a:lnTo>
                  <a:lnTo>
                    <a:pt x="272" y="488"/>
                  </a:lnTo>
                  <a:lnTo>
                    <a:pt x="294" y="490"/>
                  </a:lnTo>
                  <a:lnTo>
                    <a:pt x="320" y="470"/>
                  </a:lnTo>
                  <a:lnTo>
                    <a:pt x="324" y="472"/>
                  </a:lnTo>
                  <a:lnTo>
                    <a:pt x="324" y="472"/>
                  </a:lnTo>
                  <a:lnTo>
                    <a:pt x="342" y="486"/>
                  </a:lnTo>
                  <a:lnTo>
                    <a:pt x="352" y="498"/>
                  </a:lnTo>
                  <a:lnTo>
                    <a:pt x="352" y="498"/>
                  </a:lnTo>
                  <a:lnTo>
                    <a:pt x="362" y="490"/>
                  </a:lnTo>
                  <a:lnTo>
                    <a:pt x="378" y="474"/>
                  </a:lnTo>
                  <a:lnTo>
                    <a:pt x="378" y="472"/>
                  </a:lnTo>
                  <a:lnTo>
                    <a:pt x="380" y="472"/>
                  </a:lnTo>
                  <a:lnTo>
                    <a:pt x="420" y="482"/>
                  </a:lnTo>
                  <a:lnTo>
                    <a:pt x="438" y="468"/>
                  </a:lnTo>
                  <a:lnTo>
                    <a:pt x="438" y="466"/>
                  </a:lnTo>
                  <a:lnTo>
                    <a:pt x="440" y="466"/>
                  </a:lnTo>
                  <a:lnTo>
                    <a:pt x="440" y="466"/>
                  </a:lnTo>
                  <a:lnTo>
                    <a:pt x="440" y="466"/>
                  </a:lnTo>
                  <a:lnTo>
                    <a:pt x="458" y="470"/>
                  </a:lnTo>
                  <a:lnTo>
                    <a:pt x="512" y="422"/>
                  </a:lnTo>
                  <a:lnTo>
                    <a:pt x="528" y="426"/>
                  </a:lnTo>
                  <a:lnTo>
                    <a:pt x="528" y="426"/>
                  </a:lnTo>
                  <a:lnTo>
                    <a:pt x="530" y="428"/>
                  </a:lnTo>
                  <a:lnTo>
                    <a:pt x="530" y="428"/>
                  </a:lnTo>
                  <a:lnTo>
                    <a:pt x="532" y="428"/>
                  </a:lnTo>
                  <a:lnTo>
                    <a:pt x="536" y="436"/>
                  </a:lnTo>
                  <a:lnTo>
                    <a:pt x="540" y="432"/>
                  </a:lnTo>
                  <a:lnTo>
                    <a:pt x="540" y="432"/>
                  </a:lnTo>
                  <a:lnTo>
                    <a:pt x="540" y="430"/>
                  </a:lnTo>
                  <a:lnTo>
                    <a:pt x="540" y="430"/>
                  </a:lnTo>
                  <a:lnTo>
                    <a:pt x="556" y="422"/>
                  </a:lnTo>
                  <a:lnTo>
                    <a:pt x="568" y="410"/>
                  </a:lnTo>
                  <a:lnTo>
                    <a:pt x="566" y="386"/>
                  </a:lnTo>
                  <a:lnTo>
                    <a:pt x="564" y="382"/>
                  </a:lnTo>
                  <a:lnTo>
                    <a:pt x="548" y="388"/>
                  </a:lnTo>
                  <a:lnTo>
                    <a:pt x="548" y="388"/>
                  </a:lnTo>
                  <a:lnTo>
                    <a:pt x="548" y="388"/>
                  </a:lnTo>
                  <a:lnTo>
                    <a:pt x="542" y="392"/>
                  </a:lnTo>
                  <a:lnTo>
                    <a:pt x="534" y="392"/>
                  </a:lnTo>
                  <a:lnTo>
                    <a:pt x="516" y="392"/>
                  </a:lnTo>
                  <a:lnTo>
                    <a:pt x="516" y="392"/>
                  </a:lnTo>
                  <a:lnTo>
                    <a:pt x="510" y="390"/>
                  </a:lnTo>
                  <a:lnTo>
                    <a:pt x="504" y="386"/>
                  </a:lnTo>
                  <a:lnTo>
                    <a:pt x="504" y="360"/>
                  </a:lnTo>
                  <a:lnTo>
                    <a:pt x="504" y="360"/>
                  </a:lnTo>
                  <a:lnTo>
                    <a:pt x="496" y="358"/>
                  </a:lnTo>
                  <a:lnTo>
                    <a:pt x="492" y="356"/>
                  </a:lnTo>
                  <a:lnTo>
                    <a:pt x="488" y="358"/>
                  </a:lnTo>
                  <a:lnTo>
                    <a:pt x="484" y="360"/>
                  </a:lnTo>
                  <a:lnTo>
                    <a:pt x="472" y="364"/>
                  </a:lnTo>
                  <a:lnTo>
                    <a:pt x="468" y="364"/>
                  </a:lnTo>
                  <a:lnTo>
                    <a:pt x="468" y="362"/>
                  </a:lnTo>
                  <a:lnTo>
                    <a:pt x="462" y="350"/>
                  </a:lnTo>
                  <a:lnTo>
                    <a:pt x="460" y="340"/>
                  </a:lnTo>
                  <a:lnTo>
                    <a:pt x="460" y="340"/>
                  </a:lnTo>
                  <a:lnTo>
                    <a:pt x="468" y="310"/>
                  </a:lnTo>
                  <a:lnTo>
                    <a:pt x="468" y="310"/>
                  </a:lnTo>
                  <a:lnTo>
                    <a:pt x="468" y="310"/>
                  </a:lnTo>
                  <a:lnTo>
                    <a:pt x="468" y="308"/>
                  </a:lnTo>
                  <a:lnTo>
                    <a:pt x="476" y="294"/>
                  </a:lnTo>
                  <a:lnTo>
                    <a:pt x="452" y="274"/>
                  </a:lnTo>
                  <a:lnTo>
                    <a:pt x="452" y="272"/>
                  </a:lnTo>
                  <a:lnTo>
                    <a:pt x="452" y="272"/>
                  </a:lnTo>
                  <a:lnTo>
                    <a:pt x="452" y="248"/>
                  </a:lnTo>
                  <a:lnTo>
                    <a:pt x="452" y="248"/>
                  </a:lnTo>
                  <a:lnTo>
                    <a:pt x="464" y="212"/>
                  </a:lnTo>
                  <a:lnTo>
                    <a:pt x="456" y="192"/>
                  </a:lnTo>
                  <a:lnTo>
                    <a:pt x="450" y="190"/>
                  </a:lnTo>
                  <a:lnTo>
                    <a:pt x="440" y="190"/>
                  </a:lnTo>
                  <a:lnTo>
                    <a:pt x="432" y="204"/>
                  </a:lnTo>
                  <a:lnTo>
                    <a:pt x="420" y="196"/>
                  </a:lnTo>
                  <a:lnTo>
                    <a:pt x="410" y="190"/>
                  </a:lnTo>
                  <a:lnTo>
                    <a:pt x="400" y="168"/>
                  </a:lnTo>
                  <a:lnTo>
                    <a:pt x="400" y="168"/>
                  </a:lnTo>
                  <a:lnTo>
                    <a:pt x="400" y="168"/>
                  </a:lnTo>
                  <a:lnTo>
                    <a:pt x="398" y="152"/>
                  </a:lnTo>
                  <a:lnTo>
                    <a:pt x="398" y="150"/>
                  </a:lnTo>
                  <a:lnTo>
                    <a:pt x="396" y="148"/>
                  </a:lnTo>
                  <a:lnTo>
                    <a:pt x="400" y="148"/>
                  </a:lnTo>
                  <a:lnTo>
                    <a:pt x="410" y="132"/>
                  </a:lnTo>
                  <a:lnTo>
                    <a:pt x="412" y="132"/>
                  </a:lnTo>
                  <a:lnTo>
                    <a:pt x="412" y="132"/>
                  </a:lnTo>
                  <a:lnTo>
                    <a:pt x="412" y="132"/>
                  </a:lnTo>
                  <a:lnTo>
                    <a:pt x="420" y="130"/>
                  </a:lnTo>
                  <a:lnTo>
                    <a:pt x="430" y="128"/>
                  </a:lnTo>
                  <a:lnTo>
                    <a:pt x="472" y="126"/>
                  </a:lnTo>
                  <a:lnTo>
                    <a:pt x="472" y="126"/>
                  </a:lnTo>
                  <a:lnTo>
                    <a:pt x="478" y="128"/>
                  </a:lnTo>
                  <a:lnTo>
                    <a:pt x="480" y="128"/>
                  </a:lnTo>
                  <a:lnTo>
                    <a:pt x="486" y="132"/>
                  </a:lnTo>
                  <a:lnTo>
                    <a:pt x="496" y="126"/>
                  </a:lnTo>
                  <a:lnTo>
                    <a:pt x="506" y="120"/>
                  </a:lnTo>
                  <a:lnTo>
                    <a:pt x="512" y="112"/>
                  </a:lnTo>
                  <a:lnTo>
                    <a:pt x="512" y="108"/>
                  </a:lnTo>
                  <a:lnTo>
                    <a:pt x="512" y="90"/>
                  </a:lnTo>
                  <a:lnTo>
                    <a:pt x="502" y="88"/>
                  </a:lnTo>
                  <a:lnTo>
                    <a:pt x="486" y="94"/>
                  </a:lnTo>
                  <a:lnTo>
                    <a:pt x="486" y="94"/>
                  </a:lnTo>
                  <a:lnTo>
                    <a:pt x="478" y="100"/>
                  </a:lnTo>
                  <a:lnTo>
                    <a:pt x="474" y="102"/>
                  </a:lnTo>
                  <a:lnTo>
                    <a:pt x="470" y="104"/>
                  </a:lnTo>
                  <a:lnTo>
                    <a:pt x="470" y="104"/>
                  </a:lnTo>
                  <a:lnTo>
                    <a:pt x="466" y="102"/>
                  </a:lnTo>
                  <a:lnTo>
                    <a:pt x="462" y="100"/>
                  </a:lnTo>
                  <a:lnTo>
                    <a:pt x="454" y="90"/>
                  </a:lnTo>
                  <a:lnTo>
                    <a:pt x="454" y="90"/>
                  </a:lnTo>
                  <a:lnTo>
                    <a:pt x="454" y="90"/>
                  </a:lnTo>
                  <a:lnTo>
                    <a:pt x="454" y="88"/>
                  </a:lnTo>
                  <a:lnTo>
                    <a:pt x="452" y="78"/>
                  </a:lnTo>
                  <a:lnTo>
                    <a:pt x="452" y="76"/>
                  </a:lnTo>
                  <a:lnTo>
                    <a:pt x="454" y="66"/>
                  </a:lnTo>
                  <a:lnTo>
                    <a:pt x="444" y="44"/>
                  </a:lnTo>
                  <a:lnTo>
                    <a:pt x="428" y="48"/>
                  </a:lnTo>
                  <a:lnTo>
                    <a:pt x="420" y="56"/>
                  </a:lnTo>
                  <a:lnTo>
                    <a:pt x="424" y="80"/>
                  </a:lnTo>
                  <a:lnTo>
                    <a:pt x="396" y="68"/>
                  </a:lnTo>
                  <a:lnTo>
                    <a:pt x="404" y="82"/>
                  </a:lnTo>
                  <a:lnTo>
                    <a:pt x="404" y="82"/>
                  </a:lnTo>
                  <a:lnTo>
                    <a:pt x="404" y="84"/>
                  </a:lnTo>
                  <a:lnTo>
                    <a:pt x="402" y="100"/>
                  </a:lnTo>
                  <a:lnTo>
                    <a:pt x="402" y="102"/>
                  </a:lnTo>
                  <a:lnTo>
                    <a:pt x="400" y="102"/>
                  </a:lnTo>
                  <a:lnTo>
                    <a:pt x="386" y="124"/>
                  </a:lnTo>
                  <a:lnTo>
                    <a:pt x="386" y="124"/>
                  </a:lnTo>
                  <a:lnTo>
                    <a:pt x="360" y="138"/>
                  </a:lnTo>
                  <a:lnTo>
                    <a:pt x="358" y="152"/>
                  </a:lnTo>
                  <a:lnTo>
                    <a:pt x="358" y="152"/>
                  </a:lnTo>
                  <a:lnTo>
                    <a:pt x="360" y="160"/>
                  </a:lnTo>
                  <a:lnTo>
                    <a:pt x="364" y="170"/>
                  </a:lnTo>
                  <a:lnTo>
                    <a:pt x="366" y="170"/>
                  </a:lnTo>
                  <a:lnTo>
                    <a:pt x="366" y="172"/>
                  </a:lnTo>
                  <a:lnTo>
                    <a:pt x="368" y="192"/>
                  </a:lnTo>
                  <a:lnTo>
                    <a:pt x="368" y="194"/>
                  </a:lnTo>
                  <a:lnTo>
                    <a:pt x="366" y="196"/>
                  </a:lnTo>
                  <a:lnTo>
                    <a:pt x="356" y="208"/>
                  </a:lnTo>
                  <a:lnTo>
                    <a:pt x="356" y="208"/>
                  </a:lnTo>
                  <a:lnTo>
                    <a:pt x="356" y="208"/>
                  </a:lnTo>
                  <a:lnTo>
                    <a:pt x="356" y="208"/>
                  </a:lnTo>
                  <a:lnTo>
                    <a:pt x="348" y="214"/>
                  </a:lnTo>
                  <a:lnTo>
                    <a:pt x="348" y="214"/>
                  </a:lnTo>
                  <a:lnTo>
                    <a:pt x="346" y="214"/>
                  </a:lnTo>
                  <a:lnTo>
                    <a:pt x="346" y="214"/>
                  </a:lnTo>
                  <a:lnTo>
                    <a:pt x="344" y="214"/>
                  </a:lnTo>
                  <a:lnTo>
                    <a:pt x="326" y="210"/>
                  </a:lnTo>
                  <a:lnTo>
                    <a:pt x="326" y="210"/>
                  </a:lnTo>
                  <a:lnTo>
                    <a:pt x="322" y="210"/>
                  </a:lnTo>
                  <a:lnTo>
                    <a:pt x="316" y="214"/>
                  </a:lnTo>
                  <a:lnTo>
                    <a:pt x="308" y="224"/>
                  </a:lnTo>
                  <a:lnTo>
                    <a:pt x="300" y="232"/>
                  </a:lnTo>
                  <a:lnTo>
                    <a:pt x="300" y="232"/>
                  </a:lnTo>
                  <a:lnTo>
                    <a:pt x="298" y="236"/>
                  </a:lnTo>
                  <a:lnTo>
                    <a:pt x="294" y="238"/>
                  </a:lnTo>
                  <a:lnTo>
                    <a:pt x="288" y="240"/>
                  </a:lnTo>
                  <a:lnTo>
                    <a:pt x="282" y="238"/>
                  </a:lnTo>
                  <a:lnTo>
                    <a:pt x="282" y="238"/>
                  </a:lnTo>
                  <a:lnTo>
                    <a:pt x="280" y="238"/>
                  </a:lnTo>
                  <a:lnTo>
                    <a:pt x="278" y="234"/>
                  </a:lnTo>
                  <a:lnTo>
                    <a:pt x="276" y="230"/>
                  </a:lnTo>
                  <a:lnTo>
                    <a:pt x="276" y="224"/>
                  </a:lnTo>
                  <a:lnTo>
                    <a:pt x="276" y="220"/>
                  </a:lnTo>
                  <a:lnTo>
                    <a:pt x="276" y="214"/>
                  </a:lnTo>
                  <a:lnTo>
                    <a:pt x="272" y="218"/>
                  </a:lnTo>
                  <a:lnTo>
                    <a:pt x="272" y="218"/>
                  </a:lnTo>
                  <a:lnTo>
                    <a:pt x="270" y="220"/>
                  </a:lnTo>
                  <a:lnTo>
                    <a:pt x="264" y="222"/>
                  </a:lnTo>
                  <a:lnTo>
                    <a:pt x="264" y="222"/>
                  </a:lnTo>
                  <a:lnTo>
                    <a:pt x="260" y="218"/>
                  </a:lnTo>
                  <a:lnTo>
                    <a:pt x="258" y="212"/>
                  </a:lnTo>
                  <a:lnTo>
                    <a:pt x="258" y="212"/>
                  </a:lnTo>
                  <a:lnTo>
                    <a:pt x="256" y="192"/>
                  </a:lnTo>
                  <a:lnTo>
                    <a:pt x="252" y="176"/>
                  </a:lnTo>
                  <a:lnTo>
                    <a:pt x="244" y="168"/>
                  </a:lnTo>
                  <a:lnTo>
                    <a:pt x="244" y="168"/>
                  </a:lnTo>
                  <a:lnTo>
                    <a:pt x="244" y="166"/>
                  </a:lnTo>
                  <a:lnTo>
                    <a:pt x="226" y="128"/>
                  </a:lnTo>
                  <a:lnTo>
                    <a:pt x="226" y="128"/>
                  </a:lnTo>
                  <a:lnTo>
                    <a:pt x="220" y="116"/>
                  </a:lnTo>
                  <a:lnTo>
                    <a:pt x="220" y="116"/>
                  </a:lnTo>
                  <a:lnTo>
                    <a:pt x="220" y="116"/>
                  </a:lnTo>
                  <a:lnTo>
                    <a:pt x="220" y="114"/>
                  </a:lnTo>
                  <a:lnTo>
                    <a:pt x="216" y="94"/>
                  </a:lnTo>
                  <a:lnTo>
                    <a:pt x="214" y="90"/>
                  </a:lnTo>
                  <a:lnTo>
                    <a:pt x="212" y="92"/>
                  </a:lnTo>
                  <a:lnTo>
                    <a:pt x="212" y="92"/>
                  </a:lnTo>
                  <a:lnTo>
                    <a:pt x="204" y="100"/>
                  </a:lnTo>
                  <a:lnTo>
                    <a:pt x="200" y="104"/>
                  </a:lnTo>
                  <a:lnTo>
                    <a:pt x="200" y="104"/>
                  </a:lnTo>
                  <a:lnTo>
                    <a:pt x="196" y="102"/>
                  </a:lnTo>
                  <a:lnTo>
                    <a:pt x="188" y="96"/>
                  </a:lnTo>
                  <a:lnTo>
                    <a:pt x="176" y="90"/>
                  </a:lnTo>
                  <a:lnTo>
                    <a:pt x="174" y="88"/>
                  </a:lnTo>
                  <a:lnTo>
                    <a:pt x="172" y="88"/>
                  </a:lnTo>
                  <a:lnTo>
                    <a:pt x="172" y="88"/>
                  </a:lnTo>
                  <a:lnTo>
                    <a:pt x="172" y="86"/>
                  </a:lnTo>
                  <a:lnTo>
                    <a:pt x="172" y="70"/>
                  </a:lnTo>
                  <a:lnTo>
                    <a:pt x="172" y="70"/>
                  </a:lnTo>
                  <a:lnTo>
                    <a:pt x="168" y="58"/>
                  </a:lnTo>
                  <a:lnTo>
                    <a:pt x="162" y="42"/>
                  </a:lnTo>
                  <a:lnTo>
                    <a:pt x="156" y="42"/>
                  </a:lnTo>
                  <a:lnTo>
                    <a:pt x="156" y="42"/>
                  </a:lnTo>
                  <a:lnTo>
                    <a:pt x="156" y="50"/>
                  </a:lnTo>
                  <a:lnTo>
                    <a:pt x="154" y="58"/>
                  </a:lnTo>
                  <a:lnTo>
                    <a:pt x="154" y="58"/>
                  </a:lnTo>
                  <a:lnTo>
                    <a:pt x="150" y="64"/>
                  </a:lnTo>
                  <a:lnTo>
                    <a:pt x="144" y="70"/>
                  </a:lnTo>
                  <a:lnTo>
                    <a:pt x="144" y="70"/>
                  </a:lnTo>
                  <a:lnTo>
                    <a:pt x="142" y="78"/>
                  </a:lnTo>
                  <a:lnTo>
                    <a:pt x="138" y="82"/>
                  </a:lnTo>
                  <a:lnTo>
                    <a:pt x="138" y="82"/>
                  </a:lnTo>
                  <a:lnTo>
                    <a:pt x="134" y="86"/>
                  </a:lnTo>
                  <a:lnTo>
                    <a:pt x="130" y="86"/>
                  </a:lnTo>
                  <a:lnTo>
                    <a:pt x="128" y="86"/>
                  </a:lnTo>
                  <a:lnTo>
                    <a:pt x="124" y="84"/>
                  </a:lnTo>
                  <a:lnTo>
                    <a:pt x="122" y="84"/>
                  </a:lnTo>
                  <a:lnTo>
                    <a:pt x="122" y="84"/>
                  </a:lnTo>
                  <a:lnTo>
                    <a:pt x="118" y="82"/>
                  </a:lnTo>
                  <a:lnTo>
                    <a:pt x="118" y="78"/>
                  </a:lnTo>
                  <a:lnTo>
                    <a:pt x="116" y="66"/>
                  </a:lnTo>
                  <a:lnTo>
                    <a:pt x="116" y="62"/>
                  </a:lnTo>
                  <a:lnTo>
                    <a:pt x="106" y="56"/>
                  </a:lnTo>
                  <a:lnTo>
                    <a:pt x="106" y="56"/>
                  </a:lnTo>
                  <a:lnTo>
                    <a:pt x="104" y="54"/>
                  </a:lnTo>
                  <a:lnTo>
                    <a:pt x="102" y="50"/>
                  </a:lnTo>
                  <a:lnTo>
                    <a:pt x="100" y="42"/>
                  </a:lnTo>
                  <a:lnTo>
                    <a:pt x="104" y="6"/>
                  </a:lnTo>
                  <a:lnTo>
                    <a:pt x="102" y="0"/>
                  </a:lnTo>
                  <a:lnTo>
                    <a:pt x="88" y="14"/>
                  </a:lnTo>
                  <a:lnTo>
                    <a:pt x="80" y="20"/>
                  </a:lnTo>
                  <a:lnTo>
                    <a:pt x="78" y="26"/>
                  </a:lnTo>
                  <a:lnTo>
                    <a:pt x="78" y="26"/>
                  </a:lnTo>
                  <a:lnTo>
                    <a:pt x="82" y="36"/>
                  </a:lnTo>
                  <a:lnTo>
                    <a:pt x="82" y="44"/>
                  </a:lnTo>
                  <a:lnTo>
                    <a:pt x="82" y="44"/>
                  </a:lnTo>
                  <a:lnTo>
                    <a:pt x="82" y="48"/>
                  </a:lnTo>
                  <a:lnTo>
                    <a:pt x="80" y="54"/>
                  </a:lnTo>
                  <a:lnTo>
                    <a:pt x="76" y="58"/>
                  </a:lnTo>
                  <a:lnTo>
                    <a:pt x="72" y="60"/>
                  </a:lnTo>
                  <a:lnTo>
                    <a:pt x="56" y="66"/>
                  </a:lnTo>
                  <a:lnTo>
                    <a:pt x="52" y="68"/>
                  </a:lnTo>
                  <a:lnTo>
                    <a:pt x="52" y="74"/>
                  </a:lnTo>
                  <a:lnTo>
                    <a:pt x="52" y="96"/>
                  </a:lnTo>
                  <a:lnTo>
                    <a:pt x="52" y="96"/>
                  </a:lnTo>
                  <a:lnTo>
                    <a:pt x="54" y="104"/>
                  </a:lnTo>
                  <a:lnTo>
                    <a:pt x="54" y="106"/>
                  </a:lnTo>
                  <a:lnTo>
                    <a:pt x="56" y="108"/>
                  </a:lnTo>
                  <a:lnTo>
                    <a:pt x="56" y="108"/>
                  </a:lnTo>
                  <a:lnTo>
                    <a:pt x="64" y="108"/>
                  </a:lnTo>
                  <a:lnTo>
                    <a:pt x="68" y="108"/>
                  </a:lnTo>
                  <a:lnTo>
                    <a:pt x="72" y="106"/>
                  </a:lnTo>
                  <a:lnTo>
                    <a:pt x="76" y="104"/>
                  </a:lnTo>
                  <a:lnTo>
                    <a:pt x="92" y="138"/>
                  </a:lnTo>
                  <a:lnTo>
                    <a:pt x="92" y="140"/>
                  </a:lnTo>
                  <a:lnTo>
                    <a:pt x="92" y="140"/>
                  </a:lnTo>
                  <a:lnTo>
                    <a:pt x="92" y="140"/>
                  </a:lnTo>
                  <a:lnTo>
                    <a:pt x="92" y="140"/>
                  </a:lnTo>
                  <a:lnTo>
                    <a:pt x="88" y="184"/>
                  </a:lnTo>
                  <a:lnTo>
                    <a:pt x="82" y="216"/>
                  </a:lnTo>
                  <a:lnTo>
                    <a:pt x="78" y="238"/>
                  </a:lnTo>
                  <a:lnTo>
                    <a:pt x="72" y="250"/>
                  </a:lnTo>
                  <a:lnTo>
                    <a:pt x="72" y="250"/>
                  </a:lnTo>
                  <a:lnTo>
                    <a:pt x="68" y="254"/>
                  </a:lnTo>
                  <a:lnTo>
                    <a:pt x="62" y="256"/>
                  </a:lnTo>
                  <a:lnTo>
                    <a:pt x="62" y="256"/>
                  </a:lnTo>
                  <a:lnTo>
                    <a:pt x="54" y="254"/>
                  </a:lnTo>
                  <a:lnTo>
                    <a:pt x="48" y="252"/>
                  </a:lnTo>
                  <a:lnTo>
                    <a:pt x="48" y="252"/>
                  </a:lnTo>
                  <a:lnTo>
                    <a:pt x="22" y="298"/>
                  </a:lnTo>
                  <a:lnTo>
                    <a:pt x="12" y="312"/>
                  </a:lnTo>
                  <a:lnTo>
                    <a:pt x="6" y="318"/>
                  </a:lnTo>
                  <a:lnTo>
                    <a:pt x="8" y="318"/>
                  </a:lnTo>
                  <a:lnTo>
                    <a:pt x="8" y="318"/>
                  </a:lnTo>
                  <a:lnTo>
                    <a:pt x="6" y="320"/>
                  </a:lnTo>
                  <a:lnTo>
                    <a:pt x="4" y="326"/>
                  </a:lnTo>
                  <a:lnTo>
                    <a:pt x="4" y="348"/>
                  </a:lnTo>
                  <a:lnTo>
                    <a:pt x="8" y="352"/>
                  </a:lnTo>
                  <a:lnTo>
                    <a:pt x="10" y="352"/>
                  </a:lnTo>
                  <a:lnTo>
                    <a:pt x="12" y="354"/>
                  </a:lnTo>
                  <a:lnTo>
                    <a:pt x="4" y="364"/>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14" name="Freeform 13"/>
            <p:cNvSpPr>
              <a:spLocks/>
            </p:cNvSpPr>
            <p:nvPr/>
          </p:nvSpPr>
          <p:spPr bwMode="auto">
            <a:xfrm>
              <a:off x="3419475" y="4409394"/>
              <a:ext cx="609600" cy="527050"/>
            </a:xfrm>
            <a:custGeom>
              <a:avLst/>
              <a:gdLst>
                <a:gd name="T0" fmla="*/ 284 w 384"/>
                <a:gd name="T1" fmla="*/ 14 h 332"/>
                <a:gd name="T2" fmla="*/ 272 w 384"/>
                <a:gd name="T3" fmla="*/ 26 h 332"/>
                <a:gd name="T4" fmla="*/ 262 w 384"/>
                <a:gd name="T5" fmla="*/ 20 h 332"/>
                <a:gd name="T6" fmla="*/ 260 w 384"/>
                <a:gd name="T7" fmla="*/ 10 h 332"/>
                <a:gd name="T8" fmla="*/ 250 w 384"/>
                <a:gd name="T9" fmla="*/ 8 h 332"/>
                <a:gd name="T10" fmla="*/ 240 w 384"/>
                <a:gd name="T11" fmla="*/ 34 h 332"/>
                <a:gd name="T12" fmla="*/ 216 w 384"/>
                <a:gd name="T13" fmla="*/ 34 h 332"/>
                <a:gd name="T14" fmla="*/ 208 w 384"/>
                <a:gd name="T15" fmla="*/ 44 h 332"/>
                <a:gd name="T16" fmla="*/ 188 w 384"/>
                <a:gd name="T17" fmla="*/ 58 h 332"/>
                <a:gd name="T18" fmla="*/ 182 w 384"/>
                <a:gd name="T19" fmla="*/ 58 h 332"/>
                <a:gd name="T20" fmla="*/ 160 w 384"/>
                <a:gd name="T21" fmla="*/ 54 h 332"/>
                <a:gd name="T22" fmla="*/ 160 w 384"/>
                <a:gd name="T23" fmla="*/ 50 h 332"/>
                <a:gd name="T24" fmla="*/ 148 w 384"/>
                <a:gd name="T25" fmla="*/ 74 h 332"/>
                <a:gd name="T26" fmla="*/ 170 w 384"/>
                <a:gd name="T27" fmla="*/ 82 h 332"/>
                <a:gd name="T28" fmla="*/ 176 w 384"/>
                <a:gd name="T29" fmla="*/ 110 h 332"/>
                <a:gd name="T30" fmla="*/ 160 w 384"/>
                <a:gd name="T31" fmla="*/ 122 h 332"/>
                <a:gd name="T32" fmla="*/ 124 w 384"/>
                <a:gd name="T33" fmla="*/ 130 h 332"/>
                <a:gd name="T34" fmla="*/ 114 w 384"/>
                <a:gd name="T35" fmla="*/ 126 h 332"/>
                <a:gd name="T36" fmla="*/ 104 w 384"/>
                <a:gd name="T37" fmla="*/ 134 h 332"/>
                <a:gd name="T38" fmla="*/ 78 w 384"/>
                <a:gd name="T39" fmla="*/ 148 h 332"/>
                <a:gd name="T40" fmla="*/ 16 w 384"/>
                <a:gd name="T41" fmla="*/ 146 h 332"/>
                <a:gd name="T42" fmla="*/ 0 w 384"/>
                <a:gd name="T43" fmla="*/ 172 h 332"/>
                <a:gd name="T44" fmla="*/ 18 w 384"/>
                <a:gd name="T45" fmla="*/ 196 h 332"/>
                <a:gd name="T46" fmla="*/ 28 w 384"/>
                <a:gd name="T47" fmla="*/ 190 h 332"/>
                <a:gd name="T48" fmla="*/ 44 w 384"/>
                <a:gd name="T49" fmla="*/ 188 h 332"/>
                <a:gd name="T50" fmla="*/ 66 w 384"/>
                <a:gd name="T51" fmla="*/ 220 h 332"/>
                <a:gd name="T52" fmla="*/ 58 w 384"/>
                <a:gd name="T53" fmla="*/ 246 h 332"/>
                <a:gd name="T54" fmla="*/ 62 w 384"/>
                <a:gd name="T55" fmla="*/ 286 h 332"/>
                <a:gd name="T56" fmla="*/ 68 w 384"/>
                <a:gd name="T57" fmla="*/ 320 h 332"/>
                <a:gd name="T58" fmla="*/ 78 w 384"/>
                <a:gd name="T59" fmla="*/ 326 h 332"/>
                <a:gd name="T60" fmla="*/ 110 w 384"/>
                <a:gd name="T61" fmla="*/ 320 h 332"/>
                <a:gd name="T62" fmla="*/ 168 w 384"/>
                <a:gd name="T63" fmla="*/ 320 h 332"/>
                <a:gd name="T64" fmla="*/ 196 w 384"/>
                <a:gd name="T65" fmla="*/ 302 h 332"/>
                <a:gd name="T66" fmla="*/ 216 w 384"/>
                <a:gd name="T67" fmla="*/ 290 h 332"/>
                <a:gd name="T68" fmla="*/ 248 w 384"/>
                <a:gd name="T69" fmla="*/ 282 h 332"/>
                <a:gd name="T70" fmla="*/ 256 w 384"/>
                <a:gd name="T71" fmla="*/ 292 h 332"/>
                <a:gd name="T72" fmla="*/ 276 w 384"/>
                <a:gd name="T73" fmla="*/ 292 h 332"/>
                <a:gd name="T74" fmla="*/ 294 w 384"/>
                <a:gd name="T75" fmla="*/ 296 h 332"/>
                <a:gd name="T76" fmla="*/ 296 w 384"/>
                <a:gd name="T77" fmla="*/ 288 h 332"/>
                <a:gd name="T78" fmla="*/ 312 w 384"/>
                <a:gd name="T79" fmla="*/ 276 h 332"/>
                <a:gd name="T80" fmla="*/ 322 w 384"/>
                <a:gd name="T81" fmla="*/ 276 h 332"/>
                <a:gd name="T82" fmla="*/ 330 w 384"/>
                <a:gd name="T83" fmla="*/ 262 h 332"/>
                <a:gd name="T84" fmla="*/ 348 w 384"/>
                <a:gd name="T85" fmla="*/ 252 h 332"/>
                <a:gd name="T86" fmla="*/ 352 w 384"/>
                <a:gd name="T87" fmla="*/ 248 h 332"/>
                <a:gd name="T88" fmla="*/ 374 w 384"/>
                <a:gd name="T89" fmla="*/ 244 h 332"/>
                <a:gd name="T90" fmla="*/ 384 w 384"/>
                <a:gd name="T91" fmla="*/ 228 h 332"/>
                <a:gd name="T92" fmla="*/ 372 w 384"/>
                <a:gd name="T93" fmla="*/ 206 h 332"/>
                <a:gd name="T94" fmla="*/ 372 w 384"/>
                <a:gd name="T95" fmla="*/ 204 h 332"/>
                <a:gd name="T96" fmla="*/ 380 w 384"/>
                <a:gd name="T97" fmla="*/ 174 h 332"/>
                <a:gd name="T98" fmla="*/ 372 w 384"/>
                <a:gd name="T99" fmla="*/ 156 h 332"/>
                <a:gd name="T100" fmla="*/ 350 w 384"/>
                <a:gd name="T101" fmla="*/ 136 h 332"/>
                <a:gd name="T102" fmla="*/ 366 w 384"/>
                <a:gd name="T103" fmla="*/ 92 h 332"/>
                <a:gd name="T104" fmla="*/ 372 w 384"/>
                <a:gd name="T105" fmla="*/ 68 h 332"/>
                <a:gd name="T106" fmla="*/ 356 w 384"/>
                <a:gd name="T107" fmla="*/ 76 h 332"/>
                <a:gd name="T108" fmla="*/ 346 w 384"/>
                <a:gd name="T109" fmla="*/ 82 h 332"/>
                <a:gd name="T110" fmla="*/ 336 w 384"/>
                <a:gd name="T111" fmla="*/ 76 h 332"/>
                <a:gd name="T112" fmla="*/ 332 w 384"/>
                <a:gd name="T113" fmla="*/ 60 h 332"/>
                <a:gd name="T114" fmla="*/ 316 w 384"/>
                <a:gd name="T115" fmla="*/ 60 h 332"/>
                <a:gd name="T116" fmla="*/ 304 w 384"/>
                <a:gd name="T117" fmla="*/ 12 h 3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84" h="332">
                  <a:moveTo>
                    <a:pt x="300" y="6"/>
                  </a:moveTo>
                  <a:lnTo>
                    <a:pt x="296" y="4"/>
                  </a:lnTo>
                  <a:lnTo>
                    <a:pt x="288" y="8"/>
                  </a:lnTo>
                  <a:lnTo>
                    <a:pt x="284" y="14"/>
                  </a:lnTo>
                  <a:lnTo>
                    <a:pt x="284" y="14"/>
                  </a:lnTo>
                  <a:lnTo>
                    <a:pt x="280" y="22"/>
                  </a:lnTo>
                  <a:lnTo>
                    <a:pt x="276" y="24"/>
                  </a:lnTo>
                  <a:lnTo>
                    <a:pt x="272" y="26"/>
                  </a:lnTo>
                  <a:lnTo>
                    <a:pt x="272" y="26"/>
                  </a:lnTo>
                  <a:lnTo>
                    <a:pt x="268" y="24"/>
                  </a:lnTo>
                  <a:lnTo>
                    <a:pt x="264" y="20"/>
                  </a:lnTo>
                  <a:lnTo>
                    <a:pt x="262" y="20"/>
                  </a:lnTo>
                  <a:lnTo>
                    <a:pt x="262" y="20"/>
                  </a:lnTo>
                  <a:lnTo>
                    <a:pt x="262" y="20"/>
                  </a:lnTo>
                  <a:lnTo>
                    <a:pt x="260" y="12"/>
                  </a:lnTo>
                  <a:lnTo>
                    <a:pt x="260" y="10"/>
                  </a:lnTo>
                  <a:lnTo>
                    <a:pt x="258" y="0"/>
                  </a:lnTo>
                  <a:lnTo>
                    <a:pt x="254" y="0"/>
                  </a:lnTo>
                  <a:lnTo>
                    <a:pt x="252" y="0"/>
                  </a:lnTo>
                  <a:lnTo>
                    <a:pt x="250" y="8"/>
                  </a:lnTo>
                  <a:lnTo>
                    <a:pt x="250" y="20"/>
                  </a:lnTo>
                  <a:lnTo>
                    <a:pt x="250" y="20"/>
                  </a:lnTo>
                  <a:lnTo>
                    <a:pt x="248" y="20"/>
                  </a:lnTo>
                  <a:lnTo>
                    <a:pt x="240" y="34"/>
                  </a:lnTo>
                  <a:lnTo>
                    <a:pt x="238" y="36"/>
                  </a:lnTo>
                  <a:lnTo>
                    <a:pt x="236" y="36"/>
                  </a:lnTo>
                  <a:lnTo>
                    <a:pt x="216" y="34"/>
                  </a:lnTo>
                  <a:lnTo>
                    <a:pt x="216" y="34"/>
                  </a:lnTo>
                  <a:lnTo>
                    <a:pt x="216" y="34"/>
                  </a:lnTo>
                  <a:lnTo>
                    <a:pt x="216" y="34"/>
                  </a:lnTo>
                  <a:lnTo>
                    <a:pt x="216" y="36"/>
                  </a:lnTo>
                  <a:lnTo>
                    <a:pt x="208" y="44"/>
                  </a:lnTo>
                  <a:lnTo>
                    <a:pt x="212" y="50"/>
                  </a:lnTo>
                  <a:lnTo>
                    <a:pt x="212" y="50"/>
                  </a:lnTo>
                  <a:lnTo>
                    <a:pt x="206" y="58"/>
                  </a:lnTo>
                  <a:lnTo>
                    <a:pt x="188" y="58"/>
                  </a:lnTo>
                  <a:lnTo>
                    <a:pt x="188" y="56"/>
                  </a:lnTo>
                  <a:lnTo>
                    <a:pt x="188" y="54"/>
                  </a:lnTo>
                  <a:lnTo>
                    <a:pt x="184" y="52"/>
                  </a:lnTo>
                  <a:lnTo>
                    <a:pt x="182" y="58"/>
                  </a:lnTo>
                  <a:lnTo>
                    <a:pt x="180" y="60"/>
                  </a:lnTo>
                  <a:lnTo>
                    <a:pt x="168" y="60"/>
                  </a:lnTo>
                  <a:lnTo>
                    <a:pt x="168" y="60"/>
                  </a:lnTo>
                  <a:lnTo>
                    <a:pt x="160" y="54"/>
                  </a:lnTo>
                  <a:lnTo>
                    <a:pt x="160" y="52"/>
                  </a:lnTo>
                  <a:lnTo>
                    <a:pt x="160" y="52"/>
                  </a:lnTo>
                  <a:lnTo>
                    <a:pt x="160" y="52"/>
                  </a:lnTo>
                  <a:lnTo>
                    <a:pt x="160" y="50"/>
                  </a:lnTo>
                  <a:lnTo>
                    <a:pt x="146" y="48"/>
                  </a:lnTo>
                  <a:lnTo>
                    <a:pt x="136" y="52"/>
                  </a:lnTo>
                  <a:lnTo>
                    <a:pt x="132" y="56"/>
                  </a:lnTo>
                  <a:lnTo>
                    <a:pt x="148" y="74"/>
                  </a:lnTo>
                  <a:lnTo>
                    <a:pt x="168" y="80"/>
                  </a:lnTo>
                  <a:lnTo>
                    <a:pt x="168" y="80"/>
                  </a:lnTo>
                  <a:lnTo>
                    <a:pt x="168" y="80"/>
                  </a:lnTo>
                  <a:lnTo>
                    <a:pt x="170" y="82"/>
                  </a:lnTo>
                  <a:lnTo>
                    <a:pt x="180" y="92"/>
                  </a:lnTo>
                  <a:lnTo>
                    <a:pt x="176" y="108"/>
                  </a:lnTo>
                  <a:lnTo>
                    <a:pt x="176" y="108"/>
                  </a:lnTo>
                  <a:lnTo>
                    <a:pt x="176" y="110"/>
                  </a:lnTo>
                  <a:lnTo>
                    <a:pt x="176" y="110"/>
                  </a:lnTo>
                  <a:lnTo>
                    <a:pt x="162" y="120"/>
                  </a:lnTo>
                  <a:lnTo>
                    <a:pt x="162" y="122"/>
                  </a:lnTo>
                  <a:lnTo>
                    <a:pt x="160" y="122"/>
                  </a:lnTo>
                  <a:lnTo>
                    <a:pt x="138" y="128"/>
                  </a:lnTo>
                  <a:lnTo>
                    <a:pt x="138" y="128"/>
                  </a:lnTo>
                  <a:lnTo>
                    <a:pt x="124" y="130"/>
                  </a:lnTo>
                  <a:lnTo>
                    <a:pt x="124" y="130"/>
                  </a:lnTo>
                  <a:lnTo>
                    <a:pt x="124" y="130"/>
                  </a:lnTo>
                  <a:lnTo>
                    <a:pt x="124" y="130"/>
                  </a:lnTo>
                  <a:lnTo>
                    <a:pt x="124" y="130"/>
                  </a:lnTo>
                  <a:lnTo>
                    <a:pt x="114" y="126"/>
                  </a:lnTo>
                  <a:lnTo>
                    <a:pt x="110" y="126"/>
                  </a:lnTo>
                  <a:lnTo>
                    <a:pt x="104" y="134"/>
                  </a:lnTo>
                  <a:lnTo>
                    <a:pt x="104" y="134"/>
                  </a:lnTo>
                  <a:lnTo>
                    <a:pt x="104" y="134"/>
                  </a:lnTo>
                  <a:lnTo>
                    <a:pt x="94" y="142"/>
                  </a:lnTo>
                  <a:lnTo>
                    <a:pt x="92" y="142"/>
                  </a:lnTo>
                  <a:lnTo>
                    <a:pt x="92" y="142"/>
                  </a:lnTo>
                  <a:lnTo>
                    <a:pt x="78" y="148"/>
                  </a:lnTo>
                  <a:lnTo>
                    <a:pt x="78" y="148"/>
                  </a:lnTo>
                  <a:lnTo>
                    <a:pt x="60" y="142"/>
                  </a:lnTo>
                  <a:lnTo>
                    <a:pt x="24" y="144"/>
                  </a:lnTo>
                  <a:lnTo>
                    <a:pt x="16" y="146"/>
                  </a:lnTo>
                  <a:lnTo>
                    <a:pt x="16" y="148"/>
                  </a:lnTo>
                  <a:lnTo>
                    <a:pt x="8" y="148"/>
                  </a:lnTo>
                  <a:lnTo>
                    <a:pt x="0" y="160"/>
                  </a:lnTo>
                  <a:lnTo>
                    <a:pt x="0" y="172"/>
                  </a:lnTo>
                  <a:lnTo>
                    <a:pt x="8" y="192"/>
                  </a:lnTo>
                  <a:lnTo>
                    <a:pt x="18" y="196"/>
                  </a:lnTo>
                  <a:lnTo>
                    <a:pt x="18" y="196"/>
                  </a:lnTo>
                  <a:lnTo>
                    <a:pt x="18" y="196"/>
                  </a:lnTo>
                  <a:lnTo>
                    <a:pt x="22" y="200"/>
                  </a:lnTo>
                  <a:lnTo>
                    <a:pt x="28" y="192"/>
                  </a:lnTo>
                  <a:lnTo>
                    <a:pt x="28" y="190"/>
                  </a:lnTo>
                  <a:lnTo>
                    <a:pt x="28" y="190"/>
                  </a:lnTo>
                  <a:lnTo>
                    <a:pt x="30" y="190"/>
                  </a:lnTo>
                  <a:lnTo>
                    <a:pt x="42" y="188"/>
                  </a:lnTo>
                  <a:lnTo>
                    <a:pt x="44" y="188"/>
                  </a:lnTo>
                  <a:lnTo>
                    <a:pt x="44" y="188"/>
                  </a:lnTo>
                  <a:lnTo>
                    <a:pt x="56" y="192"/>
                  </a:lnTo>
                  <a:lnTo>
                    <a:pt x="68" y="220"/>
                  </a:lnTo>
                  <a:lnTo>
                    <a:pt x="66" y="220"/>
                  </a:lnTo>
                  <a:lnTo>
                    <a:pt x="66" y="220"/>
                  </a:lnTo>
                  <a:lnTo>
                    <a:pt x="62" y="236"/>
                  </a:lnTo>
                  <a:lnTo>
                    <a:pt x="62" y="236"/>
                  </a:lnTo>
                  <a:lnTo>
                    <a:pt x="58" y="244"/>
                  </a:lnTo>
                  <a:lnTo>
                    <a:pt x="58" y="246"/>
                  </a:lnTo>
                  <a:lnTo>
                    <a:pt x="52" y="260"/>
                  </a:lnTo>
                  <a:lnTo>
                    <a:pt x="52" y="276"/>
                  </a:lnTo>
                  <a:lnTo>
                    <a:pt x="62" y="286"/>
                  </a:lnTo>
                  <a:lnTo>
                    <a:pt x="62" y="286"/>
                  </a:lnTo>
                  <a:lnTo>
                    <a:pt x="76" y="296"/>
                  </a:lnTo>
                  <a:lnTo>
                    <a:pt x="76" y="298"/>
                  </a:lnTo>
                  <a:lnTo>
                    <a:pt x="78" y="298"/>
                  </a:lnTo>
                  <a:lnTo>
                    <a:pt x="68" y="320"/>
                  </a:lnTo>
                  <a:lnTo>
                    <a:pt x="66" y="332"/>
                  </a:lnTo>
                  <a:lnTo>
                    <a:pt x="68" y="330"/>
                  </a:lnTo>
                  <a:lnTo>
                    <a:pt x="70" y="330"/>
                  </a:lnTo>
                  <a:lnTo>
                    <a:pt x="78" y="326"/>
                  </a:lnTo>
                  <a:lnTo>
                    <a:pt x="92" y="318"/>
                  </a:lnTo>
                  <a:lnTo>
                    <a:pt x="92" y="318"/>
                  </a:lnTo>
                  <a:lnTo>
                    <a:pt x="108" y="320"/>
                  </a:lnTo>
                  <a:lnTo>
                    <a:pt x="110" y="320"/>
                  </a:lnTo>
                  <a:lnTo>
                    <a:pt x="110" y="320"/>
                  </a:lnTo>
                  <a:lnTo>
                    <a:pt x="134" y="330"/>
                  </a:lnTo>
                  <a:lnTo>
                    <a:pt x="160" y="330"/>
                  </a:lnTo>
                  <a:lnTo>
                    <a:pt x="168" y="320"/>
                  </a:lnTo>
                  <a:lnTo>
                    <a:pt x="168" y="320"/>
                  </a:lnTo>
                  <a:lnTo>
                    <a:pt x="168" y="320"/>
                  </a:lnTo>
                  <a:lnTo>
                    <a:pt x="182" y="312"/>
                  </a:lnTo>
                  <a:lnTo>
                    <a:pt x="196" y="302"/>
                  </a:lnTo>
                  <a:lnTo>
                    <a:pt x="196" y="300"/>
                  </a:lnTo>
                  <a:lnTo>
                    <a:pt x="196" y="300"/>
                  </a:lnTo>
                  <a:lnTo>
                    <a:pt x="206" y="298"/>
                  </a:lnTo>
                  <a:lnTo>
                    <a:pt x="216" y="290"/>
                  </a:lnTo>
                  <a:lnTo>
                    <a:pt x="228" y="274"/>
                  </a:lnTo>
                  <a:lnTo>
                    <a:pt x="246" y="280"/>
                  </a:lnTo>
                  <a:lnTo>
                    <a:pt x="248" y="280"/>
                  </a:lnTo>
                  <a:lnTo>
                    <a:pt x="248" y="282"/>
                  </a:lnTo>
                  <a:lnTo>
                    <a:pt x="248" y="282"/>
                  </a:lnTo>
                  <a:lnTo>
                    <a:pt x="248" y="282"/>
                  </a:lnTo>
                  <a:lnTo>
                    <a:pt x="252" y="290"/>
                  </a:lnTo>
                  <a:lnTo>
                    <a:pt x="256" y="292"/>
                  </a:lnTo>
                  <a:lnTo>
                    <a:pt x="266" y="292"/>
                  </a:lnTo>
                  <a:lnTo>
                    <a:pt x="268" y="292"/>
                  </a:lnTo>
                  <a:lnTo>
                    <a:pt x="274" y="292"/>
                  </a:lnTo>
                  <a:lnTo>
                    <a:pt x="276" y="292"/>
                  </a:lnTo>
                  <a:lnTo>
                    <a:pt x="276" y="294"/>
                  </a:lnTo>
                  <a:lnTo>
                    <a:pt x="288" y="298"/>
                  </a:lnTo>
                  <a:lnTo>
                    <a:pt x="292" y="298"/>
                  </a:lnTo>
                  <a:lnTo>
                    <a:pt x="294" y="296"/>
                  </a:lnTo>
                  <a:lnTo>
                    <a:pt x="296" y="290"/>
                  </a:lnTo>
                  <a:lnTo>
                    <a:pt x="296" y="290"/>
                  </a:lnTo>
                  <a:lnTo>
                    <a:pt x="296" y="288"/>
                  </a:lnTo>
                  <a:lnTo>
                    <a:pt x="296" y="288"/>
                  </a:lnTo>
                  <a:lnTo>
                    <a:pt x="296" y="288"/>
                  </a:lnTo>
                  <a:lnTo>
                    <a:pt x="302" y="284"/>
                  </a:lnTo>
                  <a:lnTo>
                    <a:pt x="302" y="284"/>
                  </a:lnTo>
                  <a:lnTo>
                    <a:pt x="312" y="276"/>
                  </a:lnTo>
                  <a:lnTo>
                    <a:pt x="312" y="276"/>
                  </a:lnTo>
                  <a:lnTo>
                    <a:pt x="312" y="276"/>
                  </a:lnTo>
                  <a:lnTo>
                    <a:pt x="314" y="276"/>
                  </a:lnTo>
                  <a:lnTo>
                    <a:pt x="322" y="276"/>
                  </a:lnTo>
                  <a:lnTo>
                    <a:pt x="322" y="276"/>
                  </a:lnTo>
                  <a:lnTo>
                    <a:pt x="324" y="268"/>
                  </a:lnTo>
                  <a:lnTo>
                    <a:pt x="330" y="262"/>
                  </a:lnTo>
                  <a:lnTo>
                    <a:pt x="330" y="262"/>
                  </a:lnTo>
                  <a:lnTo>
                    <a:pt x="336" y="258"/>
                  </a:lnTo>
                  <a:lnTo>
                    <a:pt x="342" y="256"/>
                  </a:lnTo>
                  <a:lnTo>
                    <a:pt x="346" y="252"/>
                  </a:lnTo>
                  <a:lnTo>
                    <a:pt x="348" y="252"/>
                  </a:lnTo>
                  <a:lnTo>
                    <a:pt x="348" y="252"/>
                  </a:lnTo>
                  <a:lnTo>
                    <a:pt x="352" y="248"/>
                  </a:lnTo>
                  <a:lnTo>
                    <a:pt x="352" y="248"/>
                  </a:lnTo>
                  <a:lnTo>
                    <a:pt x="352" y="248"/>
                  </a:lnTo>
                  <a:lnTo>
                    <a:pt x="352" y="246"/>
                  </a:lnTo>
                  <a:lnTo>
                    <a:pt x="354" y="246"/>
                  </a:lnTo>
                  <a:lnTo>
                    <a:pt x="366" y="244"/>
                  </a:lnTo>
                  <a:lnTo>
                    <a:pt x="374" y="244"/>
                  </a:lnTo>
                  <a:lnTo>
                    <a:pt x="376" y="240"/>
                  </a:lnTo>
                  <a:lnTo>
                    <a:pt x="380" y="236"/>
                  </a:lnTo>
                  <a:lnTo>
                    <a:pt x="380" y="236"/>
                  </a:lnTo>
                  <a:lnTo>
                    <a:pt x="384" y="228"/>
                  </a:lnTo>
                  <a:lnTo>
                    <a:pt x="382" y="228"/>
                  </a:lnTo>
                  <a:lnTo>
                    <a:pt x="382" y="228"/>
                  </a:lnTo>
                  <a:lnTo>
                    <a:pt x="376" y="218"/>
                  </a:lnTo>
                  <a:lnTo>
                    <a:pt x="372" y="206"/>
                  </a:lnTo>
                  <a:lnTo>
                    <a:pt x="372" y="206"/>
                  </a:lnTo>
                  <a:lnTo>
                    <a:pt x="372" y="206"/>
                  </a:lnTo>
                  <a:lnTo>
                    <a:pt x="372" y="206"/>
                  </a:lnTo>
                  <a:lnTo>
                    <a:pt x="372" y="204"/>
                  </a:lnTo>
                  <a:lnTo>
                    <a:pt x="376" y="188"/>
                  </a:lnTo>
                  <a:lnTo>
                    <a:pt x="376" y="188"/>
                  </a:lnTo>
                  <a:lnTo>
                    <a:pt x="376" y="180"/>
                  </a:lnTo>
                  <a:lnTo>
                    <a:pt x="380" y="174"/>
                  </a:lnTo>
                  <a:lnTo>
                    <a:pt x="380" y="160"/>
                  </a:lnTo>
                  <a:lnTo>
                    <a:pt x="380" y="160"/>
                  </a:lnTo>
                  <a:lnTo>
                    <a:pt x="378" y="158"/>
                  </a:lnTo>
                  <a:lnTo>
                    <a:pt x="372" y="156"/>
                  </a:lnTo>
                  <a:lnTo>
                    <a:pt x="348" y="166"/>
                  </a:lnTo>
                  <a:lnTo>
                    <a:pt x="348" y="140"/>
                  </a:lnTo>
                  <a:lnTo>
                    <a:pt x="348" y="140"/>
                  </a:lnTo>
                  <a:lnTo>
                    <a:pt x="350" y="136"/>
                  </a:lnTo>
                  <a:lnTo>
                    <a:pt x="356" y="132"/>
                  </a:lnTo>
                  <a:lnTo>
                    <a:pt x="372" y="120"/>
                  </a:lnTo>
                  <a:lnTo>
                    <a:pt x="366" y="92"/>
                  </a:lnTo>
                  <a:lnTo>
                    <a:pt x="366" y="92"/>
                  </a:lnTo>
                  <a:lnTo>
                    <a:pt x="366" y="84"/>
                  </a:lnTo>
                  <a:lnTo>
                    <a:pt x="366" y="78"/>
                  </a:lnTo>
                  <a:lnTo>
                    <a:pt x="368" y="74"/>
                  </a:lnTo>
                  <a:lnTo>
                    <a:pt x="372" y="68"/>
                  </a:lnTo>
                  <a:lnTo>
                    <a:pt x="372" y="64"/>
                  </a:lnTo>
                  <a:lnTo>
                    <a:pt x="364" y="64"/>
                  </a:lnTo>
                  <a:lnTo>
                    <a:pt x="360" y="64"/>
                  </a:lnTo>
                  <a:lnTo>
                    <a:pt x="356" y="76"/>
                  </a:lnTo>
                  <a:lnTo>
                    <a:pt x="356" y="76"/>
                  </a:lnTo>
                  <a:lnTo>
                    <a:pt x="352" y="80"/>
                  </a:lnTo>
                  <a:lnTo>
                    <a:pt x="348" y="82"/>
                  </a:lnTo>
                  <a:lnTo>
                    <a:pt x="346" y="82"/>
                  </a:lnTo>
                  <a:lnTo>
                    <a:pt x="338" y="76"/>
                  </a:lnTo>
                  <a:lnTo>
                    <a:pt x="336" y="76"/>
                  </a:lnTo>
                  <a:lnTo>
                    <a:pt x="336" y="76"/>
                  </a:lnTo>
                  <a:lnTo>
                    <a:pt x="336" y="76"/>
                  </a:lnTo>
                  <a:lnTo>
                    <a:pt x="336" y="74"/>
                  </a:lnTo>
                  <a:lnTo>
                    <a:pt x="334" y="68"/>
                  </a:lnTo>
                  <a:lnTo>
                    <a:pt x="332" y="60"/>
                  </a:lnTo>
                  <a:lnTo>
                    <a:pt x="332" y="60"/>
                  </a:lnTo>
                  <a:lnTo>
                    <a:pt x="332" y="60"/>
                  </a:lnTo>
                  <a:lnTo>
                    <a:pt x="332" y="64"/>
                  </a:lnTo>
                  <a:lnTo>
                    <a:pt x="316" y="64"/>
                  </a:lnTo>
                  <a:lnTo>
                    <a:pt x="316" y="60"/>
                  </a:lnTo>
                  <a:lnTo>
                    <a:pt x="312" y="52"/>
                  </a:lnTo>
                  <a:lnTo>
                    <a:pt x="312" y="40"/>
                  </a:lnTo>
                  <a:lnTo>
                    <a:pt x="304" y="24"/>
                  </a:lnTo>
                  <a:lnTo>
                    <a:pt x="304" y="12"/>
                  </a:lnTo>
                  <a:lnTo>
                    <a:pt x="300" y="6"/>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15" name="Freeform 14"/>
            <p:cNvSpPr>
              <a:spLocks/>
            </p:cNvSpPr>
            <p:nvPr/>
          </p:nvSpPr>
          <p:spPr bwMode="auto">
            <a:xfrm>
              <a:off x="3517900" y="4733244"/>
              <a:ext cx="796925" cy="606425"/>
            </a:xfrm>
            <a:custGeom>
              <a:avLst/>
              <a:gdLst>
                <a:gd name="T0" fmla="*/ 394 w 502"/>
                <a:gd name="T1" fmla="*/ 28 h 382"/>
                <a:gd name="T2" fmla="*/ 376 w 502"/>
                <a:gd name="T3" fmla="*/ 36 h 382"/>
                <a:gd name="T4" fmla="*/ 344 w 502"/>
                <a:gd name="T5" fmla="*/ 44 h 382"/>
                <a:gd name="T6" fmla="*/ 322 w 502"/>
                <a:gd name="T7" fmla="*/ 42 h 382"/>
                <a:gd name="T8" fmla="*/ 322 w 502"/>
                <a:gd name="T9" fmla="*/ 42 h 382"/>
                <a:gd name="T10" fmla="*/ 282 w 502"/>
                <a:gd name="T11" fmla="*/ 60 h 382"/>
                <a:gd name="T12" fmla="*/ 270 w 502"/>
                <a:gd name="T13" fmla="*/ 70 h 382"/>
                <a:gd name="T14" fmla="*/ 254 w 502"/>
                <a:gd name="T15" fmla="*/ 80 h 382"/>
                <a:gd name="T16" fmla="*/ 238 w 502"/>
                <a:gd name="T17" fmla="*/ 100 h 382"/>
                <a:gd name="T18" fmla="*/ 210 w 502"/>
                <a:gd name="T19" fmla="*/ 96 h 382"/>
                <a:gd name="T20" fmla="*/ 190 w 502"/>
                <a:gd name="T21" fmla="*/ 96 h 382"/>
                <a:gd name="T22" fmla="*/ 162 w 502"/>
                <a:gd name="T23" fmla="*/ 92 h 382"/>
                <a:gd name="T24" fmla="*/ 148 w 502"/>
                <a:gd name="T25" fmla="*/ 100 h 382"/>
                <a:gd name="T26" fmla="*/ 126 w 502"/>
                <a:gd name="T27" fmla="*/ 116 h 382"/>
                <a:gd name="T28" fmla="*/ 70 w 502"/>
                <a:gd name="T29" fmla="*/ 134 h 382"/>
                <a:gd name="T30" fmla="*/ 20 w 502"/>
                <a:gd name="T31" fmla="*/ 130 h 382"/>
                <a:gd name="T32" fmla="*/ 10 w 502"/>
                <a:gd name="T33" fmla="*/ 132 h 382"/>
                <a:gd name="T34" fmla="*/ 4 w 502"/>
                <a:gd name="T35" fmla="*/ 158 h 382"/>
                <a:gd name="T36" fmla="*/ 40 w 502"/>
                <a:gd name="T37" fmla="*/ 158 h 382"/>
                <a:gd name="T38" fmla="*/ 46 w 502"/>
                <a:gd name="T39" fmla="*/ 188 h 382"/>
                <a:gd name="T40" fmla="*/ 76 w 502"/>
                <a:gd name="T41" fmla="*/ 184 h 382"/>
                <a:gd name="T42" fmla="*/ 100 w 502"/>
                <a:gd name="T43" fmla="*/ 178 h 382"/>
                <a:gd name="T44" fmla="*/ 106 w 502"/>
                <a:gd name="T45" fmla="*/ 218 h 382"/>
                <a:gd name="T46" fmla="*/ 74 w 502"/>
                <a:gd name="T47" fmla="*/ 242 h 382"/>
                <a:gd name="T48" fmla="*/ 106 w 502"/>
                <a:gd name="T49" fmla="*/ 256 h 382"/>
                <a:gd name="T50" fmla="*/ 152 w 502"/>
                <a:gd name="T51" fmla="*/ 264 h 382"/>
                <a:gd name="T52" fmla="*/ 154 w 502"/>
                <a:gd name="T53" fmla="*/ 286 h 382"/>
                <a:gd name="T54" fmla="*/ 142 w 502"/>
                <a:gd name="T55" fmla="*/ 320 h 382"/>
                <a:gd name="T56" fmla="*/ 194 w 502"/>
                <a:gd name="T57" fmla="*/ 356 h 382"/>
                <a:gd name="T58" fmla="*/ 216 w 502"/>
                <a:gd name="T59" fmla="*/ 348 h 382"/>
                <a:gd name="T60" fmla="*/ 254 w 502"/>
                <a:gd name="T61" fmla="*/ 360 h 382"/>
                <a:gd name="T62" fmla="*/ 270 w 502"/>
                <a:gd name="T63" fmla="*/ 360 h 382"/>
                <a:gd name="T64" fmla="*/ 312 w 502"/>
                <a:gd name="T65" fmla="*/ 370 h 382"/>
                <a:gd name="T66" fmla="*/ 320 w 502"/>
                <a:gd name="T67" fmla="*/ 380 h 382"/>
                <a:gd name="T68" fmla="*/ 358 w 502"/>
                <a:gd name="T69" fmla="*/ 356 h 382"/>
                <a:gd name="T70" fmla="*/ 372 w 502"/>
                <a:gd name="T71" fmla="*/ 328 h 382"/>
                <a:gd name="T72" fmla="*/ 400 w 502"/>
                <a:gd name="T73" fmla="*/ 306 h 382"/>
                <a:gd name="T74" fmla="*/ 410 w 502"/>
                <a:gd name="T75" fmla="*/ 286 h 382"/>
                <a:gd name="T76" fmla="*/ 416 w 502"/>
                <a:gd name="T77" fmla="*/ 274 h 382"/>
                <a:gd name="T78" fmla="*/ 456 w 502"/>
                <a:gd name="T79" fmla="*/ 230 h 382"/>
                <a:gd name="T80" fmla="*/ 466 w 502"/>
                <a:gd name="T81" fmla="*/ 210 h 382"/>
                <a:gd name="T82" fmla="*/ 490 w 502"/>
                <a:gd name="T83" fmla="*/ 168 h 382"/>
                <a:gd name="T84" fmla="*/ 502 w 502"/>
                <a:gd name="T85" fmla="*/ 146 h 382"/>
                <a:gd name="T86" fmla="*/ 496 w 502"/>
                <a:gd name="T87" fmla="*/ 120 h 382"/>
                <a:gd name="T88" fmla="*/ 472 w 502"/>
                <a:gd name="T89" fmla="*/ 128 h 382"/>
                <a:gd name="T90" fmla="*/ 454 w 502"/>
                <a:gd name="T91" fmla="*/ 122 h 382"/>
                <a:gd name="T92" fmla="*/ 446 w 502"/>
                <a:gd name="T93" fmla="*/ 98 h 382"/>
                <a:gd name="T94" fmla="*/ 428 w 502"/>
                <a:gd name="T95" fmla="*/ 114 h 382"/>
                <a:gd name="T96" fmla="*/ 422 w 502"/>
                <a:gd name="T97" fmla="*/ 108 h 382"/>
                <a:gd name="T98" fmla="*/ 424 w 502"/>
                <a:gd name="T99" fmla="*/ 88 h 382"/>
                <a:gd name="T100" fmla="*/ 444 w 502"/>
                <a:gd name="T101" fmla="*/ 58 h 382"/>
                <a:gd name="T102" fmla="*/ 442 w 502"/>
                <a:gd name="T103" fmla="*/ 28 h 382"/>
                <a:gd name="T104" fmla="*/ 440 w 502"/>
                <a:gd name="T105" fmla="*/ 8 h 382"/>
                <a:gd name="T106" fmla="*/ 432 w 502"/>
                <a:gd name="T107" fmla="*/ 2 h 382"/>
                <a:gd name="T108" fmla="*/ 422 w 502"/>
                <a:gd name="T109" fmla="*/ 10 h 382"/>
                <a:gd name="T110" fmla="*/ 402 w 502"/>
                <a:gd name="T111" fmla="*/ 8 h 3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502" h="382">
                  <a:moveTo>
                    <a:pt x="402" y="8"/>
                  </a:moveTo>
                  <a:lnTo>
                    <a:pt x="402" y="10"/>
                  </a:lnTo>
                  <a:lnTo>
                    <a:pt x="404" y="12"/>
                  </a:lnTo>
                  <a:lnTo>
                    <a:pt x="394" y="28"/>
                  </a:lnTo>
                  <a:lnTo>
                    <a:pt x="394" y="28"/>
                  </a:lnTo>
                  <a:lnTo>
                    <a:pt x="386" y="34"/>
                  </a:lnTo>
                  <a:lnTo>
                    <a:pt x="378" y="36"/>
                  </a:lnTo>
                  <a:lnTo>
                    <a:pt x="376" y="36"/>
                  </a:lnTo>
                  <a:lnTo>
                    <a:pt x="368" y="30"/>
                  </a:lnTo>
                  <a:lnTo>
                    <a:pt x="360" y="32"/>
                  </a:lnTo>
                  <a:lnTo>
                    <a:pt x="344" y="44"/>
                  </a:lnTo>
                  <a:lnTo>
                    <a:pt x="344" y="44"/>
                  </a:lnTo>
                  <a:lnTo>
                    <a:pt x="340" y="44"/>
                  </a:lnTo>
                  <a:lnTo>
                    <a:pt x="336" y="42"/>
                  </a:lnTo>
                  <a:lnTo>
                    <a:pt x="328" y="32"/>
                  </a:lnTo>
                  <a:lnTo>
                    <a:pt x="322" y="42"/>
                  </a:lnTo>
                  <a:lnTo>
                    <a:pt x="322" y="42"/>
                  </a:lnTo>
                  <a:lnTo>
                    <a:pt x="322" y="42"/>
                  </a:lnTo>
                  <a:lnTo>
                    <a:pt x="322" y="42"/>
                  </a:lnTo>
                  <a:lnTo>
                    <a:pt x="322" y="42"/>
                  </a:lnTo>
                  <a:lnTo>
                    <a:pt x="316" y="48"/>
                  </a:lnTo>
                  <a:lnTo>
                    <a:pt x="306" y="48"/>
                  </a:lnTo>
                  <a:lnTo>
                    <a:pt x="294" y="52"/>
                  </a:lnTo>
                  <a:lnTo>
                    <a:pt x="282" y="60"/>
                  </a:lnTo>
                  <a:lnTo>
                    <a:pt x="278" y="60"/>
                  </a:lnTo>
                  <a:lnTo>
                    <a:pt x="274" y="64"/>
                  </a:lnTo>
                  <a:lnTo>
                    <a:pt x="274" y="64"/>
                  </a:lnTo>
                  <a:lnTo>
                    <a:pt x="270" y="70"/>
                  </a:lnTo>
                  <a:lnTo>
                    <a:pt x="270" y="72"/>
                  </a:lnTo>
                  <a:lnTo>
                    <a:pt x="270" y="74"/>
                  </a:lnTo>
                  <a:lnTo>
                    <a:pt x="276" y="82"/>
                  </a:lnTo>
                  <a:lnTo>
                    <a:pt x="254" y="80"/>
                  </a:lnTo>
                  <a:lnTo>
                    <a:pt x="242" y="90"/>
                  </a:lnTo>
                  <a:lnTo>
                    <a:pt x="240" y="94"/>
                  </a:lnTo>
                  <a:lnTo>
                    <a:pt x="240" y="94"/>
                  </a:lnTo>
                  <a:lnTo>
                    <a:pt x="238" y="100"/>
                  </a:lnTo>
                  <a:lnTo>
                    <a:pt x="236" y="102"/>
                  </a:lnTo>
                  <a:lnTo>
                    <a:pt x="236" y="102"/>
                  </a:lnTo>
                  <a:lnTo>
                    <a:pt x="224" y="102"/>
                  </a:lnTo>
                  <a:lnTo>
                    <a:pt x="210" y="96"/>
                  </a:lnTo>
                  <a:lnTo>
                    <a:pt x="206" y="96"/>
                  </a:lnTo>
                  <a:lnTo>
                    <a:pt x="194" y="98"/>
                  </a:lnTo>
                  <a:lnTo>
                    <a:pt x="194" y="98"/>
                  </a:lnTo>
                  <a:lnTo>
                    <a:pt x="190" y="96"/>
                  </a:lnTo>
                  <a:lnTo>
                    <a:pt x="186" y="94"/>
                  </a:lnTo>
                  <a:lnTo>
                    <a:pt x="178" y="84"/>
                  </a:lnTo>
                  <a:lnTo>
                    <a:pt x="170" y="80"/>
                  </a:lnTo>
                  <a:lnTo>
                    <a:pt x="162" y="92"/>
                  </a:lnTo>
                  <a:lnTo>
                    <a:pt x="162" y="92"/>
                  </a:lnTo>
                  <a:lnTo>
                    <a:pt x="160" y="92"/>
                  </a:lnTo>
                  <a:lnTo>
                    <a:pt x="150" y="100"/>
                  </a:lnTo>
                  <a:lnTo>
                    <a:pt x="148" y="100"/>
                  </a:lnTo>
                  <a:lnTo>
                    <a:pt x="148" y="102"/>
                  </a:lnTo>
                  <a:lnTo>
                    <a:pt x="146" y="102"/>
                  </a:lnTo>
                  <a:lnTo>
                    <a:pt x="138" y="104"/>
                  </a:lnTo>
                  <a:lnTo>
                    <a:pt x="126" y="116"/>
                  </a:lnTo>
                  <a:lnTo>
                    <a:pt x="126" y="116"/>
                  </a:lnTo>
                  <a:lnTo>
                    <a:pt x="112" y="122"/>
                  </a:lnTo>
                  <a:lnTo>
                    <a:pt x="102" y="134"/>
                  </a:lnTo>
                  <a:lnTo>
                    <a:pt x="70" y="134"/>
                  </a:lnTo>
                  <a:lnTo>
                    <a:pt x="70" y="134"/>
                  </a:lnTo>
                  <a:lnTo>
                    <a:pt x="46" y="124"/>
                  </a:lnTo>
                  <a:lnTo>
                    <a:pt x="32" y="124"/>
                  </a:lnTo>
                  <a:lnTo>
                    <a:pt x="20" y="130"/>
                  </a:lnTo>
                  <a:lnTo>
                    <a:pt x="18" y="130"/>
                  </a:lnTo>
                  <a:lnTo>
                    <a:pt x="18" y="130"/>
                  </a:lnTo>
                  <a:lnTo>
                    <a:pt x="10" y="132"/>
                  </a:lnTo>
                  <a:lnTo>
                    <a:pt x="10" y="132"/>
                  </a:lnTo>
                  <a:lnTo>
                    <a:pt x="2" y="138"/>
                  </a:lnTo>
                  <a:lnTo>
                    <a:pt x="0" y="142"/>
                  </a:lnTo>
                  <a:lnTo>
                    <a:pt x="0" y="152"/>
                  </a:lnTo>
                  <a:lnTo>
                    <a:pt x="4" y="158"/>
                  </a:lnTo>
                  <a:lnTo>
                    <a:pt x="22" y="152"/>
                  </a:lnTo>
                  <a:lnTo>
                    <a:pt x="22" y="152"/>
                  </a:lnTo>
                  <a:lnTo>
                    <a:pt x="30" y="154"/>
                  </a:lnTo>
                  <a:lnTo>
                    <a:pt x="40" y="158"/>
                  </a:lnTo>
                  <a:lnTo>
                    <a:pt x="42" y="158"/>
                  </a:lnTo>
                  <a:lnTo>
                    <a:pt x="42" y="160"/>
                  </a:lnTo>
                  <a:lnTo>
                    <a:pt x="42" y="186"/>
                  </a:lnTo>
                  <a:lnTo>
                    <a:pt x="46" y="188"/>
                  </a:lnTo>
                  <a:lnTo>
                    <a:pt x="64" y="188"/>
                  </a:lnTo>
                  <a:lnTo>
                    <a:pt x="74" y="184"/>
                  </a:lnTo>
                  <a:lnTo>
                    <a:pt x="76" y="184"/>
                  </a:lnTo>
                  <a:lnTo>
                    <a:pt x="76" y="184"/>
                  </a:lnTo>
                  <a:lnTo>
                    <a:pt x="86" y="180"/>
                  </a:lnTo>
                  <a:lnTo>
                    <a:pt x="94" y="176"/>
                  </a:lnTo>
                  <a:lnTo>
                    <a:pt x="98" y="176"/>
                  </a:lnTo>
                  <a:lnTo>
                    <a:pt x="100" y="178"/>
                  </a:lnTo>
                  <a:lnTo>
                    <a:pt x="104" y="188"/>
                  </a:lnTo>
                  <a:lnTo>
                    <a:pt x="104" y="188"/>
                  </a:lnTo>
                  <a:lnTo>
                    <a:pt x="106" y="216"/>
                  </a:lnTo>
                  <a:lnTo>
                    <a:pt x="106" y="218"/>
                  </a:lnTo>
                  <a:lnTo>
                    <a:pt x="92" y="232"/>
                  </a:lnTo>
                  <a:lnTo>
                    <a:pt x="92" y="232"/>
                  </a:lnTo>
                  <a:lnTo>
                    <a:pt x="92" y="234"/>
                  </a:lnTo>
                  <a:lnTo>
                    <a:pt x="74" y="242"/>
                  </a:lnTo>
                  <a:lnTo>
                    <a:pt x="70" y="248"/>
                  </a:lnTo>
                  <a:lnTo>
                    <a:pt x="72" y="252"/>
                  </a:lnTo>
                  <a:lnTo>
                    <a:pt x="106" y="256"/>
                  </a:lnTo>
                  <a:lnTo>
                    <a:pt x="106" y="256"/>
                  </a:lnTo>
                  <a:lnTo>
                    <a:pt x="106" y="256"/>
                  </a:lnTo>
                  <a:lnTo>
                    <a:pt x="108" y="258"/>
                  </a:lnTo>
                  <a:lnTo>
                    <a:pt x="122" y="266"/>
                  </a:lnTo>
                  <a:lnTo>
                    <a:pt x="152" y="264"/>
                  </a:lnTo>
                  <a:lnTo>
                    <a:pt x="152" y="268"/>
                  </a:lnTo>
                  <a:lnTo>
                    <a:pt x="154" y="284"/>
                  </a:lnTo>
                  <a:lnTo>
                    <a:pt x="154" y="286"/>
                  </a:lnTo>
                  <a:lnTo>
                    <a:pt x="154" y="286"/>
                  </a:lnTo>
                  <a:lnTo>
                    <a:pt x="140" y="300"/>
                  </a:lnTo>
                  <a:lnTo>
                    <a:pt x="140" y="300"/>
                  </a:lnTo>
                  <a:lnTo>
                    <a:pt x="140" y="312"/>
                  </a:lnTo>
                  <a:lnTo>
                    <a:pt x="142" y="320"/>
                  </a:lnTo>
                  <a:lnTo>
                    <a:pt x="144" y="326"/>
                  </a:lnTo>
                  <a:lnTo>
                    <a:pt x="150" y="330"/>
                  </a:lnTo>
                  <a:lnTo>
                    <a:pt x="174" y="344"/>
                  </a:lnTo>
                  <a:lnTo>
                    <a:pt x="194" y="356"/>
                  </a:lnTo>
                  <a:lnTo>
                    <a:pt x="212" y="348"/>
                  </a:lnTo>
                  <a:lnTo>
                    <a:pt x="214" y="348"/>
                  </a:lnTo>
                  <a:lnTo>
                    <a:pt x="214" y="348"/>
                  </a:lnTo>
                  <a:lnTo>
                    <a:pt x="216" y="348"/>
                  </a:lnTo>
                  <a:lnTo>
                    <a:pt x="242" y="368"/>
                  </a:lnTo>
                  <a:lnTo>
                    <a:pt x="246" y="368"/>
                  </a:lnTo>
                  <a:lnTo>
                    <a:pt x="252" y="360"/>
                  </a:lnTo>
                  <a:lnTo>
                    <a:pt x="254" y="360"/>
                  </a:lnTo>
                  <a:lnTo>
                    <a:pt x="254" y="358"/>
                  </a:lnTo>
                  <a:lnTo>
                    <a:pt x="254" y="358"/>
                  </a:lnTo>
                  <a:lnTo>
                    <a:pt x="256" y="358"/>
                  </a:lnTo>
                  <a:lnTo>
                    <a:pt x="270" y="360"/>
                  </a:lnTo>
                  <a:lnTo>
                    <a:pt x="274" y="334"/>
                  </a:lnTo>
                  <a:lnTo>
                    <a:pt x="294" y="368"/>
                  </a:lnTo>
                  <a:lnTo>
                    <a:pt x="310" y="370"/>
                  </a:lnTo>
                  <a:lnTo>
                    <a:pt x="312" y="370"/>
                  </a:lnTo>
                  <a:lnTo>
                    <a:pt x="314" y="370"/>
                  </a:lnTo>
                  <a:lnTo>
                    <a:pt x="314" y="372"/>
                  </a:lnTo>
                  <a:lnTo>
                    <a:pt x="314" y="382"/>
                  </a:lnTo>
                  <a:lnTo>
                    <a:pt x="320" y="380"/>
                  </a:lnTo>
                  <a:lnTo>
                    <a:pt x="346" y="346"/>
                  </a:lnTo>
                  <a:lnTo>
                    <a:pt x="358" y="362"/>
                  </a:lnTo>
                  <a:lnTo>
                    <a:pt x="358" y="356"/>
                  </a:lnTo>
                  <a:lnTo>
                    <a:pt x="358" y="356"/>
                  </a:lnTo>
                  <a:lnTo>
                    <a:pt x="358" y="356"/>
                  </a:lnTo>
                  <a:lnTo>
                    <a:pt x="358" y="356"/>
                  </a:lnTo>
                  <a:lnTo>
                    <a:pt x="366" y="340"/>
                  </a:lnTo>
                  <a:lnTo>
                    <a:pt x="372" y="328"/>
                  </a:lnTo>
                  <a:lnTo>
                    <a:pt x="392" y="328"/>
                  </a:lnTo>
                  <a:lnTo>
                    <a:pt x="396" y="304"/>
                  </a:lnTo>
                  <a:lnTo>
                    <a:pt x="398" y="304"/>
                  </a:lnTo>
                  <a:lnTo>
                    <a:pt x="400" y="306"/>
                  </a:lnTo>
                  <a:lnTo>
                    <a:pt x="414" y="308"/>
                  </a:lnTo>
                  <a:lnTo>
                    <a:pt x="416" y="300"/>
                  </a:lnTo>
                  <a:lnTo>
                    <a:pt x="410" y="288"/>
                  </a:lnTo>
                  <a:lnTo>
                    <a:pt x="410" y="286"/>
                  </a:lnTo>
                  <a:lnTo>
                    <a:pt x="414" y="276"/>
                  </a:lnTo>
                  <a:lnTo>
                    <a:pt x="414" y="276"/>
                  </a:lnTo>
                  <a:lnTo>
                    <a:pt x="414" y="274"/>
                  </a:lnTo>
                  <a:lnTo>
                    <a:pt x="416" y="274"/>
                  </a:lnTo>
                  <a:lnTo>
                    <a:pt x="416" y="274"/>
                  </a:lnTo>
                  <a:lnTo>
                    <a:pt x="458" y="252"/>
                  </a:lnTo>
                  <a:lnTo>
                    <a:pt x="456" y="230"/>
                  </a:lnTo>
                  <a:lnTo>
                    <a:pt x="456" y="230"/>
                  </a:lnTo>
                  <a:lnTo>
                    <a:pt x="456" y="228"/>
                  </a:lnTo>
                  <a:lnTo>
                    <a:pt x="464" y="212"/>
                  </a:lnTo>
                  <a:lnTo>
                    <a:pt x="466" y="210"/>
                  </a:lnTo>
                  <a:lnTo>
                    <a:pt x="466" y="210"/>
                  </a:lnTo>
                  <a:lnTo>
                    <a:pt x="478" y="180"/>
                  </a:lnTo>
                  <a:lnTo>
                    <a:pt x="478" y="180"/>
                  </a:lnTo>
                  <a:lnTo>
                    <a:pt x="478" y="180"/>
                  </a:lnTo>
                  <a:lnTo>
                    <a:pt x="490" y="168"/>
                  </a:lnTo>
                  <a:lnTo>
                    <a:pt x="496" y="156"/>
                  </a:lnTo>
                  <a:lnTo>
                    <a:pt x="496" y="156"/>
                  </a:lnTo>
                  <a:lnTo>
                    <a:pt x="496" y="156"/>
                  </a:lnTo>
                  <a:lnTo>
                    <a:pt x="502" y="146"/>
                  </a:lnTo>
                  <a:lnTo>
                    <a:pt x="496" y="134"/>
                  </a:lnTo>
                  <a:lnTo>
                    <a:pt x="496" y="132"/>
                  </a:lnTo>
                  <a:lnTo>
                    <a:pt x="496" y="132"/>
                  </a:lnTo>
                  <a:lnTo>
                    <a:pt x="496" y="120"/>
                  </a:lnTo>
                  <a:lnTo>
                    <a:pt x="490" y="120"/>
                  </a:lnTo>
                  <a:lnTo>
                    <a:pt x="478" y="126"/>
                  </a:lnTo>
                  <a:lnTo>
                    <a:pt x="478" y="126"/>
                  </a:lnTo>
                  <a:lnTo>
                    <a:pt x="472" y="128"/>
                  </a:lnTo>
                  <a:lnTo>
                    <a:pt x="468" y="128"/>
                  </a:lnTo>
                  <a:lnTo>
                    <a:pt x="460" y="126"/>
                  </a:lnTo>
                  <a:lnTo>
                    <a:pt x="454" y="122"/>
                  </a:lnTo>
                  <a:lnTo>
                    <a:pt x="454" y="122"/>
                  </a:lnTo>
                  <a:lnTo>
                    <a:pt x="452" y="118"/>
                  </a:lnTo>
                  <a:lnTo>
                    <a:pt x="450" y="114"/>
                  </a:lnTo>
                  <a:lnTo>
                    <a:pt x="452" y="98"/>
                  </a:lnTo>
                  <a:lnTo>
                    <a:pt x="446" y="98"/>
                  </a:lnTo>
                  <a:lnTo>
                    <a:pt x="442" y="102"/>
                  </a:lnTo>
                  <a:lnTo>
                    <a:pt x="442" y="102"/>
                  </a:lnTo>
                  <a:lnTo>
                    <a:pt x="432" y="112"/>
                  </a:lnTo>
                  <a:lnTo>
                    <a:pt x="428" y="114"/>
                  </a:lnTo>
                  <a:lnTo>
                    <a:pt x="428" y="114"/>
                  </a:lnTo>
                  <a:lnTo>
                    <a:pt x="424" y="114"/>
                  </a:lnTo>
                  <a:lnTo>
                    <a:pt x="424" y="114"/>
                  </a:lnTo>
                  <a:lnTo>
                    <a:pt x="422" y="108"/>
                  </a:lnTo>
                  <a:lnTo>
                    <a:pt x="422" y="100"/>
                  </a:lnTo>
                  <a:lnTo>
                    <a:pt x="422" y="100"/>
                  </a:lnTo>
                  <a:lnTo>
                    <a:pt x="422" y="92"/>
                  </a:lnTo>
                  <a:lnTo>
                    <a:pt x="424" y="88"/>
                  </a:lnTo>
                  <a:lnTo>
                    <a:pt x="424" y="88"/>
                  </a:lnTo>
                  <a:lnTo>
                    <a:pt x="426" y="86"/>
                  </a:lnTo>
                  <a:lnTo>
                    <a:pt x="428" y="86"/>
                  </a:lnTo>
                  <a:lnTo>
                    <a:pt x="444" y="58"/>
                  </a:lnTo>
                  <a:lnTo>
                    <a:pt x="448" y="48"/>
                  </a:lnTo>
                  <a:lnTo>
                    <a:pt x="450" y="36"/>
                  </a:lnTo>
                  <a:lnTo>
                    <a:pt x="442" y="28"/>
                  </a:lnTo>
                  <a:lnTo>
                    <a:pt x="442" y="28"/>
                  </a:lnTo>
                  <a:lnTo>
                    <a:pt x="440" y="22"/>
                  </a:lnTo>
                  <a:lnTo>
                    <a:pt x="440" y="12"/>
                  </a:lnTo>
                  <a:lnTo>
                    <a:pt x="440" y="8"/>
                  </a:lnTo>
                  <a:lnTo>
                    <a:pt x="440" y="8"/>
                  </a:lnTo>
                  <a:lnTo>
                    <a:pt x="438" y="4"/>
                  </a:lnTo>
                  <a:lnTo>
                    <a:pt x="434" y="0"/>
                  </a:lnTo>
                  <a:lnTo>
                    <a:pt x="434" y="0"/>
                  </a:lnTo>
                  <a:lnTo>
                    <a:pt x="432" y="2"/>
                  </a:lnTo>
                  <a:lnTo>
                    <a:pt x="432" y="2"/>
                  </a:lnTo>
                  <a:lnTo>
                    <a:pt x="430" y="6"/>
                  </a:lnTo>
                  <a:lnTo>
                    <a:pt x="426" y="8"/>
                  </a:lnTo>
                  <a:lnTo>
                    <a:pt x="422" y="10"/>
                  </a:lnTo>
                  <a:lnTo>
                    <a:pt x="416" y="8"/>
                  </a:lnTo>
                  <a:lnTo>
                    <a:pt x="416" y="8"/>
                  </a:lnTo>
                  <a:lnTo>
                    <a:pt x="410" y="8"/>
                  </a:lnTo>
                  <a:lnTo>
                    <a:pt x="402" y="8"/>
                  </a:lnTo>
                  <a:lnTo>
                    <a:pt x="402" y="8"/>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16" name="Freeform 15"/>
            <p:cNvSpPr>
              <a:spLocks/>
            </p:cNvSpPr>
            <p:nvPr/>
          </p:nvSpPr>
          <p:spPr bwMode="auto">
            <a:xfrm>
              <a:off x="3629025" y="4066494"/>
              <a:ext cx="450850" cy="457200"/>
            </a:xfrm>
            <a:custGeom>
              <a:avLst/>
              <a:gdLst>
                <a:gd name="T0" fmla="*/ 268 w 284"/>
                <a:gd name="T1" fmla="*/ 32 h 288"/>
                <a:gd name="T2" fmla="*/ 258 w 284"/>
                <a:gd name="T3" fmla="*/ 28 h 288"/>
                <a:gd name="T4" fmla="*/ 250 w 284"/>
                <a:gd name="T5" fmla="*/ 24 h 288"/>
                <a:gd name="T6" fmla="*/ 234 w 284"/>
                <a:gd name="T7" fmla="*/ 28 h 288"/>
                <a:gd name="T8" fmla="*/ 222 w 284"/>
                <a:gd name="T9" fmla="*/ 22 h 288"/>
                <a:gd name="T10" fmla="*/ 220 w 284"/>
                <a:gd name="T11" fmla="*/ 20 h 288"/>
                <a:gd name="T12" fmla="*/ 204 w 284"/>
                <a:gd name="T13" fmla="*/ 4 h 288"/>
                <a:gd name="T14" fmla="*/ 176 w 284"/>
                <a:gd name="T15" fmla="*/ 16 h 288"/>
                <a:gd name="T16" fmla="*/ 172 w 284"/>
                <a:gd name="T17" fmla="*/ 40 h 288"/>
                <a:gd name="T18" fmla="*/ 162 w 284"/>
                <a:gd name="T19" fmla="*/ 60 h 288"/>
                <a:gd name="T20" fmla="*/ 144 w 284"/>
                <a:gd name="T21" fmla="*/ 86 h 288"/>
                <a:gd name="T22" fmla="*/ 124 w 284"/>
                <a:gd name="T23" fmla="*/ 104 h 288"/>
                <a:gd name="T24" fmla="*/ 114 w 284"/>
                <a:gd name="T25" fmla="*/ 120 h 288"/>
                <a:gd name="T26" fmla="*/ 88 w 284"/>
                <a:gd name="T27" fmla="*/ 144 h 288"/>
                <a:gd name="T28" fmla="*/ 72 w 284"/>
                <a:gd name="T29" fmla="*/ 164 h 288"/>
                <a:gd name="T30" fmla="*/ 8 w 284"/>
                <a:gd name="T31" fmla="*/ 160 h 288"/>
                <a:gd name="T32" fmla="*/ 6 w 284"/>
                <a:gd name="T33" fmla="*/ 208 h 288"/>
                <a:gd name="T34" fmla="*/ 32 w 284"/>
                <a:gd name="T35" fmla="*/ 234 h 288"/>
                <a:gd name="T36" fmla="*/ 32 w 284"/>
                <a:gd name="T37" fmla="*/ 234 h 288"/>
                <a:gd name="T38" fmla="*/ 42 w 284"/>
                <a:gd name="T39" fmla="*/ 262 h 288"/>
                <a:gd name="T40" fmla="*/ 44 w 284"/>
                <a:gd name="T41" fmla="*/ 268 h 288"/>
                <a:gd name="T42" fmla="*/ 62 w 284"/>
                <a:gd name="T43" fmla="*/ 262 h 288"/>
                <a:gd name="T44" fmla="*/ 70 w 284"/>
                <a:gd name="T45" fmla="*/ 266 h 288"/>
                <a:gd name="T46" fmla="*/ 76 w 284"/>
                <a:gd name="T47" fmla="*/ 246 h 288"/>
                <a:gd name="T48" fmla="*/ 80 w 284"/>
                <a:gd name="T49" fmla="*/ 242 h 288"/>
                <a:gd name="T50" fmla="*/ 110 w 284"/>
                <a:gd name="T51" fmla="*/ 232 h 288"/>
                <a:gd name="T52" fmla="*/ 112 w 284"/>
                <a:gd name="T53" fmla="*/ 212 h 288"/>
                <a:gd name="T54" fmla="*/ 120 w 284"/>
                <a:gd name="T55" fmla="*/ 206 h 288"/>
                <a:gd name="T56" fmla="*/ 122 w 284"/>
                <a:gd name="T57" fmla="*/ 206 h 288"/>
                <a:gd name="T58" fmla="*/ 136 w 284"/>
                <a:gd name="T59" fmla="*/ 220 h 288"/>
                <a:gd name="T60" fmla="*/ 140 w 284"/>
                <a:gd name="T61" fmla="*/ 232 h 288"/>
                <a:gd name="T62" fmla="*/ 152 w 284"/>
                <a:gd name="T63" fmla="*/ 216 h 288"/>
                <a:gd name="T64" fmla="*/ 162 w 284"/>
                <a:gd name="T65" fmla="*/ 212 h 288"/>
                <a:gd name="T66" fmla="*/ 174 w 284"/>
                <a:gd name="T67" fmla="*/ 214 h 288"/>
                <a:gd name="T68" fmla="*/ 180 w 284"/>
                <a:gd name="T69" fmla="*/ 236 h 288"/>
                <a:gd name="T70" fmla="*/ 188 w 284"/>
                <a:gd name="T71" fmla="*/ 254 h 288"/>
                <a:gd name="T72" fmla="*/ 194 w 284"/>
                <a:gd name="T73" fmla="*/ 270 h 288"/>
                <a:gd name="T74" fmla="*/ 208 w 284"/>
                <a:gd name="T75" fmla="*/ 270 h 288"/>
                <a:gd name="T76" fmla="*/ 208 w 284"/>
                <a:gd name="T77" fmla="*/ 272 h 288"/>
                <a:gd name="T78" fmla="*/ 216 w 284"/>
                <a:gd name="T79" fmla="*/ 288 h 288"/>
                <a:gd name="T80" fmla="*/ 220 w 284"/>
                <a:gd name="T81" fmla="*/ 276 h 288"/>
                <a:gd name="T82" fmla="*/ 224 w 284"/>
                <a:gd name="T83" fmla="*/ 274 h 288"/>
                <a:gd name="T84" fmla="*/ 230 w 284"/>
                <a:gd name="T85" fmla="*/ 270 h 288"/>
                <a:gd name="T86" fmla="*/ 236 w 284"/>
                <a:gd name="T87" fmla="*/ 264 h 288"/>
                <a:gd name="T88" fmla="*/ 188 w 284"/>
                <a:gd name="T89" fmla="*/ 168 h 288"/>
                <a:gd name="T90" fmla="*/ 176 w 284"/>
                <a:gd name="T91" fmla="*/ 128 h 288"/>
                <a:gd name="T92" fmla="*/ 174 w 284"/>
                <a:gd name="T93" fmla="*/ 128 h 288"/>
                <a:gd name="T94" fmla="*/ 182 w 284"/>
                <a:gd name="T95" fmla="*/ 104 h 288"/>
                <a:gd name="T96" fmla="*/ 260 w 284"/>
                <a:gd name="T97" fmla="*/ 88 h 288"/>
                <a:gd name="T98" fmla="*/ 262 w 284"/>
                <a:gd name="T99" fmla="*/ 86 h 288"/>
                <a:gd name="T100" fmla="*/ 280 w 284"/>
                <a:gd name="T101" fmla="*/ 76 h 288"/>
                <a:gd name="T102" fmla="*/ 284 w 284"/>
                <a:gd name="T103" fmla="*/ 58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84" h="288">
                  <a:moveTo>
                    <a:pt x="284" y="58"/>
                  </a:moveTo>
                  <a:lnTo>
                    <a:pt x="278" y="44"/>
                  </a:lnTo>
                  <a:lnTo>
                    <a:pt x="268" y="32"/>
                  </a:lnTo>
                  <a:lnTo>
                    <a:pt x="260" y="30"/>
                  </a:lnTo>
                  <a:lnTo>
                    <a:pt x="258" y="30"/>
                  </a:lnTo>
                  <a:lnTo>
                    <a:pt x="258" y="28"/>
                  </a:lnTo>
                  <a:lnTo>
                    <a:pt x="258" y="28"/>
                  </a:lnTo>
                  <a:lnTo>
                    <a:pt x="250" y="24"/>
                  </a:lnTo>
                  <a:lnTo>
                    <a:pt x="250" y="24"/>
                  </a:lnTo>
                  <a:lnTo>
                    <a:pt x="248" y="24"/>
                  </a:lnTo>
                  <a:lnTo>
                    <a:pt x="244" y="26"/>
                  </a:lnTo>
                  <a:lnTo>
                    <a:pt x="234" y="28"/>
                  </a:lnTo>
                  <a:lnTo>
                    <a:pt x="234" y="28"/>
                  </a:lnTo>
                  <a:lnTo>
                    <a:pt x="232" y="26"/>
                  </a:lnTo>
                  <a:lnTo>
                    <a:pt x="222" y="22"/>
                  </a:lnTo>
                  <a:lnTo>
                    <a:pt x="222" y="22"/>
                  </a:lnTo>
                  <a:lnTo>
                    <a:pt x="220" y="22"/>
                  </a:lnTo>
                  <a:lnTo>
                    <a:pt x="220" y="20"/>
                  </a:lnTo>
                  <a:lnTo>
                    <a:pt x="220" y="20"/>
                  </a:lnTo>
                  <a:lnTo>
                    <a:pt x="212" y="12"/>
                  </a:lnTo>
                  <a:lnTo>
                    <a:pt x="204" y="4"/>
                  </a:lnTo>
                  <a:lnTo>
                    <a:pt x="196" y="0"/>
                  </a:lnTo>
                  <a:lnTo>
                    <a:pt x="188" y="8"/>
                  </a:lnTo>
                  <a:lnTo>
                    <a:pt x="176" y="16"/>
                  </a:lnTo>
                  <a:lnTo>
                    <a:pt x="172" y="40"/>
                  </a:lnTo>
                  <a:lnTo>
                    <a:pt x="172" y="40"/>
                  </a:lnTo>
                  <a:lnTo>
                    <a:pt x="172" y="40"/>
                  </a:lnTo>
                  <a:lnTo>
                    <a:pt x="162" y="58"/>
                  </a:lnTo>
                  <a:lnTo>
                    <a:pt x="162" y="60"/>
                  </a:lnTo>
                  <a:lnTo>
                    <a:pt x="162" y="60"/>
                  </a:lnTo>
                  <a:lnTo>
                    <a:pt x="154" y="68"/>
                  </a:lnTo>
                  <a:lnTo>
                    <a:pt x="144" y="86"/>
                  </a:lnTo>
                  <a:lnTo>
                    <a:pt x="144" y="86"/>
                  </a:lnTo>
                  <a:lnTo>
                    <a:pt x="144" y="88"/>
                  </a:lnTo>
                  <a:lnTo>
                    <a:pt x="144" y="88"/>
                  </a:lnTo>
                  <a:lnTo>
                    <a:pt x="124" y="104"/>
                  </a:lnTo>
                  <a:lnTo>
                    <a:pt x="116" y="118"/>
                  </a:lnTo>
                  <a:lnTo>
                    <a:pt x="116" y="118"/>
                  </a:lnTo>
                  <a:lnTo>
                    <a:pt x="114" y="120"/>
                  </a:lnTo>
                  <a:lnTo>
                    <a:pt x="110" y="124"/>
                  </a:lnTo>
                  <a:lnTo>
                    <a:pt x="96" y="132"/>
                  </a:lnTo>
                  <a:lnTo>
                    <a:pt x="88" y="144"/>
                  </a:lnTo>
                  <a:lnTo>
                    <a:pt x="88" y="144"/>
                  </a:lnTo>
                  <a:lnTo>
                    <a:pt x="74" y="164"/>
                  </a:lnTo>
                  <a:lnTo>
                    <a:pt x="72" y="164"/>
                  </a:lnTo>
                  <a:lnTo>
                    <a:pt x="72" y="164"/>
                  </a:lnTo>
                  <a:lnTo>
                    <a:pt x="72" y="164"/>
                  </a:lnTo>
                  <a:lnTo>
                    <a:pt x="8" y="160"/>
                  </a:lnTo>
                  <a:lnTo>
                    <a:pt x="0" y="168"/>
                  </a:lnTo>
                  <a:lnTo>
                    <a:pt x="0" y="180"/>
                  </a:lnTo>
                  <a:lnTo>
                    <a:pt x="6" y="208"/>
                  </a:lnTo>
                  <a:lnTo>
                    <a:pt x="20" y="226"/>
                  </a:lnTo>
                  <a:lnTo>
                    <a:pt x="32" y="232"/>
                  </a:lnTo>
                  <a:lnTo>
                    <a:pt x="32" y="234"/>
                  </a:lnTo>
                  <a:lnTo>
                    <a:pt x="32" y="234"/>
                  </a:lnTo>
                  <a:lnTo>
                    <a:pt x="32" y="234"/>
                  </a:lnTo>
                  <a:lnTo>
                    <a:pt x="32" y="234"/>
                  </a:lnTo>
                  <a:lnTo>
                    <a:pt x="40" y="244"/>
                  </a:lnTo>
                  <a:lnTo>
                    <a:pt x="42" y="252"/>
                  </a:lnTo>
                  <a:lnTo>
                    <a:pt x="42" y="262"/>
                  </a:lnTo>
                  <a:lnTo>
                    <a:pt x="38" y="266"/>
                  </a:lnTo>
                  <a:lnTo>
                    <a:pt x="40" y="268"/>
                  </a:lnTo>
                  <a:lnTo>
                    <a:pt x="44" y="268"/>
                  </a:lnTo>
                  <a:lnTo>
                    <a:pt x="48" y="258"/>
                  </a:lnTo>
                  <a:lnTo>
                    <a:pt x="50" y="258"/>
                  </a:lnTo>
                  <a:lnTo>
                    <a:pt x="62" y="262"/>
                  </a:lnTo>
                  <a:lnTo>
                    <a:pt x="64" y="266"/>
                  </a:lnTo>
                  <a:lnTo>
                    <a:pt x="70" y="266"/>
                  </a:lnTo>
                  <a:lnTo>
                    <a:pt x="70" y="266"/>
                  </a:lnTo>
                  <a:lnTo>
                    <a:pt x="68" y="260"/>
                  </a:lnTo>
                  <a:lnTo>
                    <a:pt x="68" y="260"/>
                  </a:lnTo>
                  <a:lnTo>
                    <a:pt x="76" y="246"/>
                  </a:lnTo>
                  <a:lnTo>
                    <a:pt x="76" y="246"/>
                  </a:lnTo>
                  <a:lnTo>
                    <a:pt x="78" y="244"/>
                  </a:lnTo>
                  <a:lnTo>
                    <a:pt x="80" y="242"/>
                  </a:lnTo>
                  <a:lnTo>
                    <a:pt x="88" y="242"/>
                  </a:lnTo>
                  <a:lnTo>
                    <a:pt x="102" y="242"/>
                  </a:lnTo>
                  <a:lnTo>
                    <a:pt x="110" y="232"/>
                  </a:lnTo>
                  <a:lnTo>
                    <a:pt x="110" y="222"/>
                  </a:lnTo>
                  <a:lnTo>
                    <a:pt x="112" y="212"/>
                  </a:lnTo>
                  <a:lnTo>
                    <a:pt x="112" y="212"/>
                  </a:lnTo>
                  <a:lnTo>
                    <a:pt x="114" y="210"/>
                  </a:lnTo>
                  <a:lnTo>
                    <a:pt x="114" y="210"/>
                  </a:lnTo>
                  <a:lnTo>
                    <a:pt x="120" y="206"/>
                  </a:lnTo>
                  <a:lnTo>
                    <a:pt x="120" y="206"/>
                  </a:lnTo>
                  <a:lnTo>
                    <a:pt x="120" y="206"/>
                  </a:lnTo>
                  <a:lnTo>
                    <a:pt x="122" y="206"/>
                  </a:lnTo>
                  <a:lnTo>
                    <a:pt x="134" y="208"/>
                  </a:lnTo>
                  <a:lnTo>
                    <a:pt x="134" y="210"/>
                  </a:lnTo>
                  <a:lnTo>
                    <a:pt x="136" y="220"/>
                  </a:lnTo>
                  <a:lnTo>
                    <a:pt x="136" y="224"/>
                  </a:lnTo>
                  <a:lnTo>
                    <a:pt x="138" y="232"/>
                  </a:lnTo>
                  <a:lnTo>
                    <a:pt x="140" y="232"/>
                  </a:lnTo>
                  <a:lnTo>
                    <a:pt x="144" y="226"/>
                  </a:lnTo>
                  <a:lnTo>
                    <a:pt x="144" y="226"/>
                  </a:lnTo>
                  <a:lnTo>
                    <a:pt x="152" y="216"/>
                  </a:lnTo>
                  <a:lnTo>
                    <a:pt x="152" y="216"/>
                  </a:lnTo>
                  <a:lnTo>
                    <a:pt x="160" y="212"/>
                  </a:lnTo>
                  <a:lnTo>
                    <a:pt x="162" y="212"/>
                  </a:lnTo>
                  <a:lnTo>
                    <a:pt x="162" y="210"/>
                  </a:lnTo>
                  <a:lnTo>
                    <a:pt x="172" y="214"/>
                  </a:lnTo>
                  <a:lnTo>
                    <a:pt x="174" y="214"/>
                  </a:lnTo>
                  <a:lnTo>
                    <a:pt x="176" y="214"/>
                  </a:lnTo>
                  <a:lnTo>
                    <a:pt x="180" y="226"/>
                  </a:lnTo>
                  <a:lnTo>
                    <a:pt x="180" y="236"/>
                  </a:lnTo>
                  <a:lnTo>
                    <a:pt x="188" y="252"/>
                  </a:lnTo>
                  <a:lnTo>
                    <a:pt x="188" y="252"/>
                  </a:lnTo>
                  <a:lnTo>
                    <a:pt x="188" y="254"/>
                  </a:lnTo>
                  <a:lnTo>
                    <a:pt x="188" y="264"/>
                  </a:lnTo>
                  <a:lnTo>
                    <a:pt x="192" y="270"/>
                  </a:lnTo>
                  <a:lnTo>
                    <a:pt x="194" y="270"/>
                  </a:lnTo>
                  <a:lnTo>
                    <a:pt x="196" y="266"/>
                  </a:lnTo>
                  <a:lnTo>
                    <a:pt x="198" y="264"/>
                  </a:lnTo>
                  <a:lnTo>
                    <a:pt x="208" y="270"/>
                  </a:lnTo>
                  <a:lnTo>
                    <a:pt x="208" y="270"/>
                  </a:lnTo>
                  <a:lnTo>
                    <a:pt x="208" y="270"/>
                  </a:lnTo>
                  <a:lnTo>
                    <a:pt x="208" y="272"/>
                  </a:lnTo>
                  <a:lnTo>
                    <a:pt x="208" y="272"/>
                  </a:lnTo>
                  <a:lnTo>
                    <a:pt x="212" y="286"/>
                  </a:lnTo>
                  <a:lnTo>
                    <a:pt x="216" y="288"/>
                  </a:lnTo>
                  <a:lnTo>
                    <a:pt x="216" y="286"/>
                  </a:lnTo>
                  <a:lnTo>
                    <a:pt x="220" y="276"/>
                  </a:lnTo>
                  <a:lnTo>
                    <a:pt x="220" y="276"/>
                  </a:lnTo>
                  <a:lnTo>
                    <a:pt x="222" y="274"/>
                  </a:lnTo>
                  <a:lnTo>
                    <a:pt x="222" y="274"/>
                  </a:lnTo>
                  <a:lnTo>
                    <a:pt x="224" y="274"/>
                  </a:lnTo>
                  <a:lnTo>
                    <a:pt x="228" y="270"/>
                  </a:lnTo>
                  <a:lnTo>
                    <a:pt x="230" y="270"/>
                  </a:lnTo>
                  <a:lnTo>
                    <a:pt x="230" y="270"/>
                  </a:lnTo>
                  <a:lnTo>
                    <a:pt x="236" y="270"/>
                  </a:lnTo>
                  <a:lnTo>
                    <a:pt x="236" y="266"/>
                  </a:lnTo>
                  <a:lnTo>
                    <a:pt x="236" y="264"/>
                  </a:lnTo>
                  <a:lnTo>
                    <a:pt x="232" y="226"/>
                  </a:lnTo>
                  <a:lnTo>
                    <a:pt x="216" y="202"/>
                  </a:lnTo>
                  <a:lnTo>
                    <a:pt x="188" y="168"/>
                  </a:lnTo>
                  <a:lnTo>
                    <a:pt x="186" y="168"/>
                  </a:lnTo>
                  <a:lnTo>
                    <a:pt x="184" y="146"/>
                  </a:lnTo>
                  <a:lnTo>
                    <a:pt x="176" y="128"/>
                  </a:lnTo>
                  <a:lnTo>
                    <a:pt x="176" y="128"/>
                  </a:lnTo>
                  <a:lnTo>
                    <a:pt x="174" y="128"/>
                  </a:lnTo>
                  <a:lnTo>
                    <a:pt x="174" y="128"/>
                  </a:lnTo>
                  <a:lnTo>
                    <a:pt x="176" y="126"/>
                  </a:lnTo>
                  <a:lnTo>
                    <a:pt x="180" y="104"/>
                  </a:lnTo>
                  <a:lnTo>
                    <a:pt x="182" y="104"/>
                  </a:lnTo>
                  <a:lnTo>
                    <a:pt x="184" y="104"/>
                  </a:lnTo>
                  <a:lnTo>
                    <a:pt x="234" y="102"/>
                  </a:lnTo>
                  <a:lnTo>
                    <a:pt x="260" y="88"/>
                  </a:lnTo>
                  <a:lnTo>
                    <a:pt x="260" y="88"/>
                  </a:lnTo>
                  <a:lnTo>
                    <a:pt x="262" y="86"/>
                  </a:lnTo>
                  <a:lnTo>
                    <a:pt x="262" y="86"/>
                  </a:lnTo>
                  <a:lnTo>
                    <a:pt x="274" y="82"/>
                  </a:lnTo>
                  <a:lnTo>
                    <a:pt x="278" y="78"/>
                  </a:lnTo>
                  <a:lnTo>
                    <a:pt x="280" y="76"/>
                  </a:lnTo>
                  <a:lnTo>
                    <a:pt x="280" y="76"/>
                  </a:lnTo>
                  <a:lnTo>
                    <a:pt x="282" y="68"/>
                  </a:lnTo>
                  <a:lnTo>
                    <a:pt x="284" y="58"/>
                  </a:lnTo>
                  <a:lnTo>
                    <a:pt x="284" y="58"/>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17" name="Freeform 16"/>
            <p:cNvSpPr>
              <a:spLocks/>
            </p:cNvSpPr>
            <p:nvPr/>
          </p:nvSpPr>
          <p:spPr bwMode="auto">
            <a:xfrm>
              <a:off x="3629025" y="3177494"/>
              <a:ext cx="514350" cy="917575"/>
            </a:xfrm>
            <a:custGeom>
              <a:avLst/>
              <a:gdLst>
                <a:gd name="T0" fmla="*/ 108 w 324"/>
                <a:gd name="T1" fmla="*/ 196 h 578"/>
                <a:gd name="T2" fmla="*/ 124 w 324"/>
                <a:gd name="T3" fmla="*/ 202 h 578"/>
                <a:gd name="T4" fmla="*/ 176 w 324"/>
                <a:gd name="T5" fmla="*/ 228 h 578"/>
                <a:gd name="T6" fmla="*/ 186 w 324"/>
                <a:gd name="T7" fmla="*/ 244 h 578"/>
                <a:gd name="T8" fmla="*/ 178 w 324"/>
                <a:gd name="T9" fmla="*/ 260 h 578"/>
                <a:gd name="T10" fmla="*/ 178 w 324"/>
                <a:gd name="T11" fmla="*/ 286 h 578"/>
                <a:gd name="T12" fmla="*/ 168 w 324"/>
                <a:gd name="T13" fmla="*/ 316 h 578"/>
                <a:gd name="T14" fmla="*/ 140 w 324"/>
                <a:gd name="T15" fmla="*/ 312 h 578"/>
                <a:gd name="T16" fmla="*/ 130 w 324"/>
                <a:gd name="T17" fmla="*/ 340 h 578"/>
                <a:gd name="T18" fmla="*/ 116 w 324"/>
                <a:gd name="T19" fmla="*/ 354 h 578"/>
                <a:gd name="T20" fmla="*/ 88 w 324"/>
                <a:gd name="T21" fmla="*/ 348 h 578"/>
                <a:gd name="T22" fmla="*/ 40 w 324"/>
                <a:gd name="T23" fmla="*/ 376 h 578"/>
                <a:gd name="T24" fmla="*/ 48 w 324"/>
                <a:gd name="T25" fmla="*/ 408 h 578"/>
                <a:gd name="T26" fmla="*/ 52 w 324"/>
                <a:gd name="T27" fmla="*/ 440 h 578"/>
                <a:gd name="T28" fmla="*/ 16 w 324"/>
                <a:gd name="T29" fmla="*/ 446 h 578"/>
                <a:gd name="T30" fmla="*/ 6 w 324"/>
                <a:gd name="T31" fmla="*/ 486 h 578"/>
                <a:gd name="T32" fmla="*/ 30 w 324"/>
                <a:gd name="T33" fmla="*/ 518 h 578"/>
                <a:gd name="T34" fmla="*/ 80 w 324"/>
                <a:gd name="T35" fmla="*/ 504 h 578"/>
                <a:gd name="T36" fmla="*/ 94 w 324"/>
                <a:gd name="T37" fmla="*/ 532 h 578"/>
                <a:gd name="T38" fmla="*/ 104 w 324"/>
                <a:gd name="T39" fmla="*/ 530 h 578"/>
                <a:gd name="T40" fmla="*/ 152 w 324"/>
                <a:gd name="T41" fmla="*/ 546 h 578"/>
                <a:gd name="T42" fmla="*/ 196 w 324"/>
                <a:gd name="T43" fmla="*/ 548 h 578"/>
                <a:gd name="T44" fmla="*/ 208 w 324"/>
                <a:gd name="T45" fmla="*/ 556 h 578"/>
                <a:gd name="T46" fmla="*/ 226 w 324"/>
                <a:gd name="T47" fmla="*/ 574 h 578"/>
                <a:gd name="T48" fmla="*/ 240 w 324"/>
                <a:gd name="T49" fmla="*/ 548 h 578"/>
                <a:gd name="T50" fmla="*/ 246 w 324"/>
                <a:gd name="T51" fmla="*/ 516 h 578"/>
                <a:gd name="T52" fmla="*/ 268 w 324"/>
                <a:gd name="T53" fmla="*/ 512 h 578"/>
                <a:gd name="T54" fmla="*/ 236 w 324"/>
                <a:gd name="T55" fmla="*/ 476 h 578"/>
                <a:gd name="T56" fmla="*/ 242 w 324"/>
                <a:gd name="T57" fmla="*/ 460 h 578"/>
                <a:gd name="T58" fmla="*/ 302 w 324"/>
                <a:gd name="T59" fmla="*/ 466 h 578"/>
                <a:gd name="T60" fmla="*/ 320 w 324"/>
                <a:gd name="T61" fmla="*/ 438 h 578"/>
                <a:gd name="T62" fmla="*/ 296 w 324"/>
                <a:gd name="T63" fmla="*/ 420 h 578"/>
                <a:gd name="T64" fmla="*/ 276 w 324"/>
                <a:gd name="T65" fmla="*/ 368 h 578"/>
                <a:gd name="T66" fmla="*/ 274 w 324"/>
                <a:gd name="T67" fmla="*/ 364 h 578"/>
                <a:gd name="T68" fmla="*/ 280 w 324"/>
                <a:gd name="T69" fmla="*/ 232 h 578"/>
                <a:gd name="T70" fmla="*/ 278 w 324"/>
                <a:gd name="T71" fmla="*/ 162 h 578"/>
                <a:gd name="T72" fmla="*/ 296 w 324"/>
                <a:gd name="T73" fmla="*/ 136 h 578"/>
                <a:gd name="T74" fmla="*/ 280 w 324"/>
                <a:gd name="T75" fmla="*/ 110 h 578"/>
                <a:gd name="T76" fmla="*/ 276 w 324"/>
                <a:gd name="T77" fmla="*/ 88 h 578"/>
                <a:gd name="T78" fmla="*/ 298 w 324"/>
                <a:gd name="T79" fmla="*/ 60 h 578"/>
                <a:gd name="T80" fmla="*/ 290 w 324"/>
                <a:gd name="T81" fmla="*/ 34 h 578"/>
                <a:gd name="T82" fmla="*/ 312 w 324"/>
                <a:gd name="T83" fmla="*/ 12 h 578"/>
                <a:gd name="T84" fmla="*/ 292 w 324"/>
                <a:gd name="T85" fmla="*/ 18 h 578"/>
                <a:gd name="T86" fmla="*/ 260 w 324"/>
                <a:gd name="T87" fmla="*/ 28 h 578"/>
                <a:gd name="T88" fmla="*/ 210 w 324"/>
                <a:gd name="T89" fmla="*/ 56 h 578"/>
                <a:gd name="T90" fmla="*/ 192 w 324"/>
                <a:gd name="T91" fmla="*/ 88 h 578"/>
                <a:gd name="T92" fmla="*/ 184 w 324"/>
                <a:gd name="T93" fmla="*/ 130 h 578"/>
                <a:gd name="T94" fmla="*/ 174 w 324"/>
                <a:gd name="T95" fmla="*/ 144 h 578"/>
                <a:gd name="T96" fmla="*/ 172 w 324"/>
                <a:gd name="T97" fmla="*/ 146 h 578"/>
                <a:gd name="T98" fmla="*/ 152 w 324"/>
                <a:gd name="T99" fmla="*/ 148 h 578"/>
                <a:gd name="T100" fmla="*/ 108 w 324"/>
                <a:gd name="T101" fmla="*/ 132 h 5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24" h="578">
                  <a:moveTo>
                    <a:pt x="108" y="132"/>
                  </a:moveTo>
                  <a:lnTo>
                    <a:pt x="104" y="130"/>
                  </a:lnTo>
                  <a:lnTo>
                    <a:pt x="96" y="180"/>
                  </a:lnTo>
                  <a:lnTo>
                    <a:pt x="108" y="196"/>
                  </a:lnTo>
                  <a:lnTo>
                    <a:pt x="122" y="200"/>
                  </a:lnTo>
                  <a:lnTo>
                    <a:pt x="122" y="200"/>
                  </a:lnTo>
                  <a:lnTo>
                    <a:pt x="122" y="200"/>
                  </a:lnTo>
                  <a:lnTo>
                    <a:pt x="124" y="202"/>
                  </a:lnTo>
                  <a:lnTo>
                    <a:pt x="140" y="216"/>
                  </a:lnTo>
                  <a:lnTo>
                    <a:pt x="164" y="220"/>
                  </a:lnTo>
                  <a:lnTo>
                    <a:pt x="164" y="220"/>
                  </a:lnTo>
                  <a:lnTo>
                    <a:pt x="176" y="228"/>
                  </a:lnTo>
                  <a:lnTo>
                    <a:pt x="176" y="228"/>
                  </a:lnTo>
                  <a:lnTo>
                    <a:pt x="176" y="228"/>
                  </a:lnTo>
                  <a:lnTo>
                    <a:pt x="176" y="230"/>
                  </a:lnTo>
                  <a:lnTo>
                    <a:pt x="186" y="244"/>
                  </a:lnTo>
                  <a:lnTo>
                    <a:pt x="188" y="244"/>
                  </a:lnTo>
                  <a:lnTo>
                    <a:pt x="186" y="246"/>
                  </a:lnTo>
                  <a:lnTo>
                    <a:pt x="178" y="260"/>
                  </a:lnTo>
                  <a:lnTo>
                    <a:pt x="178" y="260"/>
                  </a:lnTo>
                  <a:lnTo>
                    <a:pt x="178" y="264"/>
                  </a:lnTo>
                  <a:lnTo>
                    <a:pt x="176" y="272"/>
                  </a:lnTo>
                  <a:lnTo>
                    <a:pt x="178" y="272"/>
                  </a:lnTo>
                  <a:lnTo>
                    <a:pt x="178" y="286"/>
                  </a:lnTo>
                  <a:lnTo>
                    <a:pt x="176" y="288"/>
                  </a:lnTo>
                  <a:lnTo>
                    <a:pt x="176" y="288"/>
                  </a:lnTo>
                  <a:lnTo>
                    <a:pt x="170" y="312"/>
                  </a:lnTo>
                  <a:lnTo>
                    <a:pt x="168" y="316"/>
                  </a:lnTo>
                  <a:lnTo>
                    <a:pt x="168" y="316"/>
                  </a:lnTo>
                  <a:lnTo>
                    <a:pt x="164" y="314"/>
                  </a:lnTo>
                  <a:lnTo>
                    <a:pt x="154" y="312"/>
                  </a:lnTo>
                  <a:lnTo>
                    <a:pt x="140" y="312"/>
                  </a:lnTo>
                  <a:lnTo>
                    <a:pt x="128" y="316"/>
                  </a:lnTo>
                  <a:lnTo>
                    <a:pt x="116" y="328"/>
                  </a:lnTo>
                  <a:lnTo>
                    <a:pt x="112" y="332"/>
                  </a:lnTo>
                  <a:lnTo>
                    <a:pt x="130" y="340"/>
                  </a:lnTo>
                  <a:lnTo>
                    <a:pt x="128" y="344"/>
                  </a:lnTo>
                  <a:lnTo>
                    <a:pt x="128" y="344"/>
                  </a:lnTo>
                  <a:lnTo>
                    <a:pt x="124" y="350"/>
                  </a:lnTo>
                  <a:lnTo>
                    <a:pt x="116" y="354"/>
                  </a:lnTo>
                  <a:lnTo>
                    <a:pt x="106" y="354"/>
                  </a:lnTo>
                  <a:lnTo>
                    <a:pt x="88" y="348"/>
                  </a:lnTo>
                  <a:lnTo>
                    <a:pt x="88" y="348"/>
                  </a:lnTo>
                  <a:lnTo>
                    <a:pt x="88" y="348"/>
                  </a:lnTo>
                  <a:lnTo>
                    <a:pt x="70" y="338"/>
                  </a:lnTo>
                  <a:lnTo>
                    <a:pt x="64" y="338"/>
                  </a:lnTo>
                  <a:lnTo>
                    <a:pt x="44" y="366"/>
                  </a:lnTo>
                  <a:lnTo>
                    <a:pt x="40" y="376"/>
                  </a:lnTo>
                  <a:lnTo>
                    <a:pt x="40" y="392"/>
                  </a:lnTo>
                  <a:lnTo>
                    <a:pt x="48" y="406"/>
                  </a:lnTo>
                  <a:lnTo>
                    <a:pt x="48" y="408"/>
                  </a:lnTo>
                  <a:lnTo>
                    <a:pt x="48" y="408"/>
                  </a:lnTo>
                  <a:lnTo>
                    <a:pt x="48" y="408"/>
                  </a:lnTo>
                  <a:lnTo>
                    <a:pt x="52" y="420"/>
                  </a:lnTo>
                  <a:lnTo>
                    <a:pt x="52" y="422"/>
                  </a:lnTo>
                  <a:lnTo>
                    <a:pt x="52" y="440"/>
                  </a:lnTo>
                  <a:lnTo>
                    <a:pt x="52" y="442"/>
                  </a:lnTo>
                  <a:lnTo>
                    <a:pt x="54" y="444"/>
                  </a:lnTo>
                  <a:lnTo>
                    <a:pt x="40" y="446"/>
                  </a:lnTo>
                  <a:lnTo>
                    <a:pt x="16" y="446"/>
                  </a:lnTo>
                  <a:lnTo>
                    <a:pt x="6" y="454"/>
                  </a:lnTo>
                  <a:lnTo>
                    <a:pt x="0" y="462"/>
                  </a:lnTo>
                  <a:lnTo>
                    <a:pt x="2" y="462"/>
                  </a:lnTo>
                  <a:lnTo>
                    <a:pt x="6" y="486"/>
                  </a:lnTo>
                  <a:lnTo>
                    <a:pt x="8" y="486"/>
                  </a:lnTo>
                  <a:lnTo>
                    <a:pt x="8" y="496"/>
                  </a:lnTo>
                  <a:lnTo>
                    <a:pt x="12" y="508"/>
                  </a:lnTo>
                  <a:lnTo>
                    <a:pt x="30" y="518"/>
                  </a:lnTo>
                  <a:lnTo>
                    <a:pt x="54" y="512"/>
                  </a:lnTo>
                  <a:lnTo>
                    <a:pt x="66" y="504"/>
                  </a:lnTo>
                  <a:lnTo>
                    <a:pt x="68" y="504"/>
                  </a:lnTo>
                  <a:lnTo>
                    <a:pt x="80" y="504"/>
                  </a:lnTo>
                  <a:lnTo>
                    <a:pt x="86" y="520"/>
                  </a:lnTo>
                  <a:lnTo>
                    <a:pt x="86" y="520"/>
                  </a:lnTo>
                  <a:lnTo>
                    <a:pt x="92" y="526"/>
                  </a:lnTo>
                  <a:lnTo>
                    <a:pt x="94" y="532"/>
                  </a:lnTo>
                  <a:lnTo>
                    <a:pt x="100" y="532"/>
                  </a:lnTo>
                  <a:lnTo>
                    <a:pt x="102" y="532"/>
                  </a:lnTo>
                  <a:lnTo>
                    <a:pt x="104" y="532"/>
                  </a:lnTo>
                  <a:lnTo>
                    <a:pt x="104" y="530"/>
                  </a:lnTo>
                  <a:lnTo>
                    <a:pt x="116" y="520"/>
                  </a:lnTo>
                  <a:lnTo>
                    <a:pt x="126" y="540"/>
                  </a:lnTo>
                  <a:lnTo>
                    <a:pt x="136" y="546"/>
                  </a:lnTo>
                  <a:lnTo>
                    <a:pt x="152" y="546"/>
                  </a:lnTo>
                  <a:lnTo>
                    <a:pt x="164" y="544"/>
                  </a:lnTo>
                  <a:lnTo>
                    <a:pt x="168" y="544"/>
                  </a:lnTo>
                  <a:lnTo>
                    <a:pt x="196" y="548"/>
                  </a:lnTo>
                  <a:lnTo>
                    <a:pt x="196" y="548"/>
                  </a:lnTo>
                  <a:lnTo>
                    <a:pt x="196" y="550"/>
                  </a:lnTo>
                  <a:lnTo>
                    <a:pt x="208" y="556"/>
                  </a:lnTo>
                  <a:lnTo>
                    <a:pt x="208" y="556"/>
                  </a:lnTo>
                  <a:lnTo>
                    <a:pt x="208" y="556"/>
                  </a:lnTo>
                  <a:lnTo>
                    <a:pt x="208" y="558"/>
                  </a:lnTo>
                  <a:lnTo>
                    <a:pt x="220" y="566"/>
                  </a:lnTo>
                  <a:lnTo>
                    <a:pt x="220" y="566"/>
                  </a:lnTo>
                  <a:lnTo>
                    <a:pt x="226" y="574"/>
                  </a:lnTo>
                  <a:lnTo>
                    <a:pt x="234" y="578"/>
                  </a:lnTo>
                  <a:lnTo>
                    <a:pt x="248" y="576"/>
                  </a:lnTo>
                  <a:lnTo>
                    <a:pt x="248" y="560"/>
                  </a:lnTo>
                  <a:lnTo>
                    <a:pt x="240" y="548"/>
                  </a:lnTo>
                  <a:lnTo>
                    <a:pt x="240" y="548"/>
                  </a:lnTo>
                  <a:lnTo>
                    <a:pt x="240" y="548"/>
                  </a:lnTo>
                  <a:lnTo>
                    <a:pt x="236" y="526"/>
                  </a:lnTo>
                  <a:lnTo>
                    <a:pt x="246" y="516"/>
                  </a:lnTo>
                  <a:lnTo>
                    <a:pt x="248" y="514"/>
                  </a:lnTo>
                  <a:lnTo>
                    <a:pt x="248" y="514"/>
                  </a:lnTo>
                  <a:lnTo>
                    <a:pt x="258" y="512"/>
                  </a:lnTo>
                  <a:lnTo>
                    <a:pt x="268" y="512"/>
                  </a:lnTo>
                  <a:lnTo>
                    <a:pt x="272" y="508"/>
                  </a:lnTo>
                  <a:lnTo>
                    <a:pt x="264" y="500"/>
                  </a:lnTo>
                  <a:lnTo>
                    <a:pt x="242" y="484"/>
                  </a:lnTo>
                  <a:lnTo>
                    <a:pt x="236" y="476"/>
                  </a:lnTo>
                  <a:lnTo>
                    <a:pt x="236" y="476"/>
                  </a:lnTo>
                  <a:lnTo>
                    <a:pt x="234" y="474"/>
                  </a:lnTo>
                  <a:lnTo>
                    <a:pt x="236" y="472"/>
                  </a:lnTo>
                  <a:lnTo>
                    <a:pt x="242" y="460"/>
                  </a:lnTo>
                  <a:lnTo>
                    <a:pt x="244" y="462"/>
                  </a:lnTo>
                  <a:lnTo>
                    <a:pt x="260" y="466"/>
                  </a:lnTo>
                  <a:lnTo>
                    <a:pt x="302" y="464"/>
                  </a:lnTo>
                  <a:lnTo>
                    <a:pt x="302" y="466"/>
                  </a:lnTo>
                  <a:lnTo>
                    <a:pt x="304" y="466"/>
                  </a:lnTo>
                  <a:lnTo>
                    <a:pt x="316" y="470"/>
                  </a:lnTo>
                  <a:lnTo>
                    <a:pt x="324" y="462"/>
                  </a:lnTo>
                  <a:lnTo>
                    <a:pt x="320" y="438"/>
                  </a:lnTo>
                  <a:lnTo>
                    <a:pt x="304" y="428"/>
                  </a:lnTo>
                  <a:lnTo>
                    <a:pt x="304" y="428"/>
                  </a:lnTo>
                  <a:lnTo>
                    <a:pt x="300" y="424"/>
                  </a:lnTo>
                  <a:lnTo>
                    <a:pt x="296" y="420"/>
                  </a:lnTo>
                  <a:lnTo>
                    <a:pt x="292" y="410"/>
                  </a:lnTo>
                  <a:lnTo>
                    <a:pt x="290" y="394"/>
                  </a:lnTo>
                  <a:lnTo>
                    <a:pt x="290" y="374"/>
                  </a:lnTo>
                  <a:lnTo>
                    <a:pt x="276" y="368"/>
                  </a:lnTo>
                  <a:lnTo>
                    <a:pt x="276" y="368"/>
                  </a:lnTo>
                  <a:lnTo>
                    <a:pt x="274" y="368"/>
                  </a:lnTo>
                  <a:lnTo>
                    <a:pt x="274" y="366"/>
                  </a:lnTo>
                  <a:lnTo>
                    <a:pt x="274" y="364"/>
                  </a:lnTo>
                  <a:lnTo>
                    <a:pt x="272" y="344"/>
                  </a:lnTo>
                  <a:lnTo>
                    <a:pt x="288" y="262"/>
                  </a:lnTo>
                  <a:lnTo>
                    <a:pt x="288" y="262"/>
                  </a:lnTo>
                  <a:lnTo>
                    <a:pt x="280" y="232"/>
                  </a:lnTo>
                  <a:lnTo>
                    <a:pt x="278" y="214"/>
                  </a:lnTo>
                  <a:lnTo>
                    <a:pt x="276" y="190"/>
                  </a:lnTo>
                  <a:lnTo>
                    <a:pt x="278" y="164"/>
                  </a:lnTo>
                  <a:lnTo>
                    <a:pt x="278" y="162"/>
                  </a:lnTo>
                  <a:lnTo>
                    <a:pt x="280" y="160"/>
                  </a:lnTo>
                  <a:lnTo>
                    <a:pt x="280" y="160"/>
                  </a:lnTo>
                  <a:lnTo>
                    <a:pt x="296" y="148"/>
                  </a:lnTo>
                  <a:lnTo>
                    <a:pt x="296" y="136"/>
                  </a:lnTo>
                  <a:lnTo>
                    <a:pt x="296" y="136"/>
                  </a:lnTo>
                  <a:lnTo>
                    <a:pt x="294" y="130"/>
                  </a:lnTo>
                  <a:lnTo>
                    <a:pt x="290" y="122"/>
                  </a:lnTo>
                  <a:lnTo>
                    <a:pt x="280" y="110"/>
                  </a:lnTo>
                  <a:lnTo>
                    <a:pt x="278" y="110"/>
                  </a:lnTo>
                  <a:lnTo>
                    <a:pt x="278" y="108"/>
                  </a:lnTo>
                  <a:lnTo>
                    <a:pt x="276" y="88"/>
                  </a:lnTo>
                  <a:lnTo>
                    <a:pt x="276" y="88"/>
                  </a:lnTo>
                  <a:lnTo>
                    <a:pt x="276" y="88"/>
                  </a:lnTo>
                  <a:lnTo>
                    <a:pt x="276" y="86"/>
                  </a:lnTo>
                  <a:lnTo>
                    <a:pt x="276" y="86"/>
                  </a:lnTo>
                  <a:lnTo>
                    <a:pt x="298" y="60"/>
                  </a:lnTo>
                  <a:lnTo>
                    <a:pt x="298" y="48"/>
                  </a:lnTo>
                  <a:lnTo>
                    <a:pt x="292" y="36"/>
                  </a:lnTo>
                  <a:lnTo>
                    <a:pt x="292" y="36"/>
                  </a:lnTo>
                  <a:lnTo>
                    <a:pt x="290" y="34"/>
                  </a:lnTo>
                  <a:lnTo>
                    <a:pt x="300" y="20"/>
                  </a:lnTo>
                  <a:lnTo>
                    <a:pt x="300" y="20"/>
                  </a:lnTo>
                  <a:lnTo>
                    <a:pt x="302" y="20"/>
                  </a:lnTo>
                  <a:lnTo>
                    <a:pt x="312" y="12"/>
                  </a:lnTo>
                  <a:lnTo>
                    <a:pt x="312" y="0"/>
                  </a:lnTo>
                  <a:lnTo>
                    <a:pt x="306" y="0"/>
                  </a:lnTo>
                  <a:lnTo>
                    <a:pt x="296" y="0"/>
                  </a:lnTo>
                  <a:lnTo>
                    <a:pt x="292" y="18"/>
                  </a:lnTo>
                  <a:lnTo>
                    <a:pt x="290" y="18"/>
                  </a:lnTo>
                  <a:lnTo>
                    <a:pt x="268" y="10"/>
                  </a:lnTo>
                  <a:lnTo>
                    <a:pt x="256" y="8"/>
                  </a:lnTo>
                  <a:lnTo>
                    <a:pt x="260" y="28"/>
                  </a:lnTo>
                  <a:lnTo>
                    <a:pt x="244" y="32"/>
                  </a:lnTo>
                  <a:lnTo>
                    <a:pt x="218" y="46"/>
                  </a:lnTo>
                  <a:lnTo>
                    <a:pt x="210" y="56"/>
                  </a:lnTo>
                  <a:lnTo>
                    <a:pt x="210" y="56"/>
                  </a:lnTo>
                  <a:lnTo>
                    <a:pt x="210" y="58"/>
                  </a:lnTo>
                  <a:lnTo>
                    <a:pt x="208" y="58"/>
                  </a:lnTo>
                  <a:lnTo>
                    <a:pt x="196" y="70"/>
                  </a:lnTo>
                  <a:lnTo>
                    <a:pt x="192" y="88"/>
                  </a:lnTo>
                  <a:lnTo>
                    <a:pt x="192" y="90"/>
                  </a:lnTo>
                  <a:lnTo>
                    <a:pt x="186" y="118"/>
                  </a:lnTo>
                  <a:lnTo>
                    <a:pt x="186" y="118"/>
                  </a:lnTo>
                  <a:lnTo>
                    <a:pt x="184" y="130"/>
                  </a:lnTo>
                  <a:lnTo>
                    <a:pt x="184" y="132"/>
                  </a:lnTo>
                  <a:lnTo>
                    <a:pt x="184" y="132"/>
                  </a:lnTo>
                  <a:lnTo>
                    <a:pt x="182" y="132"/>
                  </a:lnTo>
                  <a:lnTo>
                    <a:pt x="174" y="144"/>
                  </a:lnTo>
                  <a:lnTo>
                    <a:pt x="172" y="144"/>
                  </a:lnTo>
                  <a:lnTo>
                    <a:pt x="172" y="144"/>
                  </a:lnTo>
                  <a:lnTo>
                    <a:pt x="172" y="146"/>
                  </a:lnTo>
                  <a:lnTo>
                    <a:pt x="172" y="146"/>
                  </a:lnTo>
                  <a:lnTo>
                    <a:pt x="152" y="148"/>
                  </a:lnTo>
                  <a:lnTo>
                    <a:pt x="152" y="148"/>
                  </a:lnTo>
                  <a:lnTo>
                    <a:pt x="152" y="148"/>
                  </a:lnTo>
                  <a:lnTo>
                    <a:pt x="152" y="148"/>
                  </a:lnTo>
                  <a:lnTo>
                    <a:pt x="152" y="148"/>
                  </a:lnTo>
                  <a:lnTo>
                    <a:pt x="122" y="138"/>
                  </a:lnTo>
                  <a:lnTo>
                    <a:pt x="122" y="138"/>
                  </a:lnTo>
                  <a:lnTo>
                    <a:pt x="108" y="132"/>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18" name="Freeform 17"/>
            <p:cNvSpPr>
              <a:spLocks/>
            </p:cNvSpPr>
            <p:nvPr/>
          </p:nvSpPr>
          <p:spPr bwMode="auto">
            <a:xfrm>
              <a:off x="4073525" y="3006044"/>
              <a:ext cx="342900" cy="752475"/>
            </a:xfrm>
            <a:custGeom>
              <a:avLst/>
              <a:gdLst>
                <a:gd name="T0" fmla="*/ 200 w 216"/>
                <a:gd name="T1" fmla="*/ 8 h 474"/>
                <a:gd name="T2" fmla="*/ 188 w 216"/>
                <a:gd name="T3" fmla="*/ 12 h 474"/>
                <a:gd name="T4" fmla="*/ 176 w 216"/>
                <a:gd name="T5" fmla="*/ 24 h 474"/>
                <a:gd name="T6" fmla="*/ 174 w 216"/>
                <a:gd name="T7" fmla="*/ 24 h 474"/>
                <a:gd name="T8" fmla="*/ 136 w 216"/>
                <a:gd name="T9" fmla="*/ 28 h 474"/>
                <a:gd name="T10" fmla="*/ 122 w 216"/>
                <a:gd name="T11" fmla="*/ 40 h 474"/>
                <a:gd name="T12" fmla="*/ 112 w 216"/>
                <a:gd name="T13" fmla="*/ 48 h 474"/>
                <a:gd name="T14" fmla="*/ 92 w 216"/>
                <a:gd name="T15" fmla="*/ 48 h 474"/>
                <a:gd name="T16" fmla="*/ 84 w 216"/>
                <a:gd name="T17" fmla="*/ 76 h 474"/>
                <a:gd name="T18" fmla="*/ 82 w 216"/>
                <a:gd name="T19" fmla="*/ 76 h 474"/>
                <a:gd name="T20" fmla="*/ 66 w 216"/>
                <a:gd name="T21" fmla="*/ 92 h 474"/>
                <a:gd name="T22" fmla="*/ 42 w 216"/>
                <a:gd name="T23" fmla="*/ 120 h 474"/>
                <a:gd name="T24" fmla="*/ 28 w 216"/>
                <a:gd name="T25" fmla="*/ 136 h 474"/>
                <a:gd name="T26" fmla="*/ 26 w 216"/>
                <a:gd name="T27" fmla="*/ 154 h 474"/>
                <a:gd name="T28" fmla="*/ 26 w 216"/>
                <a:gd name="T29" fmla="*/ 170 h 474"/>
                <a:gd name="T30" fmla="*/ 16 w 216"/>
                <a:gd name="T31" fmla="*/ 184 h 474"/>
                <a:gd name="T32" fmla="*/ 16 w 216"/>
                <a:gd name="T33" fmla="*/ 224 h 474"/>
                <a:gd name="T34" fmla="*/ 16 w 216"/>
                <a:gd name="T35" fmla="*/ 224 h 474"/>
                <a:gd name="T36" fmla="*/ 24 w 216"/>
                <a:gd name="T37" fmla="*/ 262 h 474"/>
                <a:gd name="T38" fmla="*/ 6 w 216"/>
                <a:gd name="T39" fmla="*/ 276 h 474"/>
                <a:gd name="T40" fmla="*/ 6 w 216"/>
                <a:gd name="T41" fmla="*/ 324 h 474"/>
                <a:gd name="T42" fmla="*/ 18 w 216"/>
                <a:gd name="T43" fmla="*/ 370 h 474"/>
                <a:gd name="T44" fmla="*/ 2 w 216"/>
                <a:gd name="T45" fmla="*/ 468 h 474"/>
                <a:gd name="T46" fmla="*/ 32 w 216"/>
                <a:gd name="T47" fmla="*/ 456 h 474"/>
                <a:gd name="T48" fmla="*/ 112 w 216"/>
                <a:gd name="T49" fmla="*/ 416 h 474"/>
                <a:gd name="T50" fmla="*/ 116 w 216"/>
                <a:gd name="T51" fmla="*/ 416 h 474"/>
                <a:gd name="T52" fmla="*/ 162 w 216"/>
                <a:gd name="T53" fmla="*/ 416 h 474"/>
                <a:gd name="T54" fmla="*/ 182 w 216"/>
                <a:gd name="T55" fmla="*/ 392 h 474"/>
                <a:gd name="T56" fmla="*/ 190 w 216"/>
                <a:gd name="T57" fmla="*/ 372 h 474"/>
                <a:gd name="T58" fmla="*/ 190 w 216"/>
                <a:gd name="T59" fmla="*/ 368 h 474"/>
                <a:gd name="T60" fmla="*/ 194 w 216"/>
                <a:gd name="T61" fmla="*/ 364 h 474"/>
                <a:gd name="T62" fmla="*/ 190 w 216"/>
                <a:gd name="T63" fmla="*/ 356 h 474"/>
                <a:gd name="T64" fmla="*/ 198 w 216"/>
                <a:gd name="T65" fmla="*/ 336 h 474"/>
                <a:gd name="T66" fmla="*/ 184 w 216"/>
                <a:gd name="T67" fmla="*/ 310 h 474"/>
                <a:gd name="T68" fmla="*/ 180 w 216"/>
                <a:gd name="T69" fmla="*/ 302 h 474"/>
                <a:gd name="T70" fmla="*/ 182 w 216"/>
                <a:gd name="T71" fmla="*/ 294 h 474"/>
                <a:gd name="T72" fmla="*/ 192 w 216"/>
                <a:gd name="T73" fmla="*/ 268 h 474"/>
                <a:gd name="T74" fmla="*/ 202 w 216"/>
                <a:gd name="T75" fmla="*/ 248 h 474"/>
                <a:gd name="T76" fmla="*/ 208 w 216"/>
                <a:gd name="T77" fmla="*/ 200 h 474"/>
                <a:gd name="T78" fmla="*/ 182 w 216"/>
                <a:gd name="T79" fmla="*/ 184 h 474"/>
                <a:gd name="T80" fmla="*/ 176 w 216"/>
                <a:gd name="T81" fmla="*/ 170 h 474"/>
                <a:gd name="T82" fmla="*/ 180 w 216"/>
                <a:gd name="T83" fmla="*/ 146 h 474"/>
                <a:gd name="T84" fmla="*/ 184 w 216"/>
                <a:gd name="T85" fmla="*/ 130 h 474"/>
                <a:gd name="T86" fmla="*/ 188 w 216"/>
                <a:gd name="T87" fmla="*/ 116 h 474"/>
                <a:gd name="T88" fmla="*/ 208 w 216"/>
                <a:gd name="T89" fmla="*/ 112 h 474"/>
                <a:gd name="T90" fmla="*/ 214 w 216"/>
                <a:gd name="T91" fmla="*/ 66 h 474"/>
                <a:gd name="T92" fmla="*/ 200 w 216"/>
                <a:gd name="T93" fmla="*/ 64 h 474"/>
                <a:gd name="T94" fmla="*/ 182 w 216"/>
                <a:gd name="T95" fmla="*/ 52 h 474"/>
                <a:gd name="T96" fmla="*/ 180 w 216"/>
                <a:gd name="T97" fmla="*/ 32 h 4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16" h="474">
                  <a:moveTo>
                    <a:pt x="202" y="24"/>
                  </a:moveTo>
                  <a:lnTo>
                    <a:pt x="204" y="20"/>
                  </a:lnTo>
                  <a:lnTo>
                    <a:pt x="200" y="8"/>
                  </a:lnTo>
                  <a:lnTo>
                    <a:pt x="194" y="0"/>
                  </a:lnTo>
                  <a:lnTo>
                    <a:pt x="188" y="12"/>
                  </a:lnTo>
                  <a:lnTo>
                    <a:pt x="188" y="12"/>
                  </a:lnTo>
                  <a:lnTo>
                    <a:pt x="188" y="12"/>
                  </a:lnTo>
                  <a:lnTo>
                    <a:pt x="188" y="12"/>
                  </a:lnTo>
                  <a:lnTo>
                    <a:pt x="176" y="24"/>
                  </a:lnTo>
                  <a:lnTo>
                    <a:pt x="176" y="24"/>
                  </a:lnTo>
                  <a:lnTo>
                    <a:pt x="176" y="24"/>
                  </a:lnTo>
                  <a:lnTo>
                    <a:pt x="174" y="24"/>
                  </a:lnTo>
                  <a:lnTo>
                    <a:pt x="156" y="30"/>
                  </a:lnTo>
                  <a:lnTo>
                    <a:pt x="154" y="30"/>
                  </a:lnTo>
                  <a:lnTo>
                    <a:pt x="136" y="28"/>
                  </a:lnTo>
                  <a:lnTo>
                    <a:pt x="124" y="30"/>
                  </a:lnTo>
                  <a:lnTo>
                    <a:pt x="122" y="40"/>
                  </a:lnTo>
                  <a:lnTo>
                    <a:pt x="122" y="40"/>
                  </a:lnTo>
                  <a:lnTo>
                    <a:pt x="122" y="40"/>
                  </a:lnTo>
                  <a:lnTo>
                    <a:pt x="112" y="46"/>
                  </a:lnTo>
                  <a:lnTo>
                    <a:pt x="112" y="48"/>
                  </a:lnTo>
                  <a:lnTo>
                    <a:pt x="110" y="48"/>
                  </a:lnTo>
                  <a:lnTo>
                    <a:pt x="94" y="46"/>
                  </a:lnTo>
                  <a:lnTo>
                    <a:pt x="92" y="48"/>
                  </a:lnTo>
                  <a:lnTo>
                    <a:pt x="92" y="64"/>
                  </a:lnTo>
                  <a:lnTo>
                    <a:pt x="92" y="64"/>
                  </a:lnTo>
                  <a:lnTo>
                    <a:pt x="84" y="76"/>
                  </a:lnTo>
                  <a:lnTo>
                    <a:pt x="84" y="76"/>
                  </a:lnTo>
                  <a:lnTo>
                    <a:pt x="84" y="76"/>
                  </a:lnTo>
                  <a:lnTo>
                    <a:pt x="82" y="76"/>
                  </a:lnTo>
                  <a:lnTo>
                    <a:pt x="68" y="92"/>
                  </a:lnTo>
                  <a:lnTo>
                    <a:pt x="66" y="92"/>
                  </a:lnTo>
                  <a:lnTo>
                    <a:pt x="66" y="92"/>
                  </a:lnTo>
                  <a:lnTo>
                    <a:pt x="50" y="96"/>
                  </a:lnTo>
                  <a:lnTo>
                    <a:pt x="40" y="106"/>
                  </a:lnTo>
                  <a:lnTo>
                    <a:pt x="42" y="120"/>
                  </a:lnTo>
                  <a:lnTo>
                    <a:pt x="42" y="124"/>
                  </a:lnTo>
                  <a:lnTo>
                    <a:pt x="40" y="124"/>
                  </a:lnTo>
                  <a:lnTo>
                    <a:pt x="28" y="136"/>
                  </a:lnTo>
                  <a:lnTo>
                    <a:pt x="20" y="144"/>
                  </a:lnTo>
                  <a:lnTo>
                    <a:pt x="26" y="154"/>
                  </a:lnTo>
                  <a:lnTo>
                    <a:pt x="26" y="154"/>
                  </a:lnTo>
                  <a:lnTo>
                    <a:pt x="26" y="156"/>
                  </a:lnTo>
                  <a:lnTo>
                    <a:pt x="26" y="170"/>
                  </a:lnTo>
                  <a:lnTo>
                    <a:pt x="26" y="170"/>
                  </a:lnTo>
                  <a:lnTo>
                    <a:pt x="26" y="172"/>
                  </a:lnTo>
                  <a:lnTo>
                    <a:pt x="16" y="184"/>
                  </a:lnTo>
                  <a:lnTo>
                    <a:pt x="16" y="184"/>
                  </a:lnTo>
                  <a:lnTo>
                    <a:pt x="4" y="198"/>
                  </a:lnTo>
                  <a:lnTo>
                    <a:pt x="6" y="214"/>
                  </a:lnTo>
                  <a:lnTo>
                    <a:pt x="16" y="224"/>
                  </a:lnTo>
                  <a:lnTo>
                    <a:pt x="16" y="224"/>
                  </a:lnTo>
                  <a:lnTo>
                    <a:pt x="16" y="224"/>
                  </a:lnTo>
                  <a:lnTo>
                    <a:pt x="16" y="224"/>
                  </a:lnTo>
                  <a:lnTo>
                    <a:pt x="22" y="236"/>
                  </a:lnTo>
                  <a:lnTo>
                    <a:pt x="24" y="244"/>
                  </a:lnTo>
                  <a:lnTo>
                    <a:pt x="24" y="262"/>
                  </a:lnTo>
                  <a:lnTo>
                    <a:pt x="24" y="262"/>
                  </a:lnTo>
                  <a:lnTo>
                    <a:pt x="22" y="264"/>
                  </a:lnTo>
                  <a:lnTo>
                    <a:pt x="6" y="276"/>
                  </a:lnTo>
                  <a:lnTo>
                    <a:pt x="4" y="300"/>
                  </a:lnTo>
                  <a:lnTo>
                    <a:pt x="6" y="324"/>
                  </a:lnTo>
                  <a:lnTo>
                    <a:pt x="6" y="324"/>
                  </a:lnTo>
                  <a:lnTo>
                    <a:pt x="10" y="340"/>
                  </a:lnTo>
                  <a:lnTo>
                    <a:pt x="18" y="368"/>
                  </a:lnTo>
                  <a:lnTo>
                    <a:pt x="18" y="370"/>
                  </a:lnTo>
                  <a:lnTo>
                    <a:pt x="18" y="372"/>
                  </a:lnTo>
                  <a:lnTo>
                    <a:pt x="0" y="452"/>
                  </a:lnTo>
                  <a:lnTo>
                    <a:pt x="2" y="468"/>
                  </a:lnTo>
                  <a:lnTo>
                    <a:pt x="14" y="474"/>
                  </a:lnTo>
                  <a:lnTo>
                    <a:pt x="32" y="456"/>
                  </a:lnTo>
                  <a:lnTo>
                    <a:pt x="32" y="456"/>
                  </a:lnTo>
                  <a:lnTo>
                    <a:pt x="34" y="456"/>
                  </a:lnTo>
                  <a:lnTo>
                    <a:pt x="96" y="432"/>
                  </a:lnTo>
                  <a:lnTo>
                    <a:pt x="112" y="416"/>
                  </a:lnTo>
                  <a:lnTo>
                    <a:pt x="112" y="416"/>
                  </a:lnTo>
                  <a:lnTo>
                    <a:pt x="114" y="416"/>
                  </a:lnTo>
                  <a:lnTo>
                    <a:pt x="116" y="416"/>
                  </a:lnTo>
                  <a:lnTo>
                    <a:pt x="150" y="420"/>
                  </a:lnTo>
                  <a:lnTo>
                    <a:pt x="150" y="420"/>
                  </a:lnTo>
                  <a:lnTo>
                    <a:pt x="162" y="416"/>
                  </a:lnTo>
                  <a:lnTo>
                    <a:pt x="180" y="408"/>
                  </a:lnTo>
                  <a:lnTo>
                    <a:pt x="180" y="392"/>
                  </a:lnTo>
                  <a:lnTo>
                    <a:pt x="182" y="392"/>
                  </a:lnTo>
                  <a:lnTo>
                    <a:pt x="182" y="392"/>
                  </a:lnTo>
                  <a:lnTo>
                    <a:pt x="192" y="382"/>
                  </a:lnTo>
                  <a:lnTo>
                    <a:pt x="190" y="372"/>
                  </a:lnTo>
                  <a:lnTo>
                    <a:pt x="190" y="372"/>
                  </a:lnTo>
                  <a:lnTo>
                    <a:pt x="190" y="370"/>
                  </a:lnTo>
                  <a:lnTo>
                    <a:pt x="190" y="368"/>
                  </a:lnTo>
                  <a:lnTo>
                    <a:pt x="190" y="368"/>
                  </a:lnTo>
                  <a:lnTo>
                    <a:pt x="190" y="368"/>
                  </a:lnTo>
                  <a:lnTo>
                    <a:pt x="194" y="364"/>
                  </a:lnTo>
                  <a:lnTo>
                    <a:pt x="192" y="360"/>
                  </a:lnTo>
                  <a:lnTo>
                    <a:pt x="192" y="360"/>
                  </a:lnTo>
                  <a:lnTo>
                    <a:pt x="190" y="356"/>
                  </a:lnTo>
                  <a:lnTo>
                    <a:pt x="190" y="352"/>
                  </a:lnTo>
                  <a:lnTo>
                    <a:pt x="194" y="340"/>
                  </a:lnTo>
                  <a:lnTo>
                    <a:pt x="198" y="336"/>
                  </a:lnTo>
                  <a:lnTo>
                    <a:pt x="198" y="336"/>
                  </a:lnTo>
                  <a:lnTo>
                    <a:pt x="196" y="324"/>
                  </a:lnTo>
                  <a:lnTo>
                    <a:pt x="184" y="310"/>
                  </a:lnTo>
                  <a:lnTo>
                    <a:pt x="184" y="310"/>
                  </a:lnTo>
                  <a:lnTo>
                    <a:pt x="182" y="306"/>
                  </a:lnTo>
                  <a:lnTo>
                    <a:pt x="180" y="302"/>
                  </a:lnTo>
                  <a:lnTo>
                    <a:pt x="180" y="298"/>
                  </a:lnTo>
                  <a:lnTo>
                    <a:pt x="182" y="294"/>
                  </a:lnTo>
                  <a:lnTo>
                    <a:pt x="182" y="294"/>
                  </a:lnTo>
                  <a:lnTo>
                    <a:pt x="184" y="288"/>
                  </a:lnTo>
                  <a:lnTo>
                    <a:pt x="190" y="280"/>
                  </a:lnTo>
                  <a:lnTo>
                    <a:pt x="192" y="268"/>
                  </a:lnTo>
                  <a:lnTo>
                    <a:pt x="192" y="268"/>
                  </a:lnTo>
                  <a:lnTo>
                    <a:pt x="192" y="268"/>
                  </a:lnTo>
                  <a:lnTo>
                    <a:pt x="202" y="248"/>
                  </a:lnTo>
                  <a:lnTo>
                    <a:pt x="204" y="240"/>
                  </a:lnTo>
                  <a:lnTo>
                    <a:pt x="216" y="216"/>
                  </a:lnTo>
                  <a:lnTo>
                    <a:pt x="208" y="200"/>
                  </a:lnTo>
                  <a:lnTo>
                    <a:pt x="184" y="184"/>
                  </a:lnTo>
                  <a:lnTo>
                    <a:pt x="182" y="184"/>
                  </a:lnTo>
                  <a:lnTo>
                    <a:pt x="182" y="184"/>
                  </a:lnTo>
                  <a:lnTo>
                    <a:pt x="182" y="184"/>
                  </a:lnTo>
                  <a:lnTo>
                    <a:pt x="176" y="170"/>
                  </a:lnTo>
                  <a:lnTo>
                    <a:pt x="176" y="170"/>
                  </a:lnTo>
                  <a:lnTo>
                    <a:pt x="176" y="168"/>
                  </a:lnTo>
                  <a:lnTo>
                    <a:pt x="180" y="146"/>
                  </a:lnTo>
                  <a:lnTo>
                    <a:pt x="180" y="146"/>
                  </a:lnTo>
                  <a:lnTo>
                    <a:pt x="180" y="146"/>
                  </a:lnTo>
                  <a:lnTo>
                    <a:pt x="184" y="130"/>
                  </a:lnTo>
                  <a:lnTo>
                    <a:pt x="184" y="130"/>
                  </a:lnTo>
                  <a:lnTo>
                    <a:pt x="184" y="122"/>
                  </a:lnTo>
                  <a:lnTo>
                    <a:pt x="188" y="116"/>
                  </a:lnTo>
                  <a:lnTo>
                    <a:pt x="188" y="116"/>
                  </a:lnTo>
                  <a:lnTo>
                    <a:pt x="190" y="114"/>
                  </a:lnTo>
                  <a:lnTo>
                    <a:pt x="194" y="114"/>
                  </a:lnTo>
                  <a:lnTo>
                    <a:pt x="208" y="112"/>
                  </a:lnTo>
                  <a:lnTo>
                    <a:pt x="212" y="102"/>
                  </a:lnTo>
                  <a:lnTo>
                    <a:pt x="216" y="76"/>
                  </a:lnTo>
                  <a:lnTo>
                    <a:pt x="214" y="66"/>
                  </a:lnTo>
                  <a:lnTo>
                    <a:pt x="200" y="64"/>
                  </a:lnTo>
                  <a:lnTo>
                    <a:pt x="200" y="64"/>
                  </a:lnTo>
                  <a:lnTo>
                    <a:pt x="200" y="64"/>
                  </a:lnTo>
                  <a:lnTo>
                    <a:pt x="184" y="56"/>
                  </a:lnTo>
                  <a:lnTo>
                    <a:pt x="182" y="54"/>
                  </a:lnTo>
                  <a:lnTo>
                    <a:pt x="182" y="52"/>
                  </a:lnTo>
                  <a:lnTo>
                    <a:pt x="182" y="52"/>
                  </a:lnTo>
                  <a:lnTo>
                    <a:pt x="180" y="32"/>
                  </a:lnTo>
                  <a:lnTo>
                    <a:pt x="180" y="32"/>
                  </a:lnTo>
                  <a:lnTo>
                    <a:pt x="180" y="28"/>
                  </a:lnTo>
                  <a:lnTo>
                    <a:pt x="202" y="24"/>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19" name="Freeform 18"/>
            <p:cNvSpPr>
              <a:spLocks/>
            </p:cNvSpPr>
            <p:nvPr/>
          </p:nvSpPr>
          <p:spPr bwMode="auto">
            <a:xfrm>
              <a:off x="3984625" y="4288744"/>
              <a:ext cx="546100" cy="635000"/>
            </a:xfrm>
            <a:custGeom>
              <a:avLst/>
              <a:gdLst>
                <a:gd name="T0" fmla="*/ 300 w 344"/>
                <a:gd name="T1" fmla="*/ 66 h 400"/>
                <a:gd name="T2" fmla="*/ 294 w 344"/>
                <a:gd name="T3" fmla="*/ 32 h 400"/>
                <a:gd name="T4" fmla="*/ 282 w 344"/>
                <a:gd name="T5" fmla="*/ 24 h 400"/>
                <a:gd name="T6" fmla="*/ 252 w 344"/>
                <a:gd name="T7" fmla="*/ 44 h 400"/>
                <a:gd name="T8" fmla="*/ 250 w 344"/>
                <a:gd name="T9" fmla="*/ 14 h 400"/>
                <a:gd name="T10" fmla="*/ 244 w 344"/>
                <a:gd name="T11" fmla="*/ 20 h 400"/>
                <a:gd name="T12" fmla="*/ 216 w 344"/>
                <a:gd name="T13" fmla="*/ 44 h 400"/>
                <a:gd name="T14" fmla="*/ 198 w 344"/>
                <a:gd name="T15" fmla="*/ 32 h 400"/>
                <a:gd name="T16" fmla="*/ 176 w 344"/>
                <a:gd name="T17" fmla="*/ 20 h 400"/>
                <a:gd name="T18" fmla="*/ 132 w 344"/>
                <a:gd name="T19" fmla="*/ 6 h 400"/>
                <a:gd name="T20" fmla="*/ 94 w 344"/>
                <a:gd name="T21" fmla="*/ 0 h 400"/>
                <a:gd name="T22" fmla="*/ 70 w 344"/>
                <a:gd name="T23" fmla="*/ 32 h 400"/>
                <a:gd name="T24" fmla="*/ 44 w 344"/>
                <a:gd name="T25" fmla="*/ 32 h 400"/>
                <a:gd name="T26" fmla="*/ 26 w 344"/>
                <a:gd name="T27" fmla="*/ 144 h 400"/>
                <a:gd name="T28" fmla="*/ 24 w 344"/>
                <a:gd name="T29" fmla="*/ 150 h 400"/>
                <a:gd name="T30" fmla="*/ 26 w 344"/>
                <a:gd name="T31" fmla="*/ 198 h 400"/>
                <a:gd name="T32" fmla="*/ 4 w 344"/>
                <a:gd name="T33" fmla="*/ 214 h 400"/>
                <a:gd name="T34" fmla="*/ 14 w 344"/>
                <a:gd name="T35" fmla="*/ 222 h 400"/>
                <a:gd name="T36" fmla="*/ 26 w 344"/>
                <a:gd name="T37" fmla="*/ 226 h 400"/>
                <a:gd name="T38" fmla="*/ 32 w 344"/>
                <a:gd name="T39" fmla="*/ 254 h 400"/>
                <a:gd name="T40" fmla="*/ 28 w 344"/>
                <a:gd name="T41" fmla="*/ 264 h 400"/>
                <a:gd name="T42" fmla="*/ 32 w 344"/>
                <a:gd name="T43" fmla="*/ 296 h 400"/>
                <a:gd name="T44" fmla="*/ 76 w 344"/>
                <a:gd name="T45" fmla="*/ 302 h 400"/>
                <a:gd name="T46" fmla="*/ 88 w 344"/>
                <a:gd name="T47" fmla="*/ 306 h 400"/>
                <a:gd name="T48" fmla="*/ 98 w 344"/>
                <a:gd name="T49" fmla="*/ 286 h 400"/>
                <a:gd name="T50" fmla="*/ 124 w 344"/>
                <a:gd name="T51" fmla="*/ 280 h 400"/>
                <a:gd name="T52" fmla="*/ 134 w 344"/>
                <a:gd name="T53" fmla="*/ 274 h 400"/>
                <a:gd name="T54" fmla="*/ 146 w 344"/>
                <a:gd name="T55" fmla="*/ 272 h 400"/>
                <a:gd name="T56" fmla="*/ 156 w 344"/>
                <a:gd name="T57" fmla="*/ 288 h 400"/>
                <a:gd name="T58" fmla="*/ 162 w 344"/>
                <a:gd name="T59" fmla="*/ 310 h 400"/>
                <a:gd name="T60" fmla="*/ 158 w 344"/>
                <a:gd name="T61" fmla="*/ 340 h 400"/>
                <a:gd name="T62" fmla="*/ 146 w 344"/>
                <a:gd name="T63" fmla="*/ 372 h 400"/>
                <a:gd name="T64" fmla="*/ 168 w 344"/>
                <a:gd name="T65" fmla="*/ 376 h 400"/>
                <a:gd name="T66" fmla="*/ 172 w 344"/>
                <a:gd name="T67" fmla="*/ 398 h 400"/>
                <a:gd name="T68" fmla="*/ 194 w 344"/>
                <a:gd name="T69" fmla="*/ 392 h 400"/>
                <a:gd name="T70" fmla="*/ 216 w 344"/>
                <a:gd name="T71" fmla="*/ 366 h 400"/>
                <a:gd name="T72" fmla="*/ 220 w 344"/>
                <a:gd name="T73" fmla="*/ 354 h 400"/>
                <a:gd name="T74" fmla="*/ 256 w 344"/>
                <a:gd name="T75" fmla="*/ 372 h 400"/>
                <a:gd name="T76" fmla="*/ 270 w 344"/>
                <a:gd name="T77" fmla="*/ 376 h 400"/>
                <a:gd name="T78" fmla="*/ 256 w 344"/>
                <a:gd name="T79" fmla="*/ 344 h 400"/>
                <a:gd name="T80" fmla="*/ 256 w 344"/>
                <a:gd name="T81" fmla="*/ 340 h 400"/>
                <a:gd name="T82" fmla="*/ 292 w 344"/>
                <a:gd name="T83" fmla="*/ 326 h 400"/>
                <a:gd name="T84" fmla="*/ 334 w 344"/>
                <a:gd name="T85" fmla="*/ 330 h 400"/>
                <a:gd name="T86" fmla="*/ 334 w 344"/>
                <a:gd name="T87" fmla="*/ 326 h 400"/>
                <a:gd name="T88" fmla="*/ 344 w 344"/>
                <a:gd name="T89" fmla="*/ 298 h 400"/>
                <a:gd name="T90" fmla="*/ 334 w 344"/>
                <a:gd name="T91" fmla="*/ 284 h 400"/>
                <a:gd name="T92" fmla="*/ 332 w 344"/>
                <a:gd name="T93" fmla="*/ 276 h 400"/>
                <a:gd name="T94" fmla="*/ 326 w 344"/>
                <a:gd name="T95" fmla="*/ 252 h 400"/>
                <a:gd name="T96" fmla="*/ 320 w 344"/>
                <a:gd name="T97" fmla="*/ 232 h 400"/>
                <a:gd name="T98" fmla="*/ 308 w 344"/>
                <a:gd name="T99" fmla="*/ 196 h 400"/>
                <a:gd name="T100" fmla="*/ 300 w 344"/>
                <a:gd name="T101" fmla="*/ 168 h 400"/>
                <a:gd name="T102" fmla="*/ 334 w 344"/>
                <a:gd name="T103" fmla="*/ 124 h 400"/>
                <a:gd name="T104" fmla="*/ 308 w 344"/>
                <a:gd name="T105" fmla="*/ 70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344" h="400">
                  <a:moveTo>
                    <a:pt x="300" y="68"/>
                  </a:moveTo>
                  <a:lnTo>
                    <a:pt x="300" y="68"/>
                  </a:lnTo>
                  <a:lnTo>
                    <a:pt x="300" y="68"/>
                  </a:lnTo>
                  <a:lnTo>
                    <a:pt x="300" y="66"/>
                  </a:lnTo>
                  <a:lnTo>
                    <a:pt x="292" y="54"/>
                  </a:lnTo>
                  <a:lnTo>
                    <a:pt x="292" y="52"/>
                  </a:lnTo>
                  <a:lnTo>
                    <a:pt x="292" y="52"/>
                  </a:lnTo>
                  <a:lnTo>
                    <a:pt x="294" y="32"/>
                  </a:lnTo>
                  <a:lnTo>
                    <a:pt x="294" y="32"/>
                  </a:lnTo>
                  <a:lnTo>
                    <a:pt x="292" y="28"/>
                  </a:lnTo>
                  <a:lnTo>
                    <a:pt x="286" y="24"/>
                  </a:lnTo>
                  <a:lnTo>
                    <a:pt x="282" y="24"/>
                  </a:lnTo>
                  <a:lnTo>
                    <a:pt x="274" y="34"/>
                  </a:lnTo>
                  <a:lnTo>
                    <a:pt x="272" y="34"/>
                  </a:lnTo>
                  <a:lnTo>
                    <a:pt x="272" y="34"/>
                  </a:lnTo>
                  <a:lnTo>
                    <a:pt x="252" y="44"/>
                  </a:lnTo>
                  <a:lnTo>
                    <a:pt x="250" y="30"/>
                  </a:lnTo>
                  <a:lnTo>
                    <a:pt x="250" y="28"/>
                  </a:lnTo>
                  <a:lnTo>
                    <a:pt x="252" y="22"/>
                  </a:lnTo>
                  <a:lnTo>
                    <a:pt x="250" y="14"/>
                  </a:lnTo>
                  <a:lnTo>
                    <a:pt x="248" y="12"/>
                  </a:lnTo>
                  <a:lnTo>
                    <a:pt x="244" y="20"/>
                  </a:lnTo>
                  <a:lnTo>
                    <a:pt x="244" y="20"/>
                  </a:lnTo>
                  <a:lnTo>
                    <a:pt x="244" y="20"/>
                  </a:lnTo>
                  <a:lnTo>
                    <a:pt x="218" y="42"/>
                  </a:lnTo>
                  <a:lnTo>
                    <a:pt x="218" y="44"/>
                  </a:lnTo>
                  <a:lnTo>
                    <a:pt x="216" y="44"/>
                  </a:lnTo>
                  <a:lnTo>
                    <a:pt x="216" y="44"/>
                  </a:lnTo>
                  <a:lnTo>
                    <a:pt x="214" y="44"/>
                  </a:lnTo>
                  <a:lnTo>
                    <a:pt x="206" y="40"/>
                  </a:lnTo>
                  <a:lnTo>
                    <a:pt x="206" y="40"/>
                  </a:lnTo>
                  <a:lnTo>
                    <a:pt x="198" y="32"/>
                  </a:lnTo>
                  <a:lnTo>
                    <a:pt x="184" y="28"/>
                  </a:lnTo>
                  <a:lnTo>
                    <a:pt x="184" y="28"/>
                  </a:lnTo>
                  <a:lnTo>
                    <a:pt x="184" y="26"/>
                  </a:lnTo>
                  <a:lnTo>
                    <a:pt x="176" y="20"/>
                  </a:lnTo>
                  <a:lnTo>
                    <a:pt x="150" y="16"/>
                  </a:lnTo>
                  <a:lnTo>
                    <a:pt x="150" y="16"/>
                  </a:lnTo>
                  <a:lnTo>
                    <a:pt x="148" y="16"/>
                  </a:lnTo>
                  <a:lnTo>
                    <a:pt x="132" y="6"/>
                  </a:lnTo>
                  <a:lnTo>
                    <a:pt x="132" y="8"/>
                  </a:lnTo>
                  <a:lnTo>
                    <a:pt x="118" y="0"/>
                  </a:lnTo>
                  <a:lnTo>
                    <a:pt x="100" y="0"/>
                  </a:lnTo>
                  <a:lnTo>
                    <a:pt x="94" y="0"/>
                  </a:lnTo>
                  <a:lnTo>
                    <a:pt x="100" y="30"/>
                  </a:lnTo>
                  <a:lnTo>
                    <a:pt x="96" y="30"/>
                  </a:lnTo>
                  <a:lnTo>
                    <a:pt x="80" y="32"/>
                  </a:lnTo>
                  <a:lnTo>
                    <a:pt x="70" y="32"/>
                  </a:lnTo>
                  <a:lnTo>
                    <a:pt x="68" y="32"/>
                  </a:lnTo>
                  <a:lnTo>
                    <a:pt x="68" y="32"/>
                  </a:lnTo>
                  <a:lnTo>
                    <a:pt x="60" y="24"/>
                  </a:lnTo>
                  <a:lnTo>
                    <a:pt x="44" y="32"/>
                  </a:lnTo>
                  <a:lnTo>
                    <a:pt x="28" y="52"/>
                  </a:lnTo>
                  <a:lnTo>
                    <a:pt x="16" y="86"/>
                  </a:lnTo>
                  <a:lnTo>
                    <a:pt x="20" y="124"/>
                  </a:lnTo>
                  <a:lnTo>
                    <a:pt x="26" y="144"/>
                  </a:lnTo>
                  <a:lnTo>
                    <a:pt x="26" y="144"/>
                  </a:lnTo>
                  <a:lnTo>
                    <a:pt x="26" y="148"/>
                  </a:lnTo>
                  <a:lnTo>
                    <a:pt x="24" y="150"/>
                  </a:lnTo>
                  <a:lnTo>
                    <a:pt x="24" y="150"/>
                  </a:lnTo>
                  <a:lnTo>
                    <a:pt x="20" y="152"/>
                  </a:lnTo>
                  <a:lnTo>
                    <a:pt x="20" y="156"/>
                  </a:lnTo>
                  <a:lnTo>
                    <a:pt x="18" y="166"/>
                  </a:lnTo>
                  <a:lnTo>
                    <a:pt x="26" y="198"/>
                  </a:lnTo>
                  <a:lnTo>
                    <a:pt x="24" y="200"/>
                  </a:lnTo>
                  <a:lnTo>
                    <a:pt x="24" y="200"/>
                  </a:lnTo>
                  <a:lnTo>
                    <a:pt x="8" y="210"/>
                  </a:lnTo>
                  <a:lnTo>
                    <a:pt x="4" y="214"/>
                  </a:lnTo>
                  <a:lnTo>
                    <a:pt x="2" y="218"/>
                  </a:lnTo>
                  <a:lnTo>
                    <a:pt x="0" y="228"/>
                  </a:lnTo>
                  <a:lnTo>
                    <a:pt x="14" y="224"/>
                  </a:lnTo>
                  <a:lnTo>
                    <a:pt x="14" y="222"/>
                  </a:lnTo>
                  <a:lnTo>
                    <a:pt x="16" y="222"/>
                  </a:lnTo>
                  <a:lnTo>
                    <a:pt x="16" y="222"/>
                  </a:lnTo>
                  <a:lnTo>
                    <a:pt x="22" y="224"/>
                  </a:lnTo>
                  <a:lnTo>
                    <a:pt x="26" y="226"/>
                  </a:lnTo>
                  <a:lnTo>
                    <a:pt x="30" y="228"/>
                  </a:lnTo>
                  <a:lnTo>
                    <a:pt x="32" y="234"/>
                  </a:lnTo>
                  <a:lnTo>
                    <a:pt x="34" y="252"/>
                  </a:lnTo>
                  <a:lnTo>
                    <a:pt x="32" y="254"/>
                  </a:lnTo>
                  <a:lnTo>
                    <a:pt x="32" y="256"/>
                  </a:lnTo>
                  <a:lnTo>
                    <a:pt x="32" y="256"/>
                  </a:lnTo>
                  <a:lnTo>
                    <a:pt x="28" y="260"/>
                  </a:lnTo>
                  <a:lnTo>
                    <a:pt x="28" y="264"/>
                  </a:lnTo>
                  <a:lnTo>
                    <a:pt x="24" y="282"/>
                  </a:lnTo>
                  <a:lnTo>
                    <a:pt x="24" y="282"/>
                  </a:lnTo>
                  <a:lnTo>
                    <a:pt x="28" y="290"/>
                  </a:lnTo>
                  <a:lnTo>
                    <a:pt x="32" y="296"/>
                  </a:lnTo>
                  <a:lnTo>
                    <a:pt x="48" y="316"/>
                  </a:lnTo>
                  <a:lnTo>
                    <a:pt x="64" y="304"/>
                  </a:lnTo>
                  <a:lnTo>
                    <a:pt x="76" y="302"/>
                  </a:lnTo>
                  <a:lnTo>
                    <a:pt x="76" y="302"/>
                  </a:lnTo>
                  <a:lnTo>
                    <a:pt x="76" y="304"/>
                  </a:lnTo>
                  <a:lnTo>
                    <a:pt x="84" y="306"/>
                  </a:lnTo>
                  <a:lnTo>
                    <a:pt x="84" y="306"/>
                  </a:lnTo>
                  <a:lnTo>
                    <a:pt x="88" y="306"/>
                  </a:lnTo>
                  <a:lnTo>
                    <a:pt x="92" y="302"/>
                  </a:lnTo>
                  <a:lnTo>
                    <a:pt x="100" y="292"/>
                  </a:lnTo>
                  <a:lnTo>
                    <a:pt x="98" y="286"/>
                  </a:lnTo>
                  <a:lnTo>
                    <a:pt x="98" y="286"/>
                  </a:lnTo>
                  <a:lnTo>
                    <a:pt x="100" y="282"/>
                  </a:lnTo>
                  <a:lnTo>
                    <a:pt x="104" y="280"/>
                  </a:lnTo>
                  <a:lnTo>
                    <a:pt x="124" y="280"/>
                  </a:lnTo>
                  <a:lnTo>
                    <a:pt x="124" y="280"/>
                  </a:lnTo>
                  <a:lnTo>
                    <a:pt x="128" y="280"/>
                  </a:lnTo>
                  <a:lnTo>
                    <a:pt x="130" y="280"/>
                  </a:lnTo>
                  <a:lnTo>
                    <a:pt x="130" y="280"/>
                  </a:lnTo>
                  <a:lnTo>
                    <a:pt x="134" y="274"/>
                  </a:lnTo>
                  <a:lnTo>
                    <a:pt x="136" y="270"/>
                  </a:lnTo>
                  <a:lnTo>
                    <a:pt x="136" y="270"/>
                  </a:lnTo>
                  <a:lnTo>
                    <a:pt x="142" y="270"/>
                  </a:lnTo>
                  <a:lnTo>
                    <a:pt x="146" y="272"/>
                  </a:lnTo>
                  <a:lnTo>
                    <a:pt x="146" y="272"/>
                  </a:lnTo>
                  <a:lnTo>
                    <a:pt x="152" y="280"/>
                  </a:lnTo>
                  <a:lnTo>
                    <a:pt x="154" y="284"/>
                  </a:lnTo>
                  <a:lnTo>
                    <a:pt x="156" y="288"/>
                  </a:lnTo>
                  <a:lnTo>
                    <a:pt x="154" y="302"/>
                  </a:lnTo>
                  <a:lnTo>
                    <a:pt x="156" y="304"/>
                  </a:lnTo>
                  <a:lnTo>
                    <a:pt x="156" y="304"/>
                  </a:lnTo>
                  <a:lnTo>
                    <a:pt x="162" y="310"/>
                  </a:lnTo>
                  <a:lnTo>
                    <a:pt x="164" y="316"/>
                  </a:lnTo>
                  <a:lnTo>
                    <a:pt x="162" y="330"/>
                  </a:lnTo>
                  <a:lnTo>
                    <a:pt x="162" y="330"/>
                  </a:lnTo>
                  <a:lnTo>
                    <a:pt x="158" y="340"/>
                  </a:lnTo>
                  <a:lnTo>
                    <a:pt x="154" y="344"/>
                  </a:lnTo>
                  <a:lnTo>
                    <a:pt x="154" y="344"/>
                  </a:lnTo>
                  <a:lnTo>
                    <a:pt x="142" y="370"/>
                  </a:lnTo>
                  <a:lnTo>
                    <a:pt x="146" y="372"/>
                  </a:lnTo>
                  <a:lnTo>
                    <a:pt x="164" y="372"/>
                  </a:lnTo>
                  <a:lnTo>
                    <a:pt x="168" y="374"/>
                  </a:lnTo>
                  <a:lnTo>
                    <a:pt x="168" y="376"/>
                  </a:lnTo>
                  <a:lnTo>
                    <a:pt x="168" y="376"/>
                  </a:lnTo>
                  <a:lnTo>
                    <a:pt x="164" y="388"/>
                  </a:lnTo>
                  <a:lnTo>
                    <a:pt x="164" y="394"/>
                  </a:lnTo>
                  <a:lnTo>
                    <a:pt x="164" y="394"/>
                  </a:lnTo>
                  <a:lnTo>
                    <a:pt x="172" y="398"/>
                  </a:lnTo>
                  <a:lnTo>
                    <a:pt x="176" y="400"/>
                  </a:lnTo>
                  <a:lnTo>
                    <a:pt x="178" y="398"/>
                  </a:lnTo>
                  <a:lnTo>
                    <a:pt x="188" y="394"/>
                  </a:lnTo>
                  <a:lnTo>
                    <a:pt x="194" y="392"/>
                  </a:lnTo>
                  <a:lnTo>
                    <a:pt x="204" y="392"/>
                  </a:lnTo>
                  <a:lnTo>
                    <a:pt x="216" y="380"/>
                  </a:lnTo>
                  <a:lnTo>
                    <a:pt x="216" y="366"/>
                  </a:lnTo>
                  <a:lnTo>
                    <a:pt x="216" y="366"/>
                  </a:lnTo>
                  <a:lnTo>
                    <a:pt x="216" y="360"/>
                  </a:lnTo>
                  <a:lnTo>
                    <a:pt x="216" y="356"/>
                  </a:lnTo>
                  <a:lnTo>
                    <a:pt x="216" y="356"/>
                  </a:lnTo>
                  <a:lnTo>
                    <a:pt x="220" y="354"/>
                  </a:lnTo>
                  <a:lnTo>
                    <a:pt x="224" y="354"/>
                  </a:lnTo>
                  <a:lnTo>
                    <a:pt x="230" y="356"/>
                  </a:lnTo>
                  <a:lnTo>
                    <a:pt x="236" y="360"/>
                  </a:lnTo>
                  <a:lnTo>
                    <a:pt x="256" y="372"/>
                  </a:lnTo>
                  <a:lnTo>
                    <a:pt x="256" y="372"/>
                  </a:lnTo>
                  <a:lnTo>
                    <a:pt x="264" y="376"/>
                  </a:lnTo>
                  <a:lnTo>
                    <a:pt x="270" y="378"/>
                  </a:lnTo>
                  <a:lnTo>
                    <a:pt x="270" y="376"/>
                  </a:lnTo>
                  <a:lnTo>
                    <a:pt x="270" y="376"/>
                  </a:lnTo>
                  <a:lnTo>
                    <a:pt x="270" y="370"/>
                  </a:lnTo>
                  <a:lnTo>
                    <a:pt x="266" y="360"/>
                  </a:lnTo>
                  <a:lnTo>
                    <a:pt x="256" y="344"/>
                  </a:lnTo>
                  <a:lnTo>
                    <a:pt x="256" y="342"/>
                  </a:lnTo>
                  <a:lnTo>
                    <a:pt x="256" y="342"/>
                  </a:lnTo>
                  <a:lnTo>
                    <a:pt x="256" y="340"/>
                  </a:lnTo>
                  <a:lnTo>
                    <a:pt x="256" y="340"/>
                  </a:lnTo>
                  <a:lnTo>
                    <a:pt x="264" y="332"/>
                  </a:lnTo>
                  <a:lnTo>
                    <a:pt x="274" y="326"/>
                  </a:lnTo>
                  <a:lnTo>
                    <a:pt x="282" y="324"/>
                  </a:lnTo>
                  <a:lnTo>
                    <a:pt x="292" y="326"/>
                  </a:lnTo>
                  <a:lnTo>
                    <a:pt x="320" y="340"/>
                  </a:lnTo>
                  <a:lnTo>
                    <a:pt x="332" y="332"/>
                  </a:lnTo>
                  <a:lnTo>
                    <a:pt x="334" y="332"/>
                  </a:lnTo>
                  <a:lnTo>
                    <a:pt x="334" y="330"/>
                  </a:lnTo>
                  <a:lnTo>
                    <a:pt x="334" y="330"/>
                  </a:lnTo>
                  <a:lnTo>
                    <a:pt x="332" y="328"/>
                  </a:lnTo>
                  <a:lnTo>
                    <a:pt x="332" y="328"/>
                  </a:lnTo>
                  <a:lnTo>
                    <a:pt x="334" y="326"/>
                  </a:lnTo>
                  <a:lnTo>
                    <a:pt x="334" y="326"/>
                  </a:lnTo>
                  <a:lnTo>
                    <a:pt x="340" y="314"/>
                  </a:lnTo>
                  <a:lnTo>
                    <a:pt x="344" y="304"/>
                  </a:lnTo>
                  <a:lnTo>
                    <a:pt x="344" y="298"/>
                  </a:lnTo>
                  <a:lnTo>
                    <a:pt x="344" y="292"/>
                  </a:lnTo>
                  <a:lnTo>
                    <a:pt x="344" y="292"/>
                  </a:lnTo>
                  <a:lnTo>
                    <a:pt x="338" y="286"/>
                  </a:lnTo>
                  <a:lnTo>
                    <a:pt x="334" y="284"/>
                  </a:lnTo>
                  <a:lnTo>
                    <a:pt x="332" y="284"/>
                  </a:lnTo>
                  <a:lnTo>
                    <a:pt x="330" y="276"/>
                  </a:lnTo>
                  <a:lnTo>
                    <a:pt x="332" y="276"/>
                  </a:lnTo>
                  <a:lnTo>
                    <a:pt x="332" y="276"/>
                  </a:lnTo>
                  <a:lnTo>
                    <a:pt x="338" y="272"/>
                  </a:lnTo>
                  <a:lnTo>
                    <a:pt x="340" y="268"/>
                  </a:lnTo>
                  <a:lnTo>
                    <a:pt x="338" y="264"/>
                  </a:lnTo>
                  <a:lnTo>
                    <a:pt x="326" y="252"/>
                  </a:lnTo>
                  <a:lnTo>
                    <a:pt x="326" y="252"/>
                  </a:lnTo>
                  <a:lnTo>
                    <a:pt x="326" y="250"/>
                  </a:lnTo>
                  <a:lnTo>
                    <a:pt x="320" y="232"/>
                  </a:lnTo>
                  <a:lnTo>
                    <a:pt x="320" y="232"/>
                  </a:lnTo>
                  <a:lnTo>
                    <a:pt x="316" y="214"/>
                  </a:lnTo>
                  <a:lnTo>
                    <a:pt x="316" y="196"/>
                  </a:lnTo>
                  <a:lnTo>
                    <a:pt x="316" y="188"/>
                  </a:lnTo>
                  <a:lnTo>
                    <a:pt x="308" y="196"/>
                  </a:lnTo>
                  <a:lnTo>
                    <a:pt x="302" y="204"/>
                  </a:lnTo>
                  <a:lnTo>
                    <a:pt x="300" y="170"/>
                  </a:lnTo>
                  <a:lnTo>
                    <a:pt x="300" y="170"/>
                  </a:lnTo>
                  <a:lnTo>
                    <a:pt x="300" y="168"/>
                  </a:lnTo>
                  <a:lnTo>
                    <a:pt x="300" y="168"/>
                  </a:lnTo>
                  <a:lnTo>
                    <a:pt x="300" y="168"/>
                  </a:lnTo>
                  <a:lnTo>
                    <a:pt x="322" y="138"/>
                  </a:lnTo>
                  <a:lnTo>
                    <a:pt x="334" y="124"/>
                  </a:lnTo>
                  <a:lnTo>
                    <a:pt x="326" y="100"/>
                  </a:lnTo>
                  <a:lnTo>
                    <a:pt x="326" y="100"/>
                  </a:lnTo>
                  <a:lnTo>
                    <a:pt x="322" y="76"/>
                  </a:lnTo>
                  <a:lnTo>
                    <a:pt x="308" y="70"/>
                  </a:lnTo>
                  <a:lnTo>
                    <a:pt x="300" y="68"/>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20" name="Freeform 19"/>
            <p:cNvSpPr>
              <a:spLocks/>
            </p:cNvSpPr>
            <p:nvPr/>
          </p:nvSpPr>
          <p:spPr bwMode="auto">
            <a:xfrm>
              <a:off x="3921125" y="3923619"/>
              <a:ext cx="774700" cy="485775"/>
            </a:xfrm>
            <a:custGeom>
              <a:avLst/>
              <a:gdLst>
                <a:gd name="T0" fmla="*/ 64 w 488"/>
                <a:gd name="T1" fmla="*/ 10 h 306"/>
                <a:gd name="T2" fmla="*/ 86 w 488"/>
                <a:gd name="T3" fmla="*/ 24 h 306"/>
                <a:gd name="T4" fmla="*/ 98 w 488"/>
                <a:gd name="T5" fmla="*/ 40 h 306"/>
                <a:gd name="T6" fmla="*/ 88 w 488"/>
                <a:gd name="T7" fmla="*/ 52 h 306"/>
                <a:gd name="T8" fmla="*/ 60 w 488"/>
                <a:gd name="T9" fmla="*/ 58 h 306"/>
                <a:gd name="T10" fmla="*/ 64 w 488"/>
                <a:gd name="T11" fmla="*/ 74 h 306"/>
                <a:gd name="T12" fmla="*/ 72 w 488"/>
                <a:gd name="T13" fmla="*/ 108 h 306"/>
                <a:gd name="T14" fmla="*/ 90 w 488"/>
                <a:gd name="T15" fmla="*/ 114 h 306"/>
                <a:gd name="T16" fmla="*/ 92 w 488"/>
                <a:gd name="T17" fmla="*/ 116 h 306"/>
                <a:gd name="T18" fmla="*/ 102 w 488"/>
                <a:gd name="T19" fmla="*/ 130 h 306"/>
                <a:gd name="T20" fmla="*/ 108 w 488"/>
                <a:gd name="T21" fmla="*/ 146 h 306"/>
                <a:gd name="T22" fmla="*/ 106 w 488"/>
                <a:gd name="T23" fmla="*/ 164 h 306"/>
                <a:gd name="T24" fmla="*/ 94 w 488"/>
                <a:gd name="T25" fmla="*/ 178 h 306"/>
                <a:gd name="T26" fmla="*/ 52 w 488"/>
                <a:gd name="T27" fmla="*/ 200 h 306"/>
                <a:gd name="T28" fmla="*/ 8 w 488"/>
                <a:gd name="T29" fmla="*/ 232 h 306"/>
                <a:gd name="T30" fmla="*/ 12 w 488"/>
                <a:gd name="T31" fmla="*/ 254 h 306"/>
                <a:gd name="T32" fmla="*/ 40 w 488"/>
                <a:gd name="T33" fmla="*/ 286 h 306"/>
                <a:gd name="T34" fmla="*/ 52 w 488"/>
                <a:gd name="T35" fmla="*/ 302 h 306"/>
                <a:gd name="T36" fmla="*/ 60 w 488"/>
                <a:gd name="T37" fmla="*/ 278 h 306"/>
                <a:gd name="T38" fmla="*/ 76 w 488"/>
                <a:gd name="T39" fmla="*/ 256 h 306"/>
                <a:gd name="T40" fmla="*/ 100 w 488"/>
                <a:gd name="T41" fmla="*/ 246 h 306"/>
                <a:gd name="T42" fmla="*/ 124 w 488"/>
                <a:gd name="T43" fmla="*/ 224 h 306"/>
                <a:gd name="T44" fmla="*/ 158 w 488"/>
                <a:gd name="T45" fmla="*/ 222 h 306"/>
                <a:gd name="T46" fmla="*/ 192 w 488"/>
                <a:gd name="T47" fmla="*/ 238 h 306"/>
                <a:gd name="T48" fmla="*/ 220 w 488"/>
                <a:gd name="T49" fmla="*/ 242 h 306"/>
                <a:gd name="T50" fmla="*/ 242 w 488"/>
                <a:gd name="T51" fmla="*/ 254 h 306"/>
                <a:gd name="T52" fmla="*/ 242 w 488"/>
                <a:gd name="T53" fmla="*/ 254 h 306"/>
                <a:gd name="T54" fmla="*/ 254 w 488"/>
                <a:gd name="T55" fmla="*/ 264 h 306"/>
                <a:gd name="T56" fmla="*/ 276 w 488"/>
                <a:gd name="T57" fmla="*/ 244 h 306"/>
                <a:gd name="T58" fmla="*/ 296 w 488"/>
                <a:gd name="T59" fmla="*/ 238 h 306"/>
                <a:gd name="T60" fmla="*/ 300 w 488"/>
                <a:gd name="T61" fmla="*/ 252 h 306"/>
                <a:gd name="T62" fmla="*/ 308 w 488"/>
                <a:gd name="T63" fmla="*/ 256 h 306"/>
                <a:gd name="T64" fmla="*/ 328 w 488"/>
                <a:gd name="T65" fmla="*/ 246 h 306"/>
                <a:gd name="T66" fmla="*/ 336 w 488"/>
                <a:gd name="T67" fmla="*/ 250 h 306"/>
                <a:gd name="T68" fmla="*/ 342 w 488"/>
                <a:gd name="T69" fmla="*/ 264 h 306"/>
                <a:gd name="T70" fmla="*/ 348 w 488"/>
                <a:gd name="T71" fmla="*/ 290 h 306"/>
                <a:gd name="T72" fmla="*/ 372 w 488"/>
                <a:gd name="T73" fmla="*/ 268 h 306"/>
                <a:gd name="T74" fmla="*/ 408 w 488"/>
                <a:gd name="T75" fmla="*/ 260 h 306"/>
                <a:gd name="T76" fmla="*/ 432 w 488"/>
                <a:gd name="T77" fmla="*/ 242 h 306"/>
                <a:gd name="T78" fmla="*/ 474 w 488"/>
                <a:gd name="T79" fmla="*/ 228 h 306"/>
                <a:gd name="T80" fmla="*/ 486 w 488"/>
                <a:gd name="T81" fmla="*/ 220 h 306"/>
                <a:gd name="T82" fmla="*/ 460 w 488"/>
                <a:gd name="T83" fmla="*/ 152 h 306"/>
                <a:gd name="T84" fmla="*/ 468 w 488"/>
                <a:gd name="T85" fmla="*/ 130 h 306"/>
                <a:gd name="T86" fmla="*/ 444 w 488"/>
                <a:gd name="T87" fmla="*/ 126 h 306"/>
                <a:gd name="T88" fmla="*/ 430 w 488"/>
                <a:gd name="T89" fmla="*/ 106 h 306"/>
                <a:gd name="T90" fmla="*/ 416 w 488"/>
                <a:gd name="T91" fmla="*/ 100 h 306"/>
                <a:gd name="T92" fmla="*/ 400 w 488"/>
                <a:gd name="T93" fmla="*/ 114 h 306"/>
                <a:gd name="T94" fmla="*/ 388 w 488"/>
                <a:gd name="T95" fmla="*/ 110 h 306"/>
                <a:gd name="T96" fmla="*/ 366 w 488"/>
                <a:gd name="T97" fmla="*/ 86 h 306"/>
                <a:gd name="T98" fmla="*/ 352 w 488"/>
                <a:gd name="T99" fmla="*/ 90 h 306"/>
                <a:gd name="T100" fmla="*/ 328 w 488"/>
                <a:gd name="T101" fmla="*/ 94 h 306"/>
                <a:gd name="T102" fmla="*/ 322 w 488"/>
                <a:gd name="T103" fmla="*/ 90 h 306"/>
                <a:gd name="T104" fmla="*/ 320 w 488"/>
                <a:gd name="T105" fmla="*/ 70 h 306"/>
                <a:gd name="T106" fmla="*/ 216 w 488"/>
                <a:gd name="T107" fmla="*/ 50 h 306"/>
                <a:gd name="T108" fmla="*/ 194 w 488"/>
                <a:gd name="T109" fmla="*/ 38 h 306"/>
                <a:gd name="T110" fmla="*/ 172 w 488"/>
                <a:gd name="T111" fmla="*/ 30 h 306"/>
                <a:gd name="T112" fmla="*/ 132 w 488"/>
                <a:gd name="T113" fmla="*/ 10 h 306"/>
                <a:gd name="T114" fmla="*/ 74 w 488"/>
                <a:gd name="T115" fmla="*/ 6 h 3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488" h="306">
                  <a:moveTo>
                    <a:pt x="62" y="2"/>
                  </a:moveTo>
                  <a:lnTo>
                    <a:pt x="60" y="4"/>
                  </a:lnTo>
                  <a:lnTo>
                    <a:pt x="64" y="10"/>
                  </a:lnTo>
                  <a:lnTo>
                    <a:pt x="86" y="24"/>
                  </a:lnTo>
                  <a:lnTo>
                    <a:pt x="86" y="24"/>
                  </a:lnTo>
                  <a:lnTo>
                    <a:pt x="86" y="24"/>
                  </a:lnTo>
                  <a:lnTo>
                    <a:pt x="86" y="24"/>
                  </a:lnTo>
                  <a:lnTo>
                    <a:pt x="100" y="38"/>
                  </a:lnTo>
                  <a:lnTo>
                    <a:pt x="98" y="40"/>
                  </a:lnTo>
                  <a:lnTo>
                    <a:pt x="90" y="50"/>
                  </a:lnTo>
                  <a:lnTo>
                    <a:pt x="88" y="50"/>
                  </a:lnTo>
                  <a:lnTo>
                    <a:pt x="88" y="52"/>
                  </a:lnTo>
                  <a:lnTo>
                    <a:pt x="74" y="52"/>
                  </a:lnTo>
                  <a:lnTo>
                    <a:pt x="66" y="54"/>
                  </a:lnTo>
                  <a:lnTo>
                    <a:pt x="60" y="58"/>
                  </a:lnTo>
                  <a:lnTo>
                    <a:pt x="64" y="66"/>
                  </a:lnTo>
                  <a:lnTo>
                    <a:pt x="64" y="66"/>
                  </a:lnTo>
                  <a:lnTo>
                    <a:pt x="64" y="74"/>
                  </a:lnTo>
                  <a:lnTo>
                    <a:pt x="72" y="86"/>
                  </a:lnTo>
                  <a:lnTo>
                    <a:pt x="72" y="86"/>
                  </a:lnTo>
                  <a:lnTo>
                    <a:pt x="72" y="108"/>
                  </a:lnTo>
                  <a:lnTo>
                    <a:pt x="78" y="110"/>
                  </a:lnTo>
                  <a:lnTo>
                    <a:pt x="88" y="114"/>
                  </a:lnTo>
                  <a:lnTo>
                    <a:pt x="90" y="114"/>
                  </a:lnTo>
                  <a:lnTo>
                    <a:pt x="90" y="114"/>
                  </a:lnTo>
                  <a:lnTo>
                    <a:pt x="90" y="114"/>
                  </a:lnTo>
                  <a:lnTo>
                    <a:pt x="92" y="116"/>
                  </a:lnTo>
                  <a:lnTo>
                    <a:pt x="102" y="130"/>
                  </a:lnTo>
                  <a:lnTo>
                    <a:pt x="102" y="130"/>
                  </a:lnTo>
                  <a:lnTo>
                    <a:pt x="102" y="130"/>
                  </a:lnTo>
                  <a:lnTo>
                    <a:pt x="108" y="146"/>
                  </a:lnTo>
                  <a:lnTo>
                    <a:pt x="108" y="146"/>
                  </a:lnTo>
                  <a:lnTo>
                    <a:pt x="108" y="146"/>
                  </a:lnTo>
                  <a:lnTo>
                    <a:pt x="108" y="156"/>
                  </a:lnTo>
                  <a:lnTo>
                    <a:pt x="108" y="156"/>
                  </a:lnTo>
                  <a:lnTo>
                    <a:pt x="106" y="164"/>
                  </a:lnTo>
                  <a:lnTo>
                    <a:pt x="104" y="170"/>
                  </a:lnTo>
                  <a:lnTo>
                    <a:pt x="104" y="170"/>
                  </a:lnTo>
                  <a:lnTo>
                    <a:pt x="94" y="178"/>
                  </a:lnTo>
                  <a:lnTo>
                    <a:pt x="80" y="184"/>
                  </a:lnTo>
                  <a:lnTo>
                    <a:pt x="54" y="200"/>
                  </a:lnTo>
                  <a:lnTo>
                    <a:pt x="52" y="200"/>
                  </a:lnTo>
                  <a:lnTo>
                    <a:pt x="4" y="204"/>
                  </a:lnTo>
                  <a:lnTo>
                    <a:pt x="0" y="216"/>
                  </a:lnTo>
                  <a:lnTo>
                    <a:pt x="8" y="232"/>
                  </a:lnTo>
                  <a:lnTo>
                    <a:pt x="8" y="232"/>
                  </a:lnTo>
                  <a:lnTo>
                    <a:pt x="8" y="234"/>
                  </a:lnTo>
                  <a:lnTo>
                    <a:pt x="12" y="254"/>
                  </a:lnTo>
                  <a:lnTo>
                    <a:pt x="38" y="286"/>
                  </a:lnTo>
                  <a:lnTo>
                    <a:pt x="40" y="286"/>
                  </a:lnTo>
                  <a:lnTo>
                    <a:pt x="40" y="286"/>
                  </a:lnTo>
                  <a:lnTo>
                    <a:pt x="40" y="286"/>
                  </a:lnTo>
                  <a:lnTo>
                    <a:pt x="50" y="306"/>
                  </a:lnTo>
                  <a:lnTo>
                    <a:pt x="52" y="302"/>
                  </a:lnTo>
                  <a:lnTo>
                    <a:pt x="52" y="302"/>
                  </a:lnTo>
                  <a:lnTo>
                    <a:pt x="60" y="278"/>
                  </a:lnTo>
                  <a:lnTo>
                    <a:pt x="60" y="278"/>
                  </a:lnTo>
                  <a:lnTo>
                    <a:pt x="60" y="276"/>
                  </a:lnTo>
                  <a:lnTo>
                    <a:pt x="60" y="276"/>
                  </a:lnTo>
                  <a:lnTo>
                    <a:pt x="76" y="256"/>
                  </a:lnTo>
                  <a:lnTo>
                    <a:pt x="78" y="254"/>
                  </a:lnTo>
                  <a:lnTo>
                    <a:pt x="98" y="246"/>
                  </a:lnTo>
                  <a:lnTo>
                    <a:pt x="100" y="246"/>
                  </a:lnTo>
                  <a:lnTo>
                    <a:pt x="112" y="254"/>
                  </a:lnTo>
                  <a:lnTo>
                    <a:pt x="128" y="252"/>
                  </a:lnTo>
                  <a:lnTo>
                    <a:pt x="124" y="224"/>
                  </a:lnTo>
                  <a:lnTo>
                    <a:pt x="126" y="222"/>
                  </a:lnTo>
                  <a:lnTo>
                    <a:pt x="142" y="222"/>
                  </a:lnTo>
                  <a:lnTo>
                    <a:pt x="158" y="222"/>
                  </a:lnTo>
                  <a:lnTo>
                    <a:pt x="160" y="222"/>
                  </a:lnTo>
                  <a:lnTo>
                    <a:pt x="160" y="222"/>
                  </a:lnTo>
                  <a:lnTo>
                    <a:pt x="192" y="238"/>
                  </a:lnTo>
                  <a:lnTo>
                    <a:pt x="218" y="242"/>
                  </a:lnTo>
                  <a:lnTo>
                    <a:pt x="220" y="242"/>
                  </a:lnTo>
                  <a:lnTo>
                    <a:pt x="220" y="242"/>
                  </a:lnTo>
                  <a:lnTo>
                    <a:pt x="220" y="242"/>
                  </a:lnTo>
                  <a:lnTo>
                    <a:pt x="228" y="250"/>
                  </a:lnTo>
                  <a:lnTo>
                    <a:pt x="242" y="254"/>
                  </a:lnTo>
                  <a:lnTo>
                    <a:pt x="242" y="254"/>
                  </a:lnTo>
                  <a:lnTo>
                    <a:pt x="242" y="254"/>
                  </a:lnTo>
                  <a:lnTo>
                    <a:pt x="242" y="254"/>
                  </a:lnTo>
                  <a:lnTo>
                    <a:pt x="242" y="254"/>
                  </a:lnTo>
                  <a:lnTo>
                    <a:pt x="250" y="262"/>
                  </a:lnTo>
                  <a:lnTo>
                    <a:pt x="254" y="264"/>
                  </a:lnTo>
                  <a:lnTo>
                    <a:pt x="264" y="256"/>
                  </a:lnTo>
                  <a:lnTo>
                    <a:pt x="264" y="254"/>
                  </a:lnTo>
                  <a:lnTo>
                    <a:pt x="276" y="244"/>
                  </a:lnTo>
                  <a:lnTo>
                    <a:pt x="284" y="230"/>
                  </a:lnTo>
                  <a:lnTo>
                    <a:pt x="296" y="238"/>
                  </a:lnTo>
                  <a:lnTo>
                    <a:pt x="296" y="238"/>
                  </a:lnTo>
                  <a:lnTo>
                    <a:pt x="296" y="240"/>
                  </a:lnTo>
                  <a:lnTo>
                    <a:pt x="300" y="250"/>
                  </a:lnTo>
                  <a:lnTo>
                    <a:pt x="300" y="252"/>
                  </a:lnTo>
                  <a:lnTo>
                    <a:pt x="298" y="258"/>
                  </a:lnTo>
                  <a:lnTo>
                    <a:pt x="300" y="260"/>
                  </a:lnTo>
                  <a:lnTo>
                    <a:pt x="308" y="256"/>
                  </a:lnTo>
                  <a:lnTo>
                    <a:pt x="318" y="246"/>
                  </a:lnTo>
                  <a:lnTo>
                    <a:pt x="328" y="246"/>
                  </a:lnTo>
                  <a:lnTo>
                    <a:pt x="328" y="246"/>
                  </a:lnTo>
                  <a:lnTo>
                    <a:pt x="330" y="246"/>
                  </a:lnTo>
                  <a:lnTo>
                    <a:pt x="336" y="250"/>
                  </a:lnTo>
                  <a:lnTo>
                    <a:pt x="336" y="250"/>
                  </a:lnTo>
                  <a:lnTo>
                    <a:pt x="342" y="258"/>
                  </a:lnTo>
                  <a:lnTo>
                    <a:pt x="342" y="260"/>
                  </a:lnTo>
                  <a:lnTo>
                    <a:pt x="342" y="264"/>
                  </a:lnTo>
                  <a:lnTo>
                    <a:pt x="340" y="282"/>
                  </a:lnTo>
                  <a:lnTo>
                    <a:pt x="346" y="290"/>
                  </a:lnTo>
                  <a:lnTo>
                    <a:pt x="348" y="290"/>
                  </a:lnTo>
                  <a:lnTo>
                    <a:pt x="348" y="290"/>
                  </a:lnTo>
                  <a:lnTo>
                    <a:pt x="360" y="278"/>
                  </a:lnTo>
                  <a:lnTo>
                    <a:pt x="372" y="268"/>
                  </a:lnTo>
                  <a:lnTo>
                    <a:pt x="380" y="262"/>
                  </a:lnTo>
                  <a:lnTo>
                    <a:pt x="388" y="260"/>
                  </a:lnTo>
                  <a:lnTo>
                    <a:pt x="408" y="260"/>
                  </a:lnTo>
                  <a:lnTo>
                    <a:pt x="414" y="250"/>
                  </a:lnTo>
                  <a:lnTo>
                    <a:pt x="430" y="242"/>
                  </a:lnTo>
                  <a:lnTo>
                    <a:pt x="432" y="242"/>
                  </a:lnTo>
                  <a:lnTo>
                    <a:pt x="452" y="240"/>
                  </a:lnTo>
                  <a:lnTo>
                    <a:pt x="474" y="228"/>
                  </a:lnTo>
                  <a:lnTo>
                    <a:pt x="474" y="228"/>
                  </a:lnTo>
                  <a:lnTo>
                    <a:pt x="488" y="228"/>
                  </a:lnTo>
                  <a:lnTo>
                    <a:pt x="484" y="222"/>
                  </a:lnTo>
                  <a:lnTo>
                    <a:pt x="486" y="220"/>
                  </a:lnTo>
                  <a:lnTo>
                    <a:pt x="488" y="216"/>
                  </a:lnTo>
                  <a:lnTo>
                    <a:pt x="460" y="154"/>
                  </a:lnTo>
                  <a:lnTo>
                    <a:pt x="460" y="152"/>
                  </a:lnTo>
                  <a:lnTo>
                    <a:pt x="458" y="150"/>
                  </a:lnTo>
                  <a:lnTo>
                    <a:pt x="472" y="134"/>
                  </a:lnTo>
                  <a:lnTo>
                    <a:pt x="468" y="130"/>
                  </a:lnTo>
                  <a:lnTo>
                    <a:pt x="446" y="126"/>
                  </a:lnTo>
                  <a:lnTo>
                    <a:pt x="444" y="126"/>
                  </a:lnTo>
                  <a:lnTo>
                    <a:pt x="444" y="126"/>
                  </a:lnTo>
                  <a:lnTo>
                    <a:pt x="444" y="124"/>
                  </a:lnTo>
                  <a:lnTo>
                    <a:pt x="430" y="110"/>
                  </a:lnTo>
                  <a:lnTo>
                    <a:pt x="430" y="106"/>
                  </a:lnTo>
                  <a:lnTo>
                    <a:pt x="430" y="106"/>
                  </a:lnTo>
                  <a:lnTo>
                    <a:pt x="428" y="108"/>
                  </a:lnTo>
                  <a:lnTo>
                    <a:pt x="416" y="100"/>
                  </a:lnTo>
                  <a:lnTo>
                    <a:pt x="416" y="100"/>
                  </a:lnTo>
                  <a:lnTo>
                    <a:pt x="408" y="108"/>
                  </a:lnTo>
                  <a:lnTo>
                    <a:pt x="400" y="114"/>
                  </a:lnTo>
                  <a:lnTo>
                    <a:pt x="400" y="114"/>
                  </a:lnTo>
                  <a:lnTo>
                    <a:pt x="394" y="114"/>
                  </a:lnTo>
                  <a:lnTo>
                    <a:pt x="388" y="110"/>
                  </a:lnTo>
                  <a:lnTo>
                    <a:pt x="382" y="104"/>
                  </a:lnTo>
                  <a:lnTo>
                    <a:pt x="372" y="94"/>
                  </a:lnTo>
                  <a:lnTo>
                    <a:pt x="366" y="86"/>
                  </a:lnTo>
                  <a:lnTo>
                    <a:pt x="366" y="86"/>
                  </a:lnTo>
                  <a:lnTo>
                    <a:pt x="362" y="86"/>
                  </a:lnTo>
                  <a:lnTo>
                    <a:pt x="352" y="90"/>
                  </a:lnTo>
                  <a:lnTo>
                    <a:pt x="352" y="90"/>
                  </a:lnTo>
                  <a:lnTo>
                    <a:pt x="334" y="94"/>
                  </a:lnTo>
                  <a:lnTo>
                    <a:pt x="328" y="94"/>
                  </a:lnTo>
                  <a:lnTo>
                    <a:pt x="324" y="94"/>
                  </a:lnTo>
                  <a:lnTo>
                    <a:pt x="324" y="94"/>
                  </a:lnTo>
                  <a:lnTo>
                    <a:pt x="322" y="90"/>
                  </a:lnTo>
                  <a:lnTo>
                    <a:pt x="320" y="84"/>
                  </a:lnTo>
                  <a:lnTo>
                    <a:pt x="320" y="70"/>
                  </a:lnTo>
                  <a:lnTo>
                    <a:pt x="320" y="70"/>
                  </a:lnTo>
                  <a:lnTo>
                    <a:pt x="322" y="60"/>
                  </a:lnTo>
                  <a:lnTo>
                    <a:pt x="320" y="54"/>
                  </a:lnTo>
                  <a:lnTo>
                    <a:pt x="216" y="50"/>
                  </a:lnTo>
                  <a:lnTo>
                    <a:pt x="216" y="50"/>
                  </a:lnTo>
                  <a:lnTo>
                    <a:pt x="202" y="44"/>
                  </a:lnTo>
                  <a:lnTo>
                    <a:pt x="194" y="38"/>
                  </a:lnTo>
                  <a:lnTo>
                    <a:pt x="178" y="34"/>
                  </a:lnTo>
                  <a:lnTo>
                    <a:pt x="178" y="34"/>
                  </a:lnTo>
                  <a:lnTo>
                    <a:pt x="172" y="30"/>
                  </a:lnTo>
                  <a:lnTo>
                    <a:pt x="164" y="24"/>
                  </a:lnTo>
                  <a:lnTo>
                    <a:pt x="144" y="0"/>
                  </a:lnTo>
                  <a:lnTo>
                    <a:pt x="132" y="10"/>
                  </a:lnTo>
                  <a:lnTo>
                    <a:pt x="116" y="4"/>
                  </a:lnTo>
                  <a:lnTo>
                    <a:pt x="74" y="6"/>
                  </a:lnTo>
                  <a:lnTo>
                    <a:pt x="74" y="6"/>
                  </a:lnTo>
                  <a:lnTo>
                    <a:pt x="74" y="6"/>
                  </a:lnTo>
                  <a:lnTo>
                    <a:pt x="62" y="2"/>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21" name="Freeform 20"/>
            <p:cNvSpPr>
              <a:spLocks/>
            </p:cNvSpPr>
            <p:nvPr/>
          </p:nvSpPr>
          <p:spPr bwMode="auto">
            <a:xfrm>
              <a:off x="4092575" y="4815794"/>
              <a:ext cx="806450" cy="638175"/>
            </a:xfrm>
            <a:custGeom>
              <a:avLst/>
              <a:gdLst>
                <a:gd name="T0" fmla="*/ 488 w 508"/>
                <a:gd name="T1" fmla="*/ 130 h 402"/>
                <a:gd name="T2" fmla="*/ 508 w 508"/>
                <a:gd name="T3" fmla="*/ 126 h 402"/>
                <a:gd name="T4" fmla="*/ 496 w 508"/>
                <a:gd name="T5" fmla="*/ 110 h 402"/>
                <a:gd name="T6" fmla="*/ 446 w 508"/>
                <a:gd name="T7" fmla="*/ 44 h 402"/>
                <a:gd name="T8" fmla="*/ 402 w 508"/>
                <a:gd name="T9" fmla="*/ 44 h 402"/>
                <a:gd name="T10" fmla="*/ 400 w 508"/>
                <a:gd name="T11" fmla="*/ 58 h 402"/>
                <a:gd name="T12" fmla="*/ 372 w 508"/>
                <a:gd name="T13" fmla="*/ 50 h 402"/>
                <a:gd name="T14" fmla="*/ 332 w 508"/>
                <a:gd name="T15" fmla="*/ 64 h 402"/>
                <a:gd name="T16" fmla="*/ 310 w 508"/>
                <a:gd name="T17" fmla="*/ 70 h 402"/>
                <a:gd name="T18" fmla="*/ 298 w 508"/>
                <a:gd name="T19" fmla="*/ 76 h 402"/>
                <a:gd name="T20" fmla="*/ 286 w 508"/>
                <a:gd name="T21" fmla="*/ 58 h 402"/>
                <a:gd name="T22" fmla="*/ 314 w 508"/>
                <a:gd name="T23" fmla="*/ 22 h 402"/>
                <a:gd name="T24" fmla="*/ 312 w 508"/>
                <a:gd name="T25" fmla="*/ 12 h 402"/>
                <a:gd name="T26" fmla="*/ 288 w 508"/>
                <a:gd name="T27" fmla="*/ 26 h 402"/>
                <a:gd name="T28" fmla="*/ 278 w 508"/>
                <a:gd name="T29" fmla="*/ 20 h 402"/>
                <a:gd name="T30" fmla="*/ 252 w 508"/>
                <a:gd name="T31" fmla="*/ 18 h 402"/>
                <a:gd name="T32" fmla="*/ 236 w 508"/>
                <a:gd name="T33" fmla="*/ 8 h 402"/>
                <a:gd name="T34" fmla="*/ 208 w 508"/>
                <a:gd name="T35" fmla="*/ 2 h 402"/>
                <a:gd name="T36" fmla="*/ 204 w 508"/>
                <a:gd name="T37" fmla="*/ 24 h 402"/>
                <a:gd name="T38" fmla="*/ 210 w 508"/>
                <a:gd name="T39" fmla="*/ 48 h 402"/>
                <a:gd name="T40" fmla="*/ 200 w 508"/>
                <a:gd name="T41" fmla="*/ 54 h 402"/>
                <a:gd name="T42" fmla="*/ 182 w 508"/>
                <a:gd name="T43" fmla="*/ 46 h 402"/>
                <a:gd name="T44" fmla="*/ 156 w 508"/>
                <a:gd name="T45" fmla="*/ 32 h 402"/>
                <a:gd name="T46" fmla="*/ 144 w 508"/>
                <a:gd name="T47" fmla="*/ 80 h 402"/>
                <a:gd name="T48" fmla="*/ 136 w 508"/>
                <a:gd name="T49" fmla="*/ 120 h 402"/>
                <a:gd name="T50" fmla="*/ 104 w 508"/>
                <a:gd name="T51" fmla="*/ 204 h 402"/>
                <a:gd name="T52" fmla="*/ 64 w 508"/>
                <a:gd name="T53" fmla="*/ 248 h 402"/>
                <a:gd name="T54" fmla="*/ 42 w 508"/>
                <a:gd name="T55" fmla="*/ 264 h 402"/>
                <a:gd name="T56" fmla="*/ 10 w 508"/>
                <a:gd name="T57" fmla="*/ 292 h 402"/>
                <a:gd name="T58" fmla="*/ 6 w 508"/>
                <a:gd name="T59" fmla="*/ 368 h 402"/>
                <a:gd name="T60" fmla="*/ 16 w 508"/>
                <a:gd name="T61" fmla="*/ 402 h 402"/>
                <a:gd name="T62" fmla="*/ 44 w 508"/>
                <a:gd name="T63" fmla="*/ 398 h 402"/>
                <a:gd name="T64" fmla="*/ 34 w 508"/>
                <a:gd name="T65" fmla="*/ 372 h 402"/>
                <a:gd name="T66" fmla="*/ 24 w 508"/>
                <a:gd name="T67" fmla="*/ 346 h 402"/>
                <a:gd name="T68" fmla="*/ 64 w 508"/>
                <a:gd name="T69" fmla="*/ 324 h 402"/>
                <a:gd name="T70" fmla="*/ 140 w 508"/>
                <a:gd name="T71" fmla="*/ 288 h 402"/>
                <a:gd name="T72" fmla="*/ 152 w 508"/>
                <a:gd name="T73" fmla="*/ 294 h 402"/>
                <a:gd name="T74" fmla="*/ 192 w 508"/>
                <a:gd name="T75" fmla="*/ 274 h 402"/>
                <a:gd name="T76" fmla="*/ 214 w 508"/>
                <a:gd name="T77" fmla="*/ 266 h 402"/>
                <a:gd name="T78" fmla="*/ 250 w 508"/>
                <a:gd name="T79" fmla="*/ 252 h 402"/>
                <a:gd name="T80" fmla="*/ 260 w 508"/>
                <a:gd name="T81" fmla="*/ 188 h 402"/>
                <a:gd name="T82" fmla="*/ 286 w 508"/>
                <a:gd name="T83" fmla="*/ 230 h 402"/>
                <a:gd name="T84" fmla="*/ 314 w 508"/>
                <a:gd name="T85" fmla="*/ 208 h 402"/>
                <a:gd name="T86" fmla="*/ 332 w 508"/>
                <a:gd name="T87" fmla="*/ 198 h 402"/>
                <a:gd name="T88" fmla="*/ 350 w 508"/>
                <a:gd name="T89" fmla="*/ 190 h 402"/>
                <a:gd name="T90" fmla="*/ 376 w 508"/>
                <a:gd name="T91" fmla="*/ 194 h 402"/>
                <a:gd name="T92" fmla="*/ 392 w 508"/>
                <a:gd name="T93" fmla="*/ 186 h 402"/>
                <a:gd name="T94" fmla="*/ 406 w 508"/>
                <a:gd name="T95" fmla="*/ 182 h 402"/>
                <a:gd name="T96" fmla="*/ 414 w 508"/>
                <a:gd name="T97" fmla="*/ 188 h 402"/>
                <a:gd name="T98" fmla="*/ 432 w 508"/>
                <a:gd name="T99" fmla="*/ 180 h 402"/>
                <a:gd name="T100" fmla="*/ 464 w 508"/>
                <a:gd name="T101" fmla="*/ 146 h 4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508" h="402">
                  <a:moveTo>
                    <a:pt x="476" y="138"/>
                  </a:moveTo>
                  <a:lnTo>
                    <a:pt x="476" y="138"/>
                  </a:lnTo>
                  <a:lnTo>
                    <a:pt x="484" y="134"/>
                  </a:lnTo>
                  <a:lnTo>
                    <a:pt x="488" y="130"/>
                  </a:lnTo>
                  <a:lnTo>
                    <a:pt x="488" y="128"/>
                  </a:lnTo>
                  <a:lnTo>
                    <a:pt x="490" y="126"/>
                  </a:lnTo>
                  <a:lnTo>
                    <a:pt x="492" y="126"/>
                  </a:lnTo>
                  <a:lnTo>
                    <a:pt x="508" y="126"/>
                  </a:lnTo>
                  <a:lnTo>
                    <a:pt x="508" y="116"/>
                  </a:lnTo>
                  <a:lnTo>
                    <a:pt x="508" y="116"/>
                  </a:lnTo>
                  <a:lnTo>
                    <a:pt x="502" y="114"/>
                  </a:lnTo>
                  <a:lnTo>
                    <a:pt x="496" y="110"/>
                  </a:lnTo>
                  <a:lnTo>
                    <a:pt x="472" y="88"/>
                  </a:lnTo>
                  <a:lnTo>
                    <a:pt x="472" y="88"/>
                  </a:lnTo>
                  <a:lnTo>
                    <a:pt x="460" y="58"/>
                  </a:lnTo>
                  <a:lnTo>
                    <a:pt x="446" y="44"/>
                  </a:lnTo>
                  <a:lnTo>
                    <a:pt x="446" y="44"/>
                  </a:lnTo>
                  <a:lnTo>
                    <a:pt x="424" y="42"/>
                  </a:lnTo>
                  <a:lnTo>
                    <a:pt x="406" y="44"/>
                  </a:lnTo>
                  <a:lnTo>
                    <a:pt x="402" y="44"/>
                  </a:lnTo>
                  <a:lnTo>
                    <a:pt x="404" y="54"/>
                  </a:lnTo>
                  <a:lnTo>
                    <a:pt x="404" y="56"/>
                  </a:lnTo>
                  <a:lnTo>
                    <a:pt x="404" y="58"/>
                  </a:lnTo>
                  <a:lnTo>
                    <a:pt x="400" y="58"/>
                  </a:lnTo>
                  <a:lnTo>
                    <a:pt x="388" y="64"/>
                  </a:lnTo>
                  <a:lnTo>
                    <a:pt x="386" y="62"/>
                  </a:lnTo>
                  <a:lnTo>
                    <a:pt x="386" y="62"/>
                  </a:lnTo>
                  <a:lnTo>
                    <a:pt x="372" y="50"/>
                  </a:lnTo>
                  <a:lnTo>
                    <a:pt x="368" y="50"/>
                  </a:lnTo>
                  <a:lnTo>
                    <a:pt x="364" y="50"/>
                  </a:lnTo>
                  <a:lnTo>
                    <a:pt x="364" y="50"/>
                  </a:lnTo>
                  <a:lnTo>
                    <a:pt x="332" y="64"/>
                  </a:lnTo>
                  <a:lnTo>
                    <a:pt x="322" y="68"/>
                  </a:lnTo>
                  <a:lnTo>
                    <a:pt x="316" y="66"/>
                  </a:lnTo>
                  <a:lnTo>
                    <a:pt x="316" y="66"/>
                  </a:lnTo>
                  <a:lnTo>
                    <a:pt x="310" y="70"/>
                  </a:lnTo>
                  <a:lnTo>
                    <a:pt x="304" y="76"/>
                  </a:lnTo>
                  <a:lnTo>
                    <a:pt x="300" y="80"/>
                  </a:lnTo>
                  <a:lnTo>
                    <a:pt x="298" y="76"/>
                  </a:lnTo>
                  <a:lnTo>
                    <a:pt x="298" y="76"/>
                  </a:lnTo>
                  <a:lnTo>
                    <a:pt x="288" y="66"/>
                  </a:lnTo>
                  <a:lnTo>
                    <a:pt x="286" y="62"/>
                  </a:lnTo>
                  <a:lnTo>
                    <a:pt x="286" y="58"/>
                  </a:lnTo>
                  <a:lnTo>
                    <a:pt x="286" y="58"/>
                  </a:lnTo>
                  <a:lnTo>
                    <a:pt x="290" y="50"/>
                  </a:lnTo>
                  <a:lnTo>
                    <a:pt x="300" y="38"/>
                  </a:lnTo>
                  <a:lnTo>
                    <a:pt x="300" y="38"/>
                  </a:lnTo>
                  <a:lnTo>
                    <a:pt x="314" y="22"/>
                  </a:lnTo>
                  <a:lnTo>
                    <a:pt x="318" y="16"/>
                  </a:lnTo>
                  <a:lnTo>
                    <a:pt x="316" y="12"/>
                  </a:lnTo>
                  <a:lnTo>
                    <a:pt x="316" y="12"/>
                  </a:lnTo>
                  <a:lnTo>
                    <a:pt x="312" y="12"/>
                  </a:lnTo>
                  <a:lnTo>
                    <a:pt x="308" y="14"/>
                  </a:lnTo>
                  <a:lnTo>
                    <a:pt x="298" y="20"/>
                  </a:lnTo>
                  <a:lnTo>
                    <a:pt x="298" y="20"/>
                  </a:lnTo>
                  <a:lnTo>
                    <a:pt x="288" y="26"/>
                  </a:lnTo>
                  <a:lnTo>
                    <a:pt x="282" y="28"/>
                  </a:lnTo>
                  <a:lnTo>
                    <a:pt x="282" y="28"/>
                  </a:lnTo>
                  <a:lnTo>
                    <a:pt x="280" y="26"/>
                  </a:lnTo>
                  <a:lnTo>
                    <a:pt x="278" y="20"/>
                  </a:lnTo>
                  <a:lnTo>
                    <a:pt x="276" y="20"/>
                  </a:lnTo>
                  <a:lnTo>
                    <a:pt x="270" y="6"/>
                  </a:lnTo>
                  <a:lnTo>
                    <a:pt x="254" y="16"/>
                  </a:lnTo>
                  <a:lnTo>
                    <a:pt x="252" y="18"/>
                  </a:lnTo>
                  <a:lnTo>
                    <a:pt x="252" y="16"/>
                  </a:lnTo>
                  <a:lnTo>
                    <a:pt x="252" y="16"/>
                  </a:lnTo>
                  <a:lnTo>
                    <a:pt x="252" y="16"/>
                  </a:lnTo>
                  <a:lnTo>
                    <a:pt x="236" y="8"/>
                  </a:lnTo>
                  <a:lnTo>
                    <a:pt x="220" y="2"/>
                  </a:lnTo>
                  <a:lnTo>
                    <a:pt x="220" y="2"/>
                  </a:lnTo>
                  <a:lnTo>
                    <a:pt x="214" y="0"/>
                  </a:lnTo>
                  <a:lnTo>
                    <a:pt x="208" y="2"/>
                  </a:lnTo>
                  <a:lnTo>
                    <a:pt x="204" y="6"/>
                  </a:lnTo>
                  <a:lnTo>
                    <a:pt x="198" y="12"/>
                  </a:lnTo>
                  <a:lnTo>
                    <a:pt x="204" y="24"/>
                  </a:lnTo>
                  <a:lnTo>
                    <a:pt x="204" y="24"/>
                  </a:lnTo>
                  <a:lnTo>
                    <a:pt x="210" y="38"/>
                  </a:lnTo>
                  <a:lnTo>
                    <a:pt x="210" y="44"/>
                  </a:lnTo>
                  <a:lnTo>
                    <a:pt x="210" y="48"/>
                  </a:lnTo>
                  <a:lnTo>
                    <a:pt x="210" y="48"/>
                  </a:lnTo>
                  <a:lnTo>
                    <a:pt x="208" y="52"/>
                  </a:lnTo>
                  <a:lnTo>
                    <a:pt x="204" y="54"/>
                  </a:lnTo>
                  <a:lnTo>
                    <a:pt x="204" y="54"/>
                  </a:lnTo>
                  <a:lnTo>
                    <a:pt x="200" y="54"/>
                  </a:lnTo>
                  <a:lnTo>
                    <a:pt x="194" y="54"/>
                  </a:lnTo>
                  <a:lnTo>
                    <a:pt x="188" y="50"/>
                  </a:lnTo>
                  <a:lnTo>
                    <a:pt x="182" y="46"/>
                  </a:lnTo>
                  <a:lnTo>
                    <a:pt x="182" y="46"/>
                  </a:lnTo>
                  <a:lnTo>
                    <a:pt x="164" y="36"/>
                  </a:lnTo>
                  <a:lnTo>
                    <a:pt x="156" y="32"/>
                  </a:lnTo>
                  <a:lnTo>
                    <a:pt x="156" y="32"/>
                  </a:lnTo>
                  <a:lnTo>
                    <a:pt x="156" y="32"/>
                  </a:lnTo>
                  <a:lnTo>
                    <a:pt x="156" y="34"/>
                  </a:lnTo>
                  <a:lnTo>
                    <a:pt x="156" y="52"/>
                  </a:lnTo>
                  <a:lnTo>
                    <a:pt x="144" y="66"/>
                  </a:lnTo>
                  <a:lnTo>
                    <a:pt x="144" y="80"/>
                  </a:lnTo>
                  <a:lnTo>
                    <a:pt x="148" y="94"/>
                  </a:lnTo>
                  <a:lnTo>
                    <a:pt x="150" y="94"/>
                  </a:lnTo>
                  <a:lnTo>
                    <a:pt x="140" y="108"/>
                  </a:lnTo>
                  <a:lnTo>
                    <a:pt x="136" y="120"/>
                  </a:lnTo>
                  <a:lnTo>
                    <a:pt x="136" y="122"/>
                  </a:lnTo>
                  <a:lnTo>
                    <a:pt x="124" y="134"/>
                  </a:lnTo>
                  <a:lnTo>
                    <a:pt x="104" y="180"/>
                  </a:lnTo>
                  <a:lnTo>
                    <a:pt x="104" y="204"/>
                  </a:lnTo>
                  <a:lnTo>
                    <a:pt x="104" y="204"/>
                  </a:lnTo>
                  <a:lnTo>
                    <a:pt x="60" y="230"/>
                  </a:lnTo>
                  <a:lnTo>
                    <a:pt x="58" y="234"/>
                  </a:lnTo>
                  <a:lnTo>
                    <a:pt x="64" y="248"/>
                  </a:lnTo>
                  <a:lnTo>
                    <a:pt x="64" y="248"/>
                  </a:lnTo>
                  <a:lnTo>
                    <a:pt x="64" y="248"/>
                  </a:lnTo>
                  <a:lnTo>
                    <a:pt x="60" y="266"/>
                  </a:lnTo>
                  <a:lnTo>
                    <a:pt x="42" y="264"/>
                  </a:lnTo>
                  <a:lnTo>
                    <a:pt x="38" y="284"/>
                  </a:lnTo>
                  <a:lnTo>
                    <a:pt x="16" y="284"/>
                  </a:lnTo>
                  <a:lnTo>
                    <a:pt x="10" y="292"/>
                  </a:lnTo>
                  <a:lnTo>
                    <a:pt x="10" y="292"/>
                  </a:lnTo>
                  <a:lnTo>
                    <a:pt x="4" y="306"/>
                  </a:lnTo>
                  <a:lnTo>
                    <a:pt x="0" y="356"/>
                  </a:lnTo>
                  <a:lnTo>
                    <a:pt x="4" y="368"/>
                  </a:lnTo>
                  <a:lnTo>
                    <a:pt x="6" y="368"/>
                  </a:lnTo>
                  <a:lnTo>
                    <a:pt x="6" y="380"/>
                  </a:lnTo>
                  <a:lnTo>
                    <a:pt x="16" y="392"/>
                  </a:lnTo>
                  <a:lnTo>
                    <a:pt x="16" y="392"/>
                  </a:lnTo>
                  <a:lnTo>
                    <a:pt x="16" y="402"/>
                  </a:lnTo>
                  <a:lnTo>
                    <a:pt x="42" y="400"/>
                  </a:lnTo>
                  <a:lnTo>
                    <a:pt x="44" y="398"/>
                  </a:lnTo>
                  <a:lnTo>
                    <a:pt x="44" y="398"/>
                  </a:lnTo>
                  <a:lnTo>
                    <a:pt x="44" y="398"/>
                  </a:lnTo>
                  <a:lnTo>
                    <a:pt x="44" y="396"/>
                  </a:lnTo>
                  <a:lnTo>
                    <a:pt x="52" y="388"/>
                  </a:lnTo>
                  <a:lnTo>
                    <a:pt x="36" y="372"/>
                  </a:lnTo>
                  <a:lnTo>
                    <a:pt x="34" y="372"/>
                  </a:lnTo>
                  <a:lnTo>
                    <a:pt x="24" y="364"/>
                  </a:lnTo>
                  <a:lnTo>
                    <a:pt x="24" y="364"/>
                  </a:lnTo>
                  <a:lnTo>
                    <a:pt x="24" y="362"/>
                  </a:lnTo>
                  <a:lnTo>
                    <a:pt x="24" y="346"/>
                  </a:lnTo>
                  <a:lnTo>
                    <a:pt x="36" y="346"/>
                  </a:lnTo>
                  <a:lnTo>
                    <a:pt x="38" y="340"/>
                  </a:lnTo>
                  <a:lnTo>
                    <a:pt x="32" y="324"/>
                  </a:lnTo>
                  <a:lnTo>
                    <a:pt x="64" y="324"/>
                  </a:lnTo>
                  <a:lnTo>
                    <a:pt x="120" y="298"/>
                  </a:lnTo>
                  <a:lnTo>
                    <a:pt x="126" y="286"/>
                  </a:lnTo>
                  <a:lnTo>
                    <a:pt x="128" y="282"/>
                  </a:lnTo>
                  <a:lnTo>
                    <a:pt x="140" y="288"/>
                  </a:lnTo>
                  <a:lnTo>
                    <a:pt x="140" y="288"/>
                  </a:lnTo>
                  <a:lnTo>
                    <a:pt x="140" y="290"/>
                  </a:lnTo>
                  <a:lnTo>
                    <a:pt x="146" y="296"/>
                  </a:lnTo>
                  <a:lnTo>
                    <a:pt x="152" y="294"/>
                  </a:lnTo>
                  <a:lnTo>
                    <a:pt x="150" y="282"/>
                  </a:lnTo>
                  <a:lnTo>
                    <a:pt x="168" y="282"/>
                  </a:lnTo>
                  <a:lnTo>
                    <a:pt x="186" y="286"/>
                  </a:lnTo>
                  <a:lnTo>
                    <a:pt x="192" y="274"/>
                  </a:lnTo>
                  <a:lnTo>
                    <a:pt x="194" y="272"/>
                  </a:lnTo>
                  <a:lnTo>
                    <a:pt x="194" y="272"/>
                  </a:lnTo>
                  <a:lnTo>
                    <a:pt x="196" y="272"/>
                  </a:lnTo>
                  <a:lnTo>
                    <a:pt x="214" y="266"/>
                  </a:lnTo>
                  <a:lnTo>
                    <a:pt x="218" y="238"/>
                  </a:lnTo>
                  <a:lnTo>
                    <a:pt x="238" y="256"/>
                  </a:lnTo>
                  <a:lnTo>
                    <a:pt x="246" y="256"/>
                  </a:lnTo>
                  <a:lnTo>
                    <a:pt x="250" y="252"/>
                  </a:lnTo>
                  <a:lnTo>
                    <a:pt x="248" y="192"/>
                  </a:lnTo>
                  <a:lnTo>
                    <a:pt x="248" y="190"/>
                  </a:lnTo>
                  <a:lnTo>
                    <a:pt x="248" y="186"/>
                  </a:lnTo>
                  <a:lnTo>
                    <a:pt x="260" y="188"/>
                  </a:lnTo>
                  <a:lnTo>
                    <a:pt x="262" y="188"/>
                  </a:lnTo>
                  <a:lnTo>
                    <a:pt x="264" y="190"/>
                  </a:lnTo>
                  <a:lnTo>
                    <a:pt x="264" y="190"/>
                  </a:lnTo>
                  <a:lnTo>
                    <a:pt x="286" y="230"/>
                  </a:lnTo>
                  <a:lnTo>
                    <a:pt x="312" y="226"/>
                  </a:lnTo>
                  <a:lnTo>
                    <a:pt x="318" y="224"/>
                  </a:lnTo>
                  <a:lnTo>
                    <a:pt x="322" y="216"/>
                  </a:lnTo>
                  <a:lnTo>
                    <a:pt x="314" y="208"/>
                  </a:lnTo>
                  <a:lnTo>
                    <a:pt x="312" y="206"/>
                  </a:lnTo>
                  <a:lnTo>
                    <a:pt x="330" y="200"/>
                  </a:lnTo>
                  <a:lnTo>
                    <a:pt x="332" y="198"/>
                  </a:lnTo>
                  <a:lnTo>
                    <a:pt x="332" y="198"/>
                  </a:lnTo>
                  <a:lnTo>
                    <a:pt x="340" y="206"/>
                  </a:lnTo>
                  <a:lnTo>
                    <a:pt x="346" y="202"/>
                  </a:lnTo>
                  <a:lnTo>
                    <a:pt x="346" y="190"/>
                  </a:lnTo>
                  <a:lnTo>
                    <a:pt x="350" y="190"/>
                  </a:lnTo>
                  <a:lnTo>
                    <a:pt x="364" y="190"/>
                  </a:lnTo>
                  <a:lnTo>
                    <a:pt x="364" y="190"/>
                  </a:lnTo>
                  <a:lnTo>
                    <a:pt x="370" y="192"/>
                  </a:lnTo>
                  <a:lnTo>
                    <a:pt x="376" y="194"/>
                  </a:lnTo>
                  <a:lnTo>
                    <a:pt x="382" y="198"/>
                  </a:lnTo>
                  <a:lnTo>
                    <a:pt x="386" y="202"/>
                  </a:lnTo>
                  <a:lnTo>
                    <a:pt x="388" y="206"/>
                  </a:lnTo>
                  <a:lnTo>
                    <a:pt x="392" y="186"/>
                  </a:lnTo>
                  <a:lnTo>
                    <a:pt x="392" y="186"/>
                  </a:lnTo>
                  <a:lnTo>
                    <a:pt x="396" y="184"/>
                  </a:lnTo>
                  <a:lnTo>
                    <a:pt x="400" y="182"/>
                  </a:lnTo>
                  <a:lnTo>
                    <a:pt x="406" y="182"/>
                  </a:lnTo>
                  <a:lnTo>
                    <a:pt x="412" y="184"/>
                  </a:lnTo>
                  <a:lnTo>
                    <a:pt x="414" y="186"/>
                  </a:lnTo>
                  <a:lnTo>
                    <a:pt x="414" y="186"/>
                  </a:lnTo>
                  <a:lnTo>
                    <a:pt x="414" y="188"/>
                  </a:lnTo>
                  <a:lnTo>
                    <a:pt x="414" y="188"/>
                  </a:lnTo>
                  <a:lnTo>
                    <a:pt x="418" y="188"/>
                  </a:lnTo>
                  <a:lnTo>
                    <a:pt x="418" y="188"/>
                  </a:lnTo>
                  <a:lnTo>
                    <a:pt x="432" y="180"/>
                  </a:lnTo>
                  <a:lnTo>
                    <a:pt x="460" y="160"/>
                  </a:lnTo>
                  <a:lnTo>
                    <a:pt x="460" y="160"/>
                  </a:lnTo>
                  <a:lnTo>
                    <a:pt x="460" y="152"/>
                  </a:lnTo>
                  <a:lnTo>
                    <a:pt x="464" y="146"/>
                  </a:lnTo>
                  <a:lnTo>
                    <a:pt x="470" y="140"/>
                  </a:lnTo>
                  <a:lnTo>
                    <a:pt x="476" y="138"/>
                  </a:lnTo>
                  <a:lnTo>
                    <a:pt x="476" y="138"/>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22" name="Freeform 21"/>
            <p:cNvSpPr>
              <a:spLocks/>
            </p:cNvSpPr>
            <p:nvPr/>
          </p:nvSpPr>
          <p:spPr bwMode="auto">
            <a:xfrm>
              <a:off x="4473575" y="4263344"/>
              <a:ext cx="482600" cy="657225"/>
            </a:xfrm>
            <a:custGeom>
              <a:avLst/>
              <a:gdLst>
                <a:gd name="T0" fmla="*/ 220 w 304"/>
                <a:gd name="T1" fmla="*/ 0 h 414"/>
                <a:gd name="T2" fmla="*/ 206 w 304"/>
                <a:gd name="T3" fmla="*/ 16 h 414"/>
                <a:gd name="T4" fmla="*/ 184 w 304"/>
                <a:gd name="T5" fmla="*/ 32 h 414"/>
                <a:gd name="T6" fmla="*/ 176 w 304"/>
                <a:gd name="T7" fmla="*/ 32 h 414"/>
                <a:gd name="T8" fmla="*/ 174 w 304"/>
                <a:gd name="T9" fmla="*/ 22 h 414"/>
                <a:gd name="T10" fmla="*/ 152 w 304"/>
                <a:gd name="T11" fmla="*/ 24 h 414"/>
                <a:gd name="T12" fmla="*/ 108 w 304"/>
                <a:gd name="T13" fmla="*/ 34 h 414"/>
                <a:gd name="T14" fmla="*/ 72 w 304"/>
                <a:gd name="T15" fmla="*/ 42 h 414"/>
                <a:gd name="T16" fmla="*/ 40 w 304"/>
                <a:gd name="T17" fmla="*/ 56 h 414"/>
                <a:gd name="T18" fmla="*/ 28 w 304"/>
                <a:gd name="T19" fmla="*/ 62 h 414"/>
                <a:gd name="T20" fmla="*/ 16 w 304"/>
                <a:gd name="T21" fmla="*/ 84 h 414"/>
                <a:gd name="T22" fmla="*/ 22 w 304"/>
                <a:gd name="T23" fmla="*/ 92 h 414"/>
                <a:gd name="T24" fmla="*/ 34 w 304"/>
                <a:gd name="T25" fmla="*/ 140 h 414"/>
                <a:gd name="T26" fmla="*/ 32 w 304"/>
                <a:gd name="T27" fmla="*/ 144 h 414"/>
                <a:gd name="T28" fmla="*/ 0 w 304"/>
                <a:gd name="T29" fmla="*/ 200 h 414"/>
                <a:gd name="T30" fmla="*/ 12 w 304"/>
                <a:gd name="T31" fmla="*/ 196 h 414"/>
                <a:gd name="T32" fmla="*/ 18 w 304"/>
                <a:gd name="T33" fmla="*/ 202 h 414"/>
                <a:gd name="T34" fmla="*/ 16 w 304"/>
                <a:gd name="T35" fmla="*/ 226 h 414"/>
                <a:gd name="T36" fmla="*/ 24 w 304"/>
                <a:gd name="T37" fmla="*/ 262 h 414"/>
                <a:gd name="T38" fmla="*/ 40 w 304"/>
                <a:gd name="T39" fmla="*/ 280 h 414"/>
                <a:gd name="T40" fmla="*/ 42 w 304"/>
                <a:gd name="T41" fmla="*/ 304 h 414"/>
                <a:gd name="T42" fmla="*/ 44 w 304"/>
                <a:gd name="T43" fmla="*/ 320 h 414"/>
                <a:gd name="T44" fmla="*/ 44 w 304"/>
                <a:gd name="T45" fmla="*/ 362 h 414"/>
                <a:gd name="T46" fmla="*/ 52 w 304"/>
                <a:gd name="T47" fmla="*/ 362 h 414"/>
                <a:gd name="T48" fmla="*/ 72 w 304"/>
                <a:gd name="T49" fmla="*/ 352 h 414"/>
                <a:gd name="T50" fmla="*/ 84 w 304"/>
                <a:gd name="T51" fmla="*/ 356 h 414"/>
                <a:gd name="T52" fmla="*/ 86 w 304"/>
                <a:gd name="T53" fmla="*/ 366 h 414"/>
                <a:gd name="T54" fmla="*/ 56 w 304"/>
                <a:gd name="T55" fmla="*/ 406 h 414"/>
                <a:gd name="T56" fmla="*/ 72 w 304"/>
                <a:gd name="T57" fmla="*/ 408 h 414"/>
                <a:gd name="T58" fmla="*/ 80 w 304"/>
                <a:gd name="T59" fmla="*/ 406 h 414"/>
                <a:gd name="T60" fmla="*/ 120 w 304"/>
                <a:gd name="T61" fmla="*/ 390 h 414"/>
                <a:gd name="T62" fmla="*/ 142 w 304"/>
                <a:gd name="T63" fmla="*/ 394 h 414"/>
                <a:gd name="T64" fmla="*/ 154 w 304"/>
                <a:gd name="T65" fmla="*/ 390 h 414"/>
                <a:gd name="T66" fmla="*/ 152 w 304"/>
                <a:gd name="T67" fmla="*/ 384 h 414"/>
                <a:gd name="T68" fmla="*/ 150 w 304"/>
                <a:gd name="T69" fmla="*/ 366 h 414"/>
                <a:gd name="T70" fmla="*/ 150 w 304"/>
                <a:gd name="T71" fmla="*/ 358 h 414"/>
                <a:gd name="T72" fmla="*/ 162 w 304"/>
                <a:gd name="T73" fmla="*/ 336 h 414"/>
                <a:gd name="T74" fmla="*/ 162 w 304"/>
                <a:gd name="T75" fmla="*/ 334 h 414"/>
                <a:gd name="T76" fmla="*/ 164 w 304"/>
                <a:gd name="T77" fmla="*/ 324 h 414"/>
                <a:gd name="T78" fmla="*/ 164 w 304"/>
                <a:gd name="T79" fmla="*/ 316 h 414"/>
                <a:gd name="T80" fmla="*/ 178 w 304"/>
                <a:gd name="T81" fmla="*/ 298 h 414"/>
                <a:gd name="T82" fmla="*/ 186 w 304"/>
                <a:gd name="T83" fmla="*/ 278 h 414"/>
                <a:gd name="T84" fmla="*/ 190 w 304"/>
                <a:gd name="T85" fmla="*/ 270 h 414"/>
                <a:gd name="T86" fmla="*/ 206 w 304"/>
                <a:gd name="T87" fmla="*/ 256 h 414"/>
                <a:gd name="T88" fmla="*/ 194 w 304"/>
                <a:gd name="T89" fmla="*/ 242 h 414"/>
                <a:gd name="T90" fmla="*/ 194 w 304"/>
                <a:gd name="T91" fmla="*/ 228 h 414"/>
                <a:gd name="T92" fmla="*/ 224 w 304"/>
                <a:gd name="T93" fmla="*/ 200 h 414"/>
                <a:gd name="T94" fmla="*/ 222 w 304"/>
                <a:gd name="T95" fmla="*/ 192 h 414"/>
                <a:gd name="T96" fmla="*/ 220 w 304"/>
                <a:gd name="T97" fmla="*/ 170 h 414"/>
                <a:gd name="T98" fmla="*/ 230 w 304"/>
                <a:gd name="T99" fmla="*/ 146 h 414"/>
                <a:gd name="T100" fmla="*/ 250 w 304"/>
                <a:gd name="T101" fmla="*/ 136 h 414"/>
                <a:gd name="T102" fmla="*/ 272 w 304"/>
                <a:gd name="T103" fmla="*/ 140 h 414"/>
                <a:gd name="T104" fmla="*/ 284 w 304"/>
                <a:gd name="T105" fmla="*/ 128 h 414"/>
                <a:gd name="T106" fmla="*/ 296 w 304"/>
                <a:gd name="T107" fmla="*/ 108 h 414"/>
                <a:gd name="T108" fmla="*/ 300 w 304"/>
                <a:gd name="T109" fmla="*/ 102 h 414"/>
                <a:gd name="T110" fmla="*/ 296 w 304"/>
                <a:gd name="T111" fmla="*/ 84 h 414"/>
                <a:gd name="T112" fmla="*/ 276 w 304"/>
                <a:gd name="T113" fmla="*/ 52 h 414"/>
                <a:gd name="T114" fmla="*/ 274 w 304"/>
                <a:gd name="T115" fmla="*/ 40 h 414"/>
                <a:gd name="T116" fmla="*/ 264 w 304"/>
                <a:gd name="T117" fmla="*/ 20 h 4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04" h="414">
                  <a:moveTo>
                    <a:pt x="240" y="16"/>
                  </a:moveTo>
                  <a:lnTo>
                    <a:pt x="238" y="16"/>
                  </a:lnTo>
                  <a:lnTo>
                    <a:pt x="220" y="0"/>
                  </a:lnTo>
                  <a:lnTo>
                    <a:pt x="212" y="6"/>
                  </a:lnTo>
                  <a:lnTo>
                    <a:pt x="212" y="6"/>
                  </a:lnTo>
                  <a:lnTo>
                    <a:pt x="206" y="16"/>
                  </a:lnTo>
                  <a:lnTo>
                    <a:pt x="200" y="24"/>
                  </a:lnTo>
                  <a:lnTo>
                    <a:pt x="192" y="28"/>
                  </a:lnTo>
                  <a:lnTo>
                    <a:pt x="184" y="32"/>
                  </a:lnTo>
                  <a:lnTo>
                    <a:pt x="184" y="32"/>
                  </a:lnTo>
                  <a:lnTo>
                    <a:pt x="180" y="34"/>
                  </a:lnTo>
                  <a:lnTo>
                    <a:pt x="176" y="32"/>
                  </a:lnTo>
                  <a:lnTo>
                    <a:pt x="176" y="32"/>
                  </a:lnTo>
                  <a:lnTo>
                    <a:pt x="174" y="28"/>
                  </a:lnTo>
                  <a:lnTo>
                    <a:pt x="174" y="22"/>
                  </a:lnTo>
                  <a:lnTo>
                    <a:pt x="180" y="4"/>
                  </a:lnTo>
                  <a:lnTo>
                    <a:pt x="152" y="22"/>
                  </a:lnTo>
                  <a:lnTo>
                    <a:pt x="152" y="24"/>
                  </a:lnTo>
                  <a:lnTo>
                    <a:pt x="152" y="24"/>
                  </a:lnTo>
                  <a:lnTo>
                    <a:pt x="128" y="24"/>
                  </a:lnTo>
                  <a:lnTo>
                    <a:pt x="108" y="34"/>
                  </a:lnTo>
                  <a:lnTo>
                    <a:pt x="108" y="36"/>
                  </a:lnTo>
                  <a:lnTo>
                    <a:pt x="84" y="36"/>
                  </a:lnTo>
                  <a:lnTo>
                    <a:pt x="72" y="42"/>
                  </a:lnTo>
                  <a:lnTo>
                    <a:pt x="68" y="54"/>
                  </a:lnTo>
                  <a:lnTo>
                    <a:pt x="66" y="56"/>
                  </a:lnTo>
                  <a:lnTo>
                    <a:pt x="40" y="56"/>
                  </a:lnTo>
                  <a:lnTo>
                    <a:pt x="40" y="56"/>
                  </a:lnTo>
                  <a:lnTo>
                    <a:pt x="34" y="56"/>
                  </a:lnTo>
                  <a:lnTo>
                    <a:pt x="28" y="62"/>
                  </a:lnTo>
                  <a:lnTo>
                    <a:pt x="8" y="80"/>
                  </a:lnTo>
                  <a:lnTo>
                    <a:pt x="8" y="80"/>
                  </a:lnTo>
                  <a:lnTo>
                    <a:pt x="16" y="84"/>
                  </a:lnTo>
                  <a:lnTo>
                    <a:pt x="20" y="88"/>
                  </a:lnTo>
                  <a:lnTo>
                    <a:pt x="22" y="94"/>
                  </a:lnTo>
                  <a:lnTo>
                    <a:pt x="22" y="92"/>
                  </a:lnTo>
                  <a:lnTo>
                    <a:pt x="34" y="138"/>
                  </a:lnTo>
                  <a:lnTo>
                    <a:pt x="34" y="138"/>
                  </a:lnTo>
                  <a:lnTo>
                    <a:pt x="34" y="140"/>
                  </a:lnTo>
                  <a:lnTo>
                    <a:pt x="34" y="144"/>
                  </a:lnTo>
                  <a:lnTo>
                    <a:pt x="34" y="144"/>
                  </a:lnTo>
                  <a:lnTo>
                    <a:pt x="32" y="144"/>
                  </a:lnTo>
                  <a:lnTo>
                    <a:pt x="32" y="144"/>
                  </a:lnTo>
                  <a:lnTo>
                    <a:pt x="0" y="188"/>
                  </a:lnTo>
                  <a:lnTo>
                    <a:pt x="0" y="200"/>
                  </a:lnTo>
                  <a:lnTo>
                    <a:pt x="0" y="200"/>
                  </a:lnTo>
                  <a:lnTo>
                    <a:pt x="8" y="196"/>
                  </a:lnTo>
                  <a:lnTo>
                    <a:pt x="12" y="196"/>
                  </a:lnTo>
                  <a:lnTo>
                    <a:pt x="12" y="196"/>
                  </a:lnTo>
                  <a:lnTo>
                    <a:pt x="16" y="198"/>
                  </a:lnTo>
                  <a:lnTo>
                    <a:pt x="18" y="202"/>
                  </a:lnTo>
                  <a:lnTo>
                    <a:pt x="16" y="214"/>
                  </a:lnTo>
                  <a:lnTo>
                    <a:pt x="16" y="214"/>
                  </a:lnTo>
                  <a:lnTo>
                    <a:pt x="16" y="226"/>
                  </a:lnTo>
                  <a:lnTo>
                    <a:pt x="18" y="238"/>
                  </a:lnTo>
                  <a:lnTo>
                    <a:pt x="20" y="250"/>
                  </a:lnTo>
                  <a:lnTo>
                    <a:pt x="24" y="262"/>
                  </a:lnTo>
                  <a:lnTo>
                    <a:pt x="36" y="274"/>
                  </a:lnTo>
                  <a:lnTo>
                    <a:pt x="36" y="274"/>
                  </a:lnTo>
                  <a:lnTo>
                    <a:pt x="40" y="280"/>
                  </a:lnTo>
                  <a:lnTo>
                    <a:pt x="40" y="286"/>
                  </a:lnTo>
                  <a:lnTo>
                    <a:pt x="36" y="294"/>
                  </a:lnTo>
                  <a:lnTo>
                    <a:pt x="42" y="304"/>
                  </a:lnTo>
                  <a:lnTo>
                    <a:pt x="42" y="304"/>
                  </a:lnTo>
                  <a:lnTo>
                    <a:pt x="44" y="310"/>
                  </a:lnTo>
                  <a:lnTo>
                    <a:pt x="44" y="320"/>
                  </a:lnTo>
                  <a:lnTo>
                    <a:pt x="40" y="330"/>
                  </a:lnTo>
                  <a:lnTo>
                    <a:pt x="34" y="344"/>
                  </a:lnTo>
                  <a:lnTo>
                    <a:pt x="44" y="362"/>
                  </a:lnTo>
                  <a:lnTo>
                    <a:pt x="46" y="366"/>
                  </a:lnTo>
                  <a:lnTo>
                    <a:pt x="52" y="362"/>
                  </a:lnTo>
                  <a:lnTo>
                    <a:pt x="52" y="362"/>
                  </a:lnTo>
                  <a:lnTo>
                    <a:pt x="60" y="356"/>
                  </a:lnTo>
                  <a:lnTo>
                    <a:pt x="66" y="352"/>
                  </a:lnTo>
                  <a:lnTo>
                    <a:pt x="72" y="352"/>
                  </a:lnTo>
                  <a:lnTo>
                    <a:pt x="78" y="352"/>
                  </a:lnTo>
                  <a:lnTo>
                    <a:pt x="78" y="352"/>
                  </a:lnTo>
                  <a:lnTo>
                    <a:pt x="84" y="356"/>
                  </a:lnTo>
                  <a:lnTo>
                    <a:pt x="86" y="362"/>
                  </a:lnTo>
                  <a:lnTo>
                    <a:pt x="86" y="362"/>
                  </a:lnTo>
                  <a:lnTo>
                    <a:pt x="86" y="366"/>
                  </a:lnTo>
                  <a:lnTo>
                    <a:pt x="82" y="374"/>
                  </a:lnTo>
                  <a:lnTo>
                    <a:pt x="66" y="392"/>
                  </a:lnTo>
                  <a:lnTo>
                    <a:pt x="56" y="406"/>
                  </a:lnTo>
                  <a:lnTo>
                    <a:pt x="60" y="414"/>
                  </a:lnTo>
                  <a:lnTo>
                    <a:pt x="60" y="414"/>
                  </a:lnTo>
                  <a:lnTo>
                    <a:pt x="72" y="408"/>
                  </a:lnTo>
                  <a:lnTo>
                    <a:pt x="76" y="406"/>
                  </a:lnTo>
                  <a:lnTo>
                    <a:pt x="80" y="406"/>
                  </a:lnTo>
                  <a:lnTo>
                    <a:pt x="80" y="406"/>
                  </a:lnTo>
                  <a:lnTo>
                    <a:pt x="94" y="402"/>
                  </a:lnTo>
                  <a:lnTo>
                    <a:pt x="120" y="390"/>
                  </a:lnTo>
                  <a:lnTo>
                    <a:pt x="120" y="390"/>
                  </a:lnTo>
                  <a:lnTo>
                    <a:pt x="126" y="388"/>
                  </a:lnTo>
                  <a:lnTo>
                    <a:pt x="134" y="390"/>
                  </a:lnTo>
                  <a:lnTo>
                    <a:pt x="142" y="394"/>
                  </a:lnTo>
                  <a:lnTo>
                    <a:pt x="150" y="402"/>
                  </a:lnTo>
                  <a:lnTo>
                    <a:pt x="154" y="400"/>
                  </a:lnTo>
                  <a:lnTo>
                    <a:pt x="154" y="390"/>
                  </a:lnTo>
                  <a:lnTo>
                    <a:pt x="152" y="388"/>
                  </a:lnTo>
                  <a:lnTo>
                    <a:pt x="152" y="388"/>
                  </a:lnTo>
                  <a:lnTo>
                    <a:pt x="152" y="384"/>
                  </a:lnTo>
                  <a:lnTo>
                    <a:pt x="154" y="380"/>
                  </a:lnTo>
                  <a:lnTo>
                    <a:pt x="150" y="366"/>
                  </a:lnTo>
                  <a:lnTo>
                    <a:pt x="150" y="366"/>
                  </a:lnTo>
                  <a:lnTo>
                    <a:pt x="150" y="362"/>
                  </a:lnTo>
                  <a:lnTo>
                    <a:pt x="150" y="358"/>
                  </a:lnTo>
                  <a:lnTo>
                    <a:pt x="150" y="358"/>
                  </a:lnTo>
                  <a:lnTo>
                    <a:pt x="158" y="352"/>
                  </a:lnTo>
                  <a:lnTo>
                    <a:pt x="166" y="346"/>
                  </a:lnTo>
                  <a:lnTo>
                    <a:pt x="162" y="336"/>
                  </a:lnTo>
                  <a:lnTo>
                    <a:pt x="162" y="336"/>
                  </a:lnTo>
                  <a:lnTo>
                    <a:pt x="162" y="336"/>
                  </a:lnTo>
                  <a:lnTo>
                    <a:pt x="162" y="334"/>
                  </a:lnTo>
                  <a:lnTo>
                    <a:pt x="162" y="334"/>
                  </a:lnTo>
                  <a:lnTo>
                    <a:pt x="166" y="328"/>
                  </a:lnTo>
                  <a:lnTo>
                    <a:pt x="164" y="324"/>
                  </a:lnTo>
                  <a:lnTo>
                    <a:pt x="164" y="324"/>
                  </a:lnTo>
                  <a:lnTo>
                    <a:pt x="164" y="320"/>
                  </a:lnTo>
                  <a:lnTo>
                    <a:pt x="164" y="316"/>
                  </a:lnTo>
                  <a:lnTo>
                    <a:pt x="170" y="308"/>
                  </a:lnTo>
                  <a:lnTo>
                    <a:pt x="180" y="300"/>
                  </a:lnTo>
                  <a:lnTo>
                    <a:pt x="178" y="298"/>
                  </a:lnTo>
                  <a:lnTo>
                    <a:pt x="176" y="296"/>
                  </a:lnTo>
                  <a:lnTo>
                    <a:pt x="186" y="292"/>
                  </a:lnTo>
                  <a:lnTo>
                    <a:pt x="186" y="278"/>
                  </a:lnTo>
                  <a:lnTo>
                    <a:pt x="186" y="278"/>
                  </a:lnTo>
                  <a:lnTo>
                    <a:pt x="186" y="274"/>
                  </a:lnTo>
                  <a:lnTo>
                    <a:pt x="190" y="270"/>
                  </a:lnTo>
                  <a:lnTo>
                    <a:pt x="194" y="266"/>
                  </a:lnTo>
                  <a:lnTo>
                    <a:pt x="200" y="260"/>
                  </a:lnTo>
                  <a:lnTo>
                    <a:pt x="206" y="256"/>
                  </a:lnTo>
                  <a:lnTo>
                    <a:pt x="206" y="256"/>
                  </a:lnTo>
                  <a:lnTo>
                    <a:pt x="194" y="242"/>
                  </a:lnTo>
                  <a:lnTo>
                    <a:pt x="194" y="242"/>
                  </a:lnTo>
                  <a:lnTo>
                    <a:pt x="192" y="238"/>
                  </a:lnTo>
                  <a:lnTo>
                    <a:pt x="192" y="232"/>
                  </a:lnTo>
                  <a:lnTo>
                    <a:pt x="194" y="228"/>
                  </a:lnTo>
                  <a:lnTo>
                    <a:pt x="198" y="222"/>
                  </a:lnTo>
                  <a:lnTo>
                    <a:pt x="198" y="220"/>
                  </a:lnTo>
                  <a:lnTo>
                    <a:pt x="224" y="200"/>
                  </a:lnTo>
                  <a:lnTo>
                    <a:pt x="224" y="194"/>
                  </a:lnTo>
                  <a:lnTo>
                    <a:pt x="224" y="194"/>
                  </a:lnTo>
                  <a:lnTo>
                    <a:pt x="222" y="192"/>
                  </a:lnTo>
                  <a:lnTo>
                    <a:pt x="220" y="186"/>
                  </a:lnTo>
                  <a:lnTo>
                    <a:pt x="220" y="178"/>
                  </a:lnTo>
                  <a:lnTo>
                    <a:pt x="220" y="170"/>
                  </a:lnTo>
                  <a:lnTo>
                    <a:pt x="220" y="170"/>
                  </a:lnTo>
                  <a:lnTo>
                    <a:pt x="224" y="156"/>
                  </a:lnTo>
                  <a:lnTo>
                    <a:pt x="230" y="146"/>
                  </a:lnTo>
                  <a:lnTo>
                    <a:pt x="238" y="138"/>
                  </a:lnTo>
                  <a:lnTo>
                    <a:pt x="250" y="136"/>
                  </a:lnTo>
                  <a:lnTo>
                    <a:pt x="250" y="136"/>
                  </a:lnTo>
                  <a:lnTo>
                    <a:pt x="252" y="136"/>
                  </a:lnTo>
                  <a:lnTo>
                    <a:pt x="262" y="140"/>
                  </a:lnTo>
                  <a:lnTo>
                    <a:pt x="272" y="140"/>
                  </a:lnTo>
                  <a:lnTo>
                    <a:pt x="284" y="128"/>
                  </a:lnTo>
                  <a:lnTo>
                    <a:pt x="284" y="128"/>
                  </a:lnTo>
                  <a:lnTo>
                    <a:pt x="284" y="128"/>
                  </a:lnTo>
                  <a:lnTo>
                    <a:pt x="284" y="128"/>
                  </a:lnTo>
                  <a:lnTo>
                    <a:pt x="296" y="120"/>
                  </a:lnTo>
                  <a:lnTo>
                    <a:pt x="296" y="108"/>
                  </a:lnTo>
                  <a:lnTo>
                    <a:pt x="296" y="106"/>
                  </a:lnTo>
                  <a:lnTo>
                    <a:pt x="296" y="104"/>
                  </a:lnTo>
                  <a:lnTo>
                    <a:pt x="300" y="102"/>
                  </a:lnTo>
                  <a:lnTo>
                    <a:pt x="304" y="98"/>
                  </a:lnTo>
                  <a:lnTo>
                    <a:pt x="304" y="96"/>
                  </a:lnTo>
                  <a:lnTo>
                    <a:pt x="296" y="84"/>
                  </a:lnTo>
                  <a:lnTo>
                    <a:pt x="296" y="84"/>
                  </a:lnTo>
                  <a:lnTo>
                    <a:pt x="286" y="68"/>
                  </a:lnTo>
                  <a:lnTo>
                    <a:pt x="276" y="52"/>
                  </a:lnTo>
                  <a:lnTo>
                    <a:pt x="276" y="52"/>
                  </a:lnTo>
                  <a:lnTo>
                    <a:pt x="274" y="46"/>
                  </a:lnTo>
                  <a:lnTo>
                    <a:pt x="274" y="40"/>
                  </a:lnTo>
                  <a:lnTo>
                    <a:pt x="276" y="34"/>
                  </a:lnTo>
                  <a:lnTo>
                    <a:pt x="280" y="28"/>
                  </a:lnTo>
                  <a:lnTo>
                    <a:pt x="264" y="20"/>
                  </a:lnTo>
                  <a:lnTo>
                    <a:pt x="240" y="16"/>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23" name="Freeform 22"/>
            <p:cNvSpPr>
              <a:spLocks/>
            </p:cNvSpPr>
            <p:nvPr/>
          </p:nvSpPr>
          <p:spPr bwMode="auto">
            <a:xfrm>
              <a:off x="4724400" y="4437969"/>
              <a:ext cx="447675" cy="546100"/>
            </a:xfrm>
            <a:custGeom>
              <a:avLst/>
              <a:gdLst>
                <a:gd name="T0" fmla="*/ 132 w 282"/>
                <a:gd name="T1" fmla="*/ 24 h 344"/>
                <a:gd name="T2" fmla="*/ 118 w 282"/>
                <a:gd name="T3" fmla="*/ 40 h 344"/>
                <a:gd name="T4" fmla="*/ 92 w 282"/>
                <a:gd name="T5" fmla="*/ 34 h 344"/>
                <a:gd name="T6" fmla="*/ 78 w 282"/>
                <a:gd name="T7" fmla="*/ 42 h 344"/>
                <a:gd name="T8" fmla="*/ 70 w 282"/>
                <a:gd name="T9" fmla="*/ 74 h 344"/>
                <a:gd name="T10" fmla="*/ 74 w 282"/>
                <a:gd name="T11" fmla="*/ 92 h 344"/>
                <a:gd name="T12" fmla="*/ 46 w 282"/>
                <a:gd name="T13" fmla="*/ 116 h 344"/>
                <a:gd name="T14" fmla="*/ 48 w 282"/>
                <a:gd name="T15" fmla="*/ 134 h 344"/>
                <a:gd name="T16" fmla="*/ 56 w 282"/>
                <a:gd name="T17" fmla="*/ 142 h 344"/>
                <a:gd name="T18" fmla="*/ 56 w 282"/>
                <a:gd name="T19" fmla="*/ 148 h 344"/>
                <a:gd name="T20" fmla="*/ 36 w 282"/>
                <a:gd name="T21" fmla="*/ 166 h 344"/>
                <a:gd name="T22" fmla="*/ 36 w 282"/>
                <a:gd name="T23" fmla="*/ 186 h 344"/>
                <a:gd name="T24" fmla="*/ 30 w 282"/>
                <a:gd name="T25" fmla="*/ 190 h 344"/>
                <a:gd name="T26" fmla="*/ 14 w 282"/>
                <a:gd name="T27" fmla="*/ 208 h 344"/>
                <a:gd name="T28" fmla="*/ 16 w 282"/>
                <a:gd name="T29" fmla="*/ 216 h 344"/>
                <a:gd name="T30" fmla="*/ 16 w 282"/>
                <a:gd name="T31" fmla="*/ 236 h 344"/>
                <a:gd name="T32" fmla="*/ 6 w 282"/>
                <a:gd name="T33" fmla="*/ 250 h 344"/>
                <a:gd name="T34" fmla="*/ 0 w 282"/>
                <a:gd name="T35" fmla="*/ 254 h 344"/>
                <a:gd name="T36" fmla="*/ 6 w 282"/>
                <a:gd name="T37" fmla="*/ 272 h 344"/>
                <a:gd name="T38" fmla="*/ 52 w 282"/>
                <a:gd name="T39" fmla="*/ 272 h 344"/>
                <a:gd name="T40" fmla="*/ 70 w 282"/>
                <a:gd name="T41" fmla="*/ 292 h 344"/>
                <a:gd name="T42" fmla="*/ 102 w 282"/>
                <a:gd name="T43" fmla="*/ 342 h 344"/>
                <a:gd name="T44" fmla="*/ 132 w 282"/>
                <a:gd name="T45" fmla="*/ 340 h 344"/>
                <a:gd name="T46" fmla="*/ 152 w 282"/>
                <a:gd name="T47" fmla="*/ 290 h 344"/>
                <a:gd name="T48" fmla="*/ 172 w 282"/>
                <a:gd name="T49" fmla="*/ 292 h 344"/>
                <a:gd name="T50" fmla="*/ 170 w 282"/>
                <a:gd name="T51" fmla="*/ 276 h 344"/>
                <a:gd name="T52" fmla="*/ 194 w 282"/>
                <a:gd name="T53" fmla="*/ 276 h 344"/>
                <a:gd name="T54" fmla="*/ 208 w 282"/>
                <a:gd name="T55" fmla="*/ 256 h 344"/>
                <a:gd name="T56" fmla="*/ 222 w 282"/>
                <a:gd name="T57" fmla="*/ 226 h 344"/>
                <a:gd name="T58" fmla="*/ 218 w 282"/>
                <a:gd name="T59" fmla="*/ 208 h 344"/>
                <a:gd name="T60" fmla="*/ 236 w 282"/>
                <a:gd name="T61" fmla="*/ 194 h 344"/>
                <a:gd name="T62" fmla="*/ 238 w 282"/>
                <a:gd name="T63" fmla="*/ 182 h 344"/>
                <a:gd name="T64" fmla="*/ 244 w 282"/>
                <a:gd name="T65" fmla="*/ 172 h 344"/>
                <a:gd name="T66" fmla="*/ 238 w 282"/>
                <a:gd name="T67" fmla="*/ 154 h 344"/>
                <a:gd name="T68" fmla="*/ 262 w 282"/>
                <a:gd name="T69" fmla="*/ 134 h 344"/>
                <a:gd name="T70" fmla="*/ 234 w 282"/>
                <a:gd name="T71" fmla="*/ 112 h 344"/>
                <a:gd name="T72" fmla="*/ 242 w 282"/>
                <a:gd name="T73" fmla="*/ 108 h 344"/>
                <a:gd name="T74" fmla="*/ 266 w 282"/>
                <a:gd name="T75" fmla="*/ 96 h 344"/>
                <a:gd name="T76" fmla="*/ 282 w 282"/>
                <a:gd name="T77" fmla="*/ 74 h 344"/>
                <a:gd name="T78" fmla="*/ 270 w 282"/>
                <a:gd name="T79" fmla="*/ 66 h 344"/>
                <a:gd name="T80" fmla="*/ 270 w 282"/>
                <a:gd name="T81" fmla="*/ 58 h 344"/>
                <a:gd name="T82" fmla="*/ 266 w 282"/>
                <a:gd name="T83" fmla="*/ 58 h 344"/>
                <a:gd name="T84" fmla="*/ 256 w 282"/>
                <a:gd name="T85" fmla="*/ 64 h 344"/>
                <a:gd name="T86" fmla="*/ 234 w 282"/>
                <a:gd name="T87" fmla="*/ 54 h 344"/>
                <a:gd name="T88" fmla="*/ 226 w 282"/>
                <a:gd name="T89" fmla="*/ 42 h 344"/>
                <a:gd name="T90" fmla="*/ 222 w 282"/>
                <a:gd name="T91" fmla="*/ 50 h 344"/>
                <a:gd name="T92" fmla="*/ 208 w 282"/>
                <a:gd name="T93" fmla="*/ 60 h 344"/>
                <a:gd name="T94" fmla="*/ 186 w 282"/>
                <a:gd name="T95" fmla="*/ 60 h 344"/>
                <a:gd name="T96" fmla="*/ 178 w 282"/>
                <a:gd name="T97" fmla="*/ 54 h 344"/>
                <a:gd name="T98" fmla="*/ 170 w 282"/>
                <a:gd name="T99" fmla="*/ 30 h 344"/>
                <a:gd name="T100" fmla="*/ 160 w 282"/>
                <a:gd name="T101" fmla="*/ 2 h 344"/>
                <a:gd name="T102" fmla="*/ 146 w 282"/>
                <a:gd name="T103" fmla="*/ 0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82" h="344">
                  <a:moveTo>
                    <a:pt x="146" y="14"/>
                  </a:moveTo>
                  <a:lnTo>
                    <a:pt x="146" y="14"/>
                  </a:lnTo>
                  <a:lnTo>
                    <a:pt x="132" y="24"/>
                  </a:lnTo>
                  <a:lnTo>
                    <a:pt x="120" y="38"/>
                  </a:lnTo>
                  <a:lnTo>
                    <a:pt x="118" y="38"/>
                  </a:lnTo>
                  <a:lnTo>
                    <a:pt x="118" y="40"/>
                  </a:lnTo>
                  <a:lnTo>
                    <a:pt x="102" y="40"/>
                  </a:lnTo>
                  <a:lnTo>
                    <a:pt x="102" y="40"/>
                  </a:lnTo>
                  <a:lnTo>
                    <a:pt x="92" y="34"/>
                  </a:lnTo>
                  <a:lnTo>
                    <a:pt x="92" y="34"/>
                  </a:lnTo>
                  <a:lnTo>
                    <a:pt x="84" y="38"/>
                  </a:lnTo>
                  <a:lnTo>
                    <a:pt x="78" y="42"/>
                  </a:lnTo>
                  <a:lnTo>
                    <a:pt x="74" y="50"/>
                  </a:lnTo>
                  <a:lnTo>
                    <a:pt x="70" y="60"/>
                  </a:lnTo>
                  <a:lnTo>
                    <a:pt x="70" y="74"/>
                  </a:lnTo>
                  <a:lnTo>
                    <a:pt x="80" y="66"/>
                  </a:lnTo>
                  <a:lnTo>
                    <a:pt x="74" y="92"/>
                  </a:lnTo>
                  <a:lnTo>
                    <a:pt x="74" y="92"/>
                  </a:lnTo>
                  <a:lnTo>
                    <a:pt x="74" y="94"/>
                  </a:lnTo>
                  <a:lnTo>
                    <a:pt x="46" y="116"/>
                  </a:lnTo>
                  <a:lnTo>
                    <a:pt x="46" y="116"/>
                  </a:lnTo>
                  <a:lnTo>
                    <a:pt x="42" y="124"/>
                  </a:lnTo>
                  <a:lnTo>
                    <a:pt x="42" y="128"/>
                  </a:lnTo>
                  <a:lnTo>
                    <a:pt x="48" y="134"/>
                  </a:lnTo>
                  <a:lnTo>
                    <a:pt x="48" y="134"/>
                  </a:lnTo>
                  <a:lnTo>
                    <a:pt x="54" y="140"/>
                  </a:lnTo>
                  <a:lnTo>
                    <a:pt x="56" y="142"/>
                  </a:lnTo>
                  <a:lnTo>
                    <a:pt x="56" y="146"/>
                  </a:lnTo>
                  <a:lnTo>
                    <a:pt x="56" y="146"/>
                  </a:lnTo>
                  <a:lnTo>
                    <a:pt x="56" y="148"/>
                  </a:lnTo>
                  <a:lnTo>
                    <a:pt x="54" y="152"/>
                  </a:lnTo>
                  <a:lnTo>
                    <a:pt x="36" y="166"/>
                  </a:lnTo>
                  <a:lnTo>
                    <a:pt x="36" y="166"/>
                  </a:lnTo>
                  <a:lnTo>
                    <a:pt x="38" y="174"/>
                  </a:lnTo>
                  <a:lnTo>
                    <a:pt x="36" y="184"/>
                  </a:lnTo>
                  <a:lnTo>
                    <a:pt x="36" y="186"/>
                  </a:lnTo>
                  <a:lnTo>
                    <a:pt x="36" y="186"/>
                  </a:lnTo>
                  <a:lnTo>
                    <a:pt x="30" y="190"/>
                  </a:lnTo>
                  <a:lnTo>
                    <a:pt x="30" y="190"/>
                  </a:lnTo>
                  <a:lnTo>
                    <a:pt x="28" y="194"/>
                  </a:lnTo>
                  <a:lnTo>
                    <a:pt x="24" y="200"/>
                  </a:lnTo>
                  <a:lnTo>
                    <a:pt x="14" y="208"/>
                  </a:lnTo>
                  <a:lnTo>
                    <a:pt x="14" y="210"/>
                  </a:lnTo>
                  <a:lnTo>
                    <a:pt x="14" y="210"/>
                  </a:lnTo>
                  <a:lnTo>
                    <a:pt x="16" y="216"/>
                  </a:lnTo>
                  <a:lnTo>
                    <a:pt x="14" y="226"/>
                  </a:lnTo>
                  <a:lnTo>
                    <a:pt x="14" y="226"/>
                  </a:lnTo>
                  <a:lnTo>
                    <a:pt x="16" y="236"/>
                  </a:lnTo>
                  <a:lnTo>
                    <a:pt x="16" y="238"/>
                  </a:lnTo>
                  <a:lnTo>
                    <a:pt x="14" y="242"/>
                  </a:lnTo>
                  <a:lnTo>
                    <a:pt x="6" y="250"/>
                  </a:lnTo>
                  <a:lnTo>
                    <a:pt x="4" y="250"/>
                  </a:lnTo>
                  <a:lnTo>
                    <a:pt x="0" y="252"/>
                  </a:lnTo>
                  <a:lnTo>
                    <a:pt x="0" y="254"/>
                  </a:lnTo>
                  <a:lnTo>
                    <a:pt x="6" y="272"/>
                  </a:lnTo>
                  <a:lnTo>
                    <a:pt x="6" y="272"/>
                  </a:lnTo>
                  <a:lnTo>
                    <a:pt x="6" y="272"/>
                  </a:lnTo>
                  <a:lnTo>
                    <a:pt x="28" y="272"/>
                  </a:lnTo>
                  <a:lnTo>
                    <a:pt x="50" y="272"/>
                  </a:lnTo>
                  <a:lnTo>
                    <a:pt x="52" y="272"/>
                  </a:lnTo>
                  <a:lnTo>
                    <a:pt x="52" y="274"/>
                  </a:lnTo>
                  <a:lnTo>
                    <a:pt x="70" y="290"/>
                  </a:lnTo>
                  <a:lnTo>
                    <a:pt x="70" y="292"/>
                  </a:lnTo>
                  <a:lnTo>
                    <a:pt x="70" y="292"/>
                  </a:lnTo>
                  <a:lnTo>
                    <a:pt x="82" y="322"/>
                  </a:lnTo>
                  <a:lnTo>
                    <a:pt x="102" y="342"/>
                  </a:lnTo>
                  <a:lnTo>
                    <a:pt x="112" y="344"/>
                  </a:lnTo>
                  <a:lnTo>
                    <a:pt x="112" y="320"/>
                  </a:lnTo>
                  <a:lnTo>
                    <a:pt x="132" y="340"/>
                  </a:lnTo>
                  <a:lnTo>
                    <a:pt x="136" y="336"/>
                  </a:lnTo>
                  <a:lnTo>
                    <a:pt x="150" y="306"/>
                  </a:lnTo>
                  <a:lnTo>
                    <a:pt x="152" y="290"/>
                  </a:lnTo>
                  <a:lnTo>
                    <a:pt x="154" y="290"/>
                  </a:lnTo>
                  <a:lnTo>
                    <a:pt x="156" y="290"/>
                  </a:lnTo>
                  <a:lnTo>
                    <a:pt x="172" y="292"/>
                  </a:lnTo>
                  <a:lnTo>
                    <a:pt x="170" y="280"/>
                  </a:lnTo>
                  <a:lnTo>
                    <a:pt x="170" y="278"/>
                  </a:lnTo>
                  <a:lnTo>
                    <a:pt x="170" y="276"/>
                  </a:lnTo>
                  <a:lnTo>
                    <a:pt x="174" y="276"/>
                  </a:lnTo>
                  <a:lnTo>
                    <a:pt x="194" y="276"/>
                  </a:lnTo>
                  <a:lnTo>
                    <a:pt x="194" y="276"/>
                  </a:lnTo>
                  <a:lnTo>
                    <a:pt x="200" y="270"/>
                  </a:lnTo>
                  <a:lnTo>
                    <a:pt x="204" y="262"/>
                  </a:lnTo>
                  <a:lnTo>
                    <a:pt x="208" y="256"/>
                  </a:lnTo>
                  <a:lnTo>
                    <a:pt x="208" y="250"/>
                  </a:lnTo>
                  <a:lnTo>
                    <a:pt x="206" y="222"/>
                  </a:lnTo>
                  <a:lnTo>
                    <a:pt x="222" y="226"/>
                  </a:lnTo>
                  <a:lnTo>
                    <a:pt x="228" y="218"/>
                  </a:lnTo>
                  <a:lnTo>
                    <a:pt x="220" y="210"/>
                  </a:lnTo>
                  <a:lnTo>
                    <a:pt x="218" y="208"/>
                  </a:lnTo>
                  <a:lnTo>
                    <a:pt x="234" y="192"/>
                  </a:lnTo>
                  <a:lnTo>
                    <a:pt x="234" y="194"/>
                  </a:lnTo>
                  <a:lnTo>
                    <a:pt x="236" y="194"/>
                  </a:lnTo>
                  <a:lnTo>
                    <a:pt x="246" y="198"/>
                  </a:lnTo>
                  <a:lnTo>
                    <a:pt x="246" y="196"/>
                  </a:lnTo>
                  <a:lnTo>
                    <a:pt x="238" y="182"/>
                  </a:lnTo>
                  <a:lnTo>
                    <a:pt x="242" y="180"/>
                  </a:lnTo>
                  <a:lnTo>
                    <a:pt x="246" y="178"/>
                  </a:lnTo>
                  <a:lnTo>
                    <a:pt x="244" y="172"/>
                  </a:lnTo>
                  <a:lnTo>
                    <a:pt x="236" y="156"/>
                  </a:lnTo>
                  <a:lnTo>
                    <a:pt x="238" y="156"/>
                  </a:lnTo>
                  <a:lnTo>
                    <a:pt x="238" y="154"/>
                  </a:lnTo>
                  <a:lnTo>
                    <a:pt x="260" y="142"/>
                  </a:lnTo>
                  <a:lnTo>
                    <a:pt x="262" y="134"/>
                  </a:lnTo>
                  <a:lnTo>
                    <a:pt x="262" y="134"/>
                  </a:lnTo>
                  <a:lnTo>
                    <a:pt x="240" y="120"/>
                  </a:lnTo>
                  <a:lnTo>
                    <a:pt x="236" y="116"/>
                  </a:lnTo>
                  <a:lnTo>
                    <a:pt x="234" y="112"/>
                  </a:lnTo>
                  <a:lnTo>
                    <a:pt x="234" y="112"/>
                  </a:lnTo>
                  <a:lnTo>
                    <a:pt x="236" y="108"/>
                  </a:lnTo>
                  <a:lnTo>
                    <a:pt x="242" y="108"/>
                  </a:lnTo>
                  <a:lnTo>
                    <a:pt x="266" y="112"/>
                  </a:lnTo>
                  <a:lnTo>
                    <a:pt x="266" y="98"/>
                  </a:lnTo>
                  <a:lnTo>
                    <a:pt x="266" y="96"/>
                  </a:lnTo>
                  <a:lnTo>
                    <a:pt x="278" y="84"/>
                  </a:lnTo>
                  <a:lnTo>
                    <a:pt x="282" y="74"/>
                  </a:lnTo>
                  <a:lnTo>
                    <a:pt x="282" y="74"/>
                  </a:lnTo>
                  <a:lnTo>
                    <a:pt x="276" y="72"/>
                  </a:lnTo>
                  <a:lnTo>
                    <a:pt x="270" y="66"/>
                  </a:lnTo>
                  <a:lnTo>
                    <a:pt x="270" y="66"/>
                  </a:lnTo>
                  <a:lnTo>
                    <a:pt x="270" y="64"/>
                  </a:lnTo>
                  <a:lnTo>
                    <a:pt x="270" y="60"/>
                  </a:lnTo>
                  <a:lnTo>
                    <a:pt x="270" y="58"/>
                  </a:lnTo>
                  <a:lnTo>
                    <a:pt x="268" y="58"/>
                  </a:lnTo>
                  <a:lnTo>
                    <a:pt x="266" y="58"/>
                  </a:lnTo>
                  <a:lnTo>
                    <a:pt x="266" y="58"/>
                  </a:lnTo>
                  <a:lnTo>
                    <a:pt x="262" y="62"/>
                  </a:lnTo>
                  <a:lnTo>
                    <a:pt x="256" y="64"/>
                  </a:lnTo>
                  <a:lnTo>
                    <a:pt x="256" y="64"/>
                  </a:lnTo>
                  <a:lnTo>
                    <a:pt x="250" y="62"/>
                  </a:lnTo>
                  <a:lnTo>
                    <a:pt x="244" y="62"/>
                  </a:lnTo>
                  <a:lnTo>
                    <a:pt x="234" y="54"/>
                  </a:lnTo>
                  <a:lnTo>
                    <a:pt x="234" y="54"/>
                  </a:lnTo>
                  <a:lnTo>
                    <a:pt x="234" y="54"/>
                  </a:lnTo>
                  <a:lnTo>
                    <a:pt x="226" y="42"/>
                  </a:lnTo>
                  <a:lnTo>
                    <a:pt x="226" y="44"/>
                  </a:lnTo>
                  <a:lnTo>
                    <a:pt x="226" y="44"/>
                  </a:lnTo>
                  <a:lnTo>
                    <a:pt x="222" y="50"/>
                  </a:lnTo>
                  <a:lnTo>
                    <a:pt x="216" y="58"/>
                  </a:lnTo>
                  <a:lnTo>
                    <a:pt x="216" y="58"/>
                  </a:lnTo>
                  <a:lnTo>
                    <a:pt x="208" y="60"/>
                  </a:lnTo>
                  <a:lnTo>
                    <a:pt x="200" y="62"/>
                  </a:lnTo>
                  <a:lnTo>
                    <a:pt x="194" y="62"/>
                  </a:lnTo>
                  <a:lnTo>
                    <a:pt x="186" y="60"/>
                  </a:lnTo>
                  <a:lnTo>
                    <a:pt x="186" y="60"/>
                  </a:lnTo>
                  <a:lnTo>
                    <a:pt x="182" y="58"/>
                  </a:lnTo>
                  <a:lnTo>
                    <a:pt x="178" y="54"/>
                  </a:lnTo>
                  <a:lnTo>
                    <a:pt x="174" y="46"/>
                  </a:lnTo>
                  <a:lnTo>
                    <a:pt x="170" y="30"/>
                  </a:lnTo>
                  <a:lnTo>
                    <a:pt x="170" y="30"/>
                  </a:lnTo>
                  <a:lnTo>
                    <a:pt x="166" y="12"/>
                  </a:lnTo>
                  <a:lnTo>
                    <a:pt x="164" y="6"/>
                  </a:lnTo>
                  <a:lnTo>
                    <a:pt x="160" y="2"/>
                  </a:lnTo>
                  <a:lnTo>
                    <a:pt x="160" y="2"/>
                  </a:lnTo>
                  <a:lnTo>
                    <a:pt x="154" y="0"/>
                  </a:lnTo>
                  <a:lnTo>
                    <a:pt x="146" y="0"/>
                  </a:lnTo>
                  <a:lnTo>
                    <a:pt x="148" y="14"/>
                  </a:lnTo>
                  <a:lnTo>
                    <a:pt x="146" y="14"/>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24" name="Freeform 23"/>
            <p:cNvSpPr>
              <a:spLocks/>
            </p:cNvSpPr>
            <p:nvPr/>
          </p:nvSpPr>
          <p:spPr bwMode="auto">
            <a:xfrm>
              <a:off x="4924425" y="4091894"/>
              <a:ext cx="384175" cy="444500"/>
            </a:xfrm>
            <a:custGeom>
              <a:avLst/>
              <a:gdLst>
                <a:gd name="T0" fmla="*/ 136 w 242"/>
                <a:gd name="T1" fmla="*/ 8 h 280"/>
                <a:gd name="T2" fmla="*/ 116 w 242"/>
                <a:gd name="T3" fmla="*/ 10 h 280"/>
                <a:gd name="T4" fmla="*/ 84 w 242"/>
                <a:gd name="T5" fmla="*/ 4 h 280"/>
                <a:gd name="T6" fmla="*/ 62 w 242"/>
                <a:gd name="T7" fmla="*/ 28 h 280"/>
                <a:gd name="T8" fmla="*/ 54 w 242"/>
                <a:gd name="T9" fmla="*/ 64 h 280"/>
                <a:gd name="T10" fmla="*/ 44 w 242"/>
                <a:gd name="T11" fmla="*/ 74 h 280"/>
                <a:gd name="T12" fmla="*/ 42 w 242"/>
                <a:gd name="T13" fmla="*/ 88 h 280"/>
                <a:gd name="T14" fmla="*/ 32 w 242"/>
                <a:gd name="T15" fmla="*/ 106 h 280"/>
                <a:gd name="T16" fmla="*/ 6 w 242"/>
                <a:gd name="T17" fmla="*/ 140 h 280"/>
                <a:gd name="T18" fmla="*/ 0 w 242"/>
                <a:gd name="T19" fmla="*/ 148 h 280"/>
                <a:gd name="T20" fmla="*/ 20 w 242"/>
                <a:gd name="T21" fmla="*/ 186 h 280"/>
                <a:gd name="T22" fmla="*/ 30 w 242"/>
                <a:gd name="T23" fmla="*/ 202 h 280"/>
                <a:gd name="T24" fmla="*/ 30 w 242"/>
                <a:gd name="T25" fmla="*/ 206 h 280"/>
                <a:gd name="T26" fmla="*/ 28 w 242"/>
                <a:gd name="T27" fmla="*/ 210 h 280"/>
                <a:gd name="T28" fmla="*/ 40 w 242"/>
                <a:gd name="T29" fmla="*/ 214 h 280"/>
                <a:gd name="T30" fmla="*/ 48 w 242"/>
                <a:gd name="T31" fmla="*/ 224 h 280"/>
                <a:gd name="T32" fmla="*/ 56 w 242"/>
                <a:gd name="T33" fmla="*/ 262 h 280"/>
                <a:gd name="T34" fmla="*/ 64 w 242"/>
                <a:gd name="T35" fmla="*/ 270 h 280"/>
                <a:gd name="T36" fmla="*/ 74 w 242"/>
                <a:gd name="T37" fmla="*/ 272 h 280"/>
                <a:gd name="T38" fmla="*/ 84 w 242"/>
                <a:gd name="T39" fmla="*/ 268 h 280"/>
                <a:gd name="T40" fmla="*/ 90 w 242"/>
                <a:gd name="T41" fmla="*/ 260 h 280"/>
                <a:gd name="T42" fmla="*/ 104 w 242"/>
                <a:gd name="T43" fmla="*/ 250 h 280"/>
                <a:gd name="T44" fmla="*/ 122 w 242"/>
                <a:gd name="T45" fmla="*/ 270 h 280"/>
                <a:gd name="T46" fmla="*/ 134 w 242"/>
                <a:gd name="T47" fmla="*/ 272 h 280"/>
                <a:gd name="T48" fmla="*/ 150 w 242"/>
                <a:gd name="T49" fmla="*/ 268 h 280"/>
                <a:gd name="T50" fmla="*/ 166 w 242"/>
                <a:gd name="T51" fmla="*/ 280 h 280"/>
                <a:gd name="T52" fmla="*/ 170 w 242"/>
                <a:gd name="T53" fmla="*/ 246 h 280"/>
                <a:gd name="T54" fmla="*/ 180 w 242"/>
                <a:gd name="T55" fmla="*/ 234 h 280"/>
                <a:gd name="T56" fmla="*/ 172 w 242"/>
                <a:gd name="T57" fmla="*/ 224 h 280"/>
                <a:gd name="T58" fmla="*/ 178 w 242"/>
                <a:gd name="T59" fmla="*/ 220 h 280"/>
                <a:gd name="T60" fmla="*/ 204 w 242"/>
                <a:gd name="T61" fmla="*/ 188 h 280"/>
                <a:gd name="T62" fmla="*/ 204 w 242"/>
                <a:gd name="T63" fmla="*/ 204 h 280"/>
                <a:gd name="T64" fmla="*/ 226 w 242"/>
                <a:gd name="T65" fmla="*/ 172 h 280"/>
                <a:gd name="T66" fmla="*/ 228 w 242"/>
                <a:gd name="T67" fmla="*/ 136 h 280"/>
                <a:gd name="T68" fmla="*/ 214 w 242"/>
                <a:gd name="T69" fmla="*/ 136 h 280"/>
                <a:gd name="T70" fmla="*/ 210 w 242"/>
                <a:gd name="T71" fmla="*/ 128 h 280"/>
                <a:gd name="T72" fmla="*/ 230 w 242"/>
                <a:gd name="T73" fmla="*/ 116 h 280"/>
                <a:gd name="T74" fmla="*/ 240 w 242"/>
                <a:gd name="T75" fmla="*/ 106 h 280"/>
                <a:gd name="T76" fmla="*/ 232 w 242"/>
                <a:gd name="T77" fmla="*/ 70 h 280"/>
                <a:gd name="T78" fmla="*/ 220 w 242"/>
                <a:gd name="T79" fmla="*/ 68 h 280"/>
                <a:gd name="T80" fmla="*/ 220 w 242"/>
                <a:gd name="T81" fmla="*/ 64 h 280"/>
                <a:gd name="T82" fmla="*/ 214 w 242"/>
                <a:gd name="T83" fmla="*/ 54 h 280"/>
                <a:gd name="T84" fmla="*/ 172 w 242"/>
                <a:gd name="T85" fmla="*/ 48 h 280"/>
                <a:gd name="T86" fmla="*/ 156 w 242"/>
                <a:gd name="T87" fmla="*/ 64 h 280"/>
                <a:gd name="T88" fmla="*/ 154 w 242"/>
                <a:gd name="T89" fmla="*/ 36 h 280"/>
                <a:gd name="T90" fmla="*/ 178 w 242"/>
                <a:gd name="T91" fmla="*/ 12 h 2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42" h="280">
                  <a:moveTo>
                    <a:pt x="148" y="4"/>
                  </a:moveTo>
                  <a:lnTo>
                    <a:pt x="148" y="4"/>
                  </a:lnTo>
                  <a:lnTo>
                    <a:pt x="136" y="8"/>
                  </a:lnTo>
                  <a:lnTo>
                    <a:pt x="126" y="12"/>
                  </a:lnTo>
                  <a:lnTo>
                    <a:pt x="126" y="12"/>
                  </a:lnTo>
                  <a:lnTo>
                    <a:pt x="116" y="10"/>
                  </a:lnTo>
                  <a:lnTo>
                    <a:pt x="102" y="6"/>
                  </a:lnTo>
                  <a:lnTo>
                    <a:pt x="84" y="4"/>
                  </a:lnTo>
                  <a:lnTo>
                    <a:pt x="84" y="4"/>
                  </a:lnTo>
                  <a:lnTo>
                    <a:pt x="78" y="6"/>
                  </a:lnTo>
                  <a:lnTo>
                    <a:pt x="74" y="12"/>
                  </a:lnTo>
                  <a:lnTo>
                    <a:pt x="62" y="28"/>
                  </a:lnTo>
                  <a:lnTo>
                    <a:pt x="74" y="52"/>
                  </a:lnTo>
                  <a:lnTo>
                    <a:pt x="54" y="64"/>
                  </a:lnTo>
                  <a:lnTo>
                    <a:pt x="54" y="64"/>
                  </a:lnTo>
                  <a:lnTo>
                    <a:pt x="38" y="60"/>
                  </a:lnTo>
                  <a:lnTo>
                    <a:pt x="38" y="60"/>
                  </a:lnTo>
                  <a:lnTo>
                    <a:pt x="44" y="74"/>
                  </a:lnTo>
                  <a:lnTo>
                    <a:pt x="44" y="78"/>
                  </a:lnTo>
                  <a:lnTo>
                    <a:pt x="44" y="82"/>
                  </a:lnTo>
                  <a:lnTo>
                    <a:pt x="42" y="88"/>
                  </a:lnTo>
                  <a:lnTo>
                    <a:pt x="42" y="88"/>
                  </a:lnTo>
                  <a:lnTo>
                    <a:pt x="36" y="100"/>
                  </a:lnTo>
                  <a:lnTo>
                    <a:pt x="32" y="106"/>
                  </a:lnTo>
                  <a:lnTo>
                    <a:pt x="4" y="132"/>
                  </a:lnTo>
                  <a:lnTo>
                    <a:pt x="10" y="136"/>
                  </a:lnTo>
                  <a:lnTo>
                    <a:pt x="6" y="140"/>
                  </a:lnTo>
                  <a:lnTo>
                    <a:pt x="6" y="140"/>
                  </a:lnTo>
                  <a:lnTo>
                    <a:pt x="2" y="144"/>
                  </a:lnTo>
                  <a:lnTo>
                    <a:pt x="0" y="148"/>
                  </a:lnTo>
                  <a:lnTo>
                    <a:pt x="0" y="152"/>
                  </a:lnTo>
                  <a:lnTo>
                    <a:pt x="0" y="156"/>
                  </a:lnTo>
                  <a:lnTo>
                    <a:pt x="20" y="186"/>
                  </a:lnTo>
                  <a:lnTo>
                    <a:pt x="20" y="186"/>
                  </a:lnTo>
                  <a:lnTo>
                    <a:pt x="20" y="186"/>
                  </a:lnTo>
                  <a:lnTo>
                    <a:pt x="30" y="202"/>
                  </a:lnTo>
                  <a:lnTo>
                    <a:pt x="30" y="204"/>
                  </a:lnTo>
                  <a:lnTo>
                    <a:pt x="30" y="204"/>
                  </a:lnTo>
                  <a:lnTo>
                    <a:pt x="30" y="206"/>
                  </a:lnTo>
                  <a:lnTo>
                    <a:pt x="30" y="208"/>
                  </a:lnTo>
                  <a:lnTo>
                    <a:pt x="30" y="208"/>
                  </a:lnTo>
                  <a:lnTo>
                    <a:pt x="28" y="210"/>
                  </a:lnTo>
                  <a:lnTo>
                    <a:pt x="28" y="210"/>
                  </a:lnTo>
                  <a:lnTo>
                    <a:pt x="34" y="210"/>
                  </a:lnTo>
                  <a:lnTo>
                    <a:pt x="40" y="214"/>
                  </a:lnTo>
                  <a:lnTo>
                    <a:pt x="40" y="214"/>
                  </a:lnTo>
                  <a:lnTo>
                    <a:pt x="44" y="218"/>
                  </a:lnTo>
                  <a:lnTo>
                    <a:pt x="48" y="224"/>
                  </a:lnTo>
                  <a:lnTo>
                    <a:pt x="50" y="234"/>
                  </a:lnTo>
                  <a:lnTo>
                    <a:pt x="52" y="246"/>
                  </a:lnTo>
                  <a:lnTo>
                    <a:pt x="56" y="262"/>
                  </a:lnTo>
                  <a:lnTo>
                    <a:pt x="56" y="262"/>
                  </a:lnTo>
                  <a:lnTo>
                    <a:pt x="58" y="266"/>
                  </a:lnTo>
                  <a:lnTo>
                    <a:pt x="64" y="270"/>
                  </a:lnTo>
                  <a:lnTo>
                    <a:pt x="64" y="270"/>
                  </a:lnTo>
                  <a:lnTo>
                    <a:pt x="68" y="272"/>
                  </a:lnTo>
                  <a:lnTo>
                    <a:pt x="74" y="272"/>
                  </a:lnTo>
                  <a:lnTo>
                    <a:pt x="80" y="270"/>
                  </a:lnTo>
                  <a:lnTo>
                    <a:pt x="84" y="268"/>
                  </a:lnTo>
                  <a:lnTo>
                    <a:pt x="84" y="268"/>
                  </a:lnTo>
                  <a:lnTo>
                    <a:pt x="90" y="264"/>
                  </a:lnTo>
                  <a:lnTo>
                    <a:pt x="90" y="260"/>
                  </a:lnTo>
                  <a:lnTo>
                    <a:pt x="90" y="260"/>
                  </a:lnTo>
                  <a:lnTo>
                    <a:pt x="90" y="258"/>
                  </a:lnTo>
                  <a:lnTo>
                    <a:pt x="104" y="248"/>
                  </a:lnTo>
                  <a:lnTo>
                    <a:pt x="104" y="250"/>
                  </a:lnTo>
                  <a:lnTo>
                    <a:pt x="116" y="268"/>
                  </a:lnTo>
                  <a:lnTo>
                    <a:pt x="116" y="268"/>
                  </a:lnTo>
                  <a:lnTo>
                    <a:pt x="122" y="270"/>
                  </a:lnTo>
                  <a:lnTo>
                    <a:pt x="130" y="272"/>
                  </a:lnTo>
                  <a:lnTo>
                    <a:pt x="134" y="272"/>
                  </a:lnTo>
                  <a:lnTo>
                    <a:pt x="134" y="272"/>
                  </a:lnTo>
                  <a:lnTo>
                    <a:pt x="130" y="262"/>
                  </a:lnTo>
                  <a:lnTo>
                    <a:pt x="146" y="268"/>
                  </a:lnTo>
                  <a:lnTo>
                    <a:pt x="150" y="268"/>
                  </a:lnTo>
                  <a:lnTo>
                    <a:pt x="150" y="268"/>
                  </a:lnTo>
                  <a:lnTo>
                    <a:pt x="152" y="270"/>
                  </a:lnTo>
                  <a:lnTo>
                    <a:pt x="166" y="280"/>
                  </a:lnTo>
                  <a:lnTo>
                    <a:pt x="170" y="274"/>
                  </a:lnTo>
                  <a:lnTo>
                    <a:pt x="168" y="248"/>
                  </a:lnTo>
                  <a:lnTo>
                    <a:pt x="170" y="246"/>
                  </a:lnTo>
                  <a:lnTo>
                    <a:pt x="170" y="246"/>
                  </a:lnTo>
                  <a:lnTo>
                    <a:pt x="180" y="234"/>
                  </a:lnTo>
                  <a:lnTo>
                    <a:pt x="180" y="234"/>
                  </a:lnTo>
                  <a:lnTo>
                    <a:pt x="180" y="232"/>
                  </a:lnTo>
                  <a:lnTo>
                    <a:pt x="176" y="226"/>
                  </a:lnTo>
                  <a:lnTo>
                    <a:pt x="172" y="224"/>
                  </a:lnTo>
                  <a:lnTo>
                    <a:pt x="174" y="222"/>
                  </a:lnTo>
                  <a:lnTo>
                    <a:pt x="176" y="220"/>
                  </a:lnTo>
                  <a:lnTo>
                    <a:pt x="178" y="220"/>
                  </a:lnTo>
                  <a:lnTo>
                    <a:pt x="198" y="186"/>
                  </a:lnTo>
                  <a:lnTo>
                    <a:pt x="200" y="188"/>
                  </a:lnTo>
                  <a:lnTo>
                    <a:pt x="204" y="188"/>
                  </a:lnTo>
                  <a:lnTo>
                    <a:pt x="204" y="188"/>
                  </a:lnTo>
                  <a:lnTo>
                    <a:pt x="204" y="190"/>
                  </a:lnTo>
                  <a:lnTo>
                    <a:pt x="204" y="204"/>
                  </a:lnTo>
                  <a:lnTo>
                    <a:pt x="204" y="204"/>
                  </a:lnTo>
                  <a:lnTo>
                    <a:pt x="228" y="184"/>
                  </a:lnTo>
                  <a:lnTo>
                    <a:pt x="226" y="172"/>
                  </a:lnTo>
                  <a:lnTo>
                    <a:pt x="222" y="172"/>
                  </a:lnTo>
                  <a:lnTo>
                    <a:pt x="214" y="174"/>
                  </a:lnTo>
                  <a:lnTo>
                    <a:pt x="228" y="136"/>
                  </a:lnTo>
                  <a:lnTo>
                    <a:pt x="216" y="136"/>
                  </a:lnTo>
                  <a:lnTo>
                    <a:pt x="216" y="136"/>
                  </a:lnTo>
                  <a:lnTo>
                    <a:pt x="214" y="136"/>
                  </a:lnTo>
                  <a:lnTo>
                    <a:pt x="214" y="134"/>
                  </a:lnTo>
                  <a:lnTo>
                    <a:pt x="210" y="128"/>
                  </a:lnTo>
                  <a:lnTo>
                    <a:pt x="210" y="128"/>
                  </a:lnTo>
                  <a:lnTo>
                    <a:pt x="208" y="122"/>
                  </a:lnTo>
                  <a:lnTo>
                    <a:pt x="210" y="116"/>
                  </a:lnTo>
                  <a:lnTo>
                    <a:pt x="230" y="116"/>
                  </a:lnTo>
                  <a:lnTo>
                    <a:pt x="242" y="116"/>
                  </a:lnTo>
                  <a:lnTo>
                    <a:pt x="242" y="116"/>
                  </a:lnTo>
                  <a:lnTo>
                    <a:pt x="240" y="106"/>
                  </a:lnTo>
                  <a:lnTo>
                    <a:pt x="232" y="92"/>
                  </a:lnTo>
                  <a:lnTo>
                    <a:pt x="216" y="86"/>
                  </a:lnTo>
                  <a:lnTo>
                    <a:pt x="232" y="70"/>
                  </a:lnTo>
                  <a:lnTo>
                    <a:pt x="232" y="66"/>
                  </a:lnTo>
                  <a:lnTo>
                    <a:pt x="224" y="68"/>
                  </a:lnTo>
                  <a:lnTo>
                    <a:pt x="220" y="68"/>
                  </a:lnTo>
                  <a:lnTo>
                    <a:pt x="220" y="66"/>
                  </a:lnTo>
                  <a:lnTo>
                    <a:pt x="220" y="66"/>
                  </a:lnTo>
                  <a:lnTo>
                    <a:pt x="220" y="64"/>
                  </a:lnTo>
                  <a:lnTo>
                    <a:pt x="220" y="64"/>
                  </a:lnTo>
                  <a:lnTo>
                    <a:pt x="218" y="58"/>
                  </a:lnTo>
                  <a:lnTo>
                    <a:pt x="214" y="54"/>
                  </a:lnTo>
                  <a:lnTo>
                    <a:pt x="210" y="50"/>
                  </a:lnTo>
                  <a:lnTo>
                    <a:pt x="204" y="48"/>
                  </a:lnTo>
                  <a:lnTo>
                    <a:pt x="172" y="48"/>
                  </a:lnTo>
                  <a:lnTo>
                    <a:pt x="160" y="64"/>
                  </a:lnTo>
                  <a:lnTo>
                    <a:pt x="160" y="64"/>
                  </a:lnTo>
                  <a:lnTo>
                    <a:pt x="156" y="64"/>
                  </a:lnTo>
                  <a:lnTo>
                    <a:pt x="104" y="48"/>
                  </a:lnTo>
                  <a:lnTo>
                    <a:pt x="154" y="36"/>
                  </a:lnTo>
                  <a:lnTo>
                    <a:pt x="154" y="36"/>
                  </a:lnTo>
                  <a:lnTo>
                    <a:pt x="158" y="34"/>
                  </a:lnTo>
                  <a:lnTo>
                    <a:pt x="162" y="30"/>
                  </a:lnTo>
                  <a:lnTo>
                    <a:pt x="178" y="12"/>
                  </a:lnTo>
                  <a:lnTo>
                    <a:pt x="162" y="0"/>
                  </a:lnTo>
                  <a:lnTo>
                    <a:pt x="148" y="4"/>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25" name="Freeform 24"/>
            <p:cNvSpPr>
              <a:spLocks/>
            </p:cNvSpPr>
            <p:nvPr/>
          </p:nvSpPr>
          <p:spPr bwMode="auto">
            <a:xfrm>
              <a:off x="4549775" y="3707719"/>
              <a:ext cx="485775" cy="593725"/>
            </a:xfrm>
            <a:custGeom>
              <a:avLst/>
              <a:gdLst>
                <a:gd name="T0" fmla="*/ 192 w 306"/>
                <a:gd name="T1" fmla="*/ 106 h 374"/>
                <a:gd name="T2" fmla="*/ 180 w 306"/>
                <a:gd name="T3" fmla="*/ 70 h 374"/>
                <a:gd name="T4" fmla="*/ 142 w 306"/>
                <a:gd name="T5" fmla="*/ 46 h 374"/>
                <a:gd name="T6" fmla="*/ 110 w 306"/>
                <a:gd name="T7" fmla="*/ 34 h 374"/>
                <a:gd name="T8" fmla="*/ 96 w 306"/>
                <a:gd name="T9" fmla="*/ 22 h 374"/>
                <a:gd name="T10" fmla="*/ 76 w 306"/>
                <a:gd name="T11" fmla="*/ 2 h 374"/>
                <a:gd name="T12" fmla="*/ 96 w 306"/>
                <a:gd name="T13" fmla="*/ 34 h 374"/>
                <a:gd name="T14" fmla="*/ 86 w 306"/>
                <a:gd name="T15" fmla="*/ 60 h 374"/>
                <a:gd name="T16" fmla="*/ 74 w 306"/>
                <a:gd name="T17" fmla="*/ 72 h 374"/>
                <a:gd name="T18" fmla="*/ 64 w 306"/>
                <a:gd name="T19" fmla="*/ 66 h 374"/>
                <a:gd name="T20" fmla="*/ 38 w 306"/>
                <a:gd name="T21" fmla="*/ 46 h 374"/>
                <a:gd name="T22" fmla="*/ 46 w 306"/>
                <a:gd name="T23" fmla="*/ 70 h 374"/>
                <a:gd name="T24" fmla="*/ 46 w 306"/>
                <a:gd name="T25" fmla="*/ 74 h 374"/>
                <a:gd name="T26" fmla="*/ 28 w 306"/>
                <a:gd name="T27" fmla="*/ 88 h 374"/>
                <a:gd name="T28" fmla="*/ 22 w 306"/>
                <a:gd name="T29" fmla="*/ 94 h 374"/>
                <a:gd name="T30" fmla="*/ 24 w 306"/>
                <a:gd name="T31" fmla="*/ 116 h 374"/>
                <a:gd name="T32" fmla="*/ 18 w 306"/>
                <a:gd name="T33" fmla="*/ 126 h 374"/>
                <a:gd name="T34" fmla="*/ 16 w 306"/>
                <a:gd name="T35" fmla="*/ 126 h 374"/>
                <a:gd name="T36" fmla="*/ 2 w 306"/>
                <a:gd name="T37" fmla="*/ 126 h 374"/>
                <a:gd name="T38" fmla="*/ 18 w 306"/>
                <a:gd name="T39" fmla="*/ 144 h 374"/>
                <a:gd name="T40" fmla="*/ 28 w 306"/>
                <a:gd name="T41" fmla="*/ 162 h 374"/>
                <a:gd name="T42" fmla="*/ 42 w 306"/>
                <a:gd name="T43" fmla="*/ 160 h 374"/>
                <a:gd name="T44" fmla="*/ 60 w 306"/>
                <a:gd name="T45" fmla="*/ 166 h 374"/>
                <a:gd name="T46" fmla="*/ 70 w 306"/>
                <a:gd name="T47" fmla="*/ 178 h 374"/>
                <a:gd name="T48" fmla="*/ 68 w 306"/>
                <a:gd name="T49" fmla="*/ 200 h 374"/>
                <a:gd name="T50" fmla="*/ 72 w 306"/>
                <a:gd name="T51" fmla="*/ 210 h 374"/>
                <a:gd name="T52" fmla="*/ 60 w 306"/>
                <a:gd name="T53" fmla="*/ 218 h 374"/>
                <a:gd name="T54" fmla="*/ 52 w 306"/>
                <a:gd name="T55" fmla="*/ 224 h 374"/>
                <a:gd name="T56" fmla="*/ 50 w 306"/>
                <a:gd name="T57" fmla="*/ 230 h 374"/>
                <a:gd name="T58" fmla="*/ 52 w 306"/>
                <a:gd name="T59" fmla="*/ 254 h 374"/>
                <a:gd name="T60" fmla="*/ 76 w 306"/>
                <a:gd name="T61" fmla="*/ 258 h 374"/>
                <a:gd name="T62" fmla="*/ 102 w 306"/>
                <a:gd name="T63" fmla="*/ 352 h 374"/>
                <a:gd name="T64" fmla="*/ 100 w 306"/>
                <a:gd name="T65" fmla="*/ 364 h 374"/>
                <a:gd name="T66" fmla="*/ 146 w 306"/>
                <a:gd name="T67" fmla="*/ 346 h 374"/>
                <a:gd name="T68" fmla="*/ 134 w 306"/>
                <a:gd name="T69" fmla="*/ 374 h 374"/>
                <a:gd name="T70" fmla="*/ 146 w 306"/>
                <a:gd name="T71" fmla="*/ 366 h 374"/>
                <a:gd name="T72" fmla="*/ 156 w 306"/>
                <a:gd name="T73" fmla="*/ 350 h 374"/>
                <a:gd name="T74" fmla="*/ 174 w 306"/>
                <a:gd name="T75" fmla="*/ 340 h 374"/>
                <a:gd name="T76" fmla="*/ 220 w 306"/>
                <a:gd name="T77" fmla="*/ 360 h 374"/>
                <a:gd name="T78" fmla="*/ 260 w 306"/>
                <a:gd name="T79" fmla="*/ 342 h 374"/>
                <a:gd name="T80" fmla="*/ 272 w 306"/>
                <a:gd name="T81" fmla="*/ 320 h 374"/>
                <a:gd name="T82" fmla="*/ 260 w 306"/>
                <a:gd name="T83" fmla="*/ 296 h 374"/>
                <a:gd name="T84" fmla="*/ 300 w 306"/>
                <a:gd name="T85" fmla="*/ 292 h 374"/>
                <a:gd name="T86" fmla="*/ 306 w 306"/>
                <a:gd name="T87" fmla="*/ 246 h 374"/>
                <a:gd name="T88" fmla="*/ 290 w 306"/>
                <a:gd name="T89" fmla="*/ 226 h 374"/>
                <a:gd name="T90" fmla="*/ 272 w 306"/>
                <a:gd name="T91" fmla="*/ 232 h 374"/>
                <a:gd name="T92" fmla="*/ 256 w 306"/>
                <a:gd name="T93" fmla="*/ 226 h 374"/>
                <a:gd name="T94" fmla="*/ 244 w 306"/>
                <a:gd name="T95" fmla="*/ 210 h 374"/>
                <a:gd name="T96" fmla="*/ 226 w 306"/>
                <a:gd name="T97" fmla="*/ 198 h 374"/>
                <a:gd name="T98" fmla="*/ 216 w 306"/>
                <a:gd name="T99" fmla="*/ 186 h 374"/>
                <a:gd name="T100" fmla="*/ 216 w 306"/>
                <a:gd name="T101" fmla="*/ 180 h 374"/>
                <a:gd name="T102" fmla="*/ 230 w 306"/>
                <a:gd name="T103" fmla="*/ 152 h 374"/>
                <a:gd name="T104" fmla="*/ 234 w 306"/>
                <a:gd name="T105" fmla="*/ 128 h 374"/>
                <a:gd name="T106" fmla="*/ 258 w 306"/>
                <a:gd name="T107" fmla="*/ 130 h 374"/>
                <a:gd name="T108" fmla="*/ 260 w 306"/>
                <a:gd name="T109" fmla="*/ 104 h 374"/>
                <a:gd name="T110" fmla="*/ 230 w 306"/>
                <a:gd name="T111" fmla="*/ 122 h 374"/>
                <a:gd name="T112" fmla="*/ 214 w 306"/>
                <a:gd name="T113" fmla="*/ 120 h 374"/>
                <a:gd name="T114" fmla="*/ 194 w 306"/>
                <a:gd name="T115" fmla="*/ 106 h 3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06" h="374">
                  <a:moveTo>
                    <a:pt x="192" y="106"/>
                  </a:moveTo>
                  <a:lnTo>
                    <a:pt x="192" y="106"/>
                  </a:lnTo>
                  <a:lnTo>
                    <a:pt x="192" y="106"/>
                  </a:lnTo>
                  <a:lnTo>
                    <a:pt x="192" y="106"/>
                  </a:lnTo>
                  <a:lnTo>
                    <a:pt x="186" y="86"/>
                  </a:lnTo>
                  <a:lnTo>
                    <a:pt x="180" y="70"/>
                  </a:lnTo>
                  <a:lnTo>
                    <a:pt x="174" y="60"/>
                  </a:lnTo>
                  <a:lnTo>
                    <a:pt x="170" y="56"/>
                  </a:lnTo>
                  <a:lnTo>
                    <a:pt x="142" y="46"/>
                  </a:lnTo>
                  <a:lnTo>
                    <a:pt x="142" y="46"/>
                  </a:lnTo>
                  <a:lnTo>
                    <a:pt x="122" y="40"/>
                  </a:lnTo>
                  <a:lnTo>
                    <a:pt x="110" y="34"/>
                  </a:lnTo>
                  <a:lnTo>
                    <a:pt x="110" y="34"/>
                  </a:lnTo>
                  <a:lnTo>
                    <a:pt x="104" y="30"/>
                  </a:lnTo>
                  <a:lnTo>
                    <a:pt x="96" y="22"/>
                  </a:lnTo>
                  <a:lnTo>
                    <a:pt x="80" y="0"/>
                  </a:lnTo>
                  <a:lnTo>
                    <a:pt x="74" y="0"/>
                  </a:lnTo>
                  <a:lnTo>
                    <a:pt x="76" y="2"/>
                  </a:lnTo>
                  <a:lnTo>
                    <a:pt x="76" y="2"/>
                  </a:lnTo>
                  <a:lnTo>
                    <a:pt x="82" y="14"/>
                  </a:lnTo>
                  <a:lnTo>
                    <a:pt x="96" y="34"/>
                  </a:lnTo>
                  <a:lnTo>
                    <a:pt x="98" y="36"/>
                  </a:lnTo>
                  <a:lnTo>
                    <a:pt x="98" y="38"/>
                  </a:lnTo>
                  <a:lnTo>
                    <a:pt x="86" y="60"/>
                  </a:lnTo>
                  <a:lnTo>
                    <a:pt x="86" y="60"/>
                  </a:lnTo>
                  <a:lnTo>
                    <a:pt x="78" y="70"/>
                  </a:lnTo>
                  <a:lnTo>
                    <a:pt x="74" y="72"/>
                  </a:lnTo>
                  <a:lnTo>
                    <a:pt x="72" y="72"/>
                  </a:lnTo>
                  <a:lnTo>
                    <a:pt x="72" y="72"/>
                  </a:lnTo>
                  <a:lnTo>
                    <a:pt x="64" y="66"/>
                  </a:lnTo>
                  <a:lnTo>
                    <a:pt x="52" y="50"/>
                  </a:lnTo>
                  <a:lnTo>
                    <a:pt x="38" y="46"/>
                  </a:lnTo>
                  <a:lnTo>
                    <a:pt x="38" y="46"/>
                  </a:lnTo>
                  <a:lnTo>
                    <a:pt x="40" y="54"/>
                  </a:lnTo>
                  <a:lnTo>
                    <a:pt x="46" y="70"/>
                  </a:lnTo>
                  <a:lnTo>
                    <a:pt x="46" y="70"/>
                  </a:lnTo>
                  <a:lnTo>
                    <a:pt x="46" y="72"/>
                  </a:lnTo>
                  <a:lnTo>
                    <a:pt x="46" y="72"/>
                  </a:lnTo>
                  <a:lnTo>
                    <a:pt x="46" y="74"/>
                  </a:lnTo>
                  <a:lnTo>
                    <a:pt x="44" y="82"/>
                  </a:lnTo>
                  <a:lnTo>
                    <a:pt x="28" y="88"/>
                  </a:lnTo>
                  <a:lnTo>
                    <a:pt x="28" y="88"/>
                  </a:lnTo>
                  <a:lnTo>
                    <a:pt x="24" y="90"/>
                  </a:lnTo>
                  <a:lnTo>
                    <a:pt x="24" y="90"/>
                  </a:lnTo>
                  <a:lnTo>
                    <a:pt x="22" y="94"/>
                  </a:lnTo>
                  <a:lnTo>
                    <a:pt x="22" y="102"/>
                  </a:lnTo>
                  <a:lnTo>
                    <a:pt x="22" y="102"/>
                  </a:lnTo>
                  <a:lnTo>
                    <a:pt x="24" y="116"/>
                  </a:lnTo>
                  <a:lnTo>
                    <a:pt x="20" y="124"/>
                  </a:lnTo>
                  <a:lnTo>
                    <a:pt x="20" y="124"/>
                  </a:lnTo>
                  <a:lnTo>
                    <a:pt x="18" y="126"/>
                  </a:lnTo>
                  <a:lnTo>
                    <a:pt x="16" y="126"/>
                  </a:lnTo>
                  <a:lnTo>
                    <a:pt x="16" y="126"/>
                  </a:lnTo>
                  <a:lnTo>
                    <a:pt x="16" y="126"/>
                  </a:lnTo>
                  <a:lnTo>
                    <a:pt x="0" y="122"/>
                  </a:lnTo>
                  <a:lnTo>
                    <a:pt x="0" y="122"/>
                  </a:lnTo>
                  <a:lnTo>
                    <a:pt x="2" y="126"/>
                  </a:lnTo>
                  <a:lnTo>
                    <a:pt x="8" y="130"/>
                  </a:lnTo>
                  <a:lnTo>
                    <a:pt x="8" y="130"/>
                  </a:lnTo>
                  <a:lnTo>
                    <a:pt x="18" y="144"/>
                  </a:lnTo>
                  <a:lnTo>
                    <a:pt x="28" y="160"/>
                  </a:lnTo>
                  <a:lnTo>
                    <a:pt x="28" y="162"/>
                  </a:lnTo>
                  <a:lnTo>
                    <a:pt x="28" y="162"/>
                  </a:lnTo>
                  <a:lnTo>
                    <a:pt x="36" y="162"/>
                  </a:lnTo>
                  <a:lnTo>
                    <a:pt x="36" y="162"/>
                  </a:lnTo>
                  <a:lnTo>
                    <a:pt x="42" y="160"/>
                  </a:lnTo>
                  <a:lnTo>
                    <a:pt x="48" y="162"/>
                  </a:lnTo>
                  <a:lnTo>
                    <a:pt x="54" y="164"/>
                  </a:lnTo>
                  <a:lnTo>
                    <a:pt x="60" y="166"/>
                  </a:lnTo>
                  <a:lnTo>
                    <a:pt x="70" y="178"/>
                  </a:lnTo>
                  <a:lnTo>
                    <a:pt x="70" y="178"/>
                  </a:lnTo>
                  <a:lnTo>
                    <a:pt x="70" y="178"/>
                  </a:lnTo>
                  <a:lnTo>
                    <a:pt x="70" y="178"/>
                  </a:lnTo>
                  <a:lnTo>
                    <a:pt x="68" y="200"/>
                  </a:lnTo>
                  <a:lnTo>
                    <a:pt x="68" y="200"/>
                  </a:lnTo>
                  <a:lnTo>
                    <a:pt x="72" y="204"/>
                  </a:lnTo>
                  <a:lnTo>
                    <a:pt x="72" y="210"/>
                  </a:lnTo>
                  <a:lnTo>
                    <a:pt x="72" y="210"/>
                  </a:lnTo>
                  <a:lnTo>
                    <a:pt x="68" y="214"/>
                  </a:lnTo>
                  <a:lnTo>
                    <a:pt x="60" y="218"/>
                  </a:lnTo>
                  <a:lnTo>
                    <a:pt x="60" y="218"/>
                  </a:lnTo>
                  <a:lnTo>
                    <a:pt x="56" y="218"/>
                  </a:lnTo>
                  <a:lnTo>
                    <a:pt x="54" y="220"/>
                  </a:lnTo>
                  <a:lnTo>
                    <a:pt x="52" y="224"/>
                  </a:lnTo>
                  <a:lnTo>
                    <a:pt x="50" y="230"/>
                  </a:lnTo>
                  <a:lnTo>
                    <a:pt x="50" y="230"/>
                  </a:lnTo>
                  <a:lnTo>
                    <a:pt x="50" y="230"/>
                  </a:lnTo>
                  <a:lnTo>
                    <a:pt x="50" y="230"/>
                  </a:lnTo>
                  <a:lnTo>
                    <a:pt x="44" y="244"/>
                  </a:lnTo>
                  <a:lnTo>
                    <a:pt x="52" y="254"/>
                  </a:lnTo>
                  <a:lnTo>
                    <a:pt x="74" y="258"/>
                  </a:lnTo>
                  <a:lnTo>
                    <a:pt x="76" y="258"/>
                  </a:lnTo>
                  <a:lnTo>
                    <a:pt x="76" y="258"/>
                  </a:lnTo>
                  <a:lnTo>
                    <a:pt x="86" y="268"/>
                  </a:lnTo>
                  <a:lnTo>
                    <a:pt x="72" y="288"/>
                  </a:lnTo>
                  <a:lnTo>
                    <a:pt x="102" y="352"/>
                  </a:lnTo>
                  <a:lnTo>
                    <a:pt x="104" y="354"/>
                  </a:lnTo>
                  <a:lnTo>
                    <a:pt x="98" y="358"/>
                  </a:lnTo>
                  <a:lnTo>
                    <a:pt x="100" y="364"/>
                  </a:lnTo>
                  <a:lnTo>
                    <a:pt x="100" y="364"/>
                  </a:lnTo>
                  <a:lnTo>
                    <a:pt x="156" y="330"/>
                  </a:lnTo>
                  <a:lnTo>
                    <a:pt x="146" y="346"/>
                  </a:lnTo>
                  <a:lnTo>
                    <a:pt x="146" y="346"/>
                  </a:lnTo>
                  <a:lnTo>
                    <a:pt x="138" y="362"/>
                  </a:lnTo>
                  <a:lnTo>
                    <a:pt x="134" y="374"/>
                  </a:lnTo>
                  <a:lnTo>
                    <a:pt x="134" y="374"/>
                  </a:lnTo>
                  <a:lnTo>
                    <a:pt x="140" y="372"/>
                  </a:lnTo>
                  <a:lnTo>
                    <a:pt x="146" y="366"/>
                  </a:lnTo>
                  <a:lnTo>
                    <a:pt x="152" y="360"/>
                  </a:lnTo>
                  <a:lnTo>
                    <a:pt x="156" y="350"/>
                  </a:lnTo>
                  <a:lnTo>
                    <a:pt x="156" y="350"/>
                  </a:lnTo>
                  <a:lnTo>
                    <a:pt x="158" y="350"/>
                  </a:lnTo>
                  <a:lnTo>
                    <a:pt x="172" y="342"/>
                  </a:lnTo>
                  <a:lnTo>
                    <a:pt x="174" y="340"/>
                  </a:lnTo>
                  <a:lnTo>
                    <a:pt x="196" y="358"/>
                  </a:lnTo>
                  <a:lnTo>
                    <a:pt x="220" y="360"/>
                  </a:lnTo>
                  <a:lnTo>
                    <a:pt x="220" y="360"/>
                  </a:lnTo>
                  <a:lnTo>
                    <a:pt x="232" y="368"/>
                  </a:lnTo>
                  <a:lnTo>
                    <a:pt x="260" y="342"/>
                  </a:lnTo>
                  <a:lnTo>
                    <a:pt x="260" y="342"/>
                  </a:lnTo>
                  <a:lnTo>
                    <a:pt x="264" y="336"/>
                  </a:lnTo>
                  <a:lnTo>
                    <a:pt x="268" y="326"/>
                  </a:lnTo>
                  <a:lnTo>
                    <a:pt x="272" y="320"/>
                  </a:lnTo>
                  <a:lnTo>
                    <a:pt x="272" y="320"/>
                  </a:lnTo>
                  <a:lnTo>
                    <a:pt x="270" y="312"/>
                  </a:lnTo>
                  <a:lnTo>
                    <a:pt x="260" y="296"/>
                  </a:lnTo>
                  <a:lnTo>
                    <a:pt x="254" y="286"/>
                  </a:lnTo>
                  <a:lnTo>
                    <a:pt x="288" y="298"/>
                  </a:lnTo>
                  <a:lnTo>
                    <a:pt x="300" y="292"/>
                  </a:lnTo>
                  <a:lnTo>
                    <a:pt x="288" y="270"/>
                  </a:lnTo>
                  <a:lnTo>
                    <a:pt x="288" y="268"/>
                  </a:lnTo>
                  <a:lnTo>
                    <a:pt x="306" y="246"/>
                  </a:lnTo>
                  <a:lnTo>
                    <a:pt x="298" y="234"/>
                  </a:lnTo>
                  <a:lnTo>
                    <a:pt x="298" y="234"/>
                  </a:lnTo>
                  <a:lnTo>
                    <a:pt x="290" y="226"/>
                  </a:lnTo>
                  <a:lnTo>
                    <a:pt x="284" y="222"/>
                  </a:lnTo>
                  <a:lnTo>
                    <a:pt x="282" y="222"/>
                  </a:lnTo>
                  <a:lnTo>
                    <a:pt x="272" y="232"/>
                  </a:lnTo>
                  <a:lnTo>
                    <a:pt x="272" y="230"/>
                  </a:lnTo>
                  <a:lnTo>
                    <a:pt x="270" y="230"/>
                  </a:lnTo>
                  <a:lnTo>
                    <a:pt x="256" y="226"/>
                  </a:lnTo>
                  <a:lnTo>
                    <a:pt x="252" y="214"/>
                  </a:lnTo>
                  <a:lnTo>
                    <a:pt x="252" y="214"/>
                  </a:lnTo>
                  <a:lnTo>
                    <a:pt x="244" y="210"/>
                  </a:lnTo>
                  <a:lnTo>
                    <a:pt x="236" y="204"/>
                  </a:lnTo>
                  <a:lnTo>
                    <a:pt x="226" y="198"/>
                  </a:lnTo>
                  <a:lnTo>
                    <a:pt x="226" y="198"/>
                  </a:lnTo>
                  <a:lnTo>
                    <a:pt x="218" y="192"/>
                  </a:lnTo>
                  <a:lnTo>
                    <a:pt x="216" y="190"/>
                  </a:lnTo>
                  <a:lnTo>
                    <a:pt x="216" y="186"/>
                  </a:lnTo>
                  <a:lnTo>
                    <a:pt x="216" y="186"/>
                  </a:lnTo>
                  <a:lnTo>
                    <a:pt x="214" y="184"/>
                  </a:lnTo>
                  <a:lnTo>
                    <a:pt x="216" y="180"/>
                  </a:lnTo>
                  <a:lnTo>
                    <a:pt x="220" y="170"/>
                  </a:lnTo>
                  <a:lnTo>
                    <a:pt x="220" y="170"/>
                  </a:lnTo>
                  <a:lnTo>
                    <a:pt x="230" y="152"/>
                  </a:lnTo>
                  <a:lnTo>
                    <a:pt x="232" y="144"/>
                  </a:lnTo>
                  <a:lnTo>
                    <a:pt x="234" y="138"/>
                  </a:lnTo>
                  <a:lnTo>
                    <a:pt x="234" y="128"/>
                  </a:lnTo>
                  <a:lnTo>
                    <a:pt x="240" y="128"/>
                  </a:lnTo>
                  <a:lnTo>
                    <a:pt x="258" y="130"/>
                  </a:lnTo>
                  <a:lnTo>
                    <a:pt x="258" y="130"/>
                  </a:lnTo>
                  <a:lnTo>
                    <a:pt x="260" y="122"/>
                  </a:lnTo>
                  <a:lnTo>
                    <a:pt x="264" y="106"/>
                  </a:lnTo>
                  <a:lnTo>
                    <a:pt x="260" y="104"/>
                  </a:lnTo>
                  <a:lnTo>
                    <a:pt x="260" y="104"/>
                  </a:lnTo>
                  <a:lnTo>
                    <a:pt x="242" y="116"/>
                  </a:lnTo>
                  <a:lnTo>
                    <a:pt x="230" y="122"/>
                  </a:lnTo>
                  <a:lnTo>
                    <a:pt x="230" y="122"/>
                  </a:lnTo>
                  <a:lnTo>
                    <a:pt x="222" y="122"/>
                  </a:lnTo>
                  <a:lnTo>
                    <a:pt x="214" y="120"/>
                  </a:lnTo>
                  <a:lnTo>
                    <a:pt x="204" y="114"/>
                  </a:lnTo>
                  <a:lnTo>
                    <a:pt x="194" y="108"/>
                  </a:lnTo>
                  <a:lnTo>
                    <a:pt x="194" y="106"/>
                  </a:lnTo>
                  <a:lnTo>
                    <a:pt x="192" y="106"/>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29" name="Freeform 25"/>
            <p:cNvSpPr>
              <a:spLocks/>
            </p:cNvSpPr>
            <p:nvPr/>
          </p:nvSpPr>
          <p:spPr bwMode="auto">
            <a:xfrm>
              <a:off x="4645025" y="3021919"/>
              <a:ext cx="127000" cy="184150"/>
            </a:xfrm>
            <a:custGeom>
              <a:avLst/>
              <a:gdLst>
                <a:gd name="T0" fmla="*/ 46 w 80"/>
                <a:gd name="T1" fmla="*/ 2 h 116"/>
                <a:gd name="T2" fmla="*/ 44 w 80"/>
                <a:gd name="T3" fmla="*/ 0 h 116"/>
                <a:gd name="T4" fmla="*/ 44 w 80"/>
                <a:gd name="T5" fmla="*/ 0 h 116"/>
                <a:gd name="T6" fmla="*/ 40 w 80"/>
                <a:gd name="T7" fmla="*/ 2 h 116"/>
                <a:gd name="T8" fmla="*/ 38 w 80"/>
                <a:gd name="T9" fmla="*/ 4 h 116"/>
                <a:gd name="T10" fmla="*/ 32 w 80"/>
                <a:gd name="T11" fmla="*/ 14 h 116"/>
                <a:gd name="T12" fmla="*/ 28 w 80"/>
                <a:gd name="T13" fmla="*/ 12 h 116"/>
                <a:gd name="T14" fmla="*/ 28 w 80"/>
                <a:gd name="T15" fmla="*/ 12 h 116"/>
                <a:gd name="T16" fmla="*/ 28 w 80"/>
                <a:gd name="T17" fmla="*/ 14 h 116"/>
                <a:gd name="T18" fmla="*/ 22 w 80"/>
                <a:gd name="T19" fmla="*/ 20 h 116"/>
                <a:gd name="T20" fmla="*/ 18 w 80"/>
                <a:gd name="T21" fmla="*/ 22 h 116"/>
                <a:gd name="T22" fmla="*/ 10 w 80"/>
                <a:gd name="T23" fmla="*/ 26 h 116"/>
                <a:gd name="T24" fmla="*/ 8 w 80"/>
                <a:gd name="T25" fmla="*/ 32 h 116"/>
                <a:gd name="T26" fmla="*/ 8 w 80"/>
                <a:gd name="T27" fmla="*/ 32 h 116"/>
                <a:gd name="T28" fmla="*/ 8 w 80"/>
                <a:gd name="T29" fmla="*/ 44 h 116"/>
                <a:gd name="T30" fmla="*/ 6 w 80"/>
                <a:gd name="T31" fmla="*/ 48 h 116"/>
                <a:gd name="T32" fmla="*/ 4 w 80"/>
                <a:gd name="T33" fmla="*/ 50 h 116"/>
                <a:gd name="T34" fmla="*/ 0 w 80"/>
                <a:gd name="T35" fmla="*/ 60 h 116"/>
                <a:gd name="T36" fmla="*/ 0 w 80"/>
                <a:gd name="T37" fmla="*/ 60 h 116"/>
                <a:gd name="T38" fmla="*/ 0 w 80"/>
                <a:gd name="T39" fmla="*/ 66 h 116"/>
                <a:gd name="T40" fmla="*/ 0 w 80"/>
                <a:gd name="T41" fmla="*/ 78 h 116"/>
                <a:gd name="T42" fmla="*/ 4 w 80"/>
                <a:gd name="T43" fmla="*/ 102 h 116"/>
                <a:gd name="T44" fmla="*/ 4 w 80"/>
                <a:gd name="T45" fmla="*/ 102 h 116"/>
                <a:gd name="T46" fmla="*/ 8 w 80"/>
                <a:gd name="T47" fmla="*/ 106 h 116"/>
                <a:gd name="T48" fmla="*/ 18 w 80"/>
                <a:gd name="T49" fmla="*/ 112 h 116"/>
                <a:gd name="T50" fmla="*/ 36 w 80"/>
                <a:gd name="T51" fmla="*/ 116 h 116"/>
                <a:gd name="T52" fmla="*/ 36 w 80"/>
                <a:gd name="T53" fmla="*/ 116 h 116"/>
                <a:gd name="T54" fmla="*/ 44 w 80"/>
                <a:gd name="T55" fmla="*/ 114 h 116"/>
                <a:gd name="T56" fmla="*/ 54 w 80"/>
                <a:gd name="T57" fmla="*/ 110 h 116"/>
                <a:gd name="T58" fmla="*/ 50 w 80"/>
                <a:gd name="T59" fmla="*/ 100 h 116"/>
                <a:gd name="T60" fmla="*/ 50 w 80"/>
                <a:gd name="T61" fmla="*/ 98 h 116"/>
                <a:gd name="T62" fmla="*/ 50 w 80"/>
                <a:gd name="T63" fmla="*/ 98 h 116"/>
                <a:gd name="T64" fmla="*/ 52 w 80"/>
                <a:gd name="T65" fmla="*/ 90 h 116"/>
                <a:gd name="T66" fmla="*/ 52 w 80"/>
                <a:gd name="T67" fmla="*/ 90 h 116"/>
                <a:gd name="T68" fmla="*/ 60 w 80"/>
                <a:gd name="T69" fmla="*/ 74 h 116"/>
                <a:gd name="T70" fmla="*/ 76 w 80"/>
                <a:gd name="T71" fmla="*/ 74 h 116"/>
                <a:gd name="T72" fmla="*/ 80 w 80"/>
                <a:gd name="T73" fmla="*/ 74 h 116"/>
                <a:gd name="T74" fmla="*/ 80 w 80"/>
                <a:gd name="T75" fmla="*/ 74 h 116"/>
                <a:gd name="T76" fmla="*/ 74 w 80"/>
                <a:gd name="T77" fmla="*/ 64 h 116"/>
                <a:gd name="T78" fmla="*/ 64 w 80"/>
                <a:gd name="T79" fmla="*/ 48 h 116"/>
                <a:gd name="T80" fmla="*/ 58 w 80"/>
                <a:gd name="T81" fmla="*/ 40 h 116"/>
                <a:gd name="T82" fmla="*/ 58 w 80"/>
                <a:gd name="T83" fmla="*/ 40 h 116"/>
                <a:gd name="T84" fmla="*/ 54 w 80"/>
                <a:gd name="T85" fmla="*/ 30 h 116"/>
                <a:gd name="T86" fmla="*/ 52 w 80"/>
                <a:gd name="T87" fmla="*/ 18 h 116"/>
                <a:gd name="T88" fmla="*/ 52 w 80"/>
                <a:gd name="T89" fmla="*/ 18 h 116"/>
                <a:gd name="T90" fmla="*/ 48 w 80"/>
                <a:gd name="T91" fmla="*/ 8 h 116"/>
                <a:gd name="T92" fmla="*/ 46 w 80"/>
                <a:gd name="T93" fmla="*/ 2 h 116"/>
                <a:gd name="T94" fmla="*/ 46 w 80"/>
                <a:gd name="T95" fmla="*/ 2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80" h="116">
                  <a:moveTo>
                    <a:pt x="46" y="2"/>
                  </a:moveTo>
                  <a:lnTo>
                    <a:pt x="44" y="0"/>
                  </a:lnTo>
                  <a:lnTo>
                    <a:pt x="44" y="0"/>
                  </a:lnTo>
                  <a:lnTo>
                    <a:pt x="40" y="2"/>
                  </a:lnTo>
                  <a:lnTo>
                    <a:pt x="38" y="4"/>
                  </a:lnTo>
                  <a:lnTo>
                    <a:pt x="32" y="14"/>
                  </a:lnTo>
                  <a:lnTo>
                    <a:pt x="28" y="12"/>
                  </a:lnTo>
                  <a:lnTo>
                    <a:pt x="28" y="12"/>
                  </a:lnTo>
                  <a:lnTo>
                    <a:pt x="28" y="14"/>
                  </a:lnTo>
                  <a:lnTo>
                    <a:pt x="22" y="20"/>
                  </a:lnTo>
                  <a:lnTo>
                    <a:pt x="18" y="22"/>
                  </a:lnTo>
                  <a:lnTo>
                    <a:pt x="10" y="26"/>
                  </a:lnTo>
                  <a:lnTo>
                    <a:pt x="8" y="32"/>
                  </a:lnTo>
                  <a:lnTo>
                    <a:pt x="8" y="32"/>
                  </a:lnTo>
                  <a:lnTo>
                    <a:pt x="8" y="44"/>
                  </a:lnTo>
                  <a:lnTo>
                    <a:pt x="6" y="48"/>
                  </a:lnTo>
                  <a:lnTo>
                    <a:pt x="4" y="50"/>
                  </a:lnTo>
                  <a:lnTo>
                    <a:pt x="0" y="60"/>
                  </a:lnTo>
                  <a:lnTo>
                    <a:pt x="0" y="60"/>
                  </a:lnTo>
                  <a:lnTo>
                    <a:pt x="0" y="66"/>
                  </a:lnTo>
                  <a:lnTo>
                    <a:pt x="0" y="78"/>
                  </a:lnTo>
                  <a:lnTo>
                    <a:pt x="4" y="102"/>
                  </a:lnTo>
                  <a:lnTo>
                    <a:pt x="4" y="102"/>
                  </a:lnTo>
                  <a:lnTo>
                    <a:pt x="8" y="106"/>
                  </a:lnTo>
                  <a:lnTo>
                    <a:pt x="18" y="112"/>
                  </a:lnTo>
                  <a:lnTo>
                    <a:pt x="36" y="116"/>
                  </a:lnTo>
                  <a:lnTo>
                    <a:pt x="36" y="116"/>
                  </a:lnTo>
                  <a:lnTo>
                    <a:pt x="44" y="114"/>
                  </a:lnTo>
                  <a:lnTo>
                    <a:pt x="54" y="110"/>
                  </a:lnTo>
                  <a:lnTo>
                    <a:pt x="50" y="100"/>
                  </a:lnTo>
                  <a:lnTo>
                    <a:pt x="50" y="98"/>
                  </a:lnTo>
                  <a:lnTo>
                    <a:pt x="50" y="98"/>
                  </a:lnTo>
                  <a:lnTo>
                    <a:pt x="52" y="90"/>
                  </a:lnTo>
                  <a:lnTo>
                    <a:pt x="52" y="90"/>
                  </a:lnTo>
                  <a:lnTo>
                    <a:pt x="60" y="74"/>
                  </a:lnTo>
                  <a:lnTo>
                    <a:pt x="76" y="74"/>
                  </a:lnTo>
                  <a:lnTo>
                    <a:pt x="80" y="74"/>
                  </a:lnTo>
                  <a:lnTo>
                    <a:pt x="80" y="74"/>
                  </a:lnTo>
                  <a:lnTo>
                    <a:pt x="74" y="64"/>
                  </a:lnTo>
                  <a:lnTo>
                    <a:pt x="64" y="48"/>
                  </a:lnTo>
                  <a:lnTo>
                    <a:pt x="58" y="40"/>
                  </a:lnTo>
                  <a:lnTo>
                    <a:pt x="58" y="40"/>
                  </a:lnTo>
                  <a:lnTo>
                    <a:pt x="54" y="30"/>
                  </a:lnTo>
                  <a:lnTo>
                    <a:pt x="52" y="18"/>
                  </a:lnTo>
                  <a:lnTo>
                    <a:pt x="52" y="18"/>
                  </a:lnTo>
                  <a:lnTo>
                    <a:pt x="48" y="8"/>
                  </a:lnTo>
                  <a:lnTo>
                    <a:pt x="46" y="2"/>
                  </a:lnTo>
                  <a:lnTo>
                    <a:pt x="46" y="2"/>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30" name="Freeform 26"/>
            <p:cNvSpPr>
              <a:spLocks/>
            </p:cNvSpPr>
            <p:nvPr/>
          </p:nvSpPr>
          <p:spPr bwMode="auto">
            <a:xfrm>
              <a:off x="4518025" y="2939369"/>
              <a:ext cx="168275" cy="180975"/>
            </a:xfrm>
            <a:custGeom>
              <a:avLst/>
              <a:gdLst>
                <a:gd name="T0" fmla="*/ 52 w 106"/>
                <a:gd name="T1" fmla="*/ 26 h 114"/>
                <a:gd name="T2" fmla="*/ 38 w 106"/>
                <a:gd name="T3" fmla="*/ 24 h 114"/>
                <a:gd name="T4" fmla="*/ 38 w 106"/>
                <a:gd name="T5" fmla="*/ 30 h 114"/>
                <a:gd name="T6" fmla="*/ 18 w 106"/>
                <a:gd name="T7" fmla="*/ 38 h 114"/>
                <a:gd name="T8" fmla="*/ 18 w 106"/>
                <a:gd name="T9" fmla="*/ 40 h 114"/>
                <a:gd name="T10" fmla="*/ 18 w 106"/>
                <a:gd name="T11" fmla="*/ 48 h 114"/>
                <a:gd name="T12" fmla="*/ 24 w 106"/>
                <a:gd name="T13" fmla="*/ 58 h 114"/>
                <a:gd name="T14" fmla="*/ 24 w 106"/>
                <a:gd name="T15" fmla="*/ 60 h 114"/>
                <a:gd name="T16" fmla="*/ 4 w 106"/>
                <a:gd name="T17" fmla="*/ 82 h 114"/>
                <a:gd name="T18" fmla="*/ 0 w 106"/>
                <a:gd name="T19" fmla="*/ 86 h 114"/>
                <a:gd name="T20" fmla="*/ 4 w 106"/>
                <a:gd name="T21" fmla="*/ 96 h 114"/>
                <a:gd name="T22" fmla="*/ 20 w 106"/>
                <a:gd name="T23" fmla="*/ 100 h 114"/>
                <a:gd name="T24" fmla="*/ 32 w 106"/>
                <a:gd name="T25" fmla="*/ 102 h 114"/>
                <a:gd name="T26" fmla="*/ 40 w 106"/>
                <a:gd name="T27" fmla="*/ 106 h 114"/>
                <a:gd name="T28" fmla="*/ 48 w 106"/>
                <a:gd name="T29" fmla="*/ 110 h 114"/>
                <a:gd name="T30" fmla="*/ 62 w 106"/>
                <a:gd name="T31" fmla="*/ 114 h 114"/>
                <a:gd name="T32" fmla="*/ 66 w 106"/>
                <a:gd name="T33" fmla="*/ 112 h 114"/>
                <a:gd name="T34" fmla="*/ 78 w 106"/>
                <a:gd name="T35" fmla="*/ 98 h 114"/>
                <a:gd name="T36" fmla="*/ 80 w 106"/>
                <a:gd name="T37" fmla="*/ 66 h 114"/>
                <a:gd name="T38" fmla="*/ 96 w 106"/>
                <a:gd name="T39" fmla="*/ 68 h 114"/>
                <a:gd name="T40" fmla="*/ 102 w 106"/>
                <a:gd name="T41" fmla="*/ 62 h 114"/>
                <a:gd name="T42" fmla="*/ 96 w 106"/>
                <a:gd name="T43" fmla="*/ 30 h 114"/>
                <a:gd name="T44" fmla="*/ 102 w 106"/>
                <a:gd name="T45" fmla="*/ 26 h 114"/>
                <a:gd name="T46" fmla="*/ 106 w 106"/>
                <a:gd name="T47" fmla="*/ 22 h 114"/>
                <a:gd name="T48" fmla="*/ 86 w 106"/>
                <a:gd name="T49" fmla="*/ 18 h 114"/>
                <a:gd name="T50" fmla="*/ 68 w 106"/>
                <a:gd name="T51" fmla="*/ 6 h 114"/>
                <a:gd name="T52" fmla="*/ 62 w 106"/>
                <a:gd name="T53" fmla="*/ 2 h 114"/>
                <a:gd name="T54" fmla="*/ 48 w 106"/>
                <a:gd name="T55" fmla="*/ 2 h 114"/>
                <a:gd name="T56" fmla="*/ 44 w 106"/>
                <a:gd name="T57" fmla="*/ 2 h 114"/>
                <a:gd name="T58" fmla="*/ 50 w 106"/>
                <a:gd name="T59" fmla="*/ 10 h 114"/>
                <a:gd name="T60" fmla="*/ 54 w 106"/>
                <a:gd name="T61" fmla="*/ 16 h 114"/>
                <a:gd name="T62" fmla="*/ 52 w 106"/>
                <a:gd name="T63" fmla="*/ 24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06" h="114">
                  <a:moveTo>
                    <a:pt x="52" y="24"/>
                  </a:moveTo>
                  <a:lnTo>
                    <a:pt x="52" y="26"/>
                  </a:lnTo>
                  <a:lnTo>
                    <a:pt x="48" y="26"/>
                  </a:lnTo>
                  <a:lnTo>
                    <a:pt x="38" y="24"/>
                  </a:lnTo>
                  <a:lnTo>
                    <a:pt x="38" y="28"/>
                  </a:lnTo>
                  <a:lnTo>
                    <a:pt x="38" y="30"/>
                  </a:lnTo>
                  <a:lnTo>
                    <a:pt x="36" y="30"/>
                  </a:lnTo>
                  <a:lnTo>
                    <a:pt x="18" y="38"/>
                  </a:lnTo>
                  <a:lnTo>
                    <a:pt x="18" y="40"/>
                  </a:lnTo>
                  <a:lnTo>
                    <a:pt x="18" y="40"/>
                  </a:lnTo>
                  <a:lnTo>
                    <a:pt x="16" y="44"/>
                  </a:lnTo>
                  <a:lnTo>
                    <a:pt x="18" y="48"/>
                  </a:lnTo>
                  <a:lnTo>
                    <a:pt x="24" y="56"/>
                  </a:lnTo>
                  <a:lnTo>
                    <a:pt x="24" y="58"/>
                  </a:lnTo>
                  <a:lnTo>
                    <a:pt x="24" y="60"/>
                  </a:lnTo>
                  <a:lnTo>
                    <a:pt x="24" y="60"/>
                  </a:lnTo>
                  <a:lnTo>
                    <a:pt x="14" y="72"/>
                  </a:lnTo>
                  <a:lnTo>
                    <a:pt x="4" y="82"/>
                  </a:lnTo>
                  <a:lnTo>
                    <a:pt x="4" y="82"/>
                  </a:lnTo>
                  <a:lnTo>
                    <a:pt x="0" y="86"/>
                  </a:lnTo>
                  <a:lnTo>
                    <a:pt x="0" y="90"/>
                  </a:lnTo>
                  <a:lnTo>
                    <a:pt x="4" y="96"/>
                  </a:lnTo>
                  <a:lnTo>
                    <a:pt x="14" y="100"/>
                  </a:lnTo>
                  <a:lnTo>
                    <a:pt x="20" y="100"/>
                  </a:lnTo>
                  <a:lnTo>
                    <a:pt x="20" y="100"/>
                  </a:lnTo>
                  <a:lnTo>
                    <a:pt x="32" y="102"/>
                  </a:lnTo>
                  <a:lnTo>
                    <a:pt x="36" y="102"/>
                  </a:lnTo>
                  <a:lnTo>
                    <a:pt x="40" y="106"/>
                  </a:lnTo>
                  <a:lnTo>
                    <a:pt x="48" y="110"/>
                  </a:lnTo>
                  <a:lnTo>
                    <a:pt x="48" y="110"/>
                  </a:lnTo>
                  <a:lnTo>
                    <a:pt x="56" y="114"/>
                  </a:lnTo>
                  <a:lnTo>
                    <a:pt x="62" y="114"/>
                  </a:lnTo>
                  <a:lnTo>
                    <a:pt x="62" y="114"/>
                  </a:lnTo>
                  <a:lnTo>
                    <a:pt x="66" y="112"/>
                  </a:lnTo>
                  <a:lnTo>
                    <a:pt x="72" y="106"/>
                  </a:lnTo>
                  <a:lnTo>
                    <a:pt x="78" y="98"/>
                  </a:lnTo>
                  <a:lnTo>
                    <a:pt x="84" y="84"/>
                  </a:lnTo>
                  <a:lnTo>
                    <a:pt x="80" y="66"/>
                  </a:lnTo>
                  <a:lnTo>
                    <a:pt x="86" y="68"/>
                  </a:lnTo>
                  <a:lnTo>
                    <a:pt x="96" y="68"/>
                  </a:lnTo>
                  <a:lnTo>
                    <a:pt x="100" y="66"/>
                  </a:lnTo>
                  <a:lnTo>
                    <a:pt x="102" y="62"/>
                  </a:lnTo>
                  <a:lnTo>
                    <a:pt x="94" y="38"/>
                  </a:lnTo>
                  <a:lnTo>
                    <a:pt x="96" y="30"/>
                  </a:lnTo>
                  <a:lnTo>
                    <a:pt x="96" y="30"/>
                  </a:lnTo>
                  <a:lnTo>
                    <a:pt x="102" y="26"/>
                  </a:lnTo>
                  <a:lnTo>
                    <a:pt x="106" y="22"/>
                  </a:lnTo>
                  <a:lnTo>
                    <a:pt x="106" y="22"/>
                  </a:lnTo>
                  <a:lnTo>
                    <a:pt x="104" y="18"/>
                  </a:lnTo>
                  <a:lnTo>
                    <a:pt x="86" y="18"/>
                  </a:lnTo>
                  <a:lnTo>
                    <a:pt x="86" y="18"/>
                  </a:lnTo>
                  <a:lnTo>
                    <a:pt x="68" y="6"/>
                  </a:lnTo>
                  <a:lnTo>
                    <a:pt x="68" y="6"/>
                  </a:lnTo>
                  <a:lnTo>
                    <a:pt x="62" y="2"/>
                  </a:lnTo>
                  <a:lnTo>
                    <a:pt x="58" y="0"/>
                  </a:lnTo>
                  <a:lnTo>
                    <a:pt x="48" y="2"/>
                  </a:lnTo>
                  <a:lnTo>
                    <a:pt x="44" y="2"/>
                  </a:lnTo>
                  <a:lnTo>
                    <a:pt x="44" y="2"/>
                  </a:lnTo>
                  <a:lnTo>
                    <a:pt x="44" y="8"/>
                  </a:lnTo>
                  <a:lnTo>
                    <a:pt x="50" y="10"/>
                  </a:lnTo>
                  <a:lnTo>
                    <a:pt x="50" y="10"/>
                  </a:lnTo>
                  <a:lnTo>
                    <a:pt x="54" y="16"/>
                  </a:lnTo>
                  <a:lnTo>
                    <a:pt x="54" y="20"/>
                  </a:lnTo>
                  <a:lnTo>
                    <a:pt x="52" y="24"/>
                  </a:lnTo>
                  <a:lnTo>
                    <a:pt x="52" y="24"/>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31" name="Freeform 27"/>
            <p:cNvSpPr>
              <a:spLocks/>
            </p:cNvSpPr>
            <p:nvPr/>
          </p:nvSpPr>
          <p:spPr bwMode="auto">
            <a:xfrm>
              <a:off x="4803775" y="2580594"/>
              <a:ext cx="596900" cy="568325"/>
            </a:xfrm>
            <a:custGeom>
              <a:avLst/>
              <a:gdLst>
                <a:gd name="T0" fmla="*/ 162 w 376"/>
                <a:gd name="T1" fmla="*/ 60 h 358"/>
                <a:gd name="T2" fmla="*/ 160 w 376"/>
                <a:gd name="T3" fmla="*/ 80 h 358"/>
                <a:gd name="T4" fmla="*/ 140 w 376"/>
                <a:gd name="T5" fmla="*/ 80 h 358"/>
                <a:gd name="T6" fmla="*/ 116 w 376"/>
                <a:gd name="T7" fmla="*/ 92 h 358"/>
                <a:gd name="T8" fmla="*/ 92 w 376"/>
                <a:gd name="T9" fmla="*/ 112 h 358"/>
                <a:gd name="T10" fmla="*/ 70 w 376"/>
                <a:gd name="T11" fmla="*/ 138 h 358"/>
                <a:gd name="T12" fmla="*/ 54 w 376"/>
                <a:gd name="T13" fmla="*/ 148 h 358"/>
                <a:gd name="T14" fmla="*/ 42 w 376"/>
                <a:gd name="T15" fmla="*/ 138 h 358"/>
                <a:gd name="T16" fmla="*/ 24 w 376"/>
                <a:gd name="T17" fmla="*/ 122 h 358"/>
                <a:gd name="T18" fmla="*/ 22 w 376"/>
                <a:gd name="T19" fmla="*/ 184 h 358"/>
                <a:gd name="T20" fmla="*/ 4 w 376"/>
                <a:gd name="T21" fmla="*/ 220 h 358"/>
                <a:gd name="T22" fmla="*/ 2 w 376"/>
                <a:gd name="T23" fmla="*/ 232 h 358"/>
                <a:gd name="T24" fmla="*/ 32 w 376"/>
                <a:gd name="T25" fmla="*/ 238 h 358"/>
                <a:gd name="T26" fmla="*/ 34 w 376"/>
                <a:gd name="T27" fmla="*/ 240 h 358"/>
                <a:gd name="T28" fmla="*/ 46 w 376"/>
                <a:gd name="T29" fmla="*/ 248 h 358"/>
                <a:gd name="T30" fmla="*/ 48 w 376"/>
                <a:gd name="T31" fmla="*/ 248 h 358"/>
                <a:gd name="T32" fmla="*/ 54 w 376"/>
                <a:gd name="T33" fmla="*/ 264 h 358"/>
                <a:gd name="T34" fmla="*/ 92 w 376"/>
                <a:gd name="T35" fmla="*/ 260 h 358"/>
                <a:gd name="T36" fmla="*/ 112 w 376"/>
                <a:gd name="T37" fmla="*/ 224 h 358"/>
                <a:gd name="T38" fmla="*/ 138 w 376"/>
                <a:gd name="T39" fmla="*/ 204 h 358"/>
                <a:gd name="T40" fmla="*/ 154 w 376"/>
                <a:gd name="T41" fmla="*/ 196 h 358"/>
                <a:gd name="T42" fmla="*/ 164 w 376"/>
                <a:gd name="T43" fmla="*/ 194 h 358"/>
                <a:gd name="T44" fmla="*/ 174 w 376"/>
                <a:gd name="T45" fmla="*/ 200 h 358"/>
                <a:gd name="T46" fmla="*/ 188 w 376"/>
                <a:gd name="T47" fmla="*/ 220 h 358"/>
                <a:gd name="T48" fmla="*/ 188 w 376"/>
                <a:gd name="T49" fmla="*/ 254 h 358"/>
                <a:gd name="T50" fmla="*/ 184 w 376"/>
                <a:gd name="T51" fmla="*/ 268 h 358"/>
                <a:gd name="T52" fmla="*/ 174 w 376"/>
                <a:gd name="T53" fmla="*/ 284 h 358"/>
                <a:gd name="T54" fmla="*/ 172 w 376"/>
                <a:gd name="T55" fmla="*/ 312 h 358"/>
                <a:gd name="T56" fmla="*/ 184 w 376"/>
                <a:gd name="T57" fmla="*/ 302 h 358"/>
                <a:gd name="T58" fmla="*/ 194 w 376"/>
                <a:gd name="T59" fmla="*/ 308 h 358"/>
                <a:gd name="T60" fmla="*/ 186 w 376"/>
                <a:gd name="T61" fmla="*/ 324 h 358"/>
                <a:gd name="T62" fmla="*/ 182 w 376"/>
                <a:gd name="T63" fmla="*/ 336 h 358"/>
                <a:gd name="T64" fmla="*/ 176 w 376"/>
                <a:gd name="T65" fmla="*/ 344 h 358"/>
                <a:gd name="T66" fmla="*/ 162 w 376"/>
                <a:gd name="T67" fmla="*/ 348 h 358"/>
                <a:gd name="T68" fmla="*/ 184 w 376"/>
                <a:gd name="T69" fmla="*/ 354 h 358"/>
                <a:gd name="T70" fmla="*/ 198 w 376"/>
                <a:gd name="T71" fmla="*/ 328 h 358"/>
                <a:gd name="T72" fmla="*/ 272 w 376"/>
                <a:gd name="T73" fmla="*/ 260 h 358"/>
                <a:gd name="T74" fmla="*/ 284 w 376"/>
                <a:gd name="T75" fmla="*/ 260 h 358"/>
                <a:gd name="T76" fmla="*/ 312 w 376"/>
                <a:gd name="T77" fmla="*/ 244 h 358"/>
                <a:gd name="T78" fmla="*/ 326 w 376"/>
                <a:gd name="T79" fmla="*/ 208 h 358"/>
                <a:gd name="T80" fmla="*/ 372 w 376"/>
                <a:gd name="T81" fmla="*/ 128 h 358"/>
                <a:gd name="T82" fmla="*/ 364 w 376"/>
                <a:gd name="T83" fmla="*/ 122 h 358"/>
                <a:gd name="T84" fmla="*/ 356 w 376"/>
                <a:gd name="T85" fmla="*/ 122 h 358"/>
                <a:gd name="T86" fmla="*/ 346 w 376"/>
                <a:gd name="T87" fmla="*/ 116 h 358"/>
                <a:gd name="T88" fmla="*/ 342 w 376"/>
                <a:gd name="T89" fmla="*/ 108 h 358"/>
                <a:gd name="T90" fmla="*/ 336 w 376"/>
                <a:gd name="T91" fmla="*/ 62 h 358"/>
                <a:gd name="T92" fmla="*/ 308 w 376"/>
                <a:gd name="T93" fmla="*/ 30 h 358"/>
                <a:gd name="T94" fmla="*/ 306 w 376"/>
                <a:gd name="T95" fmla="*/ 16 h 358"/>
                <a:gd name="T96" fmla="*/ 300 w 376"/>
                <a:gd name="T97" fmla="*/ 10 h 358"/>
                <a:gd name="T98" fmla="*/ 292 w 376"/>
                <a:gd name="T99" fmla="*/ 24 h 358"/>
                <a:gd name="T100" fmla="*/ 274 w 376"/>
                <a:gd name="T101" fmla="*/ 20 h 358"/>
                <a:gd name="T102" fmla="*/ 268 w 376"/>
                <a:gd name="T103" fmla="*/ 8 h 358"/>
                <a:gd name="T104" fmla="*/ 236 w 376"/>
                <a:gd name="T105" fmla="*/ 0 h 358"/>
                <a:gd name="T106" fmla="*/ 234 w 376"/>
                <a:gd name="T107" fmla="*/ 12 h 358"/>
                <a:gd name="T108" fmla="*/ 226 w 376"/>
                <a:gd name="T109" fmla="*/ 30 h 358"/>
                <a:gd name="T110" fmla="*/ 212 w 376"/>
                <a:gd name="T111" fmla="*/ 48 h 358"/>
                <a:gd name="T112" fmla="*/ 186 w 376"/>
                <a:gd name="T113" fmla="*/ 50 h 3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76" h="358">
                  <a:moveTo>
                    <a:pt x="172" y="46"/>
                  </a:moveTo>
                  <a:lnTo>
                    <a:pt x="162" y="60"/>
                  </a:lnTo>
                  <a:lnTo>
                    <a:pt x="162" y="60"/>
                  </a:lnTo>
                  <a:lnTo>
                    <a:pt x="160" y="64"/>
                  </a:lnTo>
                  <a:lnTo>
                    <a:pt x="160" y="74"/>
                  </a:lnTo>
                  <a:lnTo>
                    <a:pt x="160" y="80"/>
                  </a:lnTo>
                  <a:lnTo>
                    <a:pt x="142" y="80"/>
                  </a:lnTo>
                  <a:lnTo>
                    <a:pt x="140" y="80"/>
                  </a:lnTo>
                  <a:lnTo>
                    <a:pt x="140" y="80"/>
                  </a:lnTo>
                  <a:lnTo>
                    <a:pt x="128" y="76"/>
                  </a:lnTo>
                  <a:lnTo>
                    <a:pt x="116" y="92"/>
                  </a:lnTo>
                  <a:lnTo>
                    <a:pt x="116" y="92"/>
                  </a:lnTo>
                  <a:lnTo>
                    <a:pt x="102" y="100"/>
                  </a:lnTo>
                  <a:lnTo>
                    <a:pt x="92" y="112"/>
                  </a:lnTo>
                  <a:lnTo>
                    <a:pt x="92" y="112"/>
                  </a:lnTo>
                  <a:lnTo>
                    <a:pt x="90" y="116"/>
                  </a:lnTo>
                  <a:lnTo>
                    <a:pt x="90" y="116"/>
                  </a:lnTo>
                  <a:lnTo>
                    <a:pt x="70" y="138"/>
                  </a:lnTo>
                  <a:lnTo>
                    <a:pt x="70" y="140"/>
                  </a:lnTo>
                  <a:lnTo>
                    <a:pt x="68" y="140"/>
                  </a:lnTo>
                  <a:lnTo>
                    <a:pt x="54" y="148"/>
                  </a:lnTo>
                  <a:lnTo>
                    <a:pt x="42" y="140"/>
                  </a:lnTo>
                  <a:lnTo>
                    <a:pt x="42" y="138"/>
                  </a:lnTo>
                  <a:lnTo>
                    <a:pt x="42" y="138"/>
                  </a:lnTo>
                  <a:lnTo>
                    <a:pt x="42" y="138"/>
                  </a:lnTo>
                  <a:lnTo>
                    <a:pt x="30" y="126"/>
                  </a:lnTo>
                  <a:lnTo>
                    <a:pt x="24" y="122"/>
                  </a:lnTo>
                  <a:lnTo>
                    <a:pt x="28" y="156"/>
                  </a:lnTo>
                  <a:lnTo>
                    <a:pt x="34" y="172"/>
                  </a:lnTo>
                  <a:lnTo>
                    <a:pt x="22" y="184"/>
                  </a:lnTo>
                  <a:lnTo>
                    <a:pt x="4" y="208"/>
                  </a:lnTo>
                  <a:lnTo>
                    <a:pt x="4" y="220"/>
                  </a:lnTo>
                  <a:lnTo>
                    <a:pt x="4" y="220"/>
                  </a:lnTo>
                  <a:lnTo>
                    <a:pt x="4" y="220"/>
                  </a:lnTo>
                  <a:lnTo>
                    <a:pt x="0" y="226"/>
                  </a:lnTo>
                  <a:lnTo>
                    <a:pt x="2" y="232"/>
                  </a:lnTo>
                  <a:lnTo>
                    <a:pt x="8" y="232"/>
                  </a:lnTo>
                  <a:lnTo>
                    <a:pt x="32" y="238"/>
                  </a:lnTo>
                  <a:lnTo>
                    <a:pt x="32" y="238"/>
                  </a:lnTo>
                  <a:lnTo>
                    <a:pt x="34" y="238"/>
                  </a:lnTo>
                  <a:lnTo>
                    <a:pt x="34" y="240"/>
                  </a:lnTo>
                  <a:lnTo>
                    <a:pt x="34" y="240"/>
                  </a:lnTo>
                  <a:lnTo>
                    <a:pt x="40" y="244"/>
                  </a:lnTo>
                  <a:lnTo>
                    <a:pt x="46" y="248"/>
                  </a:lnTo>
                  <a:lnTo>
                    <a:pt x="46" y="248"/>
                  </a:lnTo>
                  <a:lnTo>
                    <a:pt x="48" y="248"/>
                  </a:lnTo>
                  <a:lnTo>
                    <a:pt x="48" y="248"/>
                  </a:lnTo>
                  <a:lnTo>
                    <a:pt x="48" y="248"/>
                  </a:lnTo>
                  <a:lnTo>
                    <a:pt x="50" y="252"/>
                  </a:lnTo>
                  <a:lnTo>
                    <a:pt x="52" y="258"/>
                  </a:lnTo>
                  <a:lnTo>
                    <a:pt x="54" y="264"/>
                  </a:lnTo>
                  <a:lnTo>
                    <a:pt x="78" y="272"/>
                  </a:lnTo>
                  <a:lnTo>
                    <a:pt x="86" y="270"/>
                  </a:lnTo>
                  <a:lnTo>
                    <a:pt x="92" y="260"/>
                  </a:lnTo>
                  <a:lnTo>
                    <a:pt x="112" y="224"/>
                  </a:lnTo>
                  <a:lnTo>
                    <a:pt x="112" y="224"/>
                  </a:lnTo>
                  <a:lnTo>
                    <a:pt x="112" y="224"/>
                  </a:lnTo>
                  <a:lnTo>
                    <a:pt x="122" y="212"/>
                  </a:lnTo>
                  <a:lnTo>
                    <a:pt x="122" y="210"/>
                  </a:lnTo>
                  <a:lnTo>
                    <a:pt x="138" y="204"/>
                  </a:lnTo>
                  <a:lnTo>
                    <a:pt x="148" y="202"/>
                  </a:lnTo>
                  <a:lnTo>
                    <a:pt x="148" y="202"/>
                  </a:lnTo>
                  <a:lnTo>
                    <a:pt x="154" y="196"/>
                  </a:lnTo>
                  <a:lnTo>
                    <a:pt x="160" y="192"/>
                  </a:lnTo>
                  <a:lnTo>
                    <a:pt x="160" y="192"/>
                  </a:lnTo>
                  <a:lnTo>
                    <a:pt x="164" y="194"/>
                  </a:lnTo>
                  <a:lnTo>
                    <a:pt x="172" y="198"/>
                  </a:lnTo>
                  <a:lnTo>
                    <a:pt x="174" y="198"/>
                  </a:lnTo>
                  <a:lnTo>
                    <a:pt x="174" y="200"/>
                  </a:lnTo>
                  <a:lnTo>
                    <a:pt x="188" y="220"/>
                  </a:lnTo>
                  <a:lnTo>
                    <a:pt x="188" y="220"/>
                  </a:lnTo>
                  <a:lnTo>
                    <a:pt x="188" y="220"/>
                  </a:lnTo>
                  <a:lnTo>
                    <a:pt x="188" y="222"/>
                  </a:lnTo>
                  <a:lnTo>
                    <a:pt x="190" y="238"/>
                  </a:lnTo>
                  <a:lnTo>
                    <a:pt x="188" y="254"/>
                  </a:lnTo>
                  <a:lnTo>
                    <a:pt x="188" y="254"/>
                  </a:lnTo>
                  <a:lnTo>
                    <a:pt x="184" y="268"/>
                  </a:lnTo>
                  <a:lnTo>
                    <a:pt x="184" y="268"/>
                  </a:lnTo>
                  <a:lnTo>
                    <a:pt x="184" y="270"/>
                  </a:lnTo>
                  <a:lnTo>
                    <a:pt x="184" y="270"/>
                  </a:lnTo>
                  <a:lnTo>
                    <a:pt x="174" y="284"/>
                  </a:lnTo>
                  <a:lnTo>
                    <a:pt x="168" y="294"/>
                  </a:lnTo>
                  <a:lnTo>
                    <a:pt x="170" y="312"/>
                  </a:lnTo>
                  <a:lnTo>
                    <a:pt x="172" y="312"/>
                  </a:lnTo>
                  <a:lnTo>
                    <a:pt x="176" y="308"/>
                  </a:lnTo>
                  <a:lnTo>
                    <a:pt x="184" y="304"/>
                  </a:lnTo>
                  <a:lnTo>
                    <a:pt x="184" y="302"/>
                  </a:lnTo>
                  <a:lnTo>
                    <a:pt x="186" y="300"/>
                  </a:lnTo>
                  <a:lnTo>
                    <a:pt x="194" y="308"/>
                  </a:lnTo>
                  <a:lnTo>
                    <a:pt x="194" y="308"/>
                  </a:lnTo>
                  <a:lnTo>
                    <a:pt x="194" y="320"/>
                  </a:lnTo>
                  <a:lnTo>
                    <a:pt x="192" y="320"/>
                  </a:lnTo>
                  <a:lnTo>
                    <a:pt x="186" y="324"/>
                  </a:lnTo>
                  <a:lnTo>
                    <a:pt x="184" y="328"/>
                  </a:lnTo>
                  <a:lnTo>
                    <a:pt x="184" y="334"/>
                  </a:lnTo>
                  <a:lnTo>
                    <a:pt x="182" y="336"/>
                  </a:lnTo>
                  <a:lnTo>
                    <a:pt x="182" y="336"/>
                  </a:lnTo>
                  <a:lnTo>
                    <a:pt x="178" y="344"/>
                  </a:lnTo>
                  <a:lnTo>
                    <a:pt x="176" y="344"/>
                  </a:lnTo>
                  <a:lnTo>
                    <a:pt x="176" y="344"/>
                  </a:lnTo>
                  <a:lnTo>
                    <a:pt x="168" y="346"/>
                  </a:lnTo>
                  <a:lnTo>
                    <a:pt x="162" y="348"/>
                  </a:lnTo>
                  <a:lnTo>
                    <a:pt x="158" y="356"/>
                  </a:lnTo>
                  <a:lnTo>
                    <a:pt x="158" y="358"/>
                  </a:lnTo>
                  <a:lnTo>
                    <a:pt x="184" y="354"/>
                  </a:lnTo>
                  <a:lnTo>
                    <a:pt x="190" y="350"/>
                  </a:lnTo>
                  <a:lnTo>
                    <a:pt x="198" y="328"/>
                  </a:lnTo>
                  <a:lnTo>
                    <a:pt x="198" y="328"/>
                  </a:lnTo>
                  <a:lnTo>
                    <a:pt x="258" y="266"/>
                  </a:lnTo>
                  <a:lnTo>
                    <a:pt x="260" y="266"/>
                  </a:lnTo>
                  <a:lnTo>
                    <a:pt x="272" y="260"/>
                  </a:lnTo>
                  <a:lnTo>
                    <a:pt x="272" y="260"/>
                  </a:lnTo>
                  <a:lnTo>
                    <a:pt x="272" y="260"/>
                  </a:lnTo>
                  <a:lnTo>
                    <a:pt x="284" y="260"/>
                  </a:lnTo>
                  <a:lnTo>
                    <a:pt x="294" y="258"/>
                  </a:lnTo>
                  <a:lnTo>
                    <a:pt x="304" y="252"/>
                  </a:lnTo>
                  <a:lnTo>
                    <a:pt x="312" y="244"/>
                  </a:lnTo>
                  <a:lnTo>
                    <a:pt x="326" y="208"/>
                  </a:lnTo>
                  <a:lnTo>
                    <a:pt x="326" y="208"/>
                  </a:lnTo>
                  <a:lnTo>
                    <a:pt x="326" y="208"/>
                  </a:lnTo>
                  <a:lnTo>
                    <a:pt x="376" y="156"/>
                  </a:lnTo>
                  <a:lnTo>
                    <a:pt x="376" y="156"/>
                  </a:lnTo>
                  <a:lnTo>
                    <a:pt x="372" y="128"/>
                  </a:lnTo>
                  <a:lnTo>
                    <a:pt x="372" y="128"/>
                  </a:lnTo>
                  <a:lnTo>
                    <a:pt x="368" y="126"/>
                  </a:lnTo>
                  <a:lnTo>
                    <a:pt x="364" y="122"/>
                  </a:lnTo>
                  <a:lnTo>
                    <a:pt x="364" y="120"/>
                  </a:lnTo>
                  <a:lnTo>
                    <a:pt x="364" y="122"/>
                  </a:lnTo>
                  <a:lnTo>
                    <a:pt x="356" y="122"/>
                  </a:lnTo>
                  <a:lnTo>
                    <a:pt x="356" y="122"/>
                  </a:lnTo>
                  <a:lnTo>
                    <a:pt x="350" y="120"/>
                  </a:lnTo>
                  <a:lnTo>
                    <a:pt x="346" y="116"/>
                  </a:lnTo>
                  <a:lnTo>
                    <a:pt x="344" y="110"/>
                  </a:lnTo>
                  <a:lnTo>
                    <a:pt x="344" y="110"/>
                  </a:lnTo>
                  <a:lnTo>
                    <a:pt x="342" y="108"/>
                  </a:lnTo>
                  <a:lnTo>
                    <a:pt x="342" y="66"/>
                  </a:lnTo>
                  <a:lnTo>
                    <a:pt x="342" y="66"/>
                  </a:lnTo>
                  <a:lnTo>
                    <a:pt x="336" y="62"/>
                  </a:lnTo>
                  <a:lnTo>
                    <a:pt x="328" y="56"/>
                  </a:lnTo>
                  <a:lnTo>
                    <a:pt x="316" y="44"/>
                  </a:lnTo>
                  <a:lnTo>
                    <a:pt x="308" y="30"/>
                  </a:lnTo>
                  <a:lnTo>
                    <a:pt x="308" y="30"/>
                  </a:lnTo>
                  <a:lnTo>
                    <a:pt x="306" y="24"/>
                  </a:lnTo>
                  <a:lnTo>
                    <a:pt x="306" y="16"/>
                  </a:lnTo>
                  <a:lnTo>
                    <a:pt x="308" y="12"/>
                  </a:lnTo>
                  <a:lnTo>
                    <a:pt x="302" y="4"/>
                  </a:lnTo>
                  <a:lnTo>
                    <a:pt x="300" y="10"/>
                  </a:lnTo>
                  <a:lnTo>
                    <a:pt x="294" y="24"/>
                  </a:lnTo>
                  <a:lnTo>
                    <a:pt x="292" y="24"/>
                  </a:lnTo>
                  <a:lnTo>
                    <a:pt x="292" y="24"/>
                  </a:lnTo>
                  <a:lnTo>
                    <a:pt x="282" y="24"/>
                  </a:lnTo>
                  <a:lnTo>
                    <a:pt x="274" y="20"/>
                  </a:lnTo>
                  <a:lnTo>
                    <a:pt x="274" y="20"/>
                  </a:lnTo>
                  <a:lnTo>
                    <a:pt x="270" y="16"/>
                  </a:lnTo>
                  <a:lnTo>
                    <a:pt x="268" y="10"/>
                  </a:lnTo>
                  <a:lnTo>
                    <a:pt x="268" y="8"/>
                  </a:lnTo>
                  <a:lnTo>
                    <a:pt x="264" y="8"/>
                  </a:lnTo>
                  <a:lnTo>
                    <a:pt x="248" y="12"/>
                  </a:lnTo>
                  <a:lnTo>
                    <a:pt x="236" y="0"/>
                  </a:lnTo>
                  <a:lnTo>
                    <a:pt x="232" y="0"/>
                  </a:lnTo>
                  <a:lnTo>
                    <a:pt x="228" y="4"/>
                  </a:lnTo>
                  <a:lnTo>
                    <a:pt x="234" y="12"/>
                  </a:lnTo>
                  <a:lnTo>
                    <a:pt x="236" y="14"/>
                  </a:lnTo>
                  <a:lnTo>
                    <a:pt x="228" y="30"/>
                  </a:lnTo>
                  <a:lnTo>
                    <a:pt x="226" y="30"/>
                  </a:lnTo>
                  <a:lnTo>
                    <a:pt x="226" y="32"/>
                  </a:lnTo>
                  <a:lnTo>
                    <a:pt x="226" y="32"/>
                  </a:lnTo>
                  <a:lnTo>
                    <a:pt x="212" y="48"/>
                  </a:lnTo>
                  <a:lnTo>
                    <a:pt x="210" y="48"/>
                  </a:lnTo>
                  <a:lnTo>
                    <a:pt x="208" y="48"/>
                  </a:lnTo>
                  <a:lnTo>
                    <a:pt x="186" y="50"/>
                  </a:lnTo>
                  <a:lnTo>
                    <a:pt x="172" y="46"/>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32" name="Freeform 28"/>
            <p:cNvSpPr>
              <a:spLocks/>
            </p:cNvSpPr>
            <p:nvPr/>
          </p:nvSpPr>
          <p:spPr bwMode="auto">
            <a:xfrm>
              <a:off x="4937125" y="2237694"/>
              <a:ext cx="850900" cy="577850"/>
            </a:xfrm>
            <a:custGeom>
              <a:avLst/>
              <a:gdLst>
                <a:gd name="T0" fmla="*/ 74 w 536"/>
                <a:gd name="T1" fmla="*/ 12 h 364"/>
                <a:gd name="T2" fmla="*/ 60 w 536"/>
                <a:gd name="T3" fmla="*/ 34 h 364"/>
                <a:gd name="T4" fmla="*/ 42 w 536"/>
                <a:gd name="T5" fmla="*/ 48 h 364"/>
                <a:gd name="T6" fmla="*/ 22 w 536"/>
                <a:gd name="T7" fmla="*/ 34 h 364"/>
                <a:gd name="T8" fmla="*/ 18 w 536"/>
                <a:gd name="T9" fmla="*/ 54 h 364"/>
                <a:gd name="T10" fmla="*/ 34 w 536"/>
                <a:gd name="T11" fmla="*/ 64 h 364"/>
                <a:gd name="T12" fmla="*/ 50 w 536"/>
                <a:gd name="T13" fmla="*/ 140 h 364"/>
                <a:gd name="T14" fmla="*/ 76 w 536"/>
                <a:gd name="T15" fmla="*/ 136 h 364"/>
                <a:gd name="T16" fmla="*/ 98 w 536"/>
                <a:gd name="T17" fmla="*/ 132 h 364"/>
                <a:gd name="T18" fmla="*/ 126 w 536"/>
                <a:gd name="T19" fmla="*/ 176 h 364"/>
                <a:gd name="T20" fmla="*/ 120 w 536"/>
                <a:gd name="T21" fmla="*/ 212 h 364"/>
                <a:gd name="T22" fmla="*/ 158 w 536"/>
                <a:gd name="T23" fmla="*/ 208 h 364"/>
                <a:gd name="T24" fmla="*/ 178 w 536"/>
                <a:gd name="T25" fmla="*/ 216 h 364"/>
                <a:gd name="T26" fmla="*/ 192 w 536"/>
                <a:gd name="T27" fmla="*/ 228 h 364"/>
                <a:gd name="T28" fmla="*/ 210 w 536"/>
                <a:gd name="T29" fmla="*/ 218 h 364"/>
                <a:gd name="T30" fmla="*/ 226 w 536"/>
                <a:gd name="T31" fmla="*/ 214 h 364"/>
                <a:gd name="T32" fmla="*/ 232 w 536"/>
                <a:gd name="T33" fmla="*/ 242 h 364"/>
                <a:gd name="T34" fmla="*/ 262 w 536"/>
                <a:gd name="T35" fmla="*/ 274 h 364"/>
                <a:gd name="T36" fmla="*/ 268 w 536"/>
                <a:gd name="T37" fmla="*/ 324 h 364"/>
                <a:gd name="T38" fmla="*/ 276 w 536"/>
                <a:gd name="T39" fmla="*/ 330 h 364"/>
                <a:gd name="T40" fmla="*/ 294 w 536"/>
                <a:gd name="T41" fmla="*/ 338 h 364"/>
                <a:gd name="T42" fmla="*/ 322 w 536"/>
                <a:gd name="T43" fmla="*/ 314 h 364"/>
                <a:gd name="T44" fmla="*/ 344 w 536"/>
                <a:gd name="T45" fmla="*/ 294 h 364"/>
                <a:gd name="T46" fmla="*/ 400 w 536"/>
                <a:gd name="T47" fmla="*/ 272 h 364"/>
                <a:gd name="T48" fmla="*/ 404 w 536"/>
                <a:gd name="T49" fmla="*/ 260 h 364"/>
                <a:gd name="T50" fmla="*/ 430 w 536"/>
                <a:gd name="T51" fmla="*/ 256 h 364"/>
                <a:gd name="T52" fmla="*/ 454 w 536"/>
                <a:gd name="T53" fmla="*/ 228 h 364"/>
                <a:gd name="T54" fmla="*/ 478 w 536"/>
                <a:gd name="T55" fmla="*/ 170 h 364"/>
                <a:gd name="T56" fmla="*/ 524 w 536"/>
                <a:gd name="T57" fmla="*/ 198 h 364"/>
                <a:gd name="T58" fmla="*/ 514 w 536"/>
                <a:gd name="T59" fmla="*/ 172 h 364"/>
                <a:gd name="T60" fmla="*/ 524 w 536"/>
                <a:gd name="T61" fmla="*/ 126 h 364"/>
                <a:gd name="T62" fmla="*/ 492 w 536"/>
                <a:gd name="T63" fmla="*/ 110 h 364"/>
                <a:gd name="T64" fmla="*/ 482 w 536"/>
                <a:gd name="T65" fmla="*/ 108 h 364"/>
                <a:gd name="T66" fmla="*/ 468 w 536"/>
                <a:gd name="T67" fmla="*/ 112 h 364"/>
                <a:gd name="T68" fmla="*/ 446 w 536"/>
                <a:gd name="T69" fmla="*/ 110 h 364"/>
                <a:gd name="T70" fmla="*/ 446 w 536"/>
                <a:gd name="T71" fmla="*/ 136 h 364"/>
                <a:gd name="T72" fmla="*/ 428 w 536"/>
                <a:gd name="T73" fmla="*/ 146 h 364"/>
                <a:gd name="T74" fmla="*/ 414 w 536"/>
                <a:gd name="T75" fmla="*/ 140 h 364"/>
                <a:gd name="T76" fmla="*/ 376 w 536"/>
                <a:gd name="T77" fmla="*/ 108 h 364"/>
                <a:gd name="T78" fmla="*/ 370 w 536"/>
                <a:gd name="T79" fmla="*/ 86 h 364"/>
                <a:gd name="T80" fmla="*/ 368 w 536"/>
                <a:gd name="T81" fmla="*/ 98 h 364"/>
                <a:gd name="T82" fmla="*/ 340 w 536"/>
                <a:gd name="T83" fmla="*/ 116 h 364"/>
                <a:gd name="T84" fmla="*/ 336 w 536"/>
                <a:gd name="T85" fmla="*/ 106 h 364"/>
                <a:gd name="T86" fmla="*/ 316 w 536"/>
                <a:gd name="T87" fmla="*/ 82 h 364"/>
                <a:gd name="T88" fmla="*/ 292 w 536"/>
                <a:gd name="T89" fmla="*/ 82 h 364"/>
                <a:gd name="T90" fmla="*/ 290 w 536"/>
                <a:gd name="T91" fmla="*/ 68 h 364"/>
                <a:gd name="T92" fmla="*/ 254 w 536"/>
                <a:gd name="T93" fmla="*/ 68 h 364"/>
                <a:gd name="T94" fmla="*/ 240 w 536"/>
                <a:gd name="T95" fmla="*/ 72 h 364"/>
                <a:gd name="T96" fmla="*/ 226 w 536"/>
                <a:gd name="T97" fmla="*/ 56 h 364"/>
                <a:gd name="T98" fmla="*/ 202 w 536"/>
                <a:gd name="T99" fmla="*/ 50 h 364"/>
                <a:gd name="T100" fmla="*/ 164 w 536"/>
                <a:gd name="T101" fmla="*/ 54 h 364"/>
                <a:gd name="T102" fmla="*/ 150 w 536"/>
                <a:gd name="T103" fmla="*/ 58 h 3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536" h="364">
                  <a:moveTo>
                    <a:pt x="104" y="18"/>
                  </a:moveTo>
                  <a:lnTo>
                    <a:pt x="102" y="0"/>
                  </a:lnTo>
                  <a:lnTo>
                    <a:pt x="94" y="6"/>
                  </a:lnTo>
                  <a:lnTo>
                    <a:pt x="92" y="6"/>
                  </a:lnTo>
                  <a:lnTo>
                    <a:pt x="74" y="12"/>
                  </a:lnTo>
                  <a:lnTo>
                    <a:pt x="72" y="12"/>
                  </a:lnTo>
                  <a:lnTo>
                    <a:pt x="70" y="10"/>
                  </a:lnTo>
                  <a:lnTo>
                    <a:pt x="70" y="20"/>
                  </a:lnTo>
                  <a:lnTo>
                    <a:pt x="68" y="20"/>
                  </a:lnTo>
                  <a:lnTo>
                    <a:pt x="60" y="34"/>
                  </a:lnTo>
                  <a:lnTo>
                    <a:pt x="58" y="34"/>
                  </a:lnTo>
                  <a:lnTo>
                    <a:pt x="58" y="36"/>
                  </a:lnTo>
                  <a:lnTo>
                    <a:pt x="58" y="36"/>
                  </a:lnTo>
                  <a:lnTo>
                    <a:pt x="44" y="48"/>
                  </a:lnTo>
                  <a:lnTo>
                    <a:pt x="42" y="48"/>
                  </a:lnTo>
                  <a:lnTo>
                    <a:pt x="42" y="48"/>
                  </a:lnTo>
                  <a:lnTo>
                    <a:pt x="40" y="48"/>
                  </a:lnTo>
                  <a:lnTo>
                    <a:pt x="40" y="48"/>
                  </a:lnTo>
                  <a:lnTo>
                    <a:pt x="28" y="40"/>
                  </a:lnTo>
                  <a:lnTo>
                    <a:pt x="22" y="34"/>
                  </a:lnTo>
                  <a:lnTo>
                    <a:pt x="22" y="34"/>
                  </a:lnTo>
                  <a:lnTo>
                    <a:pt x="18" y="32"/>
                  </a:lnTo>
                  <a:lnTo>
                    <a:pt x="8" y="34"/>
                  </a:lnTo>
                  <a:lnTo>
                    <a:pt x="0" y="40"/>
                  </a:lnTo>
                  <a:lnTo>
                    <a:pt x="18" y="54"/>
                  </a:lnTo>
                  <a:lnTo>
                    <a:pt x="32" y="60"/>
                  </a:lnTo>
                  <a:lnTo>
                    <a:pt x="32" y="60"/>
                  </a:lnTo>
                  <a:lnTo>
                    <a:pt x="32" y="60"/>
                  </a:lnTo>
                  <a:lnTo>
                    <a:pt x="34" y="62"/>
                  </a:lnTo>
                  <a:lnTo>
                    <a:pt x="34" y="64"/>
                  </a:lnTo>
                  <a:lnTo>
                    <a:pt x="36" y="80"/>
                  </a:lnTo>
                  <a:lnTo>
                    <a:pt x="36" y="80"/>
                  </a:lnTo>
                  <a:lnTo>
                    <a:pt x="36" y="104"/>
                  </a:lnTo>
                  <a:lnTo>
                    <a:pt x="40" y="118"/>
                  </a:lnTo>
                  <a:lnTo>
                    <a:pt x="50" y="140"/>
                  </a:lnTo>
                  <a:lnTo>
                    <a:pt x="60" y="152"/>
                  </a:lnTo>
                  <a:lnTo>
                    <a:pt x="70" y="144"/>
                  </a:lnTo>
                  <a:lnTo>
                    <a:pt x="76" y="136"/>
                  </a:lnTo>
                  <a:lnTo>
                    <a:pt x="76" y="136"/>
                  </a:lnTo>
                  <a:lnTo>
                    <a:pt x="76" y="136"/>
                  </a:lnTo>
                  <a:lnTo>
                    <a:pt x="88" y="122"/>
                  </a:lnTo>
                  <a:lnTo>
                    <a:pt x="98" y="132"/>
                  </a:lnTo>
                  <a:lnTo>
                    <a:pt x="98" y="132"/>
                  </a:lnTo>
                  <a:lnTo>
                    <a:pt x="98" y="132"/>
                  </a:lnTo>
                  <a:lnTo>
                    <a:pt x="98" y="132"/>
                  </a:lnTo>
                  <a:lnTo>
                    <a:pt x="98" y="132"/>
                  </a:lnTo>
                  <a:lnTo>
                    <a:pt x="108" y="152"/>
                  </a:lnTo>
                  <a:lnTo>
                    <a:pt x="120" y="156"/>
                  </a:lnTo>
                  <a:lnTo>
                    <a:pt x="126" y="176"/>
                  </a:lnTo>
                  <a:lnTo>
                    <a:pt x="126" y="176"/>
                  </a:lnTo>
                  <a:lnTo>
                    <a:pt x="126" y="176"/>
                  </a:lnTo>
                  <a:lnTo>
                    <a:pt x="124" y="194"/>
                  </a:lnTo>
                  <a:lnTo>
                    <a:pt x="124" y="196"/>
                  </a:lnTo>
                  <a:lnTo>
                    <a:pt x="124" y="196"/>
                  </a:lnTo>
                  <a:lnTo>
                    <a:pt x="120" y="212"/>
                  </a:lnTo>
                  <a:lnTo>
                    <a:pt x="128" y="220"/>
                  </a:lnTo>
                  <a:lnTo>
                    <a:pt x="138" y="214"/>
                  </a:lnTo>
                  <a:lnTo>
                    <a:pt x="148" y="204"/>
                  </a:lnTo>
                  <a:lnTo>
                    <a:pt x="150" y="206"/>
                  </a:lnTo>
                  <a:lnTo>
                    <a:pt x="158" y="208"/>
                  </a:lnTo>
                  <a:lnTo>
                    <a:pt x="158" y="208"/>
                  </a:lnTo>
                  <a:lnTo>
                    <a:pt x="158" y="208"/>
                  </a:lnTo>
                  <a:lnTo>
                    <a:pt x="168" y="218"/>
                  </a:lnTo>
                  <a:lnTo>
                    <a:pt x="178" y="216"/>
                  </a:lnTo>
                  <a:lnTo>
                    <a:pt x="178" y="216"/>
                  </a:lnTo>
                  <a:lnTo>
                    <a:pt x="184" y="214"/>
                  </a:lnTo>
                  <a:lnTo>
                    <a:pt x="188" y="216"/>
                  </a:lnTo>
                  <a:lnTo>
                    <a:pt x="190" y="218"/>
                  </a:lnTo>
                  <a:lnTo>
                    <a:pt x="192" y="220"/>
                  </a:lnTo>
                  <a:lnTo>
                    <a:pt x="192" y="228"/>
                  </a:lnTo>
                  <a:lnTo>
                    <a:pt x="194" y="228"/>
                  </a:lnTo>
                  <a:lnTo>
                    <a:pt x="204" y="232"/>
                  </a:lnTo>
                  <a:lnTo>
                    <a:pt x="210" y="222"/>
                  </a:lnTo>
                  <a:lnTo>
                    <a:pt x="210" y="218"/>
                  </a:lnTo>
                  <a:lnTo>
                    <a:pt x="210" y="218"/>
                  </a:lnTo>
                  <a:lnTo>
                    <a:pt x="210" y="214"/>
                  </a:lnTo>
                  <a:lnTo>
                    <a:pt x="212" y="210"/>
                  </a:lnTo>
                  <a:lnTo>
                    <a:pt x="220" y="212"/>
                  </a:lnTo>
                  <a:lnTo>
                    <a:pt x="220" y="212"/>
                  </a:lnTo>
                  <a:lnTo>
                    <a:pt x="226" y="214"/>
                  </a:lnTo>
                  <a:lnTo>
                    <a:pt x="230" y="218"/>
                  </a:lnTo>
                  <a:lnTo>
                    <a:pt x="232" y="222"/>
                  </a:lnTo>
                  <a:lnTo>
                    <a:pt x="232" y="228"/>
                  </a:lnTo>
                  <a:lnTo>
                    <a:pt x="232" y="232"/>
                  </a:lnTo>
                  <a:lnTo>
                    <a:pt x="232" y="242"/>
                  </a:lnTo>
                  <a:lnTo>
                    <a:pt x="240" y="256"/>
                  </a:lnTo>
                  <a:lnTo>
                    <a:pt x="250" y="266"/>
                  </a:lnTo>
                  <a:lnTo>
                    <a:pt x="250" y="266"/>
                  </a:lnTo>
                  <a:lnTo>
                    <a:pt x="256" y="272"/>
                  </a:lnTo>
                  <a:lnTo>
                    <a:pt x="262" y="274"/>
                  </a:lnTo>
                  <a:lnTo>
                    <a:pt x="264" y="274"/>
                  </a:lnTo>
                  <a:lnTo>
                    <a:pt x="264" y="274"/>
                  </a:lnTo>
                  <a:lnTo>
                    <a:pt x="266" y="278"/>
                  </a:lnTo>
                  <a:lnTo>
                    <a:pt x="268" y="288"/>
                  </a:lnTo>
                  <a:lnTo>
                    <a:pt x="268" y="324"/>
                  </a:lnTo>
                  <a:lnTo>
                    <a:pt x="268" y="324"/>
                  </a:lnTo>
                  <a:lnTo>
                    <a:pt x="270" y="328"/>
                  </a:lnTo>
                  <a:lnTo>
                    <a:pt x="274" y="330"/>
                  </a:lnTo>
                  <a:lnTo>
                    <a:pt x="276" y="330"/>
                  </a:lnTo>
                  <a:lnTo>
                    <a:pt x="276" y="330"/>
                  </a:lnTo>
                  <a:lnTo>
                    <a:pt x="282" y="330"/>
                  </a:lnTo>
                  <a:lnTo>
                    <a:pt x="288" y="332"/>
                  </a:lnTo>
                  <a:lnTo>
                    <a:pt x="290" y="334"/>
                  </a:lnTo>
                  <a:lnTo>
                    <a:pt x="290" y="334"/>
                  </a:lnTo>
                  <a:lnTo>
                    <a:pt x="294" y="338"/>
                  </a:lnTo>
                  <a:lnTo>
                    <a:pt x="298" y="344"/>
                  </a:lnTo>
                  <a:lnTo>
                    <a:pt x="300" y="364"/>
                  </a:lnTo>
                  <a:lnTo>
                    <a:pt x="318" y="328"/>
                  </a:lnTo>
                  <a:lnTo>
                    <a:pt x="318" y="328"/>
                  </a:lnTo>
                  <a:lnTo>
                    <a:pt x="322" y="314"/>
                  </a:lnTo>
                  <a:lnTo>
                    <a:pt x="326" y="304"/>
                  </a:lnTo>
                  <a:lnTo>
                    <a:pt x="332" y="296"/>
                  </a:lnTo>
                  <a:lnTo>
                    <a:pt x="338" y="294"/>
                  </a:lnTo>
                  <a:lnTo>
                    <a:pt x="338" y="294"/>
                  </a:lnTo>
                  <a:lnTo>
                    <a:pt x="344" y="294"/>
                  </a:lnTo>
                  <a:lnTo>
                    <a:pt x="352" y="294"/>
                  </a:lnTo>
                  <a:lnTo>
                    <a:pt x="372" y="304"/>
                  </a:lnTo>
                  <a:lnTo>
                    <a:pt x="424" y="308"/>
                  </a:lnTo>
                  <a:lnTo>
                    <a:pt x="424" y="296"/>
                  </a:lnTo>
                  <a:lnTo>
                    <a:pt x="400" y="272"/>
                  </a:lnTo>
                  <a:lnTo>
                    <a:pt x="400" y="272"/>
                  </a:lnTo>
                  <a:lnTo>
                    <a:pt x="388" y="264"/>
                  </a:lnTo>
                  <a:lnTo>
                    <a:pt x="386" y="262"/>
                  </a:lnTo>
                  <a:lnTo>
                    <a:pt x="386" y="258"/>
                  </a:lnTo>
                  <a:lnTo>
                    <a:pt x="404" y="260"/>
                  </a:lnTo>
                  <a:lnTo>
                    <a:pt x="404" y="260"/>
                  </a:lnTo>
                  <a:lnTo>
                    <a:pt x="412" y="260"/>
                  </a:lnTo>
                  <a:lnTo>
                    <a:pt x="418" y="260"/>
                  </a:lnTo>
                  <a:lnTo>
                    <a:pt x="424" y="260"/>
                  </a:lnTo>
                  <a:lnTo>
                    <a:pt x="430" y="256"/>
                  </a:lnTo>
                  <a:lnTo>
                    <a:pt x="436" y="252"/>
                  </a:lnTo>
                  <a:lnTo>
                    <a:pt x="442" y="246"/>
                  </a:lnTo>
                  <a:lnTo>
                    <a:pt x="452" y="228"/>
                  </a:lnTo>
                  <a:lnTo>
                    <a:pt x="452" y="228"/>
                  </a:lnTo>
                  <a:lnTo>
                    <a:pt x="454" y="228"/>
                  </a:lnTo>
                  <a:lnTo>
                    <a:pt x="472" y="212"/>
                  </a:lnTo>
                  <a:lnTo>
                    <a:pt x="474" y="174"/>
                  </a:lnTo>
                  <a:lnTo>
                    <a:pt x="474" y="170"/>
                  </a:lnTo>
                  <a:lnTo>
                    <a:pt x="476" y="170"/>
                  </a:lnTo>
                  <a:lnTo>
                    <a:pt x="478" y="170"/>
                  </a:lnTo>
                  <a:lnTo>
                    <a:pt x="492" y="168"/>
                  </a:lnTo>
                  <a:lnTo>
                    <a:pt x="494" y="168"/>
                  </a:lnTo>
                  <a:lnTo>
                    <a:pt x="496" y="168"/>
                  </a:lnTo>
                  <a:lnTo>
                    <a:pt x="496" y="168"/>
                  </a:lnTo>
                  <a:lnTo>
                    <a:pt x="524" y="198"/>
                  </a:lnTo>
                  <a:lnTo>
                    <a:pt x="532" y="196"/>
                  </a:lnTo>
                  <a:lnTo>
                    <a:pt x="532" y="190"/>
                  </a:lnTo>
                  <a:lnTo>
                    <a:pt x="518" y="176"/>
                  </a:lnTo>
                  <a:lnTo>
                    <a:pt x="516" y="174"/>
                  </a:lnTo>
                  <a:lnTo>
                    <a:pt x="514" y="172"/>
                  </a:lnTo>
                  <a:lnTo>
                    <a:pt x="536" y="158"/>
                  </a:lnTo>
                  <a:lnTo>
                    <a:pt x="536" y="124"/>
                  </a:lnTo>
                  <a:lnTo>
                    <a:pt x="526" y="126"/>
                  </a:lnTo>
                  <a:lnTo>
                    <a:pt x="526" y="126"/>
                  </a:lnTo>
                  <a:lnTo>
                    <a:pt x="524" y="126"/>
                  </a:lnTo>
                  <a:lnTo>
                    <a:pt x="512" y="120"/>
                  </a:lnTo>
                  <a:lnTo>
                    <a:pt x="512" y="120"/>
                  </a:lnTo>
                  <a:lnTo>
                    <a:pt x="504" y="118"/>
                  </a:lnTo>
                  <a:lnTo>
                    <a:pt x="492" y="110"/>
                  </a:lnTo>
                  <a:lnTo>
                    <a:pt x="492" y="110"/>
                  </a:lnTo>
                  <a:lnTo>
                    <a:pt x="486" y="106"/>
                  </a:lnTo>
                  <a:lnTo>
                    <a:pt x="484" y="102"/>
                  </a:lnTo>
                  <a:lnTo>
                    <a:pt x="484" y="104"/>
                  </a:lnTo>
                  <a:lnTo>
                    <a:pt x="484" y="104"/>
                  </a:lnTo>
                  <a:lnTo>
                    <a:pt x="482" y="108"/>
                  </a:lnTo>
                  <a:lnTo>
                    <a:pt x="480" y="108"/>
                  </a:lnTo>
                  <a:lnTo>
                    <a:pt x="480" y="108"/>
                  </a:lnTo>
                  <a:lnTo>
                    <a:pt x="476" y="110"/>
                  </a:lnTo>
                  <a:lnTo>
                    <a:pt x="470" y="112"/>
                  </a:lnTo>
                  <a:lnTo>
                    <a:pt x="468" y="112"/>
                  </a:lnTo>
                  <a:lnTo>
                    <a:pt x="468" y="110"/>
                  </a:lnTo>
                  <a:lnTo>
                    <a:pt x="468" y="110"/>
                  </a:lnTo>
                  <a:lnTo>
                    <a:pt x="456" y="102"/>
                  </a:lnTo>
                  <a:lnTo>
                    <a:pt x="446" y="110"/>
                  </a:lnTo>
                  <a:lnTo>
                    <a:pt x="446" y="110"/>
                  </a:lnTo>
                  <a:lnTo>
                    <a:pt x="440" y="116"/>
                  </a:lnTo>
                  <a:lnTo>
                    <a:pt x="438" y="120"/>
                  </a:lnTo>
                  <a:lnTo>
                    <a:pt x="444" y="132"/>
                  </a:lnTo>
                  <a:lnTo>
                    <a:pt x="444" y="132"/>
                  </a:lnTo>
                  <a:lnTo>
                    <a:pt x="446" y="136"/>
                  </a:lnTo>
                  <a:lnTo>
                    <a:pt x="444" y="138"/>
                  </a:lnTo>
                  <a:lnTo>
                    <a:pt x="444" y="138"/>
                  </a:lnTo>
                  <a:lnTo>
                    <a:pt x="440" y="142"/>
                  </a:lnTo>
                  <a:lnTo>
                    <a:pt x="434" y="144"/>
                  </a:lnTo>
                  <a:lnTo>
                    <a:pt x="428" y="146"/>
                  </a:lnTo>
                  <a:lnTo>
                    <a:pt x="428" y="146"/>
                  </a:lnTo>
                  <a:lnTo>
                    <a:pt x="422" y="148"/>
                  </a:lnTo>
                  <a:lnTo>
                    <a:pt x="418" y="146"/>
                  </a:lnTo>
                  <a:lnTo>
                    <a:pt x="416" y="144"/>
                  </a:lnTo>
                  <a:lnTo>
                    <a:pt x="414" y="140"/>
                  </a:lnTo>
                  <a:lnTo>
                    <a:pt x="392" y="120"/>
                  </a:lnTo>
                  <a:lnTo>
                    <a:pt x="392" y="120"/>
                  </a:lnTo>
                  <a:lnTo>
                    <a:pt x="382" y="114"/>
                  </a:lnTo>
                  <a:lnTo>
                    <a:pt x="376" y="108"/>
                  </a:lnTo>
                  <a:lnTo>
                    <a:pt x="376" y="108"/>
                  </a:lnTo>
                  <a:lnTo>
                    <a:pt x="374" y="104"/>
                  </a:lnTo>
                  <a:lnTo>
                    <a:pt x="374" y="100"/>
                  </a:lnTo>
                  <a:lnTo>
                    <a:pt x="374" y="100"/>
                  </a:lnTo>
                  <a:lnTo>
                    <a:pt x="372" y="92"/>
                  </a:lnTo>
                  <a:lnTo>
                    <a:pt x="370" y="86"/>
                  </a:lnTo>
                  <a:lnTo>
                    <a:pt x="366" y="88"/>
                  </a:lnTo>
                  <a:lnTo>
                    <a:pt x="364" y="90"/>
                  </a:lnTo>
                  <a:lnTo>
                    <a:pt x="364" y="90"/>
                  </a:lnTo>
                  <a:lnTo>
                    <a:pt x="366" y="94"/>
                  </a:lnTo>
                  <a:lnTo>
                    <a:pt x="368" y="98"/>
                  </a:lnTo>
                  <a:lnTo>
                    <a:pt x="368" y="100"/>
                  </a:lnTo>
                  <a:lnTo>
                    <a:pt x="370" y="100"/>
                  </a:lnTo>
                  <a:lnTo>
                    <a:pt x="368" y="102"/>
                  </a:lnTo>
                  <a:lnTo>
                    <a:pt x="358" y="120"/>
                  </a:lnTo>
                  <a:lnTo>
                    <a:pt x="340" y="116"/>
                  </a:lnTo>
                  <a:lnTo>
                    <a:pt x="336" y="114"/>
                  </a:lnTo>
                  <a:lnTo>
                    <a:pt x="336" y="114"/>
                  </a:lnTo>
                  <a:lnTo>
                    <a:pt x="336" y="112"/>
                  </a:lnTo>
                  <a:lnTo>
                    <a:pt x="336" y="112"/>
                  </a:lnTo>
                  <a:lnTo>
                    <a:pt x="336" y="106"/>
                  </a:lnTo>
                  <a:lnTo>
                    <a:pt x="336" y="100"/>
                  </a:lnTo>
                  <a:lnTo>
                    <a:pt x="332" y="94"/>
                  </a:lnTo>
                  <a:lnTo>
                    <a:pt x="318" y="84"/>
                  </a:lnTo>
                  <a:lnTo>
                    <a:pt x="316" y="82"/>
                  </a:lnTo>
                  <a:lnTo>
                    <a:pt x="316" y="82"/>
                  </a:lnTo>
                  <a:lnTo>
                    <a:pt x="314" y="84"/>
                  </a:lnTo>
                  <a:lnTo>
                    <a:pt x="312" y="86"/>
                  </a:lnTo>
                  <a:lnTo>
                    <a:pt x="298" y="84"/>
                  </a:lnTo>
                  <a:lnTo>
                    <a:pt x="298" y="84"/>
                  </a:lnTo>
                  <a:lnTo>
                    <a:pt x="292" y="82"/>
                  </a:lnTo>
                  <a:lnTo>
                    <a:pt x="288" y="80"/>
                  </a:lnTo>
                  <a:lnTo>
                    <a:pt x="288" y="80"/>
                  </a:lnTo>
                  <a:lnTo>
                    <a:pt x="288" y="76"/>
                  </a:lnTo>
                  <a:lnTo>
                    <a:pt x="288" y="70"/>
                  </a:lnTo>
                  <a:lnTo>
                    <a:pt x="290" y="68"/>
                  </a:lnTo>
                  <a:lnTo>
                    <a:pt x="284" y="56"/>
                  </a:lnTo>
                  <a:lnTo>
                    <a:pt x="256" y="58"/>
                  </a:lnTo>
                  <a:lnTo>
                    <a:pt x="256" y="58"/>
                  </a:lnTo>
                  <a:lnTo>
                    <a:pt x="256" y="64"/>
                  </a:lnTo>
                  <a:lnTo>
                    <a:pt x="254" y="68"/>
                  </a:lnTo>
                  <a:lnTo>
                    <a:pt x="254" y="68"/>
                  </a:lnTo>
                  <a:lnTo>
                    <a:pt x="252" y="70"/>
                  </a:lnTo>
                  <a:lnTo>
                    <a:pt x="248" y="72"/>
                  </a:lnTo>
                  <a:lnTo>
                    <a:pt x="248" y="72"/>
                  </a:lnTo>
                  <a:lnTo>
                    <a:pt x="240" y="72"/>
                  </a:lnTo>
                  <a:lnTo>
                    <a:pt x="234" y="68"/>
                  </a:lnTo>
                  <a:lnTo>
                    <a:pt x="234" y="66"/>
                  </a:lnTo>
                  <a:lnTo>
                    <a:pt x="234" y="66"/>
                  </a:lnTo>
                  <a:lnTo>
                    <a:pt x="234" y="66"/>
                  </a:lnTo>
                  <a:lnTo>
                    <a:pt x="226" y="56"/>
                  </a:lnTo>
                  <a:lnTo>
                    <a:pt x="224" y="48"/>
                  </a:lnTo>
                  <a:lnTo>
                    <a:pt x="220" y="40"/>
                  </a:lnTo>
                  <a:lnTo>
                    <a:pt x="212" y="46"/>
                  </a:lnTo>
                  <a:lnTo>
                    <a:pt x="212" y="46"/>
                  </a:lnTo>
                  <a:lnTo>
                    <a:pt x="202" y="50"/>
                  </a:lnTo>
                  <a:lnTo>
                    <a:pt x="200" y="50"/>
                  </a:lnTo>
                  <a:lnTo>
                    <a:pt x="196" y="48"/>
                  </a:lnTo>
                  <a:lnTo>
                    <a:pt x="194" y="46"/>
                  </a:lnTo>
                  <a:lnTo>
                    <a:pt x="186" y="48"/>
                  </a:lnTo>
                  <a:lnTo>
                    <a:pt x="164" y="54"/>
                  </a:lnTo>
                  <a:lnTo>
                    <a:pt x="164" y="54"/>
                  </a:lnTo>
                  <a:lnTo>
                    <a:pt x="158" y="58"/>
                  </a:lnTo>
                  <a:lnTo>
                    <a:pt x="152" y="58"/>
                  </a:lnTo>
                  <a:lnTo>
                    <a:pt x="150" y="58"/>
                  </a:lnTo>
                  <a:lnTo>
                    <a:pt x="150" y="58"/>
                  </a:lnTo>
                  <a:lnTo>
                    <a:pt x="140" y="56"/>
                  </a:lnTo>
                  <a:lnTo>
                    <a:pt x="134" y="52"/>
                  </a:lnTo>
                  <a:lnTo>
                    <a:pt x="120" y="42"/>
                  </a:lnTo>
                  <a:lnTo>
                    <a:pt x="104" y="18"/>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33" name="Freeform 29"/>
            <p:cNvSpPr>
              <a:spLocks/>
            </p:cNvSpPr>
            <p:nvPr/>
          </p:nvSpPr>
          <p:spPr bwMode="auto">
            <a:xfrm>
              <a:off x="4756151" y="1421719"/>
              <a:ext cx="1139824" cy="1035051"/>
            </a:xfrm>
            <a:custGeom>
              <a:avLst/>
              <a:gdLst>
                <a:gd name="T0" fmla="*/ 706 w 718"/>
                <a:gd name="T1" fmla="*/ 302 h 652"/>
                <a:gd name="T2" fmla="*/ 710 w 718"/>
                <a:gd name="T3" fmla="*/ 274 h 652"/>
                <a:gd name="T4" fmla="*/ 692 w 718"/>
                <a:gd name="T5" fmla="*/ 234 h 652"/>
                <a:gd name="T6" fmla="*/ 666 w 718"/>
                <a:gd name="T7" fmla="*/ 248 h 652"/>
                <a:gd name="T8" fmla="*/ 644 w 718"/>
                <a:gd name="T9" fmla="*/ 272 h 652"/>
                <a:gd name="T10" fmla="*/ 618 w 718"/>
                <a:gd name="T11" fmla="*/ 318 h 652"/>
                <a:gd name="T12" fmla="*/ 536 w 718"/>
                <a:gd name="T13" fmla="*/ 334 h 652"/>
                <a:gd name="T14" fmla="*/ 508 w 718"/>
                <a:gd name="T15" fmla="*/ 290 h 652"/>
                <a:gd name="T16" fmla="*/ 496 w 718"/>
                <a:gd name="T17" fmla="*/ 278 h 652"/>
                <a:gd name="T18" fmla="*/ 388 w 718"/>
                <a:gd name="T19" fmla="*/ 236 h 652"/>
                <a:gd name="T20" fmla="*/ 330 w 718"/>
                <a:gd name="T21" fmla="*/ 232 h 652"/>
                <a:gd name="T22" fmla="*/ 258 w 718"/>
                <a:gd name="T23" fmla="*/ 110 h 652"/>
                <a:gd name="T24" fmla="*/ 108 w 718"/>
                <a:gd name="T25" fmla="*/ 12 h 652"/>
                <a:gd name="T26" fmla="*/ 80 w 718"/>
                <a:gd name="T27" fmla="*/ 0 h 652"/>
                <a:gd name="T28" fmla="*/ 34 w 718"/>
                <a:gd name="T29" fmla="*/ 12 h 652"/>
                <a:gd name="T30" fmla="*/ 8 w 718"/>
                <a:gd name="T31" fmla="*/ 38 h 652"/>
                <a:gd name="T32" fmla="*/ 0 w 718"/>
                <a:gd name="T33" fmla="*/ 52 h 652"/>
                <a:gd name="T34" fmla="*/ 10 w 718"/>
                <a:gd name="T35" fmla="*/ 86 h 652"/>
                <a:gd name="T36" fmla="*/ 38 w 718"/>
                <a:gd name="T37" fmla="*/ 76 h 652"/>
                <a:gd name="T38" fmla="*/ 74 w 718"/>
                <a:gd name="T39" fmla="*/ 94 h 652"/>
                <a:gd name="T40" fmla="*/ 96 w 718"/>
                <a:gd name="T41" fmla="*/ 140 h 652"/>
                <a:gd name="T42" fmla="*/ 124 w 718"/>
                <a:gd name="T43" fmla="*/ 148 h 652"/>
                <a:gd name="T44" fmla="*/ 170 w 718"/>
                <a:gd name="T45" fmla="*/ 124 h 652"/>
                <a:gd name="T46" fmla="*/ 214 w 718"/>
                <a:gd name="T47" fmla="*/ 110 h 652"/>
                <a:gd name="T48" fmla="*/ 238 w 718"/>
                <a:gd name="T49" fmla="*/ 196 h 652"/>
                <a:gd name="T50" fmla="*/ 240 w 718"/>
                <a:gd name="T51" fmla="*/ 250 h 652"/>
                <a:gd name="T52" fmla="*/ 232 w 718"/>
                <a:gd name="T53" fmla="*/ 284 h 652"/>
                <a:gd name="T54" fmla="*/ 222 w 718"/>
                <a:gd name="T55" fmla="*/ 312 h 652"/>
                <a:gd name="T56" fmla="*/ 228 w 718"/>
                <a:gd name="T57" fmla="*/ 332 h 652"/>
                <a:gd name="T58" fmla="*/ 206 w 718"/>
                <a:gd name="T59" fmla="*/ 364 h 652"/>
                <a:gd name="T60" fmla="*/ 168 w 718"/>
                <a:gd name="T61" fmla="*/ 402 h 652"/>
                <a:gd name="T62" fmla="*/ 148 w 718"/>
                <a:gd name="T63" fmla="*/ 414 h 652"/>
                <a:gd name="T64" fmla="*/ 160 w 718"/>
                <a:gd name="T65" fmla="*/ 468 h 652"/>
                <a:gd name="T66" fmla="*/ 182 w 718"/>
                <a:gd name="T67" fmla="*/ 512 h 652"/>
                <a:gd name="T68" fmla="*/ 226 w 718"/>
                <a:gd name="T69" fmla="*/ 528 h 652"/>
                <a:gd name="T70" fmla="*/ 254 w 718"/>
                <a:gd name="T71" fmla="*/ 560 h 652"/>
                <a:gd name="T72" fmla="*/ 274 w 718"/>
                <a:gd name="T73" fmla="*/ 560 h 652"/>
                <a:gd name="T74" fmla="*/ 308 w 718"/>
                <a:gd name="T75" fmla="*/ 552 h 652"/>
                <a:gd name="T76" fmla="*/ 334 w 718"/>
                <a:gd name="T77" fmla="*/ 546 h 652"/>
                <a:gd name="T78" fmla="*/ 346 w 718"/>
                <a:gd name="T79" fmla="*/ 562 h 652"/>
                <a:gd name="T80" fmla="*/ 360 w 718"/>
                <a:gd name="T81" fmla="*/ 574 h 652"/>
                <a:gd name="T82" fmla="*/ 364 w 718"/>
                <a:gd name="T83" fmla="*/ 564 h 652"/>
                <a:gd name="T84" fmla="*/ 402 w 718"/>
                <a:gd name="T85" fmla="*/ 562 h 652"/>
                <a:gd name="T86" fmla="*/ 422 w 718"/>
                <a:gd name="T87" fmla="*/ 590 h 652"/>
                <a:gd name="T88" fmla="*/ 426 w 718"/>
                <a:gd name="T89" fmla="*/ 584 h 652"/>
                <a:gd name="T90" fmla="*/ 458 w 718"/>
                <a:gd name="T91" fmla="*/ 624 h 652"/>
                <a:gd name="T92" fmla="*/ 470 w 718"/>
                <a:gd name="T93" fmla="*/ 602 h 652"/>
                <a:gd name="T94" fmla="*/ 478 w 718"/>
                <a:gd name="T95" fmla="*/ 594 h 652"/>
                <a:gd name="T96" fmla="*/ 490 w 718"/>
                <a:gd name="T97" fmla="*/ 594 h 652"/>
                <a:gd name="T98" fmla="*/ 498 w 718"/>
                <a:gd name="T99" fmla="*/ 618 h 652"/>
                <a:gd name="T100" fmla="*/ 538 w 718"/>
                <a:gd name="T101" fmla="*/ 652 h 652"/>
                <a:gd name="T102" fmla="*/ 544 w 718"/>
                <a:gd name="T103" fmla="*/ 638 h 652"/>
                <a:gd name="T104" fmla="*/ 556 w 718"/>
                <a:gd name="T105" fmla="*/ 618 h 652"/>
                <a:gd name="T106" fmla="*/ 592 w 718"/>
                <a:gd name="T107" fmla="*/ 596 h 652"/>
                <a:gd name="T108" fmla="*/ 612 w 718"/>
                <a:gd name="T109" fmla="*/ 606 h 652"/>
                <a:gd name="T110" fmla="*/ 610 w 718"/>
                <a:gd name="T111" fmla="*/ 618 h 652"/>
                <a:gd name="T112" fmla="*/ 640 w 718"/>
                <a:gd name="T113" fmla="*/ 630 h 652"/>
                <a:gd name="T114" fmla="*/ 624 w 718"/>
                <a:gd name="T115" fmla="*/ 562 h 652"/>
                <a:gd name="T116" fmla="*/ 616 w 718"/>
                <a:gd name="T117" fmla="*/ 518 h 652"/>
                <a:gd name="T118" fmla="*/ 650 w 718"/>
                <a:gd name="T119" fmla="*/ 482 h 652"/>
                <a:gd name="T120" fmla="*/ 692 w 718"/>
                <a:gd name="T121" fmla="*/ 486 h 652"/>
                <a:gd name="T122" fmla="*/ 714 w 718"/>
                <a:gd name="T123" fmla="*/ 452 h 6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718" h="652">
                  <a:moveTo>
                    <a:pt x="716" y="382"/>
                  </a:moveTo>
                  <a:lnTo>
                    <a:pt x="704" y="302"/>
                  </a:lnTo>
                  <a:lnTo>
                    <a:pt x="706" y="302"/>
                  </a:lnTo>
                  <a:lnTo>
                    <a:pt x="706" y="302"/>
                  </a:lnTo>
                  <a:lnTo>
                    <a:pt x="706" y="302"/>
                  </a:lnTo>
                  <a:lnTo>
                    <a:pt x="712" y="290"/>
                  </a:lnTo>
                  <a:lnTo>
                    <a:pt x="714" y="284"/>
                  </a:lnTo>
                  <a:lnTo>
                    <a:pt x="714" y="280"/>
                  </a:lnTo>
                  <a:lnTo>
                    <a:pt x="710" y="274"/>
                  </a:lnTo>
                  <a:lnTo>
                    <a:pt x="710" y="274"/>
                  </a:lnTo>
                  <a:lnTo>
                    <a:pt x="704" y="270"/>
                  </a:lnTo>
                  <a:lnTo>
                    <a:pt x="700" y="260"/>
                  </a:lnTo>
                  <a:lnTo>
                    <a:pt x="700" y="250"/>
                  </a:lnTo>
                  <a:lnTo>
                    <a:pt x="700" y="234"/>
                  </a:lnTo>
                  <a:lnTo>
                    <a:pt x="692" y="234"/>
                  </a:lnTo>
                  <a:lnTo>
                    <a:pt x="692" y="234"/>
                  </a:lnTo>
                  <a:lnTo>
                    <a:pt x="684" y="236"/>
                  </a:lnTo>
                  <a:lnTo>
                    <a:pt x="674" y="240"/>
                  </a:lnTo>
                  <a:lnTo>
                    <a:pt x="674" y="240"/>
                  </a:lnTo>
                  <a:lnTo>
                    <a:pt x="666" y="248"/>
                  </a:lnTo>
                  <a:lnTo>
                    <a:pt x="662" y="254"/>
                  </a:lnTo>
                  <a:lnTo>
                    <a:pt x="662" y="254"/>
                  </a:lnTo>
                  <a:lnTo>
                    <a:pt x="660" y="262"/>
                  </a:lnTo>
                  <a:lnTo>
                    <a:pt x="652" y="268"/>
                  </a:lnTo>
                  <a:lnTo>
                    <a:pt x="644" y="272"/>
                  </a:lnTo>
                  <a:lnTo>
                    <a:pt x="632" y="276"/>
                  </a:lnTo>
                  <a:lnTo>
                    <a:pt x="628" y="302"/>
                  </a:lnTo>
                  <a:lnTo>
                    <a:pt x="628" y="302"/>
                  </a:lnTo>
                  <a:lnTo>
                    <a:pt x="626" y="302"/>
                  </a:lnTo>
                  <a:lnTo>
                    <a:pt x="618" y="318"/>
                  </a:lnTo>
                  <a:lnTo>
                    <a:pt x="618" y="320"/>
                  </a:lnTo>
                  <a:lnTo>
                    <a:pt x="616" y="320"/>
                  </a:lnTo>
                  <a:lnTo>
                    <a:pt x="616" y="320"/>
                  </a:lnTo>
                  <a:lnTo>
                    <a:pt x="536" y="334"/>
                  </a:lnTo>
                  <a:lnTo>
                    <a:pt x="536" y="334"/>
                  </a:lnTo>
                  <a:lnTo>
                    <a:pt x="534" y="334"/>
                  </a:lnTo>
                  <a:lnTo>
                    <a:pt x="534" y="334"/>
                  </a:lnTo>
                  <a:lnTo>
                    <a:pt x="510" y="308"/>
                  </a:lnTo>
                  <a:lnTo>
                    <a:pt x="518" y="302"/>
                  </a:lnTo>
                  <a:lnTo>
                    <a:pt x="508" y="290"/>
                  </a:lnTo>
                  <a:lnTo>
                    <a:pt x="498" y="282"/>
                  </a:lnTo>
                  <a:lnTo>
                    <a:pt x="496" y="280"/>
                  </a:lnTo>
                  <a:lnTo>
                    <a:pt x="496" y="280"/>
                  </a:lnTo>
                  <a:lnTo>
                    <a:pt x="496" y="280"/>
                  </a:lnTo>
                  <a:lnTo>
                    <a:pt x="496" y="278"/>
                  </a:lnTo>
                  <a:lnTo>
                    <a:pt x="492" y="258"/>
                  </a:lnTo>
                  <a:lnTo>
                    <a:pt x="470" y="258"/>
                  </a:lnTo>
                  <a:lnTo>
                    <a:pt x="470" y="258"/>
                  </a:lnTo>
                  <a:lnTo>
                    <a:pt x="452" y="246"/>
                  </a:lnTo>
                  <a:lnTo>
                    <a:pt x="388" y="236"/>
                  </a:lnTo>
                  <a:lnTo>
                    <a:pt x="336" y="234"/>
                  </a:lnTo>
                  <a:lnTo>
                    <a:pt x="334" y="234"/>
                  </a:lnTo>
                  <a:lnTo>
                    <a:pt x="334" y="234"/>
                  </a:lnTo>
                  <a:lnTo>
                    <a:pt x="332" y="234"/>
                  </a:lnTo>
                  <a:lnTo>
                    <a:pt x="330" y="232"/>
                  </a:lnTo>
                  <a:lnTo>
                    <a:pt x="298" y="164"/>
                  </a:lnTo>
                  <a:lnTo>
                    <a:pt x="298" y="164"/>
                  </a:lnTo>
                  <a:lnTo>
                    <a:pt x="286" y="146"/>
                  </a:lnTo>
                  <a:lnTo>
                    <a:pt x="258" y="110"/>
                  </a:lnTo>
                  <a:lnTo>
                    <a:pt x="258" y="110"/>
                  </a:lnTo>
                  <a:lnTo>
                    <a:pt x="230" y="76"/>
                  </a:lnTo>
                  <a:lnTo>
                    <a:pt x="216" y="62"/>
                  </a:lnTo>
                  <a:lnTo>
                    <a:pt x="170" y="18"/>
                  </a:lnTo>
                  <a:lnTo>
                    <a:pt x="164" y="14"/>
                  </a:lnTo>
                  <a:lnTo>
                    <a:pt x="108" y="12"/>
                  </a:lnTo>
                  <a:lnTo>
                    <a:pt x="106" y="12"/>
                  </a:lnTo>
                  <a:lnTo>
                    <a:pt x="106" y="10"/>
                  </a:lnTo>
                  <a:lnTo>
                    <a:pt x="106" y="10"/>
                  </a:lnTo>
                  <a:lnTo>
                    <a:pt x="94" y="6"/>
                  </a:lnTo>
                  <a:lnTo>
                    <a:pt x="80" y="0"/>
                  </a:lnTo>
                  <a:lnTo>
                    <a:pt x="80" y="0"/>
                  </a:lnTo>
                  <a:lnTo>
                    <a:pt x="76" y="0"/>
                  </a:lnTo>
                  <a:lnTo>
                    <a:pt x="70" y="0"/>
                  </a:lnTo>
                  <a:lnTo>
                    <a:pt x="54" y="4"/>
                  </a:lnTo>
                  <a:lnTo>
                    <a:pt x="34" y="12"/>
                  </a:lnTo>
                  <a:lnTo>
                    <a:pt x="8" y="24"/>
                  </a:lnTo>
                  <a:lnTo>
                    <a:pt x="6" y="26"/>
                  </a:lnTo>
                  <a:lnTo>
                    <a:pt x="8" y="36"/>
                  </a:lnTo>
                  <a:lnTo>
                    <a:pt x="8" y="36"/>
                  </a:lnTo>
                  <a:lnTo>
                    <a:pt x="8" y="38"/>
                  </a:lnTo>
                  <a:lnTo>
                    <a:pt x="8" y="38"/>
                  </a:lnTo>
                  <a:lnTo>
                    <a:pt x="8" y="38"/>
                  </a:lnTo>
                  <a:lnTo>
                    <a:pt x="2" y="52"/>
                  </a:lnTo>
                  <a:lnTo>
                    <a:pt x="2" y="52"/>
                  </a:lnTo>
                  <a:lnTo>
                    <a:pt x="0" y="52"/>
                  </a:lnTo>
                  <a:lnTo>
                    <a:pt x="0" y="62"/>
                  </a:lnTo>
                  <a:lnTo>
                    <a:pt x="0" y="62"/>
                  </a:lnTo>
                  <a:lnTo>
                    <a:pt x="0" y="72"/>
                  </a:lnTo>
                  <a:lnTo>
                    <a:pt x="4" y="82"/>
                  </a:lnTo>
                  <a:lnTo>
                    <a:pt x="10" y="86"/>
                  </a:lnTo>
                  <a:lnTo>
                    <a:pt x="22" y="86"/>
                  </a:lnTo>
                  <a:lnTo>
                    <a:pt x="32" y="88"/>
                  </a:lnTo>
                  <a:lnTo>
                    <a:pt x="36" y="86"/>
                  </a:lnTo>
                  <a:lnTo>
                    <a:pt x="36" y="86"/>
                  </a:lnTo>
                  <a:lnTo>
                    <a:pt x="38" y="76"/>
                  </a:lnTo>
                  <a:lnTo>
                    <a:pt x="42" y="70"/>
                  </a:lnTo>
                  <a:lnTo>
                    <a:pt x="50" y="70"/>
                  </a:lnTo>
                  <a:lnTo>
                    <a:pt x="78" y="78"/>
                  </a:lnTo>
                  <a:lnTo>
                    <a:pt x="84" y="80"/>
                  </a:lnTo>
                  <a:lnTo>
                    <a:pt x="74" y="94"/>
                  </a:lnTo>
                  <a:lnTo>
                    <a:pt x="74" y="114"/>
                  </a:lnTo>
                  <a:lnTo>
                    <a:pt x="74" y="114"/>
                  </a:lnTo>
                  <a:lnTo>
                    <a:pt x="76" y="118"/>
                  </a:lnTo>
                  <a:lnTo>
                    <a:pt x="80" y="124"/>
                  </a:lnTo>
                  <a:lnTo>
                    <a:pt x="96" y="140"/>
                  </a:lnTo>
                  <a:lnTo>
                    <a:pt x="96" y="140"/>
                  </a:lnTo>
                  <a:lnTo>
                    <a:pt x="108" y="148"/>
                  </a:lnTo>
                  <a:lnTo>
                    <a:pt x="116" y="150"/>
                  </a:lnTo>
                  <a:lnTo>
                    <a:pt x="120" y="150"/>
                  </a:lnTo>
                  <a:lnTo>
                    <a:pt x="124" y="148"/>
                  </a:lnTo>
                  <a:lnTo>
                    <a:pt x="138" y="134"/>
                  </a:lnTo>
                  <a:lnTo>
                    <a:pt x="148" y="128"/>
                  </a:lnTo>
                  <a:lnTo>
                    <a:pt x="148" y="128"/>
                  </a:lnTo>
                  <a:lnTo>
                    <a:pt x="148" y="128"/>
                  </a:lnTo>
                  <a:lnTo>
                    <a:pt x="170" y="124"/>
                  </a:lnTo>
                  <a:lnTo>
                    <a:pt x="176" y="110"/>
                  </a:lnTo>
                  <a:lnTo>
                    <a:pt x="194" y="100"/>
                  </a:lnTo>
                  <a:lnTo>
                    <a:pt x="212" y="110"/>
                  </a:lnTo>
                  <a:lnTo>
                    <a:pt x="212" y="110"/>
                  </a:lnTo>
                  <a:lnTo>
                    <a:pt x="214" y="110"/>
                  </a:lnTo>
                  <a:lnTo>
                    <a:pt x="230" y="138"/>
                  </a:lnTo>
                  <a:lnTo>
                    <a:pt x="236" y="156"/>
                  </a:lnTo>
                  <a:lnTo>
                    <a:pt x="236" y="158"/>
                  </a:lnTo>
                  <a:lnTo>
                    <a:pt x="232" y="182"/>
                  </a:lnTo>
                  <a:lnTo>
                    <a:pt x="238" y="196"/>
                  </a:lnTo>
                  <a:lnTo>
                    <a:pt x="238" y="198"/>
                  </a:lnTo>
                  <a:lnTo>
                    <a:pt x="234" y="216"/>
                  </a:lnTo>
                  <a:lnTo>
                    <a:pt x="234" y="232"/>
                  </a:lnTo>
                  <a:lnTo>
                    <a:pt x="234" y="232"/>
                  </a:lnTo>
                  <a:lnTo>
                    <a:pt x="240" y="250"/>
                  </a:lnTo>
                  <a:lnTo>
                    <a:pt x="242" y="258"/>
                  </a:lnTo>
                  <a:lnTo>
                    <a:pt x="240" y="272"/>
                  </a:lnTo>
                  <a:lnTo>
                    <a:pt x="240" y="272"/>
                  </a:lnTo>
                  <a:lnTo>
                    <a:pt x="240" y="274"/>
                  </a:lnTo>
                  <a:lnTo>
                    <a:pt x="232" y="284"/>
                  </a:lnTo>
                  <a:lnTo>
                    <a:pt x="232" y="286"/>
                  </a:lnTo>
                  <a:lnTo>
                    <a:pt x="232" y="286"/>
                  </a:lnTo>
                  <a:lnTo>
                    <a:pt x="232" y="286"/>
                  </a:lnTo>
                  <a:lnTo>
                    <a:pt x="224" y="294"/>
                  </a:lnTo>
                  <a:lnTo>
                    <a:pt x="222" y="312"/>
                  </a:lnTo>
                  <a:lnTo>
                    <a:pt x="228" y="330"/>
                  </a:lnTo>
                  <a:lnTo>
                    <a:pt x="228" y="330"/>
                  </a:lnTo>
                  <a:lnTo>
                    <a:pt x="228" y="332"/>
                  </a:lnTo>
                  <a:lnTo>
                    <a:pt x="228" y="332"/>
                  </a:lnTo>
                  <a:lnTo>
                    <a:pt x="228" y="332"/>
                  </a:lnTo>
                  <a:lnTo>
                    <a:pt x="222" y="360"/>
                  </a:lnTo>
                  <a:lnTo>
                    <a:pt x="218" y="364"/>
                  </a:lnTo>
                  <a:lnTo>
                    <a:pt x="218" y="364"/>
                  </a:lnTo>
                  <a:lnTo>
                    <a:pt x="214" y="366"/>
                  </a:lnTo>
                  <a:lnTo>
                    <a:pt x="206" y="364"/>
                  </a:lnTo>
                  <a:lnTo>
                    <a:pt x="206" y="364"/>
                  </a:lnTo>
                  <a:lnTo>
                    <a:pt x="198" y="356"/>
                  </a:lnTo>
                  <a:lnTo>
                    <a:pt x="190" y="358"/>
                  </a:lnTo>
                  <a:lnTo>
                    <a:pt x="180" y="370"/>
                  </a:lnTo>
                  <a:lnTo>
                    <a:pt x="168" y="402"/>
                  </a:lnTo>
                  <a:lnTo>
                    <a:pt x="168" y="404"/>
                  </a:lnTo>
                  <a:lnTo>
                    <a:pt x="168" y="404"/>
                  </a:lnTo>
                  <a:lnTo>
                    <a:pt x="156" y="414"/>
                  </a:lnTo>
                  <a:lnTo>
                    <a:pt x="154" y="414"/>
                  </a:lnTo>
                  <a:lnTo>
                    <a:pt x="148" y="414"/>
                  </a:lnTo>
                  <a:lnTo>
                    <a:pt x="136" y="434"/>
                  </a:lnTo>
                  <a:lnTo>
                    <a:pt x="142" y="446"/>
                  </a:lnTo>
                  <a:lnTo>
                    <a:pt x="144" y="446"/>
                  </a:lnTo>
                  <a:lnTo>
                    <a:pt x="160" y="466"/>
                  </a:lnTo>
                  <a:lnTo>
                    <a:pt x="160" y="468"/>
                  </a:lnTo>
                  <a:lnTo>
                    <a:pt x="160" y="474"/>
                  </a:lnTo>
                  <a:lnTo>
                    <a:pt x="178" y="476"/>
                  </a:lnTo>
                  <a:lnTo>
                    <a:pt x="180" y="492"/>
                  </a:lnTo>
                  <a:lnTo>
                    <a:pt x="180" y="494"/>
                  </a:lnTo>
                  <a:lnTo>
                    <a:pt x="182" y="512"/>
                  </a:lnTo>
                  <a:lnTo>
                    <a:pt x="188" y="516"/>
                  </a:lnTo>
                  <a:lnTo>
                    <a:pt x="204" y="512"/>
                  </a:lnTo>
                  <a:lnTo>
                    <a:pt x="218" y="502"/>
                  </a:lnTo>
                  <a:lnTo>
                    <a:pt x="222" y="502"/>
                  </a:lnTo>
                  <a:lnTo>
                    <a:pt x="226" y="528"/>
                  </a:lnTo>
                  <a:lnTo>
                    <a:pt x="234" y="538"/>
                  </a:lnTo>
                  <a:lnTo>
                    <a:pt x="236" y="540"/>
                  </a:lnTo>
                  <a:lnTo>
                    <a:pt x="242" y="550"/>
                  </a:lnTo>
                  <a:lnTo>
                    <a:pt x="254" y="560"/>
                  </a:lnTo>
                  <a:lnTo>
                    <a:pt x="254" y="560"/>
                  </a:lnTo>
                  <a:lnTo>
                    <a:pt x="258" y="562"/>
                  </a:lnTo>
                  <a:lnTo>
                    <a:pt x="262" y="562"/>
                  </a:lnTo>
                  <a:lnTo>
                    <a:pt x="266" y="564"/>
                  </a:lnTo>
                  <a:lnTo>
                    <a:pt x="274" y="560"/>
                  </a:lnTo>
                  <a:lnTo>
                    <a:pt x="274" y="560"/>
                  </a:lnTo>
                  <a:lnTo>
                    <a:pt x="282" y="558"/>
                  </a:lnTo>
                  <a:lnTo>
                    <a:pt x="292" y="554"/>
                  </a:lnTo>
                  <a:lnTo>
                    <a:pt x="296" y="552"/>
                  </a:lnTo>
                  <a:lnTo>
                    <a:pt x="308" y="552"/>
                  </a:lnTo>
                  <a:lnTo>
                    <a:pt x="308" y="552"/>
                  </a:lnTo>
                  <a:lnTo>
                    <a:pt x="312" y="552"/>
                  </a:lnTo>
                  <a:lnTo>
                    <a:pt x="316" y="554"/>
                  </a:lnTo>
                  <a:lnTo>
                    <a:pt x="332" y="544"/>
                  </a:lnTo>
                  <a:lnTo>
                    <a:pt x="334" y="544"/>
                  </a:lnTo>
                  <a:lnTo>
                    <a:pt x="334" y="546"/>
                  </a:lnTo>
                  <a:lnTo>
                    <a:pt x="336" y="544"/>
                  </a:lnTo>
                  <a:lnTo>
                    <a:pt x="338" y="546"/>
                  </a:lnTo>
                  <a:lnTo>
                    <a:pt x="338" y="546"/>
                  </a:lnTo>
                  <a:lnTo>
                    <a:pt x="344" y="556"/>
                  </a:lnTo>
                  <a:lnTo>
                    <a:pt x="346" y="562"/>
                  </a:lnTo>
                  <a:lnTo>
                    <a:pt x="354" y="574"/>
                  </a:lnTo>
                  <a:lnTo>
                    <a:pt x="360" y="576"/>
                  </a:lnTo>
                  <a:lnTo>
                    <a:pt x="360" y="576"/>
                  </a:lnTo>
                  <a:lnTo>
                    <a:pt x="362" y="576"/>
                  </a:lnTo>
                  <a:lnTo>
                    <a:pt x="360" y="574"/>
                  </a:lnTo>
                  <a:lnTo>
                    <a:pt x="360" y="574"/>
                  </a:lnTo>
                  <a:lnTo>
                    <a:pt x="360" y="570"/>
                  </a:lnTo>
                  <a:lnTo>
                    <a:pt x="360" y="566"/>
                  </a:lnTo>
                  <a:lnTo>
                    <a:pt x="360" y="566"/>
                  </a:lnTo>
                  <a:lnTo>
                    <a:pt x="364" y="564"/>
                  </a:lnTo>
                  <a:lnTo>
                    <a:pt x="370" y="562"/>
                  </a:lnTo>
                  <a:lnTo>
                    <a:pt x="398" y="562"/>
                  </a:lnTo>
                  <a:lnTo>
                    <a:pt x="400" y="562"/>
                  </a:lnTo>
                  <a:lnTo>
                    <a:pt x="402" y="562"/>
                  </a:lnTo>
                  <a:lnTo>
                    <a:pt x="402" y="562"/>
                  </a:lnTo>
                  <a:lnTo>
                    <a:pt x="402" y="562"/>
                  </a:lnTo>
                  <a:lnTo>
                    <a:pt x="412" y="580"/>
                  </a:lnTo>
                  <a:lnTo>
                    <a:pt x="410" y="588"/>
                  </a:lnTo>
                  <a:lnTo>
                    <a:pt x="410" y="588"/>
                  </a:lnTo>
                  <a:lnTo>
                    <a:pt x="422" y="590"/>
                  </a:lnTo>
                  <a:lnTo>
                    <a:pt x="422" y="590"/>
                  </a:lnTo>
                  <a:lnTo>
                    <a:pt x="422" y="590"/>
                  </a:lnTo>
                  <a:lnTo>
                    <a:pt x="422" y="588"/>
                  </a:lnTo>
                  <a:lnTo>
                    <a:pt x="422" y="586"/>
                  </a:lnTo>
                  <a:lnTo>
                    <a:pt x="426" y="584"/>
                  </a:lnTo>
                  <a:lnTo>
                    <a:pt x="454" y="602"/>
                  </a:lnTo>
                  <a:lnTo>
                    <a:pt x="454" y="602"/>
                  </a:lnTo>
                  <a:lnTo>
                    <a:pt x="456" y="608"/>
                  </a:lnTo>
                  <a:lnTo>
                    <a:pt x="458" y="612"/>
                  </a:lnTo>
                  <a:lnTo>
                    <a:pt x="458" y="624"/>
                  </a:lnTo>
                  <a:lnTo>
                    <a:pt x="468" y="626"/>
                  </a:lnTo>
                  <a:lnTo>
                    <a:pt x="474" y="616"/>
                  </a:lnTo>
                  <a:lnTo>
                    <a:pt x="474" y="616"/>
                  </a:lnTo>
                  <a:lnTo>
                    <a:pt x="470" y="608"/>
                  </a:lnTo>
                  <a:lnTo>
                    <a:pt x="470" y="602"/>
                  </a:lnTo>
                  <a:lnTo>
                    <a:pt x="470" y="602"/>
                  </a:lnTo>
                  <a:lnTo>
                    <a:pt x="472" y="598"/>
                  </a:lnTo>
                  <a:lnTo>
                    <a:pt x="474" y="596"/>
                  </a:lnTo>
                  <a:lnTo>
                    <a:pt x="478" y="594"/>
                  </a:lnTo>
                  <a:lnTo>
                    <a:pt x="478" y="594"/>
                  </a:lnTo>
                  <a:lnTo>
                    <a:pt x="478" y="592"/>
                  </a:lnTo>
                  <a:lnTo>
                    <a:pt x="480" y="590"/>
                  </a:lnTo>
                  <a:lnTo>
                    <a:pt x="486" y="590"/>
                  </a:lnTo>
                  <a:lnTo>
                    <a:pt x="486" y="590"/>
                  </a:lnTo>
                  <a:lnTo>
                    <a:pt x="490" y="594"/>
                  </a:lnTo>
                  <a:lnTo>
                    <a:pt x="492" y="598"/>
                  </a:lnTo>
                  <a:lnTo>
                    <a:pt x="496" y="614"/>
                  </a:lnTo>
                  <a:lnTo>
                    <a:pt x="496" y="616"/>
                  </a:lnTo>
                  <a:lnTo>
                    <a:pt x="498" y="618"/>
                  </a:lnTo>
                  <a:lnTo>
                    <a:pt x="498" y="618"/>
                  </a:lnTo>
                  <a:lnTo>
                    <a:pt x="502" y="622"/>
                  </a:lnTo>
                  <a:lnTo>
                    <a:pt x="510" y="626"/>
                  </a:lnTo>
                  <a:lnTo>
                    <a:pt x="510" y="626"/>
                  </a:lnTo>
                  <a:lnTo>
                    <a:pt x="512" y="626"/>
                  </a:lnTo>
                  <a:lnTo>
                    <a:pt x="538" y="652"/>
                  </a:lnTo>
                  <a:lnTo>
                    <a:pt x="538" y="652"/>
                  </a:lnTo>
                  <a:lnTo>
                    <a:pt x="550" y="648"/>
                  </a:lnTo>
                  <a:lnTo>
                    <a:pt x="548" y="644"/>
                  </a:lnTo>
                  <a:lnTo>
                    <a:pt x="548" y="644"/>
                  </a:lnTo>
                  <a:lnTo>
                    <a:pt x="544" y="638"/>
                  </a:lnTo>
                  <a:lnTo>
                    <a:pt x="544" y="634"/>
                  </a:lnTo>
                  <a:lnTo>
                    <a:pt x="544" y="634"/>
                  </a:lnTo>
                  <a:lnTo>
                    <a:pt x="544" y="630"/>
                  </a:lnTo>
                  <a:lnTo>
                    <a:pt x="546" y="626"/>
                  </a:lnTo>
                  <a:lnTo>
                    <a:pt x="556" y="618"/>
                  </a:lnTo>
                  <a:lnTo>
                    <a:pt x="570" y="606"/>
                  </a:lnTo>
                  <a:lnTo>
                    <a:pt x="586" y="616"/>
                  </a:lnTo>
                  <a:lnTo>
                    <a:pt x="588" y="616"/>
                  </a:lnTo>
                  <a:lnTo>
                    <a:pt x="592" y="598"/>
                  </a:lnTo>
                  <a:lnTo>
                    <a:pt x="592" y="596"/>
                  </a:lnTo>
                  <a:lnTo>
                    <a:pt x="594" y="594"/>
                  </a:lnTo>
                  <a:lnTo>
                    <a:pt x="608" y="596"/>
                  </a:lnTo>
                  <a:lnTo>
                    <a:pt x="608" y="596"/>
                  </a:lnTo>
                  <a:lnTo>
                    <a:pt x="610" y="600"/>
                  </a:lnTo>
                  <a:lnTo>
                    <a:pt x="612" y="606"/>
                  </a:lnTo>
                  <a:lnTo>
                    <a:pt x="612" y="606"/>
                  </a:lnTo>
                  <a:lnTo>
                    <a:pt x="610" y="610"/>
                  </a:lnTo>
                  <a:lnTo>
                    <a:pt x="606" y="616"/>
                  </a:lnTo>
                  <a:lnTo>
                    <a:pt x="610" y="618"/>
                  </a:lnTo>
                  <a:lnTo>
                    <a:pt x="610" y="618"/>
                  </a:lnTo>
                  <a:lnTo>
                    <a:pt x="620" y="622"/>
                  </a:lnTo>
                  <a:lnTo>
                    <a:pt x="628" y="626"/>
                  </a:lnTo>
                  <a:lnTo>
                    <a:pt x="630" y="626"/>
                  </a:lnTo>
                  <a:lnTo>
                    <a:pt x="630" y="626"/>
                  </a:lnTo>
                  <a:lnTo>
                    <a:pt x="640" y="630"/>
                  </a:lnTo>
                  <a:lnTo>
                    <a:pt x="648" y="630"/>
                  </a:lnTo>
                  <a:lnTo>
                    <a:pt x="636" y="572"/>
                  </a:lnTo>
                  <a:lnTo>
                    <a:pt x="636" y="572"/>
                  </a:lnTo>
                  <a:lnTo>
                    <a:pt x="630" y="568"/>
                  </a:lnTo>
                  <a:lnTo>
                    <a:pt x="624" y="562"/>
                  </a:lnTo>
                  <a:lnTo>
                    <a:pt x="614" y="546"/>
                  </a:lnTo>
                  <a:lnTo>
                    <a:pt x="614" y="546"/>
                  </a:lnTo>
                  <a:lnTo>
                    <a:pt x="610" y="538"/>
                  </a:lnTo>
                  <a:lnTo>
                    <a:pt x="612" y="528"/>
                  </a:lnTo>
                  <a:lnTo>
                    <a:pt x="616" y="518"/>
                  </a:lnTo>
                  <a:lnTo>
                    <a:pt x="624" y="506"/>
                  </a:lnTo>
                  <a:lnTo>
                    <a:pt x="624" y="506"/>
                  </a:lnTo>
                  <a:lnTo>
                    <a:pt x="636" y="494"/>
                  </a:lnTo>
                  <a:lnTo>
                    <a:pt x="650" y="482"/>
                  </a:lnTo>
                  <a:lnTo>
                    <a:pt x="650" y="482"/>
                  </a:lnTo>
                  <a:lnTo>
                    <a:pt x="650" y="482"/>
                  </a:lnTo>
                  <a:lnTo>
                    <a:pt x="662" y="482"/>
                  </a:lnTo>
                  <a:lnTo>
                    <a:pt x="662" y="482"/>
                  </a:lnTo>
                  <a:lnTo>
                    <a:pt x="672" y="486"/>
                  </a:lnTo>
                  <a:lnTo>
                    <a:pt x="692" y="486"/>
                  </a:lnTo>
                  <a:lnTo>
                    <a:pt x="692" y="486"/>
                  </a:lnTo>
                  <a:lnTo>
                    <a:pt x="698" y="482"/>
                  </a:lnTo>
                  <a:lnTo>
                    <a:pt x="704" y="476"/>
                  </a:lnTo>
                  <a:lnTo>
                    <a:pt x="714" y="452"/>
                  </a:lnTo>
                  <a:lnTo>
                    <a:pt x="714" y="452"/>
                  </a:lnTo>
                  <a:lnTo>
                    <a:pt x="718" y="442"/>
                  </a:lnTo>
                  <a:lnTo>
                    <a:pt x="718" y="426"/>
                  </a:lnTo>
                  <a:lnTo>
                    <a:pt x="716" y="382"/>
                  </a:lnTo>
                  <a:lnTo>
                    <a:pt x="716" y="382"/>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34" name="Freeform 30"/>
            <p:cNvSpPr>
              <a:spLocks/>
            </p:cNvSpPr>
            <p:nvPr/>
          </p:nvSpPr>
          <p:spPr bwMode="auto">
            <a:xfrm>
              <a:off x="4530725" y="3279094"/>
              <a:ext cx="688975" cy="431800"/>
            </a:xfrm>
            <a:custGeom>
              <a:avLst/>
              <a:gdLst>
                <a:gd name="T0" fmla="*/ 396 w 434"/>
                <a:gd name="T1" fmla="*/ 8 h 272"/>
                <a:gd name="T2" fmla="*/ 358 w 434"/>
                <a:gd name="T3" fmla="*/ 12 h 272"/>
                <a:gd name="T4" fmla="*/ 314 w 434"/>
                <a:gd name="T5" fmla="*/ 0 h 272"/>
                <a:gd name="T6" fmla="*/ 272 w 434"/>
                <a:gd name="T7" fmla="*/ 60 h 272"/>
                <a:gd name="T8" fmla="*/ 246 w 434"/>
                <a:gd name="T9" fmla="*/ 64 h 272"/>
                <a:gd name="T10" fmla="*/ 218 w 434"/>
                <a:gd name="T11" fmla="*/ 60 h 272"/>
                <a:gd name="T12" fmla="*/ 208 w 434"/>
                <a:gd name="T13" fmla="*/ 2 h 272"/>
                <a:gd name="T14" fmla="*/ 150 w 434"/>
                <a:gd name="T15" fmla="*/ 20 h 272"/>
                <a:gd name="T16" fmla="*/ 144 w 434"/>
                <a:gd name="T17" fmla="*/ 0 h 272"/>
                <a:gd name="T18" fmla="*/ 118 w 434"/>
                <a:gd name="T19" fmla="*/ 20 h 272"/>
                <a:gd name="T20" fmla="*/ 102 w 434"/>
                <a:gd name="T21" fmla="*/ 24 h 272"/>
                <a:gd name="T22" fmla="*/ 12 w 434"/>
                <a:gd name="T23" fmla="*/ 128 h 272"/>
                <a:gd name="T24" fmla="*/ 22 w 434"/>
                <a:gd name="T25" fmla="*/ 152 h 272"/>
                <a:gd name="T26" fmla="*/ 20 w 434"/>
                <a:gd name="T27" fmla="*/ 156 h 272"/>
                <a:gd name="T28" fmla="*/ 24 w 434"/>
                <a:gd name="T29" fmla="*/ 172 h 272"/>
                <a:gd name="T30" fmla="*/ 34 w 434"/>
                <a:gd name="T31" fmla="*/ 206 h 272"/>
                <a:gd name="T32" fmla="*/ 0 w 434"/>
                <a:gd name="T33" fmla="*/ 236 h 272"/>
                <a:gd name="T34" fmla="*/ 18 w 434"/>
                <a:gd name="T35" fmla="*/ 248 h 272"/>
                <a:gd name="T36" fmla="*/ 18 w 434"/>
                <a:gd name="T37" fmla="*/ 252 h 272"/>
                <a:gd name="T38" fmla="*/ 64 w 434"/>
                <a:gd name="T39" fmla="*/ 272 h 272"/>
                <a:gd name="T40" fmla="*/ 92 w 434"/>
                <a:gd name="T41" fmla="*/ 230 h 272"/>
                <a:gd name="T42" fmla="*/ 118 w 434"/>
                <a:gd name="T43" fmla="*/ 242 h 272"/>
                <a:gd name="T44" fmla="*/ 118 w 434"/>
                <a:gd name="T45" fmla="*/ 244 h 272"/>
                <a:gd name="T46" fmla="*/ 118 w 434"/>
                <a:gd name="T47" fmla="*/ 260 h 272"/>
                <a:gd name="T48" fmla="*/ 148 w 434"/>
                <a:gd name="T49" fmla="*/ 264 h 272"/>
                <a:gd name="T50" fmla="*/ 170 w 434"/>
                <a:gd name="T51" fmla="*/ 256 h 272"/>
                <a:gd name="T52" fmla="*/ 184 w 434"/>
                <a:gd name="T53" fmla="*/ 252 h 272"/>
                <a:gd name="T54" fmla="*/ 202 w 434"/>
                <a:gd name="T55" fmla="*/ 258 h 272"/>
                <a:gd name="T56" fmla="*/ 214 w 434"/>
                <a:gd name="T57" fmla="*/ 248 h 272"/>
                <a:gd name="T58" fmla="*/ 220 w 434"/>
                <a:gd name="T59" fmla="*/ 242 h 272"/>
                <a:gd name="T60" fmla="*/ 230 w 434"/>
                <a:gd name="T61" fmla="*/ 228 h 272"/>
                <a:gd name="T62" fmla="*/ 250 w 434"/>
                <a:gd name="T63" fmla="*/ 212 h 272"/>
                <a:gd name="T64" fmla="*/ 258 w 434"/>
                <a:gd name="T65" fmla="*/ 216 h 272"/>
                <a:gd name="T66" fmla="*/ 268 w 434"/>
                <a:gd name="T67" fmla="*/ 176 h 272"/>
                <a:gd name="T68" fmla="*/ 280 w 434"/>
                <a:gd name="T69" fmla="*/ 172 h 272"/>
                <a:gd name="T70" fmla="*/ 298 w 434"/>
                <a:gd name="T71" fmla="*/ 156 h 272"/>
                <a:gd name="T72" fmla="*/ 296 w 434"/>
                <a:gd name="T73" fmla="*/ 138 h 272"/>
                <a:gd name="T74" fmla="*/ 296 w 434"/>
                <a:gd name="T75" fmla="*/ 122 h 272"/>
                <a:gd name="T76" fmla="*/ 302 w 434"/>
                <a:gd name="T77" fmla="*/ 120 h 272"/>
                <a:gd name="T78" fmla="*/ 322 w 434"/>
                <a:gd name="T79" fmla="*/ 112 h 272"/>
                <a:gd name="T80" fmla="*/ 336 w 434"/>
                <a:gd name="T81" fmla="*/ 102 h 272"/>
                <a:gd name="T82" fmla="*/ 328 w 434"/>
                <a:gd name="T83" fmla="*/ 94 h 272"/>
                <a:gd name="T84" fmla="*/ 330 w 434"/>
                <a:gd name="T85" fmla="*/ 86 h 272"/>
                <a:gd name="T86" fmla="*/ 334 w 434"/>
                <a:gd name="T87" fmla="*/ 86 h 272"/>
                <a:gd name="T88" fmla="*/ 404 w 434"/>
                <a:gd name="T89" fmla="*/ 40 h 272"/>
                <a:gd name="T90" fmla="*/ 428 w 434"/>
                <a:gd name="T91" fmla="*/ 48 h 272"/>
                <a:gd name="T92" fmla="*/ 424 w 434"/>
                <a:gd name="T93" fmla="*/ 28 h 272"/>
                <a:gd name="T94" fmla="*/ 432 w 434"/>
                <a:gd name="T95" fmla="*/ 12 h 272"/>
                <a:gd name="T96" fmla="*/ 424 w 434"/>
                <a:gd name="T97" fmla="*/ 14 h 272"/>
                <a:gd name="T98" fmla="*/ 404 w 434"/>
                <a:gd name="T99" fmla="*/ 16 h 272"/>
                <a:gd name="T100" fmla="*/ 400 w 434"/>
                <a:gd name="T101" fmla="*/ 8 h 2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434" h="272">
                  <a:moveTo>
                    <a:pt x="396" y="8"/>
                  </a:moveTo>
                  <a:lnTo>
                    <a:pt x="396" y="8"/>
                  </a:lnTo>
                  <a:lnTo>
                    <a:pt x="396" y="8"/>
                  </a:lnTo>
                  <a:lnTo>
                    <a:pt x="394" y="12"/>
                  </a:lnTo>
                  <a:lnTo>
                    <a:pt x="388" y="14"/>
                  </a:lnTo>
                  <a:lnTo>
                    <a:pt x="358" y="12"/>
                  </a:lnTo>
                  <a:lnTo>
                    <a:pt x="358" y="12"/>
                  </a:lnTo>
                  <a:lnTo>
                    <a:pt x="330" y="6"/>
                  </a:lnTo>
                  <a:lnTo>
                    <a:pt x="314" y="0"/>
                  </a:lnTo>
                  <a:lnTo>
                    <a:pt x="270" y="42"/>
                  </a:lnTo>
                  <a:lnTo>
                    <a:pt x="272" y="60"/>
                  </a:lnTo>
                  <a:lnTo>
                    <a:pt x="272" y="60"/>
                  </a:lnTo>
                  <a:lnTo>
                    <a:pt x="268" y="62"/>
                  </a:lnTo>
                  <a:lnTo>
                    <a:pt x="268" y="62"/>
                  </a:lnTo>
                  <a:lnTo>
                    <a:pt x="246" y="64"/>
                  </a:lnTo>
                  <a:lnTo>
                    <a:pt x="228" y="62"/>
                  </a:lnTo>
                  <a:lnTo>
                    <a:pt x="222" y="62"/>
                  </a:lnTo>
                  <a:lnTo>
                    <a:pt x="218" y="60"/>
                  </a:lnTo>
                  <a:lnTo>
                    <a:pt x="214" y="56"/>
                  </a:lnTo>
                  <a:lnTo>
                    <a:pt x="212" y="52"/>
                  </a:lnTo>
                  <a:lnTo>
                    <a:pt x="208" y="2"/>
                  </a:lnTo>
                  <a:lnTo>
                    <a:pt x="168" y="0"/>
                  </a:lnTo>
                  <a:lnTo>
                    <a:pt x="152" y="36"/>
                  </a:lnTo>
                  <a:lnTo>
                    <a:pt x="150" y="20"/>
                  </a:lnTo>
                  <a:lnTo>
                    <a:pt x="150" y="20"/>
                  </a:lnTo>
                  <a:lnTo>
                    <a:pt x="148" y="6"/>
                  </a:lnTo>
                  <a:lnTo>
                    <a:pt x="144" y="0"/>
                  </a:lnTo>
                  <a:lnTo>
                    <a:pt x="128" y="8"/>
                  </a:lnTo>
                  <a:lnTo>
                    <a:pt x="120" y="18"/>
                  </a:lnTo>
                  <a:lnTo>
                    <a:pt x="118" y="20"/>
                  </a:lnTo>
                  <a:lnTo>
                    <a:pt x="118" y="20"/>
                  </a:lnTo>
                  <a:lnTo>
                    <a:pt x="102" y="24"/>
                  </a:lnTo>
                  <a:lnTo>
                    <a:pt x="102" y="24"/>
                  </a:lnTo>
                  <a:lnTo>
                    <a:pt x="78" y="48"/>
                  </a:lnTo>
                  <a:lnTo>
                    <a:pt x="56" y="70"/>
                  </a:lnTo>
                  <a:lnTo>
                    <a:pt x="12" y="128"/>
                  </a:lnTo>
                  <a:lnTo>
                    <a:pt x="22" y="148"/>
                  </a:lnTo>
                  <a:lnTo>
                    <a:pt x="22" y="152"/>
                  </a:lnTo>
                  <a:lnTo>
                    <a:pt x="22" y="152"/>
                  </a:lnTo>
                  <a:lnTo>
                    <a:pt x="20" y="152"/>
                  </a:lnTo>
                  <a:lnTo>
                    <a:pt x="20" y="152"/>
                  </a:lnTo>
                  <a:lnTo>
                    <a:pt x="20" y="156"/>
                  </a:lnTo>
                  <a:lnTo>
                    <a:pt x="20" y="160"/>
                  </a:lnTo>
                  <a:lnTo>
                    <a:pt x="24" y="172"/>
                  </a:lnTo>
                  <a:lnTo>
                    <a:pt x="24" y="172"/>
                  </a:lnTo>
                  <a:lnTo>
                    <a:pt x="32" y="188"/>
                  </a:lnTo>
                  <a:lnTo>
                    <a:pt x="34" y="198"/>
                  </a:lnTo>
                  <a:lnTo>
                    <a:pt x="34" y="206"/>
                  </a:lnTo>
                  <a:lnTo>
                    <a:pt x="34" y="208"/>
                  </a:lnTo>
                  <a:lnTo>
                    <a:pt x="0" y="228"/>
                  </a:lnTo>
                  <a:lnTo>
                    <a:pt x="0" y="236"/>
                  </a:lnTo>
                  <a:lnTo>
                    <a:pt x="16" y="244"/>
                  </a:lnTo>
                  <a:lnTo>
                    <a:pt x="16" y="244"/>
                  </a:lnTo>
                  <a:lnTo>
                    <a:pt x="18" y="248"/>
                  </a:lnTo>
                  <a:lnTo>
                    <a:pt x="18" y="248"/>
                  </a:lnTo>
                  <a:lnTo>
                    <a:pt x="18" y="248"/>
                  </a:lnTo>
                  <a:lnTo>
                    <a:pt x="18" y="252"/>
                  </a:lnTo>
                  <a:lnTo>
                    <a:pt x="22" y="256"/>
                  </a:lnTo>
                  <a:lnTo>
                    <a:pt x="36" y="264"/>
                  </a:lnTo>
                  <a:lnTo>
                    <a:pt x="64" y="272"/>
                  </a:lnTo>
                  <a:lnTo>
                    <a:pt x="74" y="266"/>
                  </a:lnTo>
                  <a:lnTo>
                    <a:pt x="84" y="252"/>
                  </a:lnTo>
                  <a:lnTo>
                    <a:pt x="92" y="230"/>
                  </a:lnTo>
                  <a:lnTo>
                    <a:pt x="114" y="238"/>
                  </a:lnTo>
                  <a:lnTo>
                    <a:pt x="118" y="240"/>
                  </a:lnTo>
                  <a:lnTo>
                    <a:pt x="118" y="242"/>
                  </a:lnTo>
                  <a:lnTo>
                    <a:pt x="118" y="242"/>
                  </a:lnTo>
                  <a:lnTo>
                    <a:pt x="118" y="244"/>
                  </a:lnTo>
                  <a:lnTo>
                    <a:pt x="118" y="244"/>
                  </a:lnTo>
                  <a:lnTo>
                    <a:pt x="116" y="250"/>
                  </a:lnTo>
                  <a:lnTo>
                    <a:pt x="116" y="256"/>
                  </a:lnTo>
                  <a:lnTo>
                    <a:pt x="118" y="260"/>
                  </a:lnTo>
                  <a:lnTo>
                    <a:pt x="124" y="264"/>
                  </a:lnTo>
                  <a:lnTo>
                    <a:pt x="148" y="264"/>
                  </a:lnTo>
                  <a:lnTo>
                    <a:pt x="148" y="264"/>
                  </a:lnTo>
                  <a:lnTo>
                    <a:pt x="160" y="260"/>
                  </a:lnTo>
                  <a:lnTo>
                    <a:pt x="170" y="256"/>
                  </a:lnTo>
                  <a:lnTo>
                    <a:pt x="170" y="256"/>
                  </a:lnTo>
                  <a:lnTo>
                    <a:pt x="172" y="252"/>
                  </a:lnTo>
                  <a:lnTo>
                    <a:pt x="176" y="252"/>
                  </a:lnTo>
                  <a:lnTo>
                    <a:pt x="184" y="252"/>
                  </a:lnTo>
                  <a:lnTo>
                    <a:pt x="184" y="252"/>
                  </a:lnTo>
                  <a:lnTo>
                    <a:pt x="198" y="256"/>
                  </a:lnTo>
                  <a:lnTo>
                    <a:pt x="202" y="258"/>
                  </a:lnTo>
                  <a:lnTo>
                    <a:pt x="208" y="264"/>
                  </a:lnTo>
                  <a:lnTo>
                    <a:pt x="212" y="250"/>
                  </a:lnTo>
                  <a:lnTo>
                    <a:pt x="214" y="248"/>
                  </a:lnTo>
                  <a:lnTo>
                    <a:pt x="216" y="248"/>
                  </a:lnTo>
                  <a:lnTo>
                    <a:pt x="216" y="248"/>
                  </a:lnTo>
                  <a:lnTo>
                    <a:pt x="220" y="242"/>
                  </a:lnTo>
                  <a:lnTo>
                    <a:pt x="224" y="236"/>
                  </a:lnTo>
                  <a:lnTo>
                    <a:pt x="224" y="236"/>
                  </a:lnTo>
                  <a:lnTo>
                    <a:pt x="230" y="228"/>
                  </a:lnTo>
                  <a:lnTo>
                    <a:pt x="238" y="220"/>
                  </a:lnTo>
                  <a:lnTo>
                    <a:pt x="248" y="214"/>
                  </a:lnTo>
                  <a:lnTo>
                    <a:pt x="250" y="212"/>
                  </a:lnTo>
                  <a:lnTo>
                    <a:pt x="250" y="214"/>
                  </a:lnTo>
                  <a:lnTo>
                    <a:pt x="252" y="214"/>
                  </a:lnTo>
                  <a:lnTo>
                    <a:pt x="258" y="216"/>
                  </a:lnTo>
                  <a:lnTo>
                    <a:pt x="258" y="216"/>
                  </a:lnTo>
                  <a:lnTo>
                    <a:pt x="260" y="216"/>
                  </a:lnTo>
                  <a:lnTo>
                    <a:pt x="268" y="176"/>
                  </a:lnTo>
                  <a:lnTo>
                    <a:pt x="268" y="176"/>
                  </a:lnTo>
                  <a:lnTo>
                    <a:pt x="280" y="172"/>
                  </a:lnTo>
                  <a:lnTo>
                    <a:pt x="280" y="172"/>
                  </a:lnTo>
                  <a:lnTo>
                    <a:pt x="290" y="166"/>
                  </a:lnTo>
                  <a:lnTo>
                    <a:pt x="296" y="160"/>
                  </a:lnTo>
                  <a:lnTo>
                    <a:pt x="298" y="156"/>
                  </a:lnTo>
                  <a:lnTo>
                    <a:pt x="300" y="150"/>
                  </a:lnTo>
                  <a:lnTo>
                    <a:pt x="296" y="138"/>
                  </a:lnTo>
                  <a:lnTo>
                    <a:pt x="296" y="138"/>
                  </a:lnTo>
                  <a:lnTo>
                    <a:pt x="294" y="128"/>
                  </a:lnTo>
                  <a:lnTo>
                    <a:pt x="296" y="122"/>
                  </a:lnTo>
                  <a:lnTo>
                    <a:pt x="296" y="122"/>
                  </a:lnTo>
                  <a:lnTo>
                    <a:pt x="298" y="120"/>
                  </a:lnTo>
                  <a:lnTo>
                    <a:pt x="302" y="120"/>
                  </a:lnTo>
                  <a:lnTo>
                    <a:pt x="302" y="120"/>
                  </a:lnTo>
                  <a:lnTo>
                    <a:pt x="310" y="120"/>
                  </a:lnTo>
                  <a:lnTo>
                    <a:pt x="320" y="124"/>
                  </a:lnTo>
                  <a:lnTo>
                    <a:pt x="322" y="112"/>
                  </a:lnTo>
                  <a:lnTo>
                    <a:pt x="322" y="110"/>
                  </a:lnTo>
                  <a:lnTo>
                    <a:pt x="322" y="108"/>
                  </a:lnTo>
                  <a:lnTo>
                    <a:pt x="336" y="102"/>
                  </a:lnTo>
                  <a:lnTo>
                    <a:pt x="338" y="96"/>
                  </a:lnTo>
                  <a:lnTo>
                    <a:pt x="330" y="96"/>
                  </a:lnTo>
                  <a:lnTo>
                    <a:pt x="328" y="94"/>
                  </a:lnTo>
                  <a:lnTo>
                    <a:pt x="328" y="90"/>
                  </a:lnTo>
                  <a:lnTo>
                    <a:pt x="328" y="88"/>
                  </a:lnTo>
                  <a:lnTo>
                    <a:pt x="330" y="86"/>
                  </a:lnTo>
                  <a:lnTo>
                    <a:pt x="332" y="86"/>
                  </a:lnTo>
                  <a:lnTo>
                    <a:pt x="334" y="86"/>
                  </a:lnTo>
                  <a:lnTo>
                    <a:pt x="334" y="86"/>
                  </a:lnTo>
                  <a:lnTo>
                    <a:pt x="342" y="84"/>
                  </a:lnTo>
                  <a:lnTo>
                    <a:pt x="352" y="76"/>
                  </a:lnTo>
                  <a:lnTo>
                    <a:pt x="404" y="40"/>
                  </a:lnTo>
                  <a:lnTo>
                    <a:pt x="404" y="40"/>
                  </a:lnTo>
                  <a:lnTo>
                    <a:pt x="420" y="48"/>
                  </a:lnTo>
                  <a:lnTo>
                    <a:pt x="428" y="48"/>
                  </a:lnTo>
                  <a:lnTo>
                    <a:pt x="424" y="30"/>
                  </a:lnTo>
                  <a:lnTo>
                    <a:pt x="424" y="28"/>
                  </a:lnTo>
                  <a:lnTo>
                    <a:pt x="424" y="28"/>
                  </a:lnTo>
                  <a:lnTo>
                    <a:pt x="424" y="28"/>
                  </a:lnTo>
                  <a:lnTo>
                    <a:pt x="434" y="12"/>
                  </a:lnTo>
                  <a:lnTo>
                    <a:pt x="432" y="12"/>
                  </a:lnTo>
                  <a:lnTo>
                    <a:pt x="426" y="12"/>
                  </a:lnTo>
                  <a:lnTo>
                    <a:pt x="426" y="14"/>
                  </a:lnTo>
                  <a:lnTo>
                    <a:pt x="424" y="14"/>
                  </a:lnTo>
                  <a:lnTo>
                    <a:pt x="408" y="16"/>
                  </a:lnTo>
                  <a:lnTo>
                    <a:pt x="404" y="16"/>
                  </a:lnTo>
                  <a:lnTo>
                    <a:pt x="404" y="16"/>
                  </a:lnTo>
                  <a:lnTo>
                    <a:pt x="404" y="16"/>
                  </a:lnTo>
                  <a:lnTo>
                    <a:pt x="404" y="12"/>
                  </a:lnTo>
                  <a:lnTo>
                    <a:pt x="400" y="8"/>
                  </a:lnTo>
                  <a:lnTo>
                    <a:pt x="396" y="8"/>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35" name="Freeform 31"/>
            <p:cNvSpPr>
              <a:spLocks/>
            </p:cNvSpPr>
            <p:nvPr/>
          </p:nvSpPr>
          <p:spPr bwMode="auto">
            <a:xfrm>
              <a:off x="5175250" y="3996644"/>
              <a:ext cx="107950" cy="95250"/>
            </a:xfrm>
            <a:custGeom>
              <a:avLst/>
              <a:gdLst>
                <a:gd name="T0" fmla="*/ 62 w 68"/>
                <a:gd name="T1" fmla="*/ 32 h 60"/>
                <a:gd name="T2" fmla="*/ 68 w 68"/>
                <a:gd name="T3" fmla="*/ 24 h 60"/>
                <a:gd name="T4" fmla="*/ 68 w 68"/>
                <a:gd name="T5" fmla="*/ 24 h 60"/>
                <a:gd name="T6" fmla="*/ 68 w 68"/>
                <a:gd name="T7" fmla="*/ 24 h 60"/>
                <a:gd name="T8" fmla="*/ 68 w 68"/>
                <a:gd name="T9" fmla="*/ 24 h 60"/>
                <a:gd name="T10" fmla="*/ 48 w 68"/>
                <a:gd name="T11" fmla="*/ 8 h 60"/>
                <a:gd name="T12" fmla="*/ 48 w 68"/>
                <a:gd name="T13" fmla="*/ 8 h 60"/>
                <a:gd name="T14" fmla="*/ 40 w 68"/>
                <a:gd name="T15" fmla="*/ 4 h 60"/>
                <a:gd name="T16" fmla="*/ 34 w 68"/>
                <a:gd name="T17" fmla="*/ 0 h 60"/>
                <a:gd name="T18" fmla="*/ 28 w 68"/>
                <a:gd name="T19" fmla="*/ 0 h 60"/>
                <a:gd name="T20" fmla="*/ 22 w 68"/>
                <a:gd name="T21" fmla="*/ 0 h 60"/>
                <a:gd name="T22" fmla="*/ 14 w 68"/>
                <a:gd name="T23" fmla="*/ 2 h 60"/>
                <a:gd name="T24" fmla="*/ 14 w 68"/>
                <a:gd name="T25" fmla="*/ 20 h 60"/>
                <a:gd name="T26" fmla="*/ 14 w 68"/>
                <a:gd name="T27" fmla="*/ 20 h 60"/>
                <a:gd name="T28" fmla="*/ 10 w 68"/>
                <a:gd name="T29" fmla="*/ 28 h 60"/>
                <a:gd name="T30" fmla="*/ 4 w 68"/>
                <a:gd name="T31" fmla="*/ 36 h 60"/>
                <a:gd name="T32" fmla="*/ 0 w 68"/>
                <a:gd name="T33" fmla="*/ 40 h 60"/>
                <a:gd name="T34" fmla="*/ 8 w 68"/>
                <a:gd name="T35" fmla="*/ 48 h 60"/>
                <a:gd name="T36" fmla="*/ 10 w 68"/>
                <a:gd name="T37" fmla="*/ 48 h 60"/>
                <a:gd name="T38" fmla="*/ 12 w 68"/>
                <a:gd name="T39" fmla="*/ 56 h 60"/>
                <a:gd name="T40" fmla="*/ 22 w 68"/>
                <a:gd name="T41" fmla="*/ 60 h 60"/>
                <a:gd name="T42" fmla="*/ 22 w 68"/>
                <a:gd name="T43" fmla="*/ 60 h 60"/>
                <a:gd name="T44" fmla="*/ 28 w 68"/>
                <a:gd name="T45" fmla="*/ 56 h 60"/>
                <a:gd name="T46" fmla="*/ 34 w 68"/>
                <a:gd name="T47" fmla="*/ 54 h 60"/>
                <a:gd name="T48" fmla="*/ 52 w 68"/>
                <a:gd name="T49" fmla="*/ 58 h 60"/>
                <a:gd name="T50" fmla="*/ 52 w 68"/>
                <a:gd name="T51" fmla="*/ 52 h 60"/>
                <a:gd name="T52" fmla="*/ 52 w 68"/>
                <a:gd name="T53" fmla="*/ 52 h 60"/>
                <a:gd name="T54" fmla="*/ 54 w 68"/>
                <a:gd name="T55" fmla="*/ 44 h 60"/>
                <a:gd name="T56" fmla="*/ 56 w 68"/>
                <a:gd name="T57" fmla="*/ 38 h 60"/>
                <a:gd name="T58" fmla="*/ 58 w 68"/>
                <a:gd name="T59" fmla="*/ 34 h 60"/>
                <a:gd name="T60" fmla="*/ 62 w 68"/>
                <a:gd name="T61" fmla="*/ 32 h 60"/>
                <a:gd name="T62" fmla="*/ 62 w 68"/>
                <a:gd name="T63" fmla="*/ 32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68" h="60">
                  <a:moveTo>
                    <a:pt x="62" y="32"/>
                  </a:moveTo>
                  <a:lnTo>
                    <a:pt x="68" y="24"/>
                  </a:lnTo>
                  <a:lnTo>
                    <a:pt x="68" y="24"/>
                  </a:lnTo>
                  <a:lnTo>
                    <a:pt x="68" y="24"/>
                  </a:lnTo>
                  <a:lnTo>
                    <a:pt x="68" y="24"/>
                  </a:lnTo>
                  <a:lnTo>
                    <a:pt x="48" y="8"/>
                  </a:lnTo>
                  <a:lnTo>
                    <a:pt x="48" y="8"/>
                  </a:lnTo>
                  <a:lnTo>
                    <a:pt x="40" y="4"/>
                  </a:lnTo>
                  <a:lnTo>
                    <a:pt x="34" y="0"/>
                  </a:lnTo>
                  <a:lnTo>
                    <a:pt x="28" y="0"/>
                  </a:lnTo>
                  <a:lnTo>
                    <a:pt x="22" y="0"/>
                  </a:lnTo>
                  <a:lnTo>
                    <a:pt x="14" y="2"/>
                  </a:lnTo>
                  <a:lnTo>
                    <a:pt x="14" y="20"/>
                  </a:lnTo>
                  <a:lnTo>
                    <a:pt x="14" y="20"/>
                  </a:lnTo>
                  <a:lnTo>
                    <a:pt x="10" y="28"/>
                  </a:lnTo>
                  <a:lnTo>
                    <a:pt x="4" y="36"/>
                  </a:lnTo>
                  <a:lnTo>
                    <a:pt x="0" y="40"/>
                  </a:lnTo>
                  <a:lnTo>
                    <a:pt x="8" y="48"/>
                  </a:lnTo>
                  <a:lnTo>
                    <a:pt x="10" y="48"/>
                  </a:lnTo>
                  <a:lnTo>
                    <a:pt x="12" y="56"/>
                  </a:lnTo>
                  <a:lnTo>
                    <a:pt x="22" y="60"/>
                  </a:lnTo>
                  <a:lnTo>
                    <a:pt x="22" y="60"/>
                  </a:lnTo>
                  <a:lnTo>
                    <a:pt x="28" y="56"/>
                  </a:lnTo>
                  <a:lnTo>
                    <a:pt x="34" y="54"/>
                  </a:lnTo>
                  <a:lnTo>
                    <a:pt x="52" y="58"/>
                  </a:lnTo>
                  <a:lnTo>
                    <a:pt x="52" y="52"/>
                  </a:lnTo>
                  <a:lnTo>
                    <a:pt x="52" y="52"/>
                  </a:lnTo>
                  <a:lnTo>
                    <a:pt x="54" y="44"/>
                  </a:lnTo>
                  <a:lnTo>
                    <a:pt x="56" y="38"/>
                  </a:lnTo>
                  <a:lnTo>
                    <a:pt x="58" y="34"/>
                  </a:lnTo>
                  <a:lnTo>
                    <a:pt x="62" y="32"/>
                  </a:lnTo>
                  <a:lnTo>
                    <a:pt x="62" y="32"/>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36" name="Freeform 32"/>
            <p:cNvSpPr>
              <a:spLocks/>
            </p:cNvSpPr>
            <p:nvPr/>
          </p:nvSpPr>
          <p:spPr bwMode="auto">
            <a:xfrm>
              <a:off x="4670425" y="3631519"/>
              <a:ext cx="600075" cy="463550"/>
            </a:xfrm>
            <a:custGeom>
              <a:avLst/>
              <a:gdLst>
                <a:gd name="T0" fmla="*/ 258 w 378"/>
                <a:gd name="T1" fmla="*/ 78 h 292"/>
                <a:gd name="T2" fmla="*/ 240 w 378"/>
                <a:gd name="T3" fmla="*/ 46 h 292"/>
                <a:gd name="T4" fmla="*/ 204 w 378"/>
                <a:gd name="T5" fmla="*/ 38 h 292"/>
                <a:gd name="T6" fmla="*/ 194 w 378"/>
                <a:gd name="T7" fmla="*/ 28 h 292"/>
                <a:gd name="T8" fmla="*/ 166 w 378"/>
                <a:gd name="T9" fmla="*/ 16 h 292"/>
                <a:gd name="T10" fmla="*/ 164 w 378"/>
                <a:gd name="T11" fmla="*/ 0 h 292"/>
                <a:gd name="T12" fmla="*/ 148 w 378"/>
                <a:gd name="T13" fmla="*/ 12 h 292"/>
                <a:gd name="T14" fmla="*/ 140 w 378"/>
                <a:gd name="T15" fmla="*/ 26 h 292"/>
                <a:gd name="T16" fmla="*/ 126 w 378"/>
                <a:gd name="T17" fmla="*/ 46 h 292"/>
                <a:gd name="T18" fmla="*/ 120 w 378"/>
                <a:gd name="T19" fmla="*/ 52 h 292"/>
                <a:gd name="T20" fmla="*/ 108 w 378"/>
                <a:gd name="T21" fmla="*/ 42 h 292"/>
                <a:gd name="T22" fmla="*/ 96 w 378"/>
                <a:gd name="T23" fmla="*/ 38 h 292"/>
                <a:gd name="T24" fmla="*/ 76 w 378"/>
                <a:gd name="T25" fmla="*/ 46 h 292"/>
                <a:gd name="T26" fmla="*/ 32 w 378"/>
                <a:gd name="T27" fmla="*/ 50 h 292"/>
                <a:gd name="T28" fmla="*/ 20 w 378"/>
                <a:gd name="T29" fmla="*/ 32 h 292"/>
                <a:gd name="T30" fmla="*/ 4 w 378"/>
                <a:gd name="T31" fmla="*/ 34 h 292"/>
                <a:gd name="T32" fmla="*/ 2 w 378"/>
                <a:gd name="T33" fmla="*/ 36 h 292"/>
                <a:gd name="T34" fmla="*/ 8 w 378"/>
                <a:gd name="T35" fmla="*/ 42 h 292"/>
                <a:gd name="T36" fmla="*/ 10 w 378"/>
                <a:gd name="T37" fmla="*/ 42 h 292"/>
                <a:gd name="T38" fmla="*/ 40 w 378"/>
                <a:gd name="T39" fmla="*/ 76 h 292"/>
                <a:gd name="T40" fmla="*/ 98 w 378"/>
                <a:gd name="T41" fmla="*/ 96 h 292"/>
                <a:gd name="T42" fmla="*/ 118 w 378"/>
                <a:gd name="T43" fmla="*/ 128 h 292"/>
                <a:gd name="T44" fmla="*/ 140 w 378"/>
                <a:gd name="T45" fmla="*/ 158 h 292"/>
                <a:gd name="T46" fmla="*/ 152 w 378"/>
                <a:gd name="T47" fmla="*/ 162 h 292"/>
                <a:gd name="T48" fmla="*/ 182 w 378"/>
                <a:gd name="T49" fmla="*/ 142 h 292"/>
                <a:gd name="T50" fmla="*/ 200 w 378"/>
                <a:gd name="T51" fmla="*/ 146 h 292"/>
                <a:gd name="T52" fmla="*/ 198 w 378"/>
                <a:gd name="T53" fmla="*/ 152 h 292"/>
                <a:gd name="T54" fmla="*/ 168 w 378"/>
                <a:gd name="T55" fmla="*/ 186 h 292"/>
                <a:gd name="T56" fmla="*/ 166 w 378"/>
                <a:gd name="T57" fmla="*/ 194 h 292"/>
                <a:gd name="T58" fmla="*/ 152 w 378"/>
                <a:gd name="T59" fmla="*/ 222 h 292"/>
                <a:gd name="T60" fmla="*/ 166 w 378"/>
                <a:gd name="T61" fmla="*/ 246 h 292"/>
                <a:gd name="T62" fmla="*/ 178 w 378"/>
                <a:gd name="T63" fmla="*/ 254 h 292"/>
                <a:gd name="T64" fmla="*/ 194 w 378"/>
                <a:gd name="T65" fmla="*/ 270 h 292"/>
                <a:gd name="T66" fmla="*/ 204 w 378"/>
                <a:gd name="T67" fmla="*/ 262 h 292"/>
                <a:gd name="T68" fmla="*/ 214 w 378"/>
                <a:gd name="T69" fmla="*/ 264 h 292"/>
                <a:gd name="T70" fmla="*/ 230 w 378"/>
                <a:gd name="T71" fmla="*/ 278 h 292"/>
                <a:gd name="T72" fmla="*/ 238 w 378"/>
                <a:gd name="T73" fmla="*/ 286 h 292"/>
                <a:gd name="T74" fmla="*/ 248 w 378"/>
                <a:gd name="T75" fmla="*/ 284 h 292"/>
                <a:gd name="T76" fmla="*/ 304 w 378"/>
                <a:gd name="T77" fmla="*/ 286 h 292"/>
                <a:gd name="T78" fmla="*/ 312 w 378"/>
                <a:gd name="T79" fmla="*/ 272 h 292"/>
                <a:gd name="T80" fmla="*/ 316 w 378"/>
                <a:gd name="T81" fmla="*/ 262 h 292"/>
                <a:gd name="T82" fmla="*/ 324 w 378"/>
                <a:gd name="T83" fmla="*/ 248 h 292"/>
                <a:gd name="T84" fmla="*/ 324 w 378"/>
                <a:gd name="T85" fmla="*/ 232 h 292"/>
                <a:gd name="T86" fmla="*/ 330 w 378"/>
                <a:gd name="T87" fmla="*/ 226 h 292"/>
                <a:gd name="T88" fmla="*/ 348 w 378"/>
                <a:gd name="T89" fmla="*/ 222 h 292"/>
                <a:gd name="T90" fmla="*/ 378 w 378"/>
                <a:gd name="T91" fmla="*/ 238 h 292"/>
                <a:gd name="T92" fmla="*/ 362 w 378"/>
                <a:gd name="T93" fmla="*/ 196 h 292"/>
                <a:gd name="T94" fmla="*/ 348 w 378"/>
                <a:gd name="T95" fmla="*/ 194 h 292"/>
                <a:gd name="T96" fmla="*/ 312 w 378"/>
                <a:gd name="T97" fmla="*/ 172 h 292"/>
                <a:gd name="T98" fmla="*/ 292 w 378"/>
                <a:gd name="T99" fmla="*/ 146 h 292"/>
                <a:gd name="T100" fmla="*/ 270 w 378"/>
                <a:gd name="T101" fmla="*/ 94 h 2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78" h="292">
                  <a:moveTo>
                    <a:pt x="264" y="86"/>
                  </a:moveTo>
                  <a:lnTo>
                    <a:pt x="264" y="86"/>
                  </a:lnTo>
                  <a:lnTo>
                    <a:pt x="258" y="78"/>
                  </a:lnTo>
                  <a:lnTo>
                    <a:pt x="252" y="70"/>
                  </a:lnTo>
                  <a:lnTo>
                    <a:pt x="240" y="46"/>
                  </a:lnTo>
                  <a:lnTo>
                    <a:pt x="240" y="46"/>
                  </a:lnTo>
                  <a:lnTo>
                    <a:pt x="226" y="44"/>
                  </a:lnTo>
                  <a:lnTo>
                    <a:pt x="214" y="42"/>
                  </a:lnTo>
                  <a:lnTo>
                    <a:pt x="204" y="38"/>
                  </a:lnTo>
                  <a:lnTo>
                    <a:pt x="198" y="34"/>
                  </a:lnTo>
                  <a:lnTo>
                    <a:pt x="198" y="34"/>
                  </a:lnTo>
                  <a:lnTo>
                    <a:pt x="194" y="28"/>
                  </a:lnTo>
                  <a:lnTo>
                    <a:pt x="188" y="24"/>
                  </a:lnTo>
                  <a:lnTo>
                    <a:pt x="170" y="18"/>
                  </a:lnTo>
                  <a:lnTo>
                    <a:pt x="166" y="16"/>
                  </a:lnTo>
                  <a:lnTo>
                    <a:pt x="170" y="2"/>
                  </a:lnTo>
                  <a:lnTo>
                    <a:pt x="168" y="2"/>
                  </a:lnTo>
                  <a:lnTo>
                    <a:pt x="164" y="0"/>
                  </a:lnTo>
                  <a:lnTo>
                    <a:pt x="164" y="0"/>
                  </a:lnTo>
                  <a:lnTo>
                    <a:pt x="152" y="8"/>
                  </a:lnTo>
                  <a:lnTo>
                    <a:pt x="148" y="12"/>
                  </a:lnTo>
                  <a:lnTo>
                    <a:pt x="144" y="16"/>
                  </a:lnTo>
                  <a:lnTo>
                    <a:pt x="144" y="16"/>
                  </a:lnTo>
                  <a:lnTo>
                    <a:pt x="140" y="26"/>
                  </a:lnTo>
                  <a:lnTo>
                    <a:pt x="132" y="32"/>
                  </a:lnTo>
                  <a:lnTo>
                    <a:pt x="132" y="32"/>
                  </a:lnTo>
                  <a:lnTo>
                    <a:pt x="126" y="46"/>
                  </a:lnTo>
                  <a:lnTo>
                    <a:pt x="124" y="50"/>
                  </a:lnTo>
                  <a:lnTo>
                    <a:pt x="120" y="52"/>
                  </a:lnTo>
                  <a:lnTo>
                    <a:pt x="120" y="52"/>
                  </a:lnTo>
                  <a:lnTo>
                    <a:pt x="118" y="52"/>
                  </a:lnTo>
                  <a:lnTo>
                    <a:pt x="116" y="48"/>
                  </a:lnTo>
                  <a:lnTo>
                    <a:pt x="108" y="42"/>
                  </a:lnTo>
                  <a:lnTo>
                    <a:pt x="108" y="42"/>
                  </a:lnTo>
                  <a:lnTo>
                    <a:pt x="102" y="40"/>
                  </a:lnTo>
                  <a:lnTo>
                    <a:pt x="96" y="38"/>
                  </a:lnTo>
                  <a:lnTo>
                    <a:pt x="88" y="40"/>
                  </a:lnTo>
                  <a:lnTo>
                    <a:pt x="88" y="40"/>
                  </a:lnTo>
                  <a:lnTo>
                    <a:pt x="76" y="46"/>
                  </a:lnTo>
                  <a:lnTo>
                    <a:pt x="62" y="50"/>
                  </a:lnTo>
                  <a:lnTo>
                    <a:pt x="32" y="50"/>
                  </a:lnTo>
                  <a:lnTo>
                    <a:pt x="32" y="50"/>
                  </a:lnTo>
                  <a:lnTo>
                    <a:pt x="26" y="44"/>
                  </a:lnTo>
                  <a:lnTo>
                    <a:pt x="22" y="38"/>
                  </a:lnTo>
                  <a:lnTo>
                    <a:pt x="20" y="32"/>
                  </a:lnTo>
                  <a:lnTo>
                    <a:pt x="20" y="22"/>
                  </a:lnTo>
                  <a:lnTo>
                    <a:pt x="8" y="18"/>
                  </a:lnTo>
                  <a:lnTo>
                    <a:pt x="4" y="34"/>
                  </a:lnTo>
                  <a:lnTo>
                    <a:pt x="4" y="34"/>
                  </a:lnTo>
                  <a:lnTo>
                    <a:pt x="4" y="36"/>
                  </a:lnTo>
                  <a:lnTo>
                    <a:pt x="2" y="36"/>
                  </a:lnTo>
                  <a:lnTo>
                    <a:pt x="0" y="40"/>
                  </a:lnTo>
                  <a:lnTo>
                    <a:pt x="8" y="42"/>
                  </a:lnTo>
                  <a:lnTo>
                    <a:pt x="8" y="42"/>
                  </a:lnTo>
                  <a:lnTo>
                    <a:pt x="10" y="42"/>
                  </a:lnTo>
                  <a:lnTo>
                    <a:pt x="10" y="42"/>
                  </a:lnTo>
                  <a:lnTo>
                    <a:pt x="10" y="42"/>
                  </a:lnTo>
                  <a:lnTo>
                    <a:pt x="28" y="66"/>
                  </a:lnTo>
                  <a:lnTo>
                    <a:pt x="40" y="76"/>
                  </a:lnTo>
                  <a:lnTo>
                    <a:pt x="40" y="76"/>
                  </a:lnTo>
                  <a:lnTo>
                    <a:pt x="68" y="86"/>
                  </a:lnTo>
                  <a:lnTo>
                    <a:pt x="98" y="96"/>
                  </a:lnTo>
                  <a:lnTo>
                    <a:pt x="98" y="96"/>
                  </a:lnTo>
                  <a:lnTo>
                    <a:pt x="104" y="102"/>
                  </a:lnTo>
                  <a:lnTo>
                    <a:pt x="112" y="112"/>
                  </a:lnTo>
                  <a:lnTo>
                    <a:pt x="118" y="128"/>
                  </a:lnTo>
                  <a:lnTo>
                    <a:pt x="124" y="150"/>
                  </a:lnTo>
                  <a:lnTo>
                    <a:pt x="124" y="150"/>
                  </a:lnTo>
                  <a:lnTo>
                    <a:pt x="140" y="158"/>
                  </a:lnTo>
                  <a:lnTo>
                    <a:pt x="146" y="162"/>
                  </a:lnTo>
                  <a:lnTo>
                    <a:pt x="152" y="162"/>
                  </a:lnTo>
                  <a:lnTo>
                    <a:pt x="152" y="162"/>
                  </a:lnTo>
                  <a:lnTo>
                    <a:pt x="180" y="144"/>
                  </a:lnTo>
                  <a:lnTo>
                    <a:pt x="180" y="144"/>
                  </a:lnTo>
                  <a:lnTo>
                    <a:pt x="182" y="142"/>
                  </a:lnTo>
                  <a:lnTo>
                    <a:pt x="184" y="144"/>
                  </a:lnTo>
                  <a:lnTo>
                    <a:pt x="198" y="146"/>
                  </a:lnTo>
                  <a:lnTo>
                    <a:pt x="200" y="146"/>
                  </a:lnTo>
                  <a:lnTo>
                    <a:pt x="200" y="150"/>
                  </a:lnTo>
                  <a:lnTo>
                    <a:pt x="198" y="152"/>
                  </a:lnTo>
                  <a:lnTo>
                    <a:pt x="198" y="152"/>
                  </a:lnTo>
                  <a:lnTo>
                    <a:pt x="192" y="174"/>
                  </a:lnTo>
                  <a:lnTo>
                    <a:pt x="186" y="186"/>
                  </a:lnTo>
                  <a:lnTo>
                    <a:pt x="168" y="186"/>
                  </a:lnTo>
                  <a:lnTo>
                    <a:pt x="168" y="186"/>
                  </a:lnTo>
                  <a:lnTo>
                    <a:pt x="168" y="186"/>
                  </a:lnTo>
                  <a:lnTo>
                    <a:pt x="166" y="194"/>
                  </a:lnTo>
                  <a:lnTo>
                    <a:pt x="164" y="202"/>
                  </a:lnTo>
                  <a:lnTo>
                    <a:pt x="152" y="222"/>
                  </a:lnTo>
                  <a:lnTo>
                    <a:pt x="152" y="222"/>
                  </a:lnTo>
                  <a:lnTo>
                    <a:pt x="148" y="228"/>
                  </a:lnTo>
                  <a:lnTo>
                    <a:pt x="148" y="234"/>
                  </a:lnTo>
                  <a:lnTo>
                    <a:pt x="166" y="246"/>
                  </a:lnTo>
                  <a:lnTo>
                    <a:pt x="166" y="246"/>
                  </a:lnTo>
                  <a:lnTo>
                    <a:pt x="172" y="252"/>
                  </a:lnTo>
                  <a:lnTo>
                    <a:pt x="178" y="254"/>
                  </a:lnTo>
                  <a:lnTo>
                    <a:pt x="182" y="254"/>
                  </a:lnTo>
                  <a:lnTo>
                    <a:pt x="186" y="266"/>
                  </a:lnTo>
                  <a:lnTo>
                    <a:pt x="194" y="270"/>
                  </a:lnTo>
                  <a:lnTo>
                    <a:pt x="200" y="266"/>
                  </a:lnTo>
                  <a:lnTo>
                    <a:pt x="200" y="266"/>
                  </a:lnTo>
                  <a:lnTo>
                    <a:pt x="204" y="262"/>
                  </a:lnTo>
                  <a:lnTo>
                    <a:pt x="208" y="262"/>
                  </a:lnTo>
                  <a:lnTo>
                    <a:pt x="208" y="262"/>
                  </a:lnTo>
                  <a:lnTo>
                    <a:pt x="214" y="264"/>
                  </a:lnTo>
                  <a:lnTo>
                    <a:pt x="218" y="266"/>
                  </a:lnTo>
                  <a:lnTo>
                    <a:pt x="224" y="270"/>
                  </a:lnTo>
                  <a:lnTo>
                    <a:pt x="230" y="278"/>
                  </a:lnTo>
                  <a:lnTo>
                    <a:pt x="230" y="278"/>
                  </a:lnTo>
                  <a:lnTo>
                    <a:pt x="236" y="286"/>
                  </a:lnTo>
                  <a:lnTo>
                    <a:pt x="238" y="286"/>
                  </a:lnTo>
                  <a:lnTo>
                    <a:pt x="238" y="286"/>
                  </a:lnTo>
                  <a:lnTo>
                    <a:pt x="242" y="284"/>
                  </a:lnTo>
                  <a:lnTo>
                    <a:pt x="248" y="284"/>
                  </a:lnTo>
                  <a:lnTo>
                    <a:pt x="264" y="288"/>
                  </a:lnTo>
                  <a:lnTo>
                    <a:pt x="284" y="292"/>
                  </a:lnTo>
                  <a:lnTo>
                    <a:pt x="304" y="286"/>
                  </a:lnTo>
                  <a:lnTo>
                    <a:pt x="312" y="282"/>
                  </a:lnTo>
                  <a:lnTo>
                    <a:pt x="318" y="278"/>
                  </a:lnTo>
                  <a:lnTo>
                    <a:pt x="312" y="272"/>
                  </a:lnTo>
                  <a:lnTo>
                    <a:pt x="312" y="272"/>
                  </a:lnTo>
                  <a:lnTo>
                    <a:pt x="312" y="268"/>
                  </a:lnTo>
                  <a:lnTo>
                    <a:pt x="316" y="262"/>
                  </a:lnTo>
                  <a:lnTo>
                    <a:pt x="316" y="262"/>
                  </a:lnTo>
                  <a:lnTo>
                    <a:pt x="322" y="256"/>
                  </a:lnTo>
                  <a:lnTo>
                    <a:pt x="324" y="248"/>
                  </a:lnTo>
                  <a:lnTo>
                    <a:pt x="324" y="238"/>
                  </a:lnTo>
                  <a:lnTo>
                    <a:pt x="324" y="238"/>
                  </a:lnTo>
                  <a:lnTo>
                    <a:pt x="324" y="232"/>
                  </a:lnTo>
                  <a:lnTo>
                    <a:pt x="326" y="230"/>
                  </a:lnTo>
                  <a:lnTo>
                    <a:pt x="326" y="230"/>
                  </a:lnTo>
                  <a:lnTo>
                    <a:pt x="330" y="226"/>
                  </a:lnTo>
                  <a:lnTo>
                    <a:pt x="340" y="222"/>
                  </a:lnTo>
                  <a:lnTo>
                    <a:pt x="340" y="222"/>
                  </a:lnTo>
                  <a:lnTo>
                    <a:pt x="348" y="222"/>
                  </a:lnTo>
                  <a:lnTo>
                    <a:pt x="356" y="226"/>
                  </a:lnTo>
                  <a:lnTo>
                    <a:pt x="366" y="230"/>
                  </a:lnTo>
                  <a:lnTo>
                    <a:pt x="378" y="238"/>
                  </a:lnTo>
                  <a:lnTo>
                    <a:pt x="372" y="222"/>
                  </a:lnTo>
                  <a:lnTo>
                    <a:pt x="364" y="210"/>
                  </a:lnTo>
                  <a:lnTo>
                    <a:pt x="362" y="196"/>
                  </a:lnTo>
                  <a:lnTo>
                    <a:pt x="348" y="194"/>
                  </a:lnTo>
                  <a:lnTo>
                    <a:pt x="348" y="194"/>
                  </a:lnTo>
                  <a:lnTo>
                    <a:pt x="348" y="194"/>
                  </a:lnTo>
                  <a:lnTo>
                    <a:pt x="348" y="194"/>
                  </a:lnTo>
                  <a:lnTo>
                    <a:pt x="348" y="194"/>
                  </a:lnTo>
                  <a:lnTo>
                    <a:pt x="312" y="172"/>
                  </a:lnTo>
                  <a:lnTo>
                    <a:pt x="294" y="170"/>
                  </a:lnTo>
                  <a:lnTo>
                    <a:pt x="294" y="166"/>
                  </a:lnTo>
                  <a:lnTo>
                    <a:pt x="292" y="146"/>
                  </a:lnTo>
                  <a:lnTo>
                    <a:pt x="292" y="146"/>
                  </a:lnTo>
                  <a:lnTo>
                    <a:pt x="276" y="106"/>
                  </a:lnTo>
                  <a:lnTo>
                    <a:pt x="270" y="94"/>
                  </a:lnTo>
                  <a:lnTo>
                    <a:pt x="264" y="86"/>
                  </a:lnTo>
                  <a:lnTo>
                    <a:pt x="264" y="86"/>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37" name="Freeform 33"/>
            <p:cNvSpPr>
              <a:spLocks/>
            </p:cNvSpPr>
            <p:nvPr/>
          </p:nvSpPr>
          <p:spPr bwMode="auto">
            <a:xfrm>
              <a:off x="4356100" y="2745694"/>
              <a:ext cx="558800" cy="796925"/>
            </a:xfrm>
            <a:custGeom>
              <a:avLst/>
              <a:gdLst>
                <a:gd name="T0" fmla="*/ 312 w 352"/>
                <a:gd name="T1" fmla="*/ 144 h 502"/>
                <a:gd name="T2" fmla="*/ 272 w 352"/>
                <a:gd name="T3" fmla="*/ 120 h 502"/>
                <a:gd name="T4" fmla="*/ 280 w 352"/>
                <a:gd name="T5" fmla="*/ 94 h 502"/>
                <a:gd name="T6" fmla="*/ 234 w 352"/>
                <a:gd name="T7" fmla="*/ 76 h 502"/>
                <a:gd name="T8" fmla="*/ 234 w 352"/>
                <a:gd name="T9" fmla="*/ 36 h 502"/>
                <a:gd name="T10" fmla="*/ 224 w 352"/>
                <a:gd name="T11" fmla="*/ 40 h 502"/>
                <a:gd name="T12" fmla="*/ 206 w 352"/>
                <a:gd name="T13" fmla="*/ 8 h 502"/>
                <a:gd name="T14" fmla="*/ 178 w 352"/>
                <a:gd name="T15" fmla="*/ 16 h 502"/>
                <a:gd name="T16" fmla="*/ 146 w 352"/>
                <a:gd name="T17" fmla="*/ 64 h 502"/>
                <a:gd name="T18" fmla="*/ 118 w 352"/>
                <a:gd name="T19" fmla="*/ 76 h 502"/>
                <a:gd name="T20" fmla="*/ 92 w 352"/>
                <a:gd name="T21" fmla="*/ 70 h 502"/>
                <a:gd name="T22" fmla="*/ 76 w 352"/>
                <a:gd name="T23" fmla="*/ 100 h 502"/>
                <a:gd name="T24" fmla="*/ 48 w 352"/>
                <a:gd name="T25" fmla="*/ 92 h 502"/>
                <a:gd name="T26" fmla="*/ 34 w 352"/>
                <a:gd name="T27" fmla="*/ 64 h 502"/>
                <a:gd name="T28" fmla="*/ 16 w 352"/>
                <a:gd name="T29" fmla="*/ 96 h 502"/>
                <a:gd name="T30" fmla="*/ 8 w 352"/>
                <a:gd name="T31" fmla="*/ 108 h 502"/>
                <a:gd name="T32" fmla="*/ 30 w 352"/>
                <a:gd name="T33" fmla="*/ 168 h 502"/>
                <a:gd name="T34" fmla="*/ 30 w 352"/>
                <a:gd name="T35" fmla="*/ 196 h 502"/>
                <a:gd name="T36" fmla="*/ 42 w 352"/>
                <a:gd name="T37" fmla="*/ 224 h 502"/>
                <a:gd name="T38" fmla="*/ 48 w 352"/>
                <a:gd name="T39" fmla="*/ 240 h 502"/>
                <a:gd name="T40" fmla="*/ 38 w 352"/>
                <a:gd name="T41" fmla="*/ 284 h 502"/>
                <a:gd name="T42" fmla="*/ 8 w 352"/>
                <a:gd name="T43" fmla="*/ 332 h 502"/>
                <a:gd name="T44" fmla="*/ 48 w 352"/>
                <a:gd name="T45" fmla="*/ 378 h 502"/>
                <a:gd name="T46" fmla="*/ 32 w 352"/>
                <a:gd name="T47" fmla="*/ 416 h 502"/>
                <a:gd name="T48" fmla="*/ 20 w 352"/>
                <a:gd name="T49" fmla="*/ 450 h 502"/>
                <a:gd name="T50" fmla="*/ 12 w 352"/>
                <a:gd name="T51" fmla="*/ 466 h 502"/>
                <a:gd name="T52" fmla="*/ 26 w 352"/>
                <a:gd name="T53" fmla="*/ 482 h 502"/>
                <a:gd name="T54" fmla="*/ 28 w 352"/>
                <a:gd name="T55" fmla="*/ 488 h 502"/>
                <a:gd name="T56" fmla="*/ 30 w 352"/>
                <a:gd name="T57" fmla="*/ 492 h 502"/>
                <a:gd name="T58" fmla="*/ 94 w 352"/>
                <a:gd name="T59" fmla="*/ 496 h 502"/>
                <a:gd name="T60" fmla="*/ 114 w 352"/>
                <a:gd name="T61" fmla="*/ 464 h 502"/>
                <a:gd name="T62" fmla="*/ 208 w 352"/>
                <a:gd name="T63" fmla="*/ 352 h 502"/>
                <a:gd name="T64" fmla="*/ 240 w 352"/>
                <a:gd name="T65" fmla="*/ 332 h 502"/>
                <a:gd name="T66" fmla="*/ 234 w 352"/>
                <a:gd name="T67" fmla="*/ 312 h 502"/>
                <a:gd name="T68" fmla="*/ 218 w 352"/>
                <a:gd name="T69" fmla="*/ 296 h 502"/>
                <a:gd name="T70" fmla="*/ 180 w 352"/>
                <a:gd name="T71" fmla="*/ 276 h 502"/>
                <a:gd name="T72" fmla="*/ 170 w 352"/>
                <a:gd name="T73" fmla="*/ 242 h 502"/>
                <a:gd name="T74" fmla="*/ 116 w 352"/>
                <a:gd name="T75" fmla="*/ 228 h 502"/>
                <a:gd name="T76" fmla="*/ 98 w 352"/>
                <a:gd name="T77" fmla="*/ 218 h 502"/>
                <a:gd name="T78" fmla="*/ 98 w 352"/>
                <a:gd name="T79" fmla="*/ 202 h 502"/>
                <a:gd name="T80" fmla="*/ 118 w 352"/>
                <a:gd name="T81" fmla="*/ 180 h 502"/>
                <a:gd name="T82" fmla="*/ 114 w 352"/>
                <a:gd name="T83" fmla="*/ 158 h 502"/>
                <a:gd name="T84" fmla="*/ 134 w 352"/>
                <a:gd name="T85" fmla="*/ 148 h 502"/>
                <a:gd name="T86" fmla="*/ 148 w 352"/>
                <a:gd name="T87" fmla="*/ 140 h 502"/>
                <a:gd name="T88" fmla="*/ 148 w 352"/>
                <a:gd name="T89" fmla="*/ 118 h 502"/>
                <a:gd name="T90" fmla="*/ 172 w 352"/>
                <a:gd name="T91" fmla="*/ 120 h 502"/>
                <a:gd name="T92" fmla="*/ 214 w 352"/>
                <a:gd name="T93" fmla="*/ 144 h 502"/>
                <a:gd name="T94" fmla="*/ 204 w 352"/>
                <a:gd name="T95" fmla="*/ 154 h 502"/>
                <a:gd name="T96" fmla="*/ 226 w 352"/>
                <a:gd name="T97" fmla="*/ 168 h 502"/>
                <a:gd name="T98" fmla="*/ 236 w 352"/>
                <a:gd name="T99" fmla="*/ 180 h 502"/>
                <a:gd name="T100" fmla="*/ 252 w 352"/>
                <a:gd name="T101" fmla="*/ 220 h 502"/>
                <a:gd name="T102" fmla="*/ 314 w 352"/>
                <a:gd name="T103" fmla="*/ 236 h 502"/>
                <a:gd name="T104" fmla="*/ 336 w 352"/>
                <a:gd name="T105" fmla="*/ 188 h 502"/>
                <a:gd name="T106" fmla="*/ 352 w 352"/>
                <a:gd name="T107" fmla="*/ 176 h 502"/>
                <a:gd name="T108" fmla="*/ 326 w 352"/>
                <a:gd name="T109" fmla="*/ 156 h 5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352" h="502">
                  <a:moveTo>
                    <a:pt x="324" y="152"/>
                  </a:moveTo>
                  <a:lnTo>
                    <a:pt x="318" y="148"/>
                  </a:lnTo>
                  <a:lnTo>
                    <a:pt x="318" y="148"/>
                  </a:lnTo>
                  <a:lnTo>
                    <a:pt x="316" y="148"/>
                  </a:lnTo>
                  <a:lnTo>
                    <a:pt x="312" y="144"/>
                  </a:lnTo>
                  <a:lnTo>
                    <a:pt x="290" y="136"/>
                  </a:lnTo>
                  <a:lnTo>
                    <a:pt x="284" y="136"/>
                  </a:lnTo>
                  <a:lnTo>
                    <a:pt x="280" y="138"/>
                  </a:lnTo>
                  <a:lnTo>
                    <a:pt x="270" y="122"/>
                  </a:lnTo>
                  <a:lnTo>
                    <a:pt x="272" y="120"/>
                  </a:lnTo>
                  <a:lnTo>
                    <a:pt x="278" y="112"/>
                  </a:lnTo>
                  <a:lnTo>
                    <a:pt x="278" y="104"/>
                  </a:lnTo>
                  <a:lnTo>
                    <a:pt x="278" y="102"/>
                  </a:lnTo>
                  <a:lnTo>
                    <a:pt x="282" y="96"/>
                  </a:lnTo>
                  <a:lnTo>
                    <a:pt x="280" y="94"/>
                  </a:lnTo>
                  <a:lnTo>
                    <a:pt x="268" y="92"/>
                  </a:lnTo>
                  <a:lnTo>
                    <a:pt x="268" y="92"/>
                  </a:lnTo>
                  <a:lnTo>
                    <a:pt x="246" y="88"/>
                  </a:lnTo>
                  <a:lnTo>
                    <a:pt x="246" y="88"/>
                  </a:lnTo>
                  <a:lnTo>
                    <a:pt x="234" y="76"/>
                  </a:lnTo>
                  <a:lnTo>
                    <a:pt x="234" y="76"/>
                  </a:lnTo>
                  <a:lnTo>
                    <a:pt x="230" y="68"/>
                  </a:lnTo>
                  <a:lnTo>
                    <a:pt x="228" y="64"/>
                  </a:lnTo>
                  <a:lnTo>
                    <a:pt x="234" y="48"/>
                  </a:lnTo>
                  <a:lnTo>
                    <a:pt x="234" y="36"/>
                  </a:lnTo>
                  <a:lnTo>
                    <a:pt x="234" y="32"/>
                  </a:lnTo>
                  <a:lnTo>
                    <a:pt x="228" y="40"/>
                  </a:lnTo>
                  <a:lnTo>
                    <a:pt x="226" y="40"/>
                  </a:lnTo>
                  <a:lnTo>
                    <a:pt x="226" y="42"/>
                  </a:lnTo>
                  <a:lnTo>
                    <a:pt x="224" y="40"/>
                  </a:lnTo>
                  <a:lnTo>
                    <a:pt x="222" y="40"/>
                  </a:lnTo>
                  <a:lnTo>
                    <a:pt x="210" y="30"/>
                  </a:lnTo>
                  <a:lnTo>
                    <a:pt x="208" y="28"/>
                  </a:lnTo>
                  <a:lnTo>
                    <a:pt x="208" y="26"/>
                  </a:lnTo>
                  <a:lnTo>
                    <a:pt x="206" y="8"/>
                  </a:lnTo>
                  <a:lnTo>
                    <a:pt x="200" y="0"/>
                  </a:lnTo>
                  <a:lnTo>
                    <a:pt x="188" y="0"/>
                  </a:lnTo>
                  <a:lnTo>
                    <a:pt x="180" y="14"/>
                  </a:lnTo>
                  <a:lnTo>
                    <a:pt x="180" y="16"/>
                  </a:lnTo>
                  <a:lnTo>
                    <a:pt x="178" y="16"/>
                  </a:lnTo>
                  <a:lnTo>
                    <a:pt x="160" y="12"/>
                  </a:lnTo>
                  <a:lnTo>
                    <a:pt x="156" y="30"/>
                  </a:lnTo>
                  <a:lnTo>
                    <a:pt x="156" y="48"/>
                  </a:lnTo>
                  <a:lnTo>
                    <a:pt x="156" y="48"/>
                  </a:lnTo>
                  <a:lnTo>
                    <a:pt x="146" y="64"/>
                  </a:lnTo>
                  <a:lnTo>
                    <a:pt x="146" y="66"/>
                  </a:lnTo>
                  <a:lnTo>
                    <a:pt x="144" y="66"/>
                  </a:lnTo>
                  <a:lnTo>
                    <a:pt x="142" y="66"/>
                  </a:lnTo>
                  <a:lnTo>
                    <a:pt x="130" y="68"/>
                  </a:lnTo>
                  <a:lnTo>
                    <a:pt x="118" y="76"/>
                  </a:lnTo>
                  <a:lnTo>
                    <a:pt x="118" y="78"/>
                  </a:lnTo>
                  <a:lnTo>
                    <a:pt x="118" y="78"/>
                  </a:lnTo>
                  <a:lnTo>
                    <a:pt x="116" y="78"/>
                  </a:lnTo>
                  <a:lnTo>
                    <a:pt x="114" y="78"/>
                  </a:lnTo>
                  <a:lnTo>
                    <a:pt x="92" y="70"/>
                  </a:lnTo>
                  <a:lnTo>
                    <a:pt x="90" y="78"/>
                  </a:lnTo>
                  <a:lnTo>
                    <a:pt x="90" y="80"/>
                  </a:lnTo>
                  <a:lnTo>
                    <a:pt x="80" y="96"/>
                  </a:lnTo>
                  <a:lnTo>
                    <a:pt x="80" y="96"/>
                  </a:lnTo>
                  <a:lnTo>
                    <a:pt x="76" y="100"/>
                  </a:lnTo>
                  <a:lnTo>
                    <a:pt x="74" y="100"/>
                  </a:lnTo>
                  <a:lnTo>
                    <a:pt x="64" y="100"/>
                  </a:lnTo>
                  <a:lnTo>
                    <a:pt x="50" y="94"/>
                  </a:lnTo>
                  <a:lnTo>
                    <a:pt x="48" y="92"/>
                  </a:lnTo>
                  <a:lnTo>
                    <a:pt x="48" y="92"/>
                  </a:lnTo>
                  <a:lnTo>
                    <a:pt x="48" y="90"/>
                  </a:lnTo>
                  <a:lnTo>
                    <a:pt x="46" y="72"/>
                  </a:lnTo>
                  <a:lnTo>
                    <a:pt x="42" y="56"/>
                  </a:lnTo>
                  <a:lnTo>
                    <a:pt x="38" y="52"/>
                  </a:lnTo>
                  <a:lnTo>
                    <a:pt x="34" y="64"/>
                  </a:lnTo>
                  <a:lnTo>
                    <a:pt x="34" y="64"/>
                  </a:lnTo>
                  <a:lnTo>
                    <a:pt x="34" y="64"/>
                  </a:lnTo>
                  <a:lnTo>
                    <a:pt x="24" y="76"/>
                  </a:lnTo>
                  <a:lnTo>
                    <a:pt x="16" y="96"/>
                  </a:lnTo>
                  <a:lnTo>
                    <a:pt x="16" y="96"/>
                  </a:lnTo>
                  <a:lnTo>
                    <a:pt x="16" y="96"/>
                  </a:lnTo>
                  <a:lnTo>
                    <a:pt x="16" y="96"/>
                  </a:lnTo>
                  <a:lnTo>
                    <a:pt x="14" y="96"/>
                  </a:lnTo>
                  <a:lnTo>
                    <a:pt x="8" y="108"/>
                  </a:lnTo>
                  <a:lnTo>
                    <a:pt x="8" y="108"/>
                  </a:lnTo>
                  <a:lnTo>
                    <a:pt x="6" y="114"/>
                  </a:lnTo>
                  <a:lnTo>
                    <a:pt x="0" y="122"/>
                  </a:lnTo>
                  <a:lnTo>
                    <a:pt x="6" y="140"/>
                  </a:lnTo>
                  <a:lnTo>
                    <a:pt x="30" y="168"/>
                  </a:lnTo>
                  <a:lnTo>
                    <a:pt x="30" y="168"/>
                  </a:lnTo>
                  <a:lnTo>
                    <a:pt x="38" y="184"/>
                  </a:lnTo>
                  <a:lnTo>
                    <a:pt x="38" y="186"/>
                  </a:lnTo>
                  <a:lnTo>
                    <a:pt x="36" y="188"/>
                  </a:lnTo>
                  <a:lnTo>
                    <a:pt x="36" y="188"/>
                  </a:lnTo>
                  <a:lnTo>
                    <a:pt x="30" y="196"/>
                  </a:lnTo>
                  <a:lnTo>
                    <a:pt x="28" y="196"/>
                  </a:lnTo>
                  <a:lnTo>
                    <a:pt x="12" y="200"/>
                  </a:lnTo>
                  <a:lnTo>
                    <a:pt x="14" y="212"/>
                  </a:lnTo>
                  <a:lnTo>
                    <a:pt x="26" y="220"/>
                  </a:lnTo>
                  <a:lnTo>
                    <a:pt x="42" y="224"/>
                  </a:lnTo>
                  <a:lnTo>
                    <a:pt x="48" y="240"/>
                  </a:lnTo>
                  <a:lnTo>
                    <a:pt x="48" y="240"/>
                  </a:lnTo>
                  <a:lnTo>
                    <a:pt x="48" y="240"/>
                  </a:lnTo>
                  <a:lnTo>
                    <a:pt x="48" y="240"/>
                  </a:lnTo>
                  <a:lnTo>
                    <a:pt x="48" y="240"/>
                  </a:lnTo>
                  <a:lnTo>
                    <a:pt x="44" y="268"/>
                  </a:lnTo>
                  <a:lnTo>
                    <a:pt x="44" y="268"/>
                  </a:lnTo>
                  <a:lnTo>
                    <a:pt x="44" y="268"/>
                  </a:lnTo>
                  <a:lnTo>
                    <a:pt x="38" y="280"/>
                  </a:lnTo>
                  <a:lnTo>
                    <a:pt x="38" y="284"/>
                  </a:lnTo>
                  <a:lnTo>
                    <a:pt x="36" y="284"/>
                  </a:lnTo>
                  <a:lnTo>
                    <a:pt x="16" y="286"/>
                  </a:lnTo>
                  <a:lnTo>
                    <a:pt x="16" y="294"/>
                  </a:lnTo>
                  <a:lnTo>
                    <a:pt x="10" y="312"/>
                  </a:lnTo>
                  <a:lnTo>
                    <a:pt x="8" y="332"/>
                  </a:lnTo>
                  <a:lnTo>
                    <a:pt x="12" y="344"/>
                  </a:lnTo>
                  <a:lnTo>
                    <a:pt x="36" y="358"/>
                  </a:lnTo>
                  <a:lnTo>
                    <a:pt x="38" y="360"/>
                  </a:lnTo>
                  <a:lnTo>
                    <a:pt x="48" y="376"/>
                  </a:lnTo>
                  <a:lnTo>
                    <a:pt x="48" y="378"/>
                  </a:lnTo>
                  <a:lnTo>
                    <a:pt x="48" y="378"/>
                  </a:lnTo>
                  <a:lnTo>
                    <a:pt x="48" y="380"/>
                  </a:lnTo>
                  <a:lnTo>
                    <a:pt x="34" y="408"/>
                  </a:lnTo>
                  <a:lnTo>
                    <a:pt x="32" y="416"/>
                  </a:lnTo>
                  <a:lnTo>
                    <a:pt x="32" y="416"/>
                  </a:lnTo>
                  <a:lnTo>
                    <a:pt x="24" y="434"/>
                  </a:lnTo>
                  <a:lnTo>
                    <a:pt x="20" y="448"/>
                  </a:lnTo>
                  <a:lnTo>
                    <a:pt x="20" y="450"/>
                  </a:lnTo>
                  <a:lnTo>
                    <a:pt x="20" y="450"/>
                  </a:lnTo>
                  <a:lnTo>
                    <a:pt x="20" y="450"/>
                  </a:lnTo>
                  <a:lnTo>
                    <a:pt x="14" y="456"/>
                  </a:lnTo>
                  <a:lnTo>
                    <a:pt x="12" y="462"/>
                  </a:lnTo>
                  <a:lnTo>
                    <a:pt x="12" y="462"/>
                  </a:lnTo>
                  <a:lnTo>
                    <a:pt x="12" y="464"/>
                  </a:lnTo>
                  <a:lnTo>
                    <a:pt x="12" y="466"/>
                  </a:lnTo>
                  <a:lnTo>
                    <a:pt x="14" y="468"/>
                  </a:lnTo>
                  <a:lnTo>
                    <a:pt x="22" y="476"/>
                  </a:lnTo>
                  <a:lnTo>
                    <a:pt x="22" y="476"/>
                  </a:lnTo>
                  <a:lnTo>
                    <a:pt x="22" y="476"/>
                  </a:lnTo>
                  <a:lnTo>
                    <a:pt x="26" y="482"/>
                  </a:lnTo>
                  <a:lnTo>
                    <a:pt x="26" y="482"/>
                  </a:lnTo>
                  <a:lnTo>
                    <a:pt x="26" y="482"/>
                  </a:lnTo>
                  <a:lnTo>
                    <a:pt x="28" y="484"/>
                  </a:lnTo>
                  <a:lnTo>
                    <a:pt x="28" y="484"/>
                  </a:lnTo>
                  <a:lnTo>
                    <a:pt x="28" y="488"/>
                  </a:lnTo>
                  <a:lnTo>
                    <a:pt x="28" y="488"/>
                  </a:lnTo>
                  <a:lnTo>
                    <a:pt x="28" y="488"/>
                  </a:lnTo>
                  <a:lnTo>
                    <a:pt x="28" y="488"/>
                  </a:lnTo>
                  <a:lnTo>
                    <a:pt x="28" y="488"/>
                  </a:lnTo>
                  <a:lnTo>
                    <a:pt x="30" y="492"/>
                  </a:lnTo>
                  <a:lnTo>
                    <a:pt x="36" y="496"/>
                  </a:lnTo>
                  <a:lnTo>
                    <a:pt x="66" y="502"/>
                  </a:lnTo>
                  <a:lnTo>
                    <a:pt x="66" y="502"/>
                  </a:lnTo>
                  <a:lnTo>
                    <a:pt x="80" y="500"/>
                  </a:lnTo>
                  <a:lnTo>
                    <a:pt x="94" y="496"/>
                  </a:lnTo>
                  <a:lnTo>
                    <a:pt x="94" y="496"/>
                  </a:lnTo>
                  <a:lnTo>
                    <a:pt x="108" y="492"/>
                  </a:lnTo>
                  <a:lnTo>
                    <a:pt x="122" y="492"/>
                  </a:lnTo>
                  <a:lnTo>
                    <a:pt x="122" y="486"/>
                  </a:lnTo>
                  <a:lnTo>
                    <a:pt x="114" y="464"/>
                  </a:lnTo>
                  <a:lnTo>
                    <a:pt x="112" y="464"/>
                  </a:lnTo>
                  <a:lnTo>
                    <a:pt x="114" y="464"/>
                  </a:lnTo>
                  <a:lnTo>
                    <a:pt x="158" y="400"/>
                  </a:lnTo>
                  <a:lnTo>
                    <a:pt x="208" y="352"/>
                  </a:lnTo>
                  <a:lnTo>
                    <a:pt x="208" y="352"/>
                  </a:lnTo>
                  <a:lnTo>
                    <a:pt x="224" y="348"/>
                  </a:lnTo>
                  <a:lnTo>
                    <a:pt x="232" y="338"/>
                  </a:lnTo>
                  <a:lnTo>
                    <a:pt x="232" y="338"/>
                  </a:lnTo>
                  <a:lnTo>
                    <a:pt x="232" y="338"/>
                  </a:lnTo>
                  <a:lnTo>
                    <a:pt x="240" y="332"/>
                  </a:lnTo>
                  <a:lnTo>
                    <a:pt x="250" y="328"/>
                  </a:lnTo>
                  <a:lnTo>
                    <a:pt x="246" y="324"/>
                  </a:lnTo>
                  <a:lnTo>
                    <a:pt x="234" y="312"/>
                  </a:lnTo>
                  <a:lnTo>
                    <a:pt x="234" y="312"/>
                  </a:lnTo>
                  <a:lnTo>
                    <a:pt x="234" y="312"/>
                  </a:lnTo>
                  <a:lnTo>
                    <a:pt x="226" y="302"/>
                  </a:lnTo>
                  <a:lnTo>
                    <a:pt x="226" y="300"/>
                  </a:lnTo>
                  <a:lnTo>
                    <a:pt x="226" y="300"/>
                  </a:lnTo>
                  <a:lnTo>
                    <a:pt x="230" y="294"/>
                  </a:lnTo>
                  <a:lnTo>
                    <a:pt x="218" y="296"/>
                  </a:lnTo>
                  <a:lnTo>
                    <a:pt x="196" y="292"/>
                  </a:lnTo>
                  <a:lnTo>
                    <a:pt x="196" y="292"/>
                  </a:lnTo>
                  <a:lnTo>
                    <a:pt x="186" y="284"/>
                  </a:lnTo>
                  <a:lnTo>
                    <a:pt x="182" y="280"/>
                  </a:lnTo>
                  <a:lnTo>
                    <a:pt x="180" y="276"/>
                  </a:lnTo>
                  <a:lnTo>
                    <a:pt x="180" y="276"/>
                  </a:lnTo>
                  <a:lnTo>
                    <a:pt x="176" y="256"/>
                  </a:lnTo>
                  <a:lnTo>
                    <a:pt x="174" y="238"/>
                  </a:lnTo>
                  <a:lnTo>
                    <a:pt x="174" y="238"/>
                  </a:lnTo>
                  <a:lnTo>
                    <a:pt x="170" y="242"/>
                  </a:lnTo>
                  <a:lnTo>
                    <a:pt x="164" y="244"/>
                  </a:lnTo>
                  <a:lnTo>
                    <a:pt x="146" y="240"/>
                  </a:lnTo>
                  <a:lnTo>
                    <a:pt x="136" y="232"/>
                  </a:lnTo>
                  <a:lnTo>
                    <a:pt x="122" y="228"/>
                  </a:lnTo>
                  <a:lnTo>
                    <a:pt x="116" y="228"/>
                  </a:lnTo>
                  <a:lnTo>
                    <a:pt x="116" y="228"/>
                  </a:lnTo>
                  <a:lnTo>
                    <a:pt x="110" y="226"/>
                  </a:lnTo>
                  <a:lnTo>
                    <a:pt x="104" y="224"/>
                  </a:lnTo>
                  <a:lnTo>
                    <a:pt x="104" y="224"/>
                  </a:lnTo>
                  <a:lnTo>
                    <a:pt x="98" y="218"/>
                  </a:lnTo>
                  <a:lnTo>
                    <a:pt x="96" y="214"/>
                  </a:lnTo>
                  <a:lnTo>
                    <a:pt x="96" y="214"/>
                  </a:lnTo>
                  <a:lnTo>
                    <a:pt x="96" y="210"/>
                  </a:lnTo>
                  <a:lnTo>
                    <a:pt x="96" y="206"/>
                  </a:lnTo>
                  <a:lnTo>
                    <a:pt x="98" y="202"/>
                  </a:lnTo>
                  <a:lnTo>
                    <a:pt x="102" y="200"/>
                  </a:lnTo>
                  <a:lnTo>
                    <a:pt x="102" y="200"/>
                  </a:lnTo>
                  <a:lnTo>
                    <a:pt x="110" y="192"/>
                  </a:lnTo>
                  <a:lnTo>
                    <a:pt x="118" y="180"/>
                  </a:lnTo>
                  <a:lnTo>
                    <a:pt x="118" y="180"/>
                  </a:lnTo>
                  <a:lnTo>
                    <a:pt x="116" y="176"/>
                  </a:lnTo>
                  <a:lnTo>
                    <a:pt x="114" y="170"/>
                  </a:lnTo>
                  <a:lnTo>
                    <a:pt x="112" y="164"/>
                  </a:lnTo>
                  <a:lnTo>
                    <a:pt x="114" y="160"/>
                  </a:lnTo>
                  <a:lnTo>
                    <a:pt x="114" y="158"/>
                  </a:lnTo>
                  <a:lnTo>
                    <a:pt x="114" y="158"/>
                  </a:lnTo>
                  <a:lnTo>
                    <a:pt x="116" y="156"/>
                  </a:lnTo>
                  <a:lnTo>
                    <a:pt x="120" y="152"/>
                  </a:lnTo>
                  <a:lnTo>
                    <a:pt x="134" y="148"/>
                  </a:lnTo>
                  <a:lnTo>
                    <a:pt x="134" y="148"/>
                  </a:lnTo>
                  <a:lnTo>
                    <a:pt x="136" y="142"/>
                  </a:lnTo>
                  <a:lnTo>
                    <a:pt x="138" y="140"/>
                  </a:lnTo>
                  <a:lnTo>
                    <a:pt x="150" y="140"/>
                  </a:lnTo>
                  <a:lnTo>
                    <a:pt x="148" y="140"/>
                  </a:lnTo>
                  <a:lnTo>
                    <a:pt x="148" y="140"/>
                  </a:lnTo>
                  <a:lnTo>
                    <a:pt x="142" y="136"/>
                  </a:lnTo>
                  <a:lnTo>
                    <a:pt x="140" y="132"/>
                  </a:lnTo>
                  <a:lnTo>
                    <a:pt x="140" y="128"/>
                  </a:lnTo>
                  <a:lnTo>
                    <a:pt x="142" y="122"/>
                  </a:lnTo>
                  <a:lnTo>
                    <a:pt x="148" y="118"/>
                  </a:lnTo>
                  <a:lnTo>
                    <a:pt x="148" y="118"/>
                  </a:lnTo>
                  <a:lnTo>
                    <a:pt x="154" y="116"/>
                  </a:lnTo>
                  <a:lnTo>
                    <a:pt x="160" y="116"/>
                  </a:lnTo>
                  <a:lnTo>
                    <a:pt x="166" y="118"/>
                  </a:lnTo>
                  <a:lnTo>
                    <a:pt x="172" y="120"/>
                  </a:lnTo>
                  <a:lnTo>
                    <a:pt x="190" y="134"/>
                  </a:lnTo>
                  <a:lnTo>
                    <a:pt x="208" y="134"/>
                  </a:lnTo>
                  <a:lnTo>
                    <a:pt x="214" y="138"/>
                  </a:lnTo>
                  <a:lnTo>
                    <a:pt x="214" y="144"/>
                  </a:lnTo>
                  <a:lnTo>
                    <a:pt x="214" y="144"/>
                  </a:lnTo>
                  <a:lnTo>
                    <a:pt x="214" y="150"/>
                  </a:lnTo>
                  <a:lnTo>
                    <a:pt x="210" y="152"/>
                  </a:lnTo>
                  <a:lnTo>
                    <a:pt x="210" y="152"/>
                  </a:lnTo>
                  <a:lnTo>
                    <a:pt x="206" y="152"/>
                  </a:lnTo>
                  <a:lnTo>
                    <a:pt x="204" y="154"/>
                  </a:lnTo>
                  <a:lnTo>
                    <a:pt x="202" y="160"/>
                  </a:lnTo>
                  <a:lnTo>
                    <a:pt x="210" y="180"/>
                  </a:lnTo>
                  <a:lnTo>
                    <a:pt x="210" y="180"/>
                  </a:lnTo>
                  <a:lnTo>
                    <a:pt x="218" y="170"/>
                  </a:lnTo>
                  <a:lnTo>
                    <a:pt x="226" y="168"/>
                  </a:lnTo>
                  <a:lnTo>
                    <a:pt x="226" y="168"/>
                  </a:lnTo>
                  <a:lnTo>
                    <a:pt x="230" y="168"/>
                  </a:lnTo>
                  <a:lnTo>
                    <a:pt x="234" y="172"/>
                  </a:lnTo>
                  <a:lnTo>
                    <a:pt x="234" y="172"/>
                  </a:lnTo>
                  <a:lnTo>
                    <a:pt x="236" y="180"/>
                  </a:lnTo>
                  <a:lnTo>
                    <a:pt x="240" y="190"/>
                  </a:lnTo>
                  <a:lnTo>
                    <a:pt x="240" y="190"/>
                  </a:lnTo>
                  <a:lnTo>
                    <a:pt x="242" y="202"/>
                  </a:lnTo>
                  <a:lnTo>
                    <a:pt x="246" y="210"/>
                  </a:lnTo>
                  <a:lnTo>
                    <a:pt x="252" y="220"/>
                  </a:lnTo>
                  <a:lnTo>
                    <a:pt x="252" y="220"/>
                  </a:lnTo>
                  <a:lnTo>
                    <a:pt x="264" y="236"/>
                  </a:lnTo>
                  <a:lnTo>
                    <a:pt x="268" y="248"/>
                  </a:lnTo>
                  <a:lnTo>
                    <a:pt x="300" y="244"/>
                  </a:lnTo>
                  <a:lnTo>
                    <a:pt x="314" y="236"/>
                  </a:lnTo>
                  <a:lnTo>
                    <a:pt x="326" y="220"/>
                  </a:lnTo>
                  <a:lnTo>
                    <a:pt x="332" y="204"/>
                  </a:lnTo>
                  <a:lnTo>
                    <a:pt x="332" y="204"/>
                  </a:lnTo>
                  <a:lnTo>
                    <a:pt x="332" y="204"/>
                  </a:lnTo>
                  <a:lnTo>
                    <a:pt x="336" y="188"/>
                  </a:lnTo>
                  <a:lnTo>
                    <a:pt x="336" y="186"/>
                  </a:lnTo>
                  <a:lnTo>
                    <a:pt x="336" y="184"/>
                  </a:lnTo>
                  <a:lnTo>
                    <a:pt x="338" y="184"/>
                  </a:lnTo>
                  <a:lnTo>
                    <a:pt x="350" y="176"/>
                  </a:lnTo>
                  <a:lnTo>
                    <a:pt x="352" y="176"/>
                  </a:lnTo>
                  <a:lnTo>
                    <a:pt x="350" y="174"/>
                  </a:lnTo>
                  <a:lnTo>
                    <a:pt x="330" y="168"/>
                  </a:lnTo>
                  <a:lnTo>
                    <a:pt x="330" y="168"/>
                  </a:lnTo>
                  <a:lnTo>
                    <a:pt x="330" y="168"/>
                  </a:lnTo>
                  <a:lnTo>
                    <a:pt x="326" y="156"/>
                  </a:lnTo>
                  <a:lnTo>
                    <a:pt x="324" y="152"/>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38" name="Freeform 34"/>
            <p:cNvSpPr>
              <a:spLocks/>
            </p:cNvSpPr>
            <p:nvPr/>
          </p:nvSpPr>
          <p:spPr bwMode="auto">
            <a:xfrm>
              <a:off x="4102100" y="3510869"/>
              <a:ext cx="587375" cy="581025"/>
            </a:xfrm>
            <a:custGeom>
              <a:avLst/>
              <a:gdLst>
                <a:gd name="T0" fmla="*/ 20 w 370"/>
                <a:gd name="T1" fmla="*/ 146 h 366"/>
                <a:gd name="T2" fmla="*/ 0 w 370"/>
                <a:gd name="T3" fmla="*/ 182 h 366"/>
                <a:gd name="T4" fmla="*/ 10 w 370"/>
                <a:gd name="T5" fmla="*/ 210 h 366"/>
                <a:gd name="T6" fmla="*/ 30 w 370"/>
                <a:gd name="T7" fmla="*/ 222 h 366"/>
                <a:gd name="T8" fmla="*/ 54 w 370"/>
                <a:gd name="T9" fmla="*/ 276 h 366"/>
                <a:gd name="T10" fmla="*/ 82 w 370"/>
                <a:gd name="T11" fmla="*/ 290 h 366"/>
                <a:gd name="T12" fmla="*/ 86 w 370"/>
                <a:gd name="T13" fmla="*/ 290 h 366"/>
                <a:gd name="T14" fmla="*/ 152 w 370"/>
                <a:gd name="T15" fmla="*/ 302 h 366"/>
                <a:gd name="T16" fmla="*/ 204 w 370"/>
                <a:gd name="T17" fmla="*/ 306 h 366"/>
                <a:gd name="T18" fmla="*/ 214 w 370"/>
                <a:gd name="T19" fmla="*/ 312 h 366"/>
                <a:gd name="T20" fmla="*/ 214 w 370"/>
                <a:gd name="T21" fmla="*/ 332 h 366"/>
                <a:gd name="T22" fmla="*/ 234 w 370"/>
                <a:gd name="T23" fmla="*/ 342 h 366"/>
                <a:gd name="T24" fmla="*/ 250 w 370"/>
                <a:gd name="T25" fmla="*/ 338 h 366"/>
                <a:gd name="T26" fmla="*/ 266 w 370"/>
                <a:gd name="T27" fmla="*/ 350 h 366"/>
                <a:gd name="T28" fmla="*/ 280 w 370"/>
                <a:gd name="T29" fmla="*/ 364 h 366"/>
                <a:gd name="T30" fmla="*/ 290 w 370"/>
                <a:gd name="T31" fmla="*/ 360 h 366"/>
                <a:gd name="T32" fmla="*/ 314 w 370"/>
                <a:gd name="T33" fmla="*/ 358 h 366"/>
                <a:gd name="T34" fmla="*/ 326 w 370"/>
                <a:gd name="T35" fmla="*/ 342 h 366"/>
                <a:gd name="T36" fmla="*/ 342 w 370"/>
                <a:gd name="T37" fmla="*/ 332 h 366"/>
                <a:gd name="T38" fmla="*/ 342 w 370"/>
                <a:gd name="T39" fmla="*/ 326 h 366"/>
                <a:gd name="T40" fmla="*/ 344 w 370"/>
                <a:gd name="T41" fmla="*/ 306 h 366"/>
                <a:gd name="T42" fmla="*/ 328 w 370"/>
                <a:gd name="T43" fmla="*/ 294 h 366"/>
                <a:gd name="T44" fmla="*/ 310 w 370"/>
                <a:gd name="T45" fmla="*/ 296 h 366"/>
                <a:gd name="T46" fmla="*/ 302 w 370"/>
                <a:gd name="T47" fmla="*/ 294 h 366"/>
                <a:gd name="T48" fmla="*/ 302 w 370"/>
                <a:gd name="T49" fmla="*/ 286 h 366"/>
                <a:gd name="T50" fmla="*/ 282 w 370"/>
                <a:gd name="T51" fmla="*/ 262 h 366"/>
                <a:gd name="T52" fmla="*/ 272 w 370"/>
                <a:gd name="T53" fmla="*/ 244 h 366"/>
                <a:gd name="T54" fmla="*/ 298 w 370"/>
                <a:gd name="T55" fmla="*/ 240 h 366"/>
                <a:gd name="T56" fmla="*/ 296 w 370"/>
                <a:gd name="T57" fmla="*/ 216 h 366"/>
                <a:gd name="T58" fmla="*/ 300 w 370"/>
                <a:gd name="T59" fmla="*/ 210 h 366"/>
                <a:gd name="T60" fmla="*/ 318 w 370"/>
                <a:gd name="T61" fmla="*/ 200 h 366"/>
                <a:gd name="T62" fmla="*/ 312 w 370"/>
                <a:gd name="T63" fmla="*/ 178 h 366"/>
                <a:gd name="T64" fmla="*/ 318 w 370"/>
                <a:gd name="T65" fmla="*/ 162 h 366"/>
                <a:gd name="T66" fmla="*/ 338 w 370"/>
                <a:gd name="T67" fmla="*/ 166 h 366"/>
                <a:gd name="T68" fmla="*/ 340 w 370"/>
                <a:gd name="T69" fmla="*/ 168 h 366"/>
                <a:gd name="T70" fmla="*/ 370 w 370"/>
                <a:gd name="T71" fmla="*/ 162 h 366"/>
                <a:gd name="T72" fmla="*/ 348 w 370"/>
                <a:gd name="T73" fmla="*/ 128 h 366"/>
                <a:gd name="T74" fmla="*/ 302 w 370"/>
                <a:gd name="T75" fmla="*/ 126 h 366"/>
                <a:gd name="T76" fmla="*/ 302 w 370"/>
                <a:gd name="T77" fmla="*/ 126 h 366"/>
                <a:gd name="T78" fmla="*/ 280 w 370"/>
                <a:gd name="T79" fmla="*/ 110 h 366"/>
                <a:gd name="T80" fmla="*/ 260 w 370"/>
                <a:gd name="T81" fmla="*/ 78 h 366"/>
                <a:gd name="T82" fmla="*/ 292 w 370"/>
                <a:gd name="T83" fmla="*/ 44 h 366"/>
                <a:gd name="T84" fmla="*/ 258 w 370"/>
                <a:gd name="T85" fmla="*/ 22 h 366"/>
                <a:gd name="T86" fmla="*/ 226 w 370"/>
                <a:gd name="T87" fmla="*/ 28 h 366"/>
                <a:gd name="T88" fmla="*/ 196 w 370"/>
                <a:gd name="T89" fmla="*/ 14 h 366"/>
                <a:gd name="T90" fmla="*/ 188 w 370"/>
                <a:gd name="T91" fmla="*/ 6 h 366"/>
                <a:gd name="T92" fmla="*/ 188 w 370"/>
                <a:gd name="T93" fmla="*/ 6 h 366"/>
                <a:gd name="T94" fmla="*/ 186 w 370"/>
                <a:gd name="T95" fmla="*/ 0 h 366"/>
                <a:gd name="T96" fmla="*/ 182 w 370"/>
                <a:gd name="T97" fmla="*/ 28 h 366"/>
                <a:gd name="T98" fmla="*/ 182 w 370"/>
                <a:gd name="T99" fmla="*/ 36 h 366"/>
                <a:gd name="T100" fmla="*/ 184 w 370"/>
                <a:gd name="T101" fmla="*/ 46 h 366"/>
                <a:gd name="T102" fmla="*/ 184 w 370"/>
                <a:gd name="T103" fmla="*/ 68 h 366"/>
                <a:gd name="T104" fmla="*/ 172 w 370"/>
                <a:gd name="T105" fmla="*/ 78 h 366"/>
                <a:gd name="T106" fmla="*/ 170 w 370"/>
                <a:gd name="T107" fmla="*/ 98 h 366"/>
                <a:gd name="T108" fmla="*/ 98 w 370"/>
                <a:gd name="T109" fmla="*/ 106 h 3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370" h="366">
                  <a:moveTo>
                    <a:pt x="82" y="120"/>
                  </a:moveTo>
                  <a:lnTo>
                    <a:pt x="80" y="120"/>
                  </a:lnTo>
                  <a:lnTo>
                    <a:pt x="20" y="146"/>
                  </a:lnTo>
                  <a:lnTo>
                    <a:pt x="2" y="162"/>
                  </a:lnTo>
                  <a:lnTo>
                    <a:pt x="2" y="162"/>
                  </a:lnTo>
                  <a:lnTo>
                    <a:pt x="0" y="182"/>
                  </a:lnTo>
                  <a:lnTo>
                    <a:pt x="2" y="196"/>
                  </a:lnTo>
                  <a:lnTo>
                    <a:pt x="4" y="206"/>
                  </a:lnTo>
                  <a:lnTo>
                    <a:pt x="10" y="210"/>
                  </a:lnTo>
                  <a:lnTo>
                    <a:pt x="28" y="222"/>
                  </a:lnTo>
                  <a:lnTo>
                    <a:pt x="30" y="222"/>
                  </a:lnTo>
                  <a:lnTo>
                    <a:pt x="30" y="222"/>
                  </a:lnTo>
                  <a:lnTo>
                    <a:pt x="34" y="252"/>
                  </a:lnTo>
                  <a:lnTo>
                    <a:pt x="34" y="252"/>
                  </a:lnTo>
                  <a:lnTo>
                    <a:pt x="54" y="276"/>
                  </a:lnTo>
                  <a:lnTo>
                    <a:pt x="60" y="282"/>
                  </a:lnTo>
                  <a:lnTo>
                    <a:pt x="66" y="286"/>
                  </a:lnTo>
                  <a:lnTo>
                    <a:pt x="82" y="290"/>
                  </a:lnTo>
                  <a:lnTo>
                    <a:pt x="86" y="290"/>
                  </a:lnTo>
                  <a:lnTo>
                    <a:pt x="86" y="290"/>
                  </a:lnTo>
                  <a:lnTo>
                    <a:pt x="86" y="290"/>
                  </a:lnTo>
                  <a:lnTo>
                    <a:pt x="92" y="296"/>
                  </a:lnTo>
                  <a:lnTo>
                    <a:pt x="104" y="300"/>
                  </a:lnTo>
                  <a:lnTo>
                    <a:pt x="152" y="302"/>
                  </a:lnTo>
                  <a:lnTo>
                    <a:pt x="152" y="302"/>
                  </a:lnTo>
                  <a:lnTo>
                    <a:pt x="194" y="304"/>
                  </a:lnTo>
                  <a:lnTo>
                    <a:pt x="204" y="306"/>
                  </a:lnTo>
                  <a:lnTo>
                    <a:pt x="210" y="310"/>
                  </a:lnTo>
                  <a:lnTo>
                    <a:pt x="210" y="310"/>
                  </a:lnTo>
                  <a:lnTo>
                    <a:pt x="214" y="312"/>
                  </a:lnTo>
                  <a:lnTo>
                    <a:pt x="214" y="318"/>
                  </a:lnTo>
                  <a:lnTo>
                    <a:pt x="214" y="332"/>
                  </a:lnTo>
                  <a:lnTo>
                    <a:pt x="214" y="332"/>
                  </a:lnTo>
                  <a:lnTo>
                    <a:pt x="214" y="342"/>
                  </a:lnTo>
                  <a:lnTo>
                    <a:pt x="216" y="346"/>
                  </a:lnTo>
                  <a:lnTo>
                    <a:pt x="234" y="342"/>
                  </a:lnTo>
                  <a:lnTo>
                    <a:pt x="234" y="342"/>
                  </a:lnTo>
                  <a:lnTo>
                    <a:pt x="242" y="340"/>
                  </a:lnTo>
                  <a:lnTo>
                    <a:pt x="250" y="338"/>
                  </a:lnTo>
                  <a:lnTo>
                    <a:pt x="256" y="340"/>
                  </a:lnTo>
                  <a:lnTo>
                    <a:pt x="258" y="342"/>
                  </a:lnTo>
                  <a:lnTo>
                    <a:pt x="266" y="350"/>
                  </a:lnTo>
                  <a:lnTo>
                    <a:pt x="266" y="350"/>
                  </a:lnTo>
                  <a:lnTo>
                    <a:pt x="278" y="362"/>
                  </a:lnTo>
                  <a:lnTo>
                    <a:pt x="280" y="364"/>
                  </a:lnTo>
                  <a:lnTo>
                    <a:pt x="282" y="366"/>
                  </a:lnTo>
                  <a:lnTo>
                    <a:pt x="282" y="366"/>
                  </a:lnTo>
                  <a:lnTo>
                    <a:pt x="290" y="360"/>
                  </a:lnTo>
                  <a:lnTo>
                    <a:pt x="298" y="350"/>
                  </a:lnTo>
                  <a:lnTo>
                    <a:pt x="300" y="348"/>
                  </a:lnTo>
                  <a:lnTo>
                    <a:pt x="314" y="358"/>
                  </a:lnTo>
                  <a:lnTo>
                    <a:pt x="324" y="350"/>
                  </a:lnTo>
                  <a:lnTo>
                    <a:pt x="324" y="350"/>
                  </a:lnTo>
                  <a:lnTo>
                    <a:pt x="326" y="342"/>
                  </a:lnTo>
                  <a:lnTo>
                    <a:pt x="330" y="338"/>
                  </a:lnTo>
                  <a:lnTo>
                    <a:pt x="334" y="334"/>
                  </a:lnTo>
                  <a:lnTo>
                    <a:pt x="342" y="332"/>
                  </a:lnTo>
                  <a:lnTo>
                    <a:pt x="346" y="330"/>
                  </a:lnTo>
                  <a:lnTo>
                    <a:pt x="344" y="328"/>
                  </a:lnTo>
                  <a:lnTo>
                    <a:pt x="342" y="326"/>
                  </a:lnTo>
                  <a:lnTo>
                    <a:pt x="342" y="326"/>
                  </a:lnTo>
                  <a:lnTo>
                    <a:pt x="344" y="306"/>
                  </a:lnTo>
                  <a:lnTo>
                    <a:pt x="344" y="306"/>
                  </a:lnTo>
                  <a:lnTo>
                    <a:pt x="338" y="300"/>
                  </a:lnTo>
                  <a:lnTo>
                    <a:pt x="334" y="296"/>
                  </a:lnTo>
                  <a:lnTo>
                    <a:pt x="328" y="294"/>
                  </a:lnTo>
                  <a:lnTo>
                    <a:pt x="320" y="294"/>
                  </a:lnTo>
                  <a:lnTo>
                    <a:pt x="320" y="294"/>
                  </a:lnTo>
                  <a:lnTo>
                    <a:pt x="310" y="296"/>
                  </a:lnTo>
                  <a:lnTo>
                    <a:pt x="306" y="296"/>
                  </a:lnTo>
                  <a:lnTo>
                    <a:pt x="302" y="294"/>
                  </a:lnTo>
                  <a:lnTo>
                    <a:pt x="302" y="294"/>
                  </a:lnTo>
                  <a:lnTo>
                    <a:pt x="302" y="290"/>
                  </a:lnTo>
                  <a:lnTo>
                    <a:pt x="302" y="286"/>
                  </a:lnTo>
                  <a:lnTo>
                    <a:pt x="302" y="286"/>
                  </a:lnTo>
                  <a:lnTo>
                    <a:pt x="292" y="272"/>
                  </a:lnTo>
                  <a:lnTo>
                    <a:pt x="282" y="262"/>
                  </a:lnTo>
                  <a:lnTo>
                    <a:pt x="282" y="262"/>
                  </a:lnTo>
                  <a:lnTo>
                    <a:pt x="278" y="256"/>
                  </a:lnTo>
                  <a:lnTo>
                    <a:pt x="274" y="250"/>
                  </a:lnTo>
                  <a:lnTo>
                    <a:pt x="272" y="244"/>
                  </a:lnTo>
                  <a:lnTo>
                    <a:pt x="274" y="238"/>
                  </a:lnTo>
                  <a:lnTo>
                    <a:pt x="274" y="236"/>
                  </a:lnTo>
                  <a:lnTo>
                    <a:pt x="298" y="240"/>
                  </a:lnTo>
                  <a:lnTo>
                    <a:pt x="296" y="226"/>
                  </a:lnTo>
                  <a:lnTo>
                    <a:pt x="296" y="226"/>
                  </a:lnTo>
                  <a:lnTo>
                    <a:pt x="296" y="216"/>
                  </a:lnTo>
                  <a:lnTo>
                    <a:pt x="298" y="212"/>
                  </a:lnTo>
                  <a:lnTo>
                    <a:pt x="300" y="210"/>
                  </a:lnTo>
                  <a:lnTo>
                    <a:pt x="300" y="210"/>
                  </a:lnTo>
                  <a:lnTo>
                    <a:pt x="304" y="206"/>
                  </a:lnTo>
                  <a:lnTo>
                    <a:pt x="310" y="204"/>
                  </a:lnTo>
                  <a:lnTo>
                    <a:pt x="318" y="200"/>
                  </a:lnTo>
                  <a:lnTo>
                    <a:pt x="318" y="196"/>
                  </a:lnTo>
                  <a:lnTo>
                    <a:pt x="318" y="196"/>
                  </a:lnTo>
                  <a:lnTo>
                    <a:pt x="312" y="178"/>
                  </a:lnTo>
                  <a:lnTo>
                    <a:pt x="312" y="170"/>
                  </a:lnTo>
                  <a:lnTo>
                    <a:pt x="312" y="166"/>
                  </a:lnTo>
                  <a:lnTo>
                    <a:pt x="318" y="162"/>
                  </a:lnTo>
                  <a:lnTo>
                    <a:pt x="318" y="162"/>
                  </a:lnTo>
                  <a:lnTo>
                    <a:pt x="324" y="162"/>
                  </a:lnTo>
                  <a:lnTo>
                    <a:pt x="338" y="166"/>
                  </a:lnTo>
                  <a:lnTo>
                    <a:pt x="338" y="166"/>
                  </a:lnTo>
                  <a:lnTo>
                    <a:pt x="340" y="166"/>
                  </a:lnTo>
                  <a:lnTo>
                    <a:pt x="340" y="168"/>
                  </a:lnTo>
                  <a:lnTo>
                    <a:pt x="340" y="168"/>
                  </a:lnTo>
                  <a:lnTo>
                    <a:pt x="356" y="186"/>
                  </a:lnTo>
                  <a:lnTo>
                    <a:pt x="370" y="162"/>
                  </a:lnTo>
                  <a:lnTo>
                    <a:pt x="370" y="162"/>
                  </a:lnTo>
                  <a:lnTo>
                    <a:pt x="356" y="140"/>
                  </a:lnTo>
                  <a:lnTo>
                    <a:pt x="348" y="128"/>
                  </a:lnTo>
                  <a:lnTo>
                    <a:pt x="336" y="136"/>
                  </a:lnTo>
                  <a:lnTo>
                    <a:pt x="334" y="134"/>
                  </a:lnTo>
                  <a:lnTo>
                    <a:pt x="302" y="126"/>
                  </a:lnTo>
                  <a:lnTo>
                    <a:pt x="302" y="126"/>
                  </a:lnTo>
                  <a:lnTo>
                    <a:pt x="302" y="126"/>
                  </a:lnTo>
                  <a:lnTo>
                    <a:pt x="302" y="126"/>
                  </a:lnTo>
                  <a:lnTo>
                    <a:pt x="292" y="122"/>
                  </a:lnTo>
                  <a:lnTo>
                    <a:pt x="286" y="116"/>
                  </a:lnTo>
                  <a:lnTo>
                    <a:pt x="280" y="110"/>
                  </a:lnTo>
                  <a:lnTo>
                    <a:pt x="278" y="106"/>
                  </a:lnTo>
                  <a:lnTo>
                    <a:pt x="260" y="96"/>
                  </a:lnTo>
                  <a:lnTo>
                    <a:pt x="260" y="78"/>
                  </a:lnTo>
                  <a:lnTo>
                    <a:pt x="294" y="58"/>
                  </a:lnTo>
                  <a:lnTo>
                    <a:pt x="294" y="58"/>
                  </a:lnTo>
                  <a:lnTo>
                    <a:pt x="292" y="44"/>
                  </a:lnTo>
                  <a:lnTo>
                    <a:pt x="286" y="30"/>
                  </a:lnTo>
                  <a:lnTo>
                    <a:pt x="282" y="18"/>
                  </a:lnTo>
                  <a:lnTo>
                    <a:pt x="258" y="22"/>
                  </a:lnTo>
                  <a:lnTo>
                    <a:pt x="258" y="22"/>
                  </a:lnTo>
                  <a:lnTo>
                    <a:pt x="242" y="26"/>
                  </a:lnTo>
                  <a:lnTo>
                    <a:pt x="226" y="28"/>
                  </a:lnTo>
                  <a:lnTo>
                    <a:pt x="200" y="22"/>
                  </a:lnTo>
                  <a:lnTo>
                    <a:pt x="200" y="14"/>
                  </a:lnTo>
                  <a:lnTo>
                    <a:pt x="196" y="14"/>
                  </a:lnTo>
                  <a:lnTo>
                    <a:pt x="190" y="10"/>
                  </a:lnTo>
                  <a:lnTo>
                    <a:pt x="188" y="6"/>
                  </a:lnTo>
                  <a:lnTo>
                    <a:pt x="188" y="6"/>
                  </a:lnTo>
                  <a:lnTo>
                    <a:pt x="188" y="6"/>
                  </a:lnTo>
                  <a:lnTo>
                    <a:pt x="188" y="6"/>
                  </a:lnTo>
                  <a:lnTo>
                    <a:pt x="188" y="6"/>
                  </a:lnTo>
                  <a:lnTo>
                    <a:pt x="186" y="2"/>
                  </a:lnTo>
                  <a:lnTo>
                    <a:pt x="186" y="2"/>
                  </a:lnTo>
                  <a:lnTo>
                    <a:pt x="186" y="0"/>
                  </a:lnTo>
                  <a:lnTo>
                    <a:pt x="186" y="0"/>
                  </a:lnTo>
                  <a:lnTo>
                    <a:pt x="184" y="22"/>
                  </a:lnTo>
                  <a:lnTo>
                    <a:pt x="182" y="28"/>
                  </a:lnTo>
                  <a:lnTo>
                    <a:pt x="182" y="28"/>
                  </a:lnTo>
                  <a:lnTo>
                    <a:pt x="180" y="34"/>
                  </a:lnTo>
                  <a:lnTo>
                    <a:pt x="182" y="36"/>
                  </a:lnTo>
                  <a:lnTo>
                    <a:pt x="182" y="36"/>
                  </a:lnTo>
                  <a:lnTo>
                    <a:pt x="184" y="40"/>
                  </a:lnTo>
                  <a:lnTo>
                    <a:pt x="184" y="46"/>
                  </a:lnTo>
                  <a:lnTo>
                    <a:pt x="182" y="50"/>
                  </a:lnTo>
                  <a:lnTo>
                    <a:pt x="180" y="54"/>
                  </a:lnTo>
                  <a:lnTo>
                    <a:pt x="184" y="68"/>
                  </a:lnTo>
                  <a:lnTo>
                    <a:pt x="182" y="68"/>
                  </a:lnTo>
                  <a:lnTo>
                    <a:pt x="182" y="70"/>
                  </a:lnTo>
                  <a:lnTo>
                    <a:pt x="172" y="78"/>
                  </a:lnTo>
                  <a:lnTo>
                    <a:pt x="172" y="96"/>
                  </a:lnTo>
                  <a:lnTo>
                    <a:pt x="170" y="98"/>
                  </a:lnTo>
                  <a:lnTo>
                    <a:pt x="170" y="98"/>
                  </a:lnTo>
                  <a:lnTo>
                    <a:pt x="148" y="106"/>
                  </a:lnTo>
                  <a:lnTo>
                    <a:pt x="132" y="110"/>
                  </a:lnTo>
                  <a:lnTo>
                    <a:pt x="98" y="106"/>
                  </a:lnTo>
                  <a:lnTo>
                    <a:pt x="82" y="120"/>
                  </a:lnTo>
                  <a:lnTo>
                    <a:pt x="82" y="120"/>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39" name="Freeform 35"/>
            <p:cNvSpPr>
              <a:spLocks/>
            </p:cNvSpPr>
            <p:nvPr/>
          </p:nvSpPr>
          <p:spPr bwMode="auto">
            <a:xfrm>
              <a:off x="5207000" y="4752294"/>
              <a:ext cx="168275" cy="406400"/>
            </a:xfrm>
            <a:custGeom>
              <a:avLst/>
              <a:gdLst>
                <a:gd name="T0" fmla="*/ 80 w 106"/>
                <a:gd name="T1" fmla="*/ 0 h 256"/>
                <a:gd name="T2" fmla="*/ 80 w 106"/>
                <a:gd name="T3" fmla="*/ 0 h 256"/>
                <a:gd name="T4" fmla="*/ 62 w 106"/>
                <a:gd name="T5" fmla="*/ 14 h 256"/>
                <a:gd name="T6" fmla="*/ 46 w 106"/>
                <a:gd name="T7" fmla="*/ 32 h 256"/>
                <a:gd name="T8" fmla="*/ 34 w 106"/>
                <a:gd name="T9" fmla="*/ 50 h 256"/>
                <a:gd name="T10" fmla="*/ 24 w 106"/>
                <a:gd name="T11" fmla="*/ 70 h 256"/>
                <a:gd name="T12" fmla="*/ 24 w 106"/>
                <a:gd name="T13" fmla="*/ 70 h 256"/>
                <a:gd name="T14" fmla="*/ 10 w 106"/>
                <a:gd name="T15" fmla="*/ 98 h 256"/>
                <a:gd name="T16" fmla="*/ 4 w 106"/>
                <a:gd name="T17" fmla="*/ 104 h 256"/>
                <a:gd name="T18" fmla="*/ 0 w 106"/>
                <a:gd name="T19" fmla="*/ 108 h 256"/>
                <a:gd name="T20" fmla="*/ 6 w 106"/>
                <a:gd name="T21" fmla="*/ 152 h 256"/>
                <a:gd name="T22" fmla="*/ 6 w 106"/>
                <a:gd name="T23" fmla="*/ 154 h 256"/>
                <a:gd name="T24" fmla="*/ 6 w 106"/>
                <a:gd name="T25" fmla="*/ 154 h 256"/>
                <a:gd name="T26" fmla="*/ 2 w 106"/>
                <a:gd name="T27" fmla="*/ 184 h 256"/>
                <a:gd name="T28" fmla="*/ 2 w 106"/>
                <a:gd name="T29" fmla="*/ 184 h 256"/>
                <a:gd name="T30" fmla="*/ 2 w 106"/>
                <a:gd name="T31" fmla="*/ 196 h 256"/>
                <a:gd name="T32" fmla="*/ 2 w 106"/>
                <a:gd name="T33" fmla="*/ 200 h 256"/>
                <a:gd name="T34" fmla="*/ 4 w 106"/>
                <a:gd name="T35" fmla="*/ 202 h 256"/>
                <a:gd name="T36" fmla="*/ 36 w 106"/>
                <a:gd name="T37" fmla="*/ 224 h 256"/>
                <a:gd name="T38" fmla="*/ 36 w 106"/>
                <a:gd name="T39" fmla="*/ 224 h 256"/>
                <a:gd name="T40" fmla="*/ 38 w 106"/>
                <a:gd name="T41" fmla="*/ 224 h 256"/>
                <a:gd name="T42" fmla="*/ 38 w 106"/>
                <a:gd name="T43" fmla="*/ 226 h 256"/>
                <a:gd name="T44" fmla="*/ 38 w 106"/>
                <a:gd name="T45" fmla="*/ 226 h 256"/>
                <a:gd name="T46" fmla="*/ 38 w 106"/>
                <a:gd name="T47" fmla="*/ 226 h 256"/>
                <a:gd name="T48" fmla="*/ 42 w 106"/>
                <a:gd name="T49" fmla="*/ 236 h 256"/>
                <a:gd name="T50" fmla="*/ 50 w 106"/>
                <a:gd name="T51" fmla="*/ 248 h 256"/>
                <a:gd name="T52" fmla="*/ 50 w 106"/>
                <a:gd name="T53" fmla="*/ 248 h 256"/>
                <a:gd name="T54" fmla="*/ 56 w 106"/>
                <a:gd name="T55" fmla="*/ 252 h 256"/>
                <a:gd name="T56" fmla="*/ 62 w 106"/>
                <a:gd name="T57" fmla="*/ 256 h 256"/>
                <a:gd name="T58" fmla="*/ 66 w 106"/>
                <a:gd name="T59" fmla="*/ 204 h 256"/>
                <a:gd name="T60" fmla="*/ 66 w 106"/>
                <a:gd name="T61" fmla="*/ 202 h 256"/>
                <a:gd name="T62" fmla="*/ 90 w 106"/>
                <a:gd name="T63" fmla="*/ 146 h 256"/>
                <a:gd name="T64" fmla="*/ 98 w 106"/>
                <a:gd name="T65" fmla="*/ 80 h 256"/>
                <a:gd name="T66" fmla="*/ 98 w 106"/>
                <a:gd name="T67" fmla="*/ 78 h 256"/>
                <a:gd name="T68" fmla="*/ 98 w 106"/>
                <a:gd name="T69" fmla="*/ 78 h 256"/>
                <a:gd name="T70" fmla="*/ 106 w 106"/>
                <a:gd name="T71" fmla="*/ 60 h 256"/>
                <a:gd name="T72" fmla="*/ 100 w 106"/>
                <a:gd name="T73" fmla="*/ 44 h 256"/>
                <a:gd name="T74" fmla="*/ 100 w 106"/>
                <a:gd name="T75" fmla="*/ 44 h 256"/>
                <a:gd name="T76" fmla="*/ 98 w 106"/>
                <a:gd name="T77" fmla="*/ 44 h 256"/>
                <a:gd name="T78" fmla="*/ 98 w 106"/>
                <a:gd name="T79" fmla="*/ 24 h 256"/>
                <a:gd name="T80" fmla="*/ 98 w 106"/>
                <a:gd name="T81" fmla="*/ 22 h 256"/>
                <a:gd name="T82" fmla="*/ 98 w 106"/>
                <a:gd name="T83" fmla="*/ 22 h 256"/>
                <a:gd name="T84" fmla="*/ 102 w 106"/>
                <a:gd name="T85" fmla="*/ 16 h 256"/>
                <a:gd name="T86" fmla="*/ 106 w 106"/>
                <a:gd name="T87" fmla="*/ 12 h 256"/>
                <a:gd name="T88" fmla="*/ 80 w 106"/>
                <a:gd name="T89" fmla="*/ 0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06" h="256">
                  <a:moveTo>
                    <a:pt x="80" y="0"/>
                  </a:moveTo>
                  <a:lnTo>
                    <a:pt x="80" y="0"/>
                  </a:lnTo>
                  <a:lnTo>
                    <a:pt x="62" y="14"/>
                  </a:lnTo>
                  <a:lnTo>
                    <a:pt x="46" y="32"/>
                  </a:lnTo>
                  <a:lnTo>
                    <a:pt x="34" y="50"/>
                  </a:lnTo>
                  <a:lnTo>
                    <a:pt x="24" y="70"/>
                  </a:lnTo>
                  <a:lnTo>
                    <a:pt x="24" y="70"/>
                  </a:lnTo>
                  <a:lnTo>
                    <a:pt x="10" y="98"/>
                  </a:lnTo>
                  <a:lnTo>
                    <a:pt x="4" y="104"/>
                  </a:lnTo>
                  <a:lnTo>
                    <a:pt x="0" y="108"/>
                  </a:lnTo>
                  <a:lnTo>
                    <a:pt x="6" y="152"/>
                  </a:lnTo>
                  <a:lnTo>
                    <a:pt x="6" y="154"/>
                  </a:lnTo>
                  <a:lnTo>
                    <a:pt x="6" y="154"/>
                  </a:lnTo>
                  <a:lnTo>
                    <a:pt x="2" y="184"/>
                  </a:lnTo>
                  <a:lnTo>
                    <a:pt x="2" y="184"/>
                  </a:lnTo>
                  <a:lnTo>
                    <a:pt x="2" y="196"/>
                  </a:lnTo>
                  <a:lnTo>
                    <a:pt x="2" y="200"/>
                  </a:lnTo>
                  <a:lnTo>
                    <a:pt x="4" y="202"/>
                  </a:lnTo>
                  <a:lnTo>
                    <a:pt x="36" y="224"/>
                  </a:lnTo>
                  <a:lnTo>
                    <a:pt x="36" y="224"/>
                  </a:lnTo>
                  <a:lnTo>
                    <a:pt x="38" y="224"/>
                  </a:lnTo>
                  <a:lnTo>
                    <a:pt x="38" y="226"/>
                  </a:lnTo>
                  <a:lnTo>
                    <a:pt x="38" y="226"/>
                  </a:lnTo>
                  <a:lnTo>
                    <a:pt x="38" y="226"/>
                  </a:lnTo>
                  <a:lnTo>
                    <a:pt x="42" y="236"/>
                  </a:lnTo>
                  <a:lnTo>
                    <a:pt x="50" y="248"/>
                  </a:lnTo>
                  <a:lnTo>
                    <a:pt x="50" y="248"/>
                  </a:lnTo>
                  <a:lnTo>
                    <a:pt x="56" y="252"/>
                  </a:lnTo>
                  <a:lnTo>
                    <a:pt x="62" y="256"/>
                  </a:lnTo>
                  <a:lnTo>
                    <a:pt x="66" y="204"/>
                  </a:lnTo>
                  <a:lnTo>
                    <a:pt x="66" y="202"/>
                  </a:lnTo>
                  <a:lnTo>
                    <a:pt x="90" y="146"/>
                  </a:lnTo>
                  <a:lnTo>
                    <a:pt x="98" y="80"/>
                  </a:lnTo>
                  <a:lnTo>
                    <a:pt x="98" y="78"/>
                  </a:lnTo>
                  <a:lnTo>
                    <a:pt x="98" y="78"/>
                  </a:lnTo>
                  <a:lnTo>
                    <a:pt x="106" y="60"/>
                  </a:lnTo>
                  <a:lnTo>
                    <a:pt x="100" y="44"/>
                  </a:lnTo>
                  <a:lnTo>
                    <a:pt x="100" y="44"/>
                  </a:lnTo>
                  <a:lnTo>
                    <a:pt x="98" y="44"/>
                  </a:lnTo>
                  <a:lnTo>
                    <a:pt x="98" y="24"/>
                  </a:lnTo>
                  <a:lnTo>
                    <a:pt x="98" y="22"/>
                  </a:lnTo>
                  <a:lnTo>
                    <a:pt x="98" y="22"/>
                  </a:lnTo>
                  <a:lnTo>
                    <a:pt x="102" y="16"/>
                  </a:lnTo>
                  <a:lnTo>
                    <a:pt x="106" y="12"/>
                  </a:lnTo>
                  <a:lnTo>
                    <a:pt x="80" y="0"/>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40" name="Freeform 36"/>
            <p:cNvSpPr>
              <a:spLocks/>
            </p:cNvSpPr>
            <p:nvPr/>
          </p:nvSpPr>
          <p:spPr bwMode="auto">
            <a:xfrm>
              <a:off x="3968750" y="5473019"/>
              <a:ext cx="254000" cy="222250"/>
            </a:xfrm>
            <a:custGeom>
              <a:avLst/>
              <a:gdLst>
                <a:gd name="T0" fmla="*/ 72 w 160"/>
                <a:gd name="T1" fmla="*/ 14 h 140"/>
                <a:gd name="T2" fmla="*/ 70 w 160"/>
                <a:gd name="T3" fmla="*/ 18 h 140"/>
                <a:gd name="T4" fmla="*/ 70 w 160"/>
                <a:gd name="T5" fmla="*/ 18 h 140"/>
                <a:gd name="T6" fmla="*/ 68 w 160"/>
                <a:gd name="T7" fmla="*/ 20 h 140"/>
                <a:gd name="T8" fmla="*/ 36 w 160"/>
                <a:gd name="T9" fmla="*/ 28 h 140"/>
                <a:gd name="T10" fmla="*/ 38 w 160"/>
                <a:gd name="T11" fmla="*/ 32 h 140"/>
                <a:gd name="T12" fmla="*/ 48 w 160"/>
                <a:gd name="T13" fmla="*/ 44 h 140"/>
                <a:gd name="T14" fmla="*/ 48 w 160"/>
                <a:gd name="T15" fmla="*/ 44 h 140"/>
                <a:gd name="T16" fmla="*/ 44 w 160"/>
                <a:gd name="T17" fmla="*/ 46 h 140"/>
                <a:gd name="T18" fmla="*/ 30 w 160"/>
                <a:gd name="T19" fmla="*/ 54 h 140"/>
                <a:gd name="T20" fmla="*/ 6 w 160"/>
                <a:gd name="T21" fmla="*/ 72 h 140"/>
                <a:gd name="T22" fmla="*/ 6 w 160"/>
                <a:gd name="T23" fmla="*/ 72 h 140"/>
                <a:gd name="T24" fmla="*/ 2 w 160"/>
                <a:gd name="T25" fmla="*/ 80 h 140"/>
                <a:gd name="T26" fmla="*/ 0 w 160"/>
                <a:gd name="T27" fmla="*/ 92 h 140"/>
                <a:gd name="T28" fmla="*/ 4 w 160"/>
                <a:gd name="T29" fmla="*/ 108 h 140"/>
                <a:gd name="T30" fmla="*/ 10 w 160"/>
                <a:gd name="T31" fmla="*/ 126 h 140"/>
                <a:gd name="T32" fmla="*/ 34 w 160"/>
                <a:gd name="T33" fmla="*/ 128 h 140"/>
                <a:gd name="T34" fmla="*/ 36 w 160"/>
                <a:gd name="T35" fmla="*/ 128 h 140"/>
                <a:gd name="T36" fmla="*/ 36 w 160"/>
                <a:gd name="T37" fmla="*/ 128 h 140"/>
                <a:gd name="T38" fmla="*/ 60 w 160"/>
                <a:gd name="T39" fmla="*/ 140 h 140"/>
                <a:gd name="T40" fmla="*/ 86 w 160"/>
                <a:gd name="T41" fmla="*/ 136 h 140"/>
                <a:gd name="T42" fmla="*/ 86 w 160"/>
                <a:gd name="T43" fmla="*/ 136 h 140"/>
                <a:gd name="T44" fmla="*/ 94 w 160"/>
                <a:gd name="T45" fmla="*/ 132 h 140"/>
                <a:gd name="T46" fmla="*/ 102 w 160"/>
                <a:gd name="T47" fmla="*/ 126 h 140"/>
                <a:gd name="T48" fmla="*/ 112 w 160"/>
                <a:gd name="T49" fmla="*/ 118 h 140"/>
                <a:gd name="T50" fmla="*/ 122 w 160"/>
                <a:gd name="T51" fmla="*/ 106 h 140"/>
                <a:gd name="T52" fmla="*/ 124 w 160"/>
                <a:gd name="T53" fmla="*/ 106 h 140"/>
                <a:gd name="T54" fmla="*/ 126 w 160"/>
                <a:gd name="T55" fmla="*/ 104 h 140"/>
                <a:gd name="T56" fmla="*/ 136 w 160"/>
                <a:gd name="T57" fmla="*/ 100 h 140"/>
                <a:gd name="T58" fmla="*/ 134 w 160"/>
                <a:gd name="T59" fmla="*/ 66 h 140"/>
                <a:gd name="T60" fmla="*/ 134 w 160"/>
                <a:gd name="T61" fmla="*/ 66 h 140"/>
                <a:gd name="T62" fmla="*/ 148 w 160"/>
                <a:gd name="T63" fmla="*/ 44 h 140"/>
                <a:gd name="T64" fmla="*/ 148 w 160"/>
                <a:gd name="T65" fmla="*/ 44 h 140"/>
                <a:gd name="T66" fmla="*/ 148 w 160"/>
                <a:gd name="T67" fmla="*/ 44 h 140"/>
                <a:gd name="T68" fmla="*/ 160 w 160"/>
                <a:gd name="T69" fmla="*/ 34 h 140"/>
                <a:gd name="T70" fmla="*/ 160 w 160"/>
                <a:gd name="T71" fmla="*/ 34 h 140"/>
                <a:gd name="T72" fmla="*/ 160 w 160"/>
                <a:gd name="T73" fmla="*/ 22 h 140"/>
                <a:gd name="T74" fmla="*/ 158 w 160"/>
                <a:gd name="T75" fmla="*/ 14 h 140"/>
                <a:gd name="T76" fmla="*/ 156 w 160"/>
                <a:gd name="T77" fmla="*/ 10 h 140"/>
                <a:gd name="T78" fmla="*/ 156 w 160"/>
                <a:gd name="T79" fmla="*/ 10 h 140"/>
                <a:gd name="T80" fmla="*/ 152 w 160"/>
                <a:gd name="T81" fmla="*/ 2 h 140"/>
                <a:gd name="T82" fmla="*/ 146 w 160"/>
                <a:gd name="T83" fmla="*/ 0 h 140"/>
                <a:gd name="T84" fmla="*/ 146 w 160"/>
                <a:gd name="T85" fmla="*/ 12 h 140"/>
                <a:gd name="T86" fmla="*/ 126 w 160"/>
                <a:gd name="T87" fmla="*/ 8 h 140"/>
                <a:gd name="T88" fmla="*/ 116 w 160"/>
                <a:gd name="T89" fmla="*/ 14 h 140"/>
                <a:gd name="T90" fmla="*/ 114 w 160"/>
                <a:gd name="T91" fmla="*/ 14 h 140"/>
                <a:gd name="T92" fmla="*/ 114 w 160"/>
                <a:gd name="T93" fmla="*/ 14 h 140"/>
                <a:gd name="T94" fmla="*/ 72 w 160"/>
                <a:gd name="T95" fmla="*/ 14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60" h="140">
                  <a:moveTo>
                    <a:pt x="72" y="14"/>
                  </a:moveTo>
                  <a:lnTo>
                    <a:pt x="70" y="18"/>
                  </a:lnTo>
                  <a:lnTo>
                    <a:pt x="70" y="18"/>
                  </a:lnTo>
                  <a:lnTo>
                    <a:pt x="68" y="20"/>
                  </a:lnTo>
                  <a:lnTo>
                    <a:pt x="36" y="28"/>
                  </a:lnTo>
                  <a:lnTo>
                    <a:pt x="38" y="32"/>
                  </a:lnTo>
                  <a:lnTo>
                    <a:pt x="48" y="44"/>
                  </a:lnTo>
                  <a:lnTo>
                    <a:pt x="48" y="44"/>
                  </a:lnTo>
                  <a:lnTo>
                    <a:pt x="44" y="46"/>
                  </a:lnTo>
                  <a:lnTo>
                    <a:pt x="30" y="54"/>
                  </a:lnTo>
                  <a:lnTo>
                    <a:pt x="6" y="72"/>
                  </a:lnTo>
                  <a:lnTo>
                    <a:pt x="6" y="72"/>
                  </a:lnTo>
                  <a:lnTo>
                    <a:pt x="2" y="80"/>
                  </a:lnTo>
                  <a:lnTo>
                    <a:pt x="0" y="92"/>
                  </a:lnTo>
                  <a:lnTo>
                    <a:pt x="4" y="108"/>
                  </a:lnTo>
                  <a:lnTo>
                    <a:pt x="10" y="126"/>
                  </a:lnTo>
                  <a:lnTo>
                    <a:pt x="34" y="128"/>
                  </a:lnTo>
                  <a:lnTo>
                    <a:pt x="36" y="128"/>
                  </a:lnTo>
                  <a:lnTo>
                    <a:pt x="36" y="128"/>
                  </a:lnTo>
                  <a:lnTo>
                    <a:pt x="60" y="140"/>
                  </a:lnTo>
                  <a:lnTo>
                    <a:pt x="86" y="136"/>
                  </a:lnTo>
                  <a:lnTo>
                    <a:pt x="86" y="136"/>
                  </a:lnTo>
                  <a:lnTo>
                    <a:pt x="94" y="132"/>
                  </a:lnTo>
                  <a:lnTo>
                    <a:pt x="102" y="126"/>
                  </a:lnTo>
                  <a:lnTo>
                    <a:pt x="112" y="118"/>
                  </a:lnTo>
                  <a:lnTo>
                    <a:pt x="122" y="106"/>
                  </a:lnTo>
                  <a:lnTo>
                    <a:pt x="124" y="106"/>
                  </a:lnTo>
                  <a:lnTo>
                    <a:pt x="126" y="104"/>
                  </a:lnTo>
                  <a:lnTo>
                    <a:pt x="136" y="100"/>
                  </a:lnTo>
                  <a:lnTo>
                    <a:pt x="134" y="66"/>
                  </a:lnTo>
                  <a:lnTo>
                    <a:pt x="134" y="66"/>
                  </a:lnTo>
                  <a:lnTo>
                    <a:pt x="148" y="44"/>
                  </a:lnTo>
                  <a:lnTo>
                    <a:pt x="148" y="44"/>
                  </a:lnTo>
                  <a:lnTo>
                    <a:pt x="148" y="44"/>
                  </a:lnTo>
                  <a:lnTo>
                    <a:pt x="160" y="34"/>
                  </a:lnTo>
                  <a:lnTo>
                    <a:pt x="160" y="34"/>
                  </a:lnTo>
                  <a:lnTo>
                    <a:pt x="160" y="22"/>
                  </a:lnTo>
                  <a:lnTo>
                    <a:pt x="158" y="14"/>
                  </a:lnTo>
                  <a:lnTo>
                    <a:pt x="156" y="10"/>
                  </a:lnTo>
                  <a:lnTo>
                    <a:pt x="156" y="10"/>
                  </a:lnTo>
                  <a:lnTo>
                    <a:pt x="152" y="2"/>
                  </a:lnTo>
                  <a:lnTo>
                    <a:pt x="146" y="0"/>
                  </a:lnTo>
                  <a:lnTo>
                    <a:pt x="146" y="12"/>
                  </a:lnTo>
                  <a:lnTo>
                    <a:pt x="126" y="8"/>
                  </a:lnTo>
                  <a:lnTo>
                    <a:pt x="116" y="14"/>
                  </a:lnTo>
                  <a:lnTo>
                    <a:pt x="114" y="14"/>
                  </a:lnTo>
                  <a:lnTo>
                    <a:pt x="114" y="14"/>
                  </a:lnTo>
                  <a:lnTo>
                    <a:pt x="72" y="14"/>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grpSp>
      <p:cxnSp>
        <p:nvCxnSpPr>
          <p:cNvPr id="41" name="直接连接符 40"/>
          <p:cNvCxnSpPr/>
          <p:nvPr/>
        </p:nvCxnSpPr>
        <p:spPr>
          <a:xfrm>
            <a:off x="5152073" y="987574"/>
            <a:ext cx="0" cy="3616081"/>
          </a:xfrm>
          <a:prstGeom prst="line">
            <a:avLst/>
          </a:prstGeom>
          <a:ln w="9525">
            <a:solidFill>
              <a:schemeClr val="bg1"/>
            </a:solidFill>
          </a:ln>
        </p:spPr>
        <p:style>
          <a:lnRef idx="1">
            <a:schemeClr val="accent1"/>
          </a:lnRef>
          <a:fillRef idx="0">
            <a:schemeClr val="accent1"/>
          </a:fillRef>
          <a:effectRef idx="0">
            <a:schemeClr val="accent1"/>
          </a:effectRef>
          <a:fontRef idx="minor">
            <a:schemeClr val="tx1"/>
          </a:fontRef>
        </p:style>
      </p:cxnSp>
      <p:grpSp>
        <p:nvGrpSpPr>
          <p:cNvPr id="42" name="组合 41"/>
          <p:cNvGrpSpPr/>
          <p:nvPr/>
        </p:nvGrpSpPr>
        <p:grpSpPr>
          <a:xfrm>
            <a:off x="5543328" y="2816197"/>
            <a:ext cx="2629072" cy="695063"/>
            <a:chOff x="8509753" y="2844225"/>
            <a:chExt cx="3505429" cy="926750"/>
          </a:xfrm>
        </p:grpSpPr>
        <p:sp>
          <p:nvSpPr>
            <p:cNvPr id="43" name="文本框 337"/>
            <p:cNvSpPr txBox="1"/>
            <p:nvPr/>
          </p:nvSpPr>
          <p:spPr>
            <a:xfrm>
              <a:off x="8509753" y="2844225"/>
              <a:ext cx="1105163" cy="636072"/>
            </a:xfrm>
            <a:prstGeom prst="rect">
              <a:avLst/>
            </a:prstGeom>
            <a:noFill/>
          </p:spPr>
          <p:txBody>
            <a:bodyPr wrap="square" rtlCol="0">
              <a:spAutoFit/>
            </a:bodyPr>
            <a:lstStyle/>
            <a:p>
              <a:r>
                <a:rPr lang="en-US" altLang="zh-CN" sz="2500" dirty="0">
                  <a:solidFill>
                    <a:schemeClr val="tx2"/>
                  </a:solidFill>
                  <a:latin typeface="微软雅黑" panose="020B0503020204020204" pitchFamily="34" charset="-122"/>
                  <a:ea typeface="微软雅黑" panose="020B0503020204020204" pitchFamily="34" charset="-122"/>
                </a:rPr>
                <a:t>03</a:t>
              </a:r>
              <a:endParaRPr lang="zh-CN" altLang="en-US" sz="2500" dirty="0">
                <a:solidFill>
                  <a:schemeClr val="tx2"/>
                </a:solidFill>
                <a:latin typeface="微软雅黑" panose="020B0503020204020204" pitchFamily="34" charset="-122"/>
                <a:ea typeface="微软雅黑" panose="020B0503020204020204" pitchFamily="34" charset="-122"/>
              </a:endParaRPr>
            </a:p>
          </p:txBody>
        </p:sp>
        <p:sp>
          <p:nvSpPr>
            <p:cNvPr id="44" name="文本框 338"/>
            <p:cNvSpPr txBox="1"/>
            <p:nvPr/>
          </p:nvSpPr>
          <p:spPr>
            <a:xfrm>
              <a:off x="9370050" y="2844226"/>
              <a:ext cx="2645132" cy="926749"/>
            </a:xfrm>
            <a:prstGeom prst="rect">
              <a:avLst/>
            </a:prstGeom>
            <a:noFill/>
          </p:spPr>
          <p:txBody>
            <a:bodyPr wrap="square" rtlCol="0">
              <a:spAutoFit/>
            </a:bodyPr>
            <a:lstStyle/>
            <a:p>
              <a:pPr>
                <a:spcBef>
                  <a:spcPts val="450"/>
                </a:spcBef>
              </a:pPr>
              <a:r>
                <a:rPr lang="zh-CN" altLang="en-US" sz="1500" dirty="0">
                  <a:solidFill>
                    <a:schemeClr val="tx2"/>
                  </a:solidFill>
                  <a:latin typeface="微软雅黑" panose="020B0503020204020204" pitchFamily="34" charset="-122"/>
                  <a:ea typeface="微软雅黑" panose="020B0503020204020204" pitchFamily="34" charset="-122"/>
                </a:rPr>
                <a:t>福建</a:t>
              </a:r>
              <a:endParaRPr lang="en-US" altLang="zh-CN" sz="1500" dirty="0">
                <a:solidFill>
                  <a:schemeClr val="tx2"/>
                </a:solidFill>
                <a:latin typeface="微软雅黑" panose="020B0503020204020204" pitchFamily="34" charset="-122"/>
                <a:ea typeface="微软雅黑" panose="020B0503020204020204" pitchFamily="34" charset="-122"/>
              </a:endParaRPr>
            </a:p>
            <a:p>
              <a:pPr>
                <a:spcBef>
                  <a:spcPts val="450"/>
                </a:spcBef>
              </a:pPr>
              <a:r>
                <a:rPr lang="zh-CN" altLang="en-US" sz="1000" dirty="0">
                  <a:solidFill>
                    <a:schemeClr val="accent1"/>
                  </a:solidFill>
                  <a:latin typeface="微软雅黑" panose="020B0503020204020204" pitchFamily="34" charset="-122"/>
                  <a:ea typeface="微软雅黑" panose="020B0503020204020204" pitchFamily="34" charset="-122"/>
                </a:rPr>
                <a:t>在此处添加文字，在此处添加文在此处添加文字字。</a:t>
              </a:r>
            </a:p>
          </p:txBody>
        </p:sp>
      </p:grpSp>
      <p:grpSp>
        <p:nvGrpSpPr>
          <p:cNvPr id="45" name="组合 44"/>
          <p:cNvGrpSpPr/>
          <p:nvPr/>
        </p:nvGrpSpPr>
        <p:grpSpPr>
          <a:xfrm>
            <a:off x="5546206" y="1952101"/>
            <a:ext cx="2554187" cy="695063"/>
            <a:chOff x="8513588" y="2844225"/>
            <a:chExt cx="3405582" cy="926750"/>
          </a:xfrm>
        </p:grpSpPr>
        <p:sp>
          <p:nvSpPr>
            <p:cNvPr id="46" name="文本框 340"/>
            <p:cNvSpPr txBox="1"/>
            <p:nvPr/>
          </p:nvSpPr>
          <p:spPr>
            <a:xfrm>
              <a:off x="8513588" y="2844225"/>
              <a:ext cx="1105162" cy="636072"/>
            </a:xfrm>
            <a:prstGeom prst="rect">
              <a:avLst/>
            </a:prstGeom>
            <a:noFill/>
          </p:spPr>
          <p:txBody>
            <a:bodyPr wrap="square" rtlCol="0">
              <a:spAutoFit/>
            </a:bodyPr>
            <a:lstStyle/>
            <a:p>
              <a:r>
                <a:rPr lang="en-US" altLang="zh-CN" sz="2500" dirty="0">
                  <a:latin typeface="微软雅黑" panose="020B0503020204020204" pitchFamily="34" charset="-122"/>
                  <a:ea typeface="微软雅黑" panose="020B0503020204020204" pitchFamily="34" charset="-122"/>
                </a:rPr>
                <a:t>02</a:t>
              </a:r>
              <a:endParaRPr lang="zh-CN" altLang="en-US" sz="2500" dirty="0">
                <a:latin typeface="微软雅黑" panose="020B0503020204020204" pitchFamily="34" charset="-122"/>
                <a:ea typeface="微软雅黑" panose="020B0503020204020204" pitchFamily="34" charset="-122"/>
              </a:endParaRPr>
            </a:p>
          </p:txBody>
        </p:sp>
        <p:sp>
          <p:nvSpPr>
            <p:cNvPr id="47" name="文本框 341"/>
            <p:cNvSpPr txBox="1"/>
            <p:nvPr/>
          </p:nvSpPr>
          <p:spPr>
            <a:xfrm>
              <a:off x="9370052" y="2844226"/>
              <a:ext cx="2549118" cy="926749"/>
            </a:xfrm>
            <a:prstGeom prst="rect">
              <a:avLst/>
            </a:prstGeom>
            <a:noFill/>
          </p:spPr>
          <p:txBody>
            <a:bodyPr wrap="square" rtlCol="0">
              <a:spAutoFit/>
            </a:bodyPr>
            <a:lstStyle/>
            <a:p>
              <a:pPr>
                <a:spcBef>
                  <a:spcPts val="450"/>
                </a:spcBef>
              </a:pPr>
              <a:r>
                <a:rPr lang="zh-CN" altLang="en-US" sz="1500" dirty="0">
                  <a:latin typeface="微软雅黑" panose="020B0503020204020204" pitchFamily="34" charset="-122"/>
                  <a:ea typeface="微软雅黑" panose="020B0503020204020204" pitchFamily="34" charset="-122"/>
                </a:rPr>
                <a:t>四川</a:t>
              </a:r>
              <a:endParaRPr lang="en-US" altLang="zh-CN" sz="1500" dirty="0">
                <a:latin typeface="微软雅黑" panose="020B0503020204020204" pitchFamily="34" charset="-122"/>
                <a:ea typeface="微软雅黑" panose="020B0503020204020204" pitchFamily="34" charset="-122"/>
              </a:endParaRPr>
            </a:p>
            <a:p>
              <a:pPr>
                <a:spcBef>
                  <a:spcPts val="450"/>
                </a:spcBef>
              </a:pPr>
              <a:r>
                <a:rPr lang="zh-CN" altLang="en-US" sz="1000" dirty="0">
                  <a:solidFill>
                    <a:schemeClr val="accent1"/>
                  </a:solidFill>
                  <a:latin typeface="微软雅黑" panose="020B0503020204020204" pitchFamily="34" charset="-122"/>
                  <a:ea typeface="微软雅黑" panose="020B0503020204020204" pitchFamily="34" charset="-122"/>
                </a:rPr>
                <a:t>在此处添加文字，在此处添加在此处添加文字文字。</a:t>
              </a:r>
            </a:p>
          </p:txBody>
        </p:sp>
      </p:grpSp>
      <p:grpSp>
        <p:nvGrpSpPr>
          <p:cNvPr id="48" name="组合 47"/>
          <p:cNvGrpSpPr/>
          <p:nvPr/>
        </p:nvGrpSpPr>
        <p:grpSpPr>
          <a:xfrm>
            <a:off x="5543328" y="1131589"/>
            <a:ext cx="2629072" cy="695062"/>
            <a:chOff x="8509753" y="2844225"/>
            <a:chExt cx="3505429" cy="926748"/>
          </a:xfrm>
        </p:grpSpPr>
        <p:sp>
          <p:nvSpPr>
            <p:cNvPr id="49" name="文本框 343"/>
            <p:cNvSpPr txBox="1"/>
            <p:nvPr/>
          </p:nvSpPr>
          <p:spPr>
            <a:xfrm>
              <a:off x="8509753" y="2844225"/>
              <a:ext cx="1105163" cy="636071"/>
            </a:xfrm>
            <a:prstGeom prst="rect">
              <a:avLst/>
            </a:prstGeom>
            <a:noFill/>
          </p:spPr>
          <p:txBody>
            <a:bodyPr wrap="square" rtlCol="0">
              <a:spAutoFit/>
            </a:bodyPr>
            <a:lstStyle/>
            <a:p>
              <a:r>
                <a:rPr lang="en-US" altLang="zh-CN" sz="2500" dirty="0">
                  <a:solidFill>
                    <a:schemeClr val="bg1"/>
                  </a:solidFill>
                  <a:latin typeface="微软雅黑" panose="020B0503020204020204" pitchFamily="34" charset="-122"/>
                  <a:ea typeface="微软雅黑" panose="020B0503020204020204" pitchFamily="34" charset="-122"/>
                </a:rPr>
                <a:t>01</a:t>
              </a:r>
              <a:endParaRPr lang="zh-CN" altLang="en-US" sz="2500" dirty="0">
                <a:solidFill>
                  <a:schemeClr val="bg1"/>
                </a:solidFill>
                <a:latin typeface="微软雅黑" panose="020B0503020204020204" pitchFamily="34" charset="-122"/>
                <a:ea typeface="微软雅黑" panose="020B0503020204020204" pitchFamily="34" charset="-122"/>
              </a:endParaRPr>
            </a:p>
          </p:txBody>
        </p:sp>
        <p:sp>
          <p:nvSpPr>
            <p:cNvPr id="50" name="文本框 344"/>
            <p:cNvSpPr txBox="1"/>
            <p:nvPr/>
          </p:nvSpPr>
          <p:spPr>
            <a:xfrm>
              <a:off x="9370050" y="2844226"/>
              <a:ext cx="2645132" cy="926747"/>
            </a:xfrm>
            <a:prstGeom prst="rect">
              <a:avLst/>
            </a:prstGeom>
            <a:noFill/>
          </p:spPr>
          <p:txBody>
            <a:bodyPr wrap="square" rtlCol="0">
              <a:spAutoFit/>
            </a:bodyPr>
            <a:lstStyle/>
            <a:p>
              <a:pPr>
                <a:spcBef>
                  <a:spcPts val="450"/>
                </a:spcBef>
              </a:pPr>
              <a:r>
                <a:rPr lang="zh-CN" altLang="en-US" sz="1500" dirty="0">
                  <a:solidFill>
                    <a:schemeClr val="bg1"/>
                  </a:solidFill>
                  <a:latin typeface="微软雅黑" panose="020B0503020204020204" pitchFamily="34" charset="-122"/>
                  <a:ea typeface="微软雅黑" panose="020B0503020204020204" pitchFamily="34" charset="-122"/>
                </a:rPr>
                <a:t>青海</a:t>
              </a:r>
              <a:endParaRPr lang="en-US" altLang="zh-CN" sz="1500" dirty="0">
                <a:solidFill>
                  <a:schemeClr val="bg1"/>
                </a:solidFill>
                <a:latin typeface="微软雅黑" panose="020B0503020204020204" pitchFamily="34" charset="-122"/>
                <a:ea typeface="微软雅黑" panose="020B0503020204020204" pitchFamily="34" charset="-122"/>
              </a:endParaRPr>
            </a:p>
            <a:p>
              <a:pPr>
                <a:spcBef>
                  <a:spcPts val="450"/>
                </a:spcBef>
              </a:pPr>
              <a:r>
                <a:rPr lang="zh-CN" altLang="en-US" sz="1000" dirty="0">
                  <a:solidFill>
                    <a:schemeClr val="accent1"/>
                  </a:solidFill>
                  <a:latin typeface="微软雅黑" panose="020B0503020204020204" pitchFamily="34" charset="-122"/>
                  <a:ea typeface="微软雅黑" panose="020B0503020204020204" pitchFamily="34" charset="-122"/>
                </a:rPr>
                <a:t>在此处添加文字，在此处添加文字在此处添加文字。</a:t>
              </a:r>
            </a:p>
          </p:txBody>
        </p:sp>
      </p:grpSp>
      <p:grpSp>
        <p:nvGrpSpPr>
          <p:cNvPr id="51" name="组合 50"/>
          <p:cNvGrpSpPr/>
          <p:nvPr/>
        </p:nvGrpSpPr>
        <p:grpSpPr>
          <a:xfrm>
            <a:off x="5580110" y="3680293"/>
            <a:ext cx="2592290" cy="695063"/>
            <a:chOff x="8558797" y="2844225"/>
            <a:chExt cx="3456387" cy="926750"/>
          </a:xfrm>
        </p:grpSpPr>
        <p:sp>
          <p:nvSpPr>
            <p:cNvPr id="52" name="文本框 346"/>
            <p:cNvSpPr txBox="1"/>
            <p:nvPr/>
          </p:nvSpPr>
          <p:spPr>
            <a:xfrm>
              <a:off x="8558797" y="2844225"/>
              <a:ext cx="1105161" cy="636072"/>
            </a:xfrm>
            <a:prstGeom prst="rect">
              <a:avLst/>
            </a:prstGeom>
            <a:noFill/>
          </p:spPr>
          <p:txBody>
            <a:bodyPr wrap="square" rtlCol="0">
              <a:spAutoFit/>
            </a:bodyPr>
            <a:lstStyle/>
            <a:p>
              <a:r>
                <a:rPr lang="en-US" altLang="zh-CN" sz="2500" dirty="0">
                  <a:solidFill>
                    <a:schemeClr val="bg2"/>
                  </a:solidFill>
                  <a:latin typeface="微软雅黑" panose="020B0503020204020204" pitchFamily="34" charset="-122"/>
                  <a:ea typeface="微软雅黑" panose="020B0503020204020204" pitchFamily="34" charset="-122"/>
                </a:rPr>
                <a:t>04</a:t>
              </a:r>
              <a:endParaRPr lang="zh-CN" altLang="en-US" sz="2500" dirty="0">
                <a:solidFill>
                  <a:schemeClr val="bg2"/>
                </a:solidFill>
                <a:latin typeface="微软雅黑" panose="020B0503020204020204" pitchFamily="34" charset="-122"/>
                <a:ea typeface="微软雅黑" panose="020B0503020204020204" pitchFamily="34" charset="-122"/>
              </a:endParaRPr>
            </a:p>
          </p:txBody>
        </p:sp>
        <p:sp>
          <p:nvSpPr>
            <p:cNvPr id="53" name="文本框 347"/>
            <p:cNvSpPr txBox="1"/>
            <p:nvPr/>
          </p:nvSpPr>
          <p:spPr>
            <a:xfrm>
              <a:off x="9370050" y="2844226"/>
              <a:ext cx="2645134" cy="926749"/>
            </a:xfrm>
            <a:prstGeom prst="rect">
              <a:avLst/>
            </a:prstGeom>
            <a:noFill/>
          </p:spPr>
          <p:txBody>
            <a:bodyPr wrap="square" rtlCol="0">
              <a:spAutoFit/>
            </a:bodyPr>
            <a:lstStyle/>
            <a:p>
              <a:pPr>
                <a:spcBef>
                  <a:spcPts val="450"/>
                </a:spcBef>
              </a:pPr>
              <a:r>
                <a:rPr lang="zh-CN" altLang="en-US" sz="1500" dirty="0">
                  <a:solidFill>
                    <a:schemeClr val="bg2"/>
                  </a:solidFill>
                  <a:latin typeface="微软雅黑" panose="020B0503020204020204" pitchFamily="34" charset="-122"/>
                  <a:ea typeface="微软雅黑" panose="020B0503020204020204" pitchFamily="34" charset="-122"/>
                </a:rPr>
                <a:t>山东</a:t>
              </a:r>
              <a:endParaRPr lang="en-US" altLang="zh-CN" sz="1500" dirty="0">
                <a:solidFill>
                  <a:schemeClr val="bg2"/>
                </a:solidFill>
                <a:latin typeface="微软雅黑" panose="020B0503020204020204" pitchFamily="34" charset="-122"/>
                <a:ea typeface="微软雅黑" panose="020B0503020204020204" pitchFamily="34" charset="-122"/>
              </a:endParaRPr>
            </a:p>
            <a:p>
              <a:pPr>
                <a:spcBef>
                  <a:spcPts val="450"/>
                </a:spcBef>
              </a:pPr>
              <a:r>
                <a:rPr lang="zh-CN" altLang="en-US" sz="1000" dirty="0">
                  <a:solidFill>
                    <a:schemeClr val="accent1"/>
                  </a:solidFill>
                  <a:latin typeface="微软雅黑" panose="020B0503020204020204" pitchFamily="34" charset="-122"/>
                  <a:ea typeface="微软雅黑" panose="020B0503020204020204" pitchFamily="34" charset="-122"/>
                </a:rPr>
                <a:t>在此处添加文字，在此处添加文在此处添加文字字。</a:t>
              </a:r>
            </a:p>
          </p:txBody>
        </p:sp>
      </p:grpSp>
      <p:grpSp>
        <p:nvGrpSpPr>
          <p:cNvPr id="54" name="组合 53"/>
          <p:cNvGrpSpPr/>
          <p:nvPr/>
        </p:nvGrpSpPr>
        <p:grpSpPr>
          <a:xfrm>
            <a:off x="1950915" y="2451095"/>
            <a:ext cx="549031" cy="388267"/>
            <a:chOff x="2601220" y="3268124"/>
            <a:chExt cx="732041" cy="517689"/>
          </a:xfrm>
        </p:grpSpPr>
        <p:sp>
          <p:nvSpPr>
            <p:cNvPr id="55" name="泪滴形 54"/>
            <p:cNvSpPr/>
            <p:nvPr/>
          </p:nvSpPr>
          <p:spPr>
            <a:xfrm rot="8100000">
              <a:off x="2721612" y="3268124"/>
              <a:ext cx="467244" cy="467244"/>
            </a:xfrm>
            <a:prstGeom prst="teardrop">
              <a:avLst>
                <a:gd name="adj" fmla="val 120766"/>
              </a:avLst>
            </a:prstGeom>
            <a:solidFill>
              <a:schemeClr val="bg1"/>
            </a:solidFill>
            <a:ln>
              <a:noFill/>
            </a:ln>
            <a:effectLst>
              <a:outerShdw blurRad="127000" dir="5400000" sx="90000" sy="-19000"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latin typeface="微软雅黑" panose="020B0503020204020204" pitchFamily="34" charset="-122"/>
                <a:ea typeface="微软雅黑" panose="020B0503020204020204" pitchFamily="34" charset="-122"/>
              </a:endParaRPr>
            </a:p>
          </p:txBody>
        </p:sp>
        <p:sp>
          <p:nvSpPr>
            <p:cNvPr id="56" name="文本框 350"/>
            <p:cNvSpPr txBox="1"/>
            <p:nvPr/>
          </p:nvSpPr>
          <p:spPr>
            <a:xfrm>
              <a:off x="2601220" y="3334408"/>
              <a:ext cx="732041" cy="451405"/>
            </a:xfrm>
            <a:prstGeom prst="rect">
              <a:avLst/>
            </a:prstGeom>
            <a:noFill/>
          </p:spPr>
          <p:txBody>
            <a:bodyPr wrap="square" rtlCol="0">
              <a:spAutoFit/>
            </a:bodyPr>
            <a:lstStyle/>
            <a:p>
              <a:pPr algn="ctr"/>
              <a:r>
                <a:rPr lang="en-US" altLang="zh-CN" sz="1600" dirty="0">
                  <a:solidFill>
                    <a:schemeClr val="accent2"/>
                  </a:solidFill>
                  <a:latin typeface="微软雅黑" panose="020B0503020204020204" pitchFamily="34" charset="-122"/>
                  <a:ea typeface="微软雅黑" panose="020B0503020204020204" pitchFamily="34" charset="-122"/>
                </a:rPr>
                <a:t>01</a:t>
              </a:r>
              <a:endParaRPr lang="zh-CN" altLang="en-US" sz="1600" dirty="0">
                <a:solidFill>
                  <a:schemeClr val="accent2"/>
                </a:solidFill>
                <a:latin typeface="微软雅黑" panose="020B0503020204020204" pitchFamily="34" charset="-122"/>
                <a:ea typeface="微软雅黑" panose="020B0503020204020204" pitchFamily="34" charset="-122"/>
              </a:endParaRPr>
            </a:p>
          </p:txBody>
        </p:sp>
      </p:grpSp>
      <p:grpSp>
        <p:nvGrpSpPr>
          <p:cNvPr id="57" name="组合 56"/>
          <p:cNvGrpSpPr/>
          <p:nvPr/>
        </p:nvGrpSpPr>
        <p:grpSpPr>
          <a:xfrm>
            <a:off x="2516310" y="2965047"/>
            <a:ext cx="549031" cy="383403"/>
            <a:chOff x="3355080" y="3953396"/>
            <a:chExt cx="732041" cy="511204"/>
          </a:xfrm>
        </p:grpSpPr>
        <p:sp>
          <p:nvSpPr>
            <p:cNvPr id="58" name="泪滴形 57"/>
            <p:cNvSpPr/>
            <p:nvPr/>
          </p:nvSpPr>
          <p:spPr>
            <a:xfrm rot="8100000">
              <a:off x="3474452" y="3953396"/>
              <a:ext cx="467244" cy="467244"/>
            </a:xfrm>
            <a:prstGeom prst="teardrop">
              <a:avLst>
                <a:gd name="adj" fmla="val 120766"/>
              </a:avLst>
            </a:prstGeom>
            <a:solidFill>
              <a:schemeClr val="tx1"/>
            </a:solidFill>
            <a:ln>
              <a:noFill/>
            </a:ln>
            <a:effectLst>
              <a:outerShdw blurRad="127000" dir="5400000" sx="90000" sy="-19000"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latin typeface="微软雅黑" panose="020B0503020204020204" pitchFamily="34" charset="-122"/>
                <a:ea typeface="微软雅黑" panose="020B0503020204020204" pitchFamily="34" charset="-122"/>
              </a:endParaRPr>
            </a:p>
          </p:txBody>
        </p:sp>
        <p:sp>
          <p:nvSpPr>
            <p:cNvPr id="59" name="文本框 353"/>
            <p:cNvSpPr txBox="1"/>
            <p:nvPr/>
          </p:nvSpPr>
          <p:spPr>
            <a:xfrm>
              <a:off x="3355080" y="4013195"/>
              <a:ext cx="732041" cy="451405"/>
            </a:xfrm>
            <a:prstGeom prst="rect">
              <a:avLst/>
            </a:prstGeom>
            <a:noFill/>
          </p:spPr>
          <p:txBody>
            <a:bodyPr wrap="square" rtlCol="0">
              <a:spAutoFit/>
            </a:bodyPr>
            <a:lstStyle/>
            <a:p>
              <a:pPr algn="ctr"/>
              <a:r>
                <a:rPr lang="en-US" altLang="zh-CN" sz="1600" dirty="0">
                  <a:solidFill>
                    <a:schemeClr val="accent2"/>
                  </a:solidFill>
                  <a:latin typeface="微软雅黑" panose="020B0503020204020204" pitchFamily="34" charset="-122"/>
                  <a:ea typeface="微软雅黑" panose="020B0503020204020204" pitchFamily="34" charset="-122"/>
                </a:rPr>
                <a:t>02</a:t>
              </a:r>
              <a:endParaRPr lang="zh-CN" altLang="en-US" sz="1600" dirty="0">
                <a:solidFill>
                  <a:schemeClr val="accent2"/>
                </a:solidFill>
                <a:latin typeface="微软雅黑" panose="020B0503020204020204" pitchFamily="34" charset="-122"/>
                <a:ea typeface="微软雅黑" panose="020B0503020204020204" pitchFamily="34" charset="-122"/>
              </a:endParaRPr>
            </a:p>
          </p:txBody>
        </p:sp>
      </p:grpSp>
      <p:grpSp>
        <p:nvGrpSpPr>
          <p:cNvPr id="60" name="组合 59"/>
          <p:cNvGrpSpPr/>
          <p:nvPr/>
        </p:nvGrpSpPr>
        <p:grpSpPr>
          <a:xfrm>
            <a:off x="3852496" y="3290657"/>
            <a:ext cx="549031" cy="378697"/>
            <a:chOff x="5136661" y="4387548"/>
            <a:chExt cx="732041" cy="504930"/>
          </a:xfrm>
        </p:grpSpPr>
        <p:sp>
          <p:nvSpPr>
            <p:cNvPr id="61" name="泪滴形 60"/>
            <p:cNvSpPr/>
            <p:nvPr/>
          </p:nvSpPr>
          <p:spPr>
            <a:xfrm rot="8100000">
              <a:off x="5272640" y="4387548"/>
              <a:ext cx="467244" cy="467244"/>
            </a:xfrm>
            <a:prstGeom prst="teardrop">
              <a:avLst>
                <a:gd name="adj" fmla="val 120766"/>
              </a:avLst>
            </a:prstGeom>
            <a:solidFill>
              <a:schemeClr val="tx2"/>
            </a:solidFill>
            <a:ln>
              <a:noFill/>
            </a:ln>
            <a:effectLst>
              <a:outerShdw blurRad="127000" dir="5400000" sx="90000" sy="-19000"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latin typeface="微软雅黑" panose="020B0503020204020204" pitchFamily="34" charset="-122"/>
                <a:ea typeface="微软雅黑" panose="020B0503020204020204" pitchFamily="34" charset="-122"/>
              </a:endParaRPr>
            </a:p>
          </p:txBody>
        </p:sp>
        <p:sp>
          <p:nvSpPr>
            <p:cNvPr id="62" name="文本框 356"/>
            <p:cNvSpPr txBox="1"/>
            <p:nvPr/>
          </p:nvSpPr>
          <p:spPr>
            <a:xfrm>
              <a:off x="5136661" y="4441072"/>
              <a:ext cx="732041" cy="451406"/>
            </a:xfrm>
            <a:prstGeom prst="rect">
              <a:avLst/>
            </a:prstGeom>
            <a:noFill/>
          </p:spPr>
          <p:txBody>
            <a:bodyPr wrap="square" rtlCol="0">
              <a:spAutoFit/>
            </a:bodyPr>
            <a:lstStyle/>
            <a:p>
              <a:pPr algn="ctr"/>
              <a:r>
                <a:rPr lang="en-US" altLang="zh-CN" sz="1600" dirty="0">
                  <a:solidFill>
                    <a:schemeClr val="accent2"/>
                  </a:solidFill>
                  <a:latin typeface="微软雅黑" panose="020B0503020204020204" pitchFamily="34" charset="-122"/>
                  <a:ea typeface="微软雅黑" panose="020B0503020204020204" pitchFamily="34" charset="-122"/>
                </a:rPr>
                <a:t>03</a:t>
              </a:r>
              <a:endParaRPr lang="zh-CN" altLang="en-US" sz="1600" dirty="0">
                <a:solidFill>
                  <a:schemeClr val="accent2"/>
                </a:solidFill>
                <a:latin typeface="微软雅黑" panose="020B0503020204020204" pitchFamily="34" charset="-122"/>
                <a:ea typeface="微软雅黑" panose="020B0503020204020204" pitchFamily="34" charset="-122"/>
              </a:endParaRPr>
            </a:p>
          </p:txBody>
        </p:sp>
      </p:grpSp>
      <p:grpSp>
        <p:nvGrpSpPr>
          <p:cNvPr id="63" name="组合 62"/>
          <p:cNvGrpSpPr/>
          <p:nvPr/>
        </p:nvGrpSpPr>
        <p:grpSpPr>
          <a:xfrm>
            <a:off x="3701013" y="2274220"/>
            <a:ext cx="549031" cy="391861"/>
            <a:chOff x="4934683" y="3032290"/>
            <a:chExt cx="732041" cy="522481"/>
          </a:xfrm>
        </p:grpSpPr>
        <p:sp>
          <p:nvSpPr>
            <p:cNvPr id="64" name="泪滴形 63"/>
            <p:cNvSpPr/>
            <p:nvPr/>
          </p:nvSpPr>
          <p:spPr>
            <a:xfrm rot="8100000">
              <a:off x="5065474" y="3032290"/>
              <a:ext cx="467244" cy="467244"/>
            </a:xfrm>
            <a:prstGeom prst="teardrop">
              <a:avLst>
                <a:gd name="adj" fmla="val 120766"/>
              </a:avLst>
            </a:prstGeom>
            <a:solidFill>
              <a:schemeClr val="bg2"/>
            </a:solidFill>
            <a:ln>
              <a:noFill/>
            </a:ln>
            <a:effectLst>
              <a:outerShdw blurRad="127000" dir="5400000" sx="90000" sy="-19000"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latin typeface="微软雅黑" panose="020B0503020204020204" pitchFamily="34" charset="-122"/>
                <a:ea typeface="微软雅黑" panose="020B0503020204020204" pitchFamily="34" charset="-122"/>
              </a:endParaRPr>
            </a:p>
          </p:txBody>
        </p:sp>
        <p:sp>
          <p:nvSpPr>
            <p:cNvPr id="65" name="文本框 359"/>
            <p:cNvSpPr txBox="1"/>
            <p:nvPr/>
          </p:nvSpPr>
          <p:spPr>
            <a:xfrm>
              <a:off x="4934683" y="3103366"/>
              <a:ext cx="732041" cy="451405"/>
            </a:xfrm>
            <a:prstGeom prst="rect">
              <a:avLst/>
            </a:prstGeom>
            <a:noFill/>
          </p:spPr>
          <p:txBody>
            <a:bodyPr wrap="square" rtlCol="0">
              <a:spAutoFit/>
            </a:bodyPr>
            <a:lstStyle/>
            <a:p>
              <a:pPr algn="ctr"/>
              <a:r>
                <a:rPr lang="en-US" altLang="zh-CN" sz="1600" dirty="0">
                  <a:solidFill>
                    <a:schemeClr val="accent2"/>
                  </a:solidFill>
                  <a:latin typeface="微软雅黑" panose="020B0503020204020204" pitchFamily="34" charset="-122"/>
                  <a:ea typeface="微软雅黑" panose="020B0503020204020204" pitchFamily="34" charset="-122"/>
                </a:rPr>
                <a:t>04</a:t>
              </a:r>
              <a:endParaRPr lang="zh-CN" altLang="en-US" sz="1600" dirty="0">
                <a:solidFill>
                  <a:schemeClr val="accent2"/>
                </a:solidFill>
                <a:latin typeface="微软雅黑" panose="020B0503020204020204" pitchFamily="34" charset="-122"/>
                <a:ea typeface="微软雅黑" panose="020B0503020204020204" pitchFamily="34" charset="-122"/>
              </a:endParaRPr>
            </a:p>
          </p:txBody>
        </p:sp>
      </p:grpSp>
      <p:sp>
        <p:nvSpPr>
          <p:cNvPr id="66" name="文本框 65" descr="e7d195523061f1c0deeec63e560781cfd59afb0ea006f2a87ABB68BF51EA6619813959095094C18C62A12F549504892A4AAA8C1554C6663626E05CA27F281A14E6983772AFC3FB97135759321DEA3D70145073B7709DEAFA256CD57602346C569CD03E8246D33DA545568EA98FB062D63F616CDCDDC7C308D5561BD508072CED46FA16A315624C7F2FF57E77E923953F"/>
          <p:cNvSpPr txBox="1"/>
          <p:nvPr/>
        </p:nvSpPr>
        <p:spPr>
          <a:xfrm>
            <a:off x="3548042" y="387804"/>
            <a:ext cx="1800493" cy="369332"/>
          </a:xfrm>
          <a:prstGeom prst="rect">
            <a:avLst/>
          </a:prstGeom>
          <a:noFill/>
        </p:spPr>
        <p:txBody>
          <a:bodyPr wrap="none" rtlCol="0">
            <a:spAutoFit/>
          </a:bodyPr>
          <a:lstStyle/>
          <a:p>
            <a:pPr algn="ctr"/>
            <a:r>
              <a:rPr lang="zh-CN" altLang="en-US" dirty="0">
                <a:solidFill>
                  <a:srgbClr val="363636"/>
                </a:solidFill>
                <a:latin typeface="微软雅黑" panose="020B0503020204020204" pitchFamily="34" charset="-122"/>
                <a:ea typeface="微软雅黑" panose="020B0503020204020204" pitchFamily="34" charset="-122"/>
                <a:cs typeface="Kartika" panose="02020503030404060203" pitchFamily="18" charset="0"/>
              </a:rPr>
              <a:t>请在此输入标题</a:t>
            </a:r>
          </a:p>
        </p:txBody>
      </p:sp>
    </p:spTree>
    <p:extLst>
      <p:ext uri="{BB962C8B-B14F-4D97-AF65-F5344CB8AC3E}">
        <p14:creationId xmlns:p14="http://schemas.microsoft.com/office/powerpoint/2010/main" val="2889766980"/>
      </p:ext>
    </p:extLst>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childTnLst>
                          </p:cTn>
                        </p:par>
                        <p:par>
                          <p:cTn id="10" fill="hold">
                            <p:stCondLst>
                              <p:cond delay="500"/>
                            </p:stCondLst>
                            <p:childTnLst>
                              <p:par>
                                <p:cTn id="11" presetID="42" presetClass="entr" presetSubtype="0" fill="hold" nodeType="afterEffect">
                                  <p:stCondLst>
                                    <p:cond delay="0"/>
                                  </p:stCondLst>
                                  <p:childTnLst>
                                    <p:set>
                                      <p:cBhvr>
                                        <p:cTn id="12" dur="1" fill="hold">
                                          <p:stCondLst>
                                            <p:cond delay="0"/>
                                          </p:stCondLst>
                                        </p:cTn>
                                        <p:tgtEl>
                                          <p:spTgt spid="54"/>
                                        </p:tgtEl>
                                        <p:attrNameLst>
                                          <p:attrName>style.visibility</p:attrName>
                                        </p:attrNameLst>
                                      </p:cBhvr>
                                      <p:to>
                                        <p:strVal val="visible"/>
                                      </p:to>
                                    </p:set>
                                    <p:animEffect transition="in" filter="fade">
                                      <p:cBhvr>
                                        <p:cTn id="13" dur="500"/>
                                        <p:tgtEl>
                                          <p:spTgt spid="54"/>
                                        </p:tgtEl>
                                      </p:cBhvr>
                                    </p:animEffect>
                                    <p:anim calcmode="lin" valueType="num">
                                      <p:cBhvr>
                                        <p:cTn id="14" dur="500" fill="hold"/>
                                        <p:tgtEl>
                                          <p:spTgt spid="54"/>
                                        </p:tgtEl>
                                        <p:attrNameLst>
                                          <p:attrName>ppt_x</p:attrName>
                                        </p:attrNameLst>
                                      </p:cBhvr>
                                      <p:tavLst>
                                        <p:tav tm="0">
                                          <p:val>
                                            <p:strVal val="#ppt_x"/>
                                          </p:val>
                                        </p:tav>
                                        <p:tav tm="100000">
                                          <p:val>
                                            <p:strVal val="#ppt_x"/>
                                          </p:val>
                                        </p:tav>
                                      </p:tavLst>
                                    </p:anim>
                                    <p:anim calcmode="lin" valueType="num">
                                      <p:cBhvr>
                                        <p:cTn id="15" dur="500" fill="hold"/>
                                        <p:tgtEl>
                                          <p:spTgt spid="54"/>
                                        </p:tgtEl>
                                        <p:attrNameLst>
                                          <p:attrName>ppt_y</p:attrName>
                                        </p:attrNameLst>
                                      </p:cBhvr>
                                      <p:tavLst>
                                        <p:tav tm="0">
                                          <p:val>
                                            <p:strVal val="#ppt_y+.1"/>
                                          </p:val>
                                        </p:tav>
                                        <p:tav tm="100000">
                                          <p:val>
                                            <p:strVal val="#ppt_y"/>
                                          </p:val>
                                        </p:tav>
                                      </p:tavLst>
                                    </p:anim>
                                  </p:childTnLst>
                                </p:cTn>
                              </p:par>
                            </p:childTnLst>
                          </p:cTn>
                        </p:par>
                        <p:par>
                          <p:cTn id="16" fill="hold">
                            <p:stCondLst>
                              <p:cond delay="1000"/>
                            </p:stCondLst>
                            <p:childTnLst>
                              <p:par>
                                <p:cTn id="17" presetID="42" presetClass="entr" presetSubtype="0" fill="hold" nodeType="afterEffect">
                                  <p:stCondLst>
                                    <p:cond delay="0"/>
                                  </p:stCondLst>
                                  <p:childTnLst>
                                    <p:set>
                                      <p:cBhvr>
                                        <p:cTn id="18" dur="1" fill="hold">
                                          <p:stCondLst>
                                            <p:cond delay="0"/>
                                          </p:stCondLst>
                                        </p:cTn>
                                        <p:tgtEl>
                                          <p:spTgt spid="57"/>
                                        </p:tgtEl>
                                        <p:attrNameLst>
                                          <p:attrName>style.visibility</p:attrName>
                                        </p:attrNameLst>
                                      </p:cBhvr>
                                      <p:to>
                                        <p:strVal val="visible"/>
                                      </p:to>
                                    </p:set>
                                    <p:animEffect transition="in" filter="fade">
                                      <p:cBhvr>
                                        <p:cTn id="19" dur="500"/>
                                        <p:tgtEl>
                                          <p:spTgt spid="57"/>
                                        </p:tgtEl>
                                      </p:cBhvr>
                                    </p:animEffect>
                                    <p:anim calcmode="lin" valueType="num">
                                      <p:cBhvr>
                                        <p:cTn id="20" dur="500" fill="hold"/>
                                        <p:tgtEl>
                                          <p:spTgt spid="57"/>
                                        </p:tgtEl>
                                        <p:attrNameLst>
                                          <p:attrName>ppt_x</p:attrName>
                                        </p:attrNameLst>
                                      </p:cBhvr>
                                      <p:tavLst>
                                        <p:tav tm="0">
                                          <p:val>
                                            <p:strVal val="#ppt_x"/>
                                          </p:val>
                                        </p:tav>
                                        <p:tav tm="100000">
                                          <p:val>
                                            <p:strVal val="#ppt_x"/>
                                          </p:val>
                                        </p:tav>
                                      </p:tavLst>
                                    </p:anim>
                                    <p:anim calcmode="lin" valueType="num">
                                      <p:cBhvr>
                                        <p:cTn id="21" dur="500" fill="hold"/>
                                        <p:tgtEl>
                                          <p:spTgt spid="57"/>
                                        </p:tgtEl>
                                        <p:attrNameLst>
                                          <p:attrName>ppt_y</p:attrName>
                                        </p:attrNameLst>
                                      </p:cBhvr>
                                      <p:tavLst>
                                        <p:tav tm="0">
                                          <p:val>
                                            <p:strVal val="#ppt_y+.1"/>
                                          </p:val>
                                        </p:tav>
                                        <p:tav tm="100000">
                                          <p:val>
                                            <p:strVal val="#ppt_y"/>
                                          </p:val>
                                        </p:tav>
                                      </p:tavLst>
                                    </p:anim>
                                  </p:childTnLst>
                                </p:cTn>
                              </p:par>
                            </p:childTnLst>
                          </p:cTn>
                        </p:par>
                        <p:par>
                          <p:cTn id="22" fill="hold">
                            <p:stCondLst>
                              <p:cond delay="1500"/>
                            </p:stCondLst>
                            <p:childTnLst>
                              <p:par>
                                <p:cTn id="23" presetID="42" presetClass="entr" presetSubtype="0" fill="hold" nodeType="afterEffect">
                                  <p:stCondLst>
                                    <p:cond delay="0"/>
                                  </p:stCondLst>
                                  <p:childTnLst>
                                    <p:set>
                                      <p:cBhvr>
                                        <p:cTn id="24" dur="1" fill="hold">
                                          <p:stCondLst>
                                            <p:cond delay="0"/>
                                          </p:stCondLst>
                                        </p:cTn>
                                        <p:tgtEl>
                                          <p:spTgt spid="60"/>
                                        </p:tgtEl>
                                        <p:attrNameLst>
                                          <p:attrName>style.visibility</p:attrName>
                                        </p:attrNameLst>
                                      </p:cBhvr>
                                      <p:to>
                                        <p:strVal val="visible"/>
                                      </p:to>
                                    </p:set>
                                    <p:animEffect transition="in" filter="fade">
                                      <p:cBhvr>
                                        <p:cTn id="25" dur="500"/>
                                        <p:tgtEl>
                                          <p:spTgt spid="60"/>
                                        </p:tgtEl>
                                      </p:cBhvr>
                                    </p:animEffect>
                                    <p:anim calcmode="lin" valueType="num">
                                      <p:cBhvr>
                                        <p:cTn id="26" dur="500" fill="hold"/>
                                        <p:tgtEl>
                                          <p:spTgt spid="60"/>
                                        </p:tgtEl>
                                        <p:attrNameLst>
                                          <p:attrName>ppt_x</p:attrName>
                                        </p:attrNameLst>
                                      </p:cBhvr>
                                      <p:tavLst>
                                        <p:tav tm="0">
                                          <p:val>
                                            <p:strVal val="#ppt_x"/>
                                          </p:val>
                                        </p:tav>
                                        <p:tav tm="100000">
                                          <p:val>
                                            <p:strVal val="#ppt_x"/>
                                          </p:val>
                                        </p:tav>
                                      </p:tavLst>
                                    </p:anim>
                                    <p:anim calcmode="lin" valueType="num">
                                      <p:cBhvr>
                                        <p:cTn id="27" dur="500" fill="hold"/>
                                        <p:tgtEl>
                                          <p:spTgt spid="60"/>
                                        </p:tgtEl>
                                        <p:attrNameLst>
                                          <p:attrName>ppt_y</p:attrName>
                                        </p:attrNameLst>
                                      </p:cBhvr>
                                      <p:tavLst>
                                        <p:tav tm="0">
                                          <p:val>
                                            <p:strVal val="#ppt_y+.1"/>
                                          </p:val>
                                        </p:tav>
                                        <p:tav tm="100000">
                                          <p:val>
                                            <p:strVal val="#ppt_y"/>
                                          </p:val>
                                        </p:tav>
                                      </p:tavLst>
                                    </p:anim>
                                  </p:childTnLst>
                                </p:cTn>
                              </p:par>
                            </p:childTnLst>
                          </p:cTn>
                        </p:par>
                        <p:par>
                          <p:cTn id="28" fill="hold">
                            <p:stCondLst>
                              <p:cond delay="2000"/>
                            </p:stCondLst>
                            <p:childTnLst>
                              <p:par>
                                <p:cTn id="29" presetID="42" presetClass="entr" presetSubtype="0" fill="hold" nodeType="afterEffect">
                                  <p:stCondLst>
                                    <p:cond delay="0"/>
                                  </p:stCondLst>
                                  <p:childTnLst>
                                    <p:set>
                                      <p:cBhvr>
                                        <p:cTn id="30" dur="1" fill="hold">
                                          <p:stCondLst>
                                            <p:cond delay="0"/>
                                          </p:stCondLst>
                                        </p:cTn>
                                        <p:tgtEl>
                                          <p:spTgt spid="63"/>
                                        </p:tgtEl>
                                        <p:attrNameLst>
                                          <p:attrName>style.visibility</p:attrName>
                                        </p:attrNameLst>
                                      </p:cBhvr>
                                      <p:to>
                                        <p:strVal val="visible"/>
                                      </p:to>
                                    </p:set>
                                    <p:animEffect transition="in" filter="fade">
                                      <p:cBhvr>
                                        <p:cTn id="31" dur="500"/>
                                        <p:tgtEl>
                                          <p:spTgt spid="63"/>
                                        </p:tgtEl>
                                      </p:cBhvr>
                                    </p:animEffect>
                                    <p:anim calcmode="lin" valueType="num">
                                      <p:cBhvr>
                                        <p:cTn id="32" dur="500" fill="hold"/>
                                        <p:tgtEl>
                                          <p:spTgt spid="63"/>
                                        </p:tgtEl>
                                        <p:attrNameLst>
                                          <p:attrName>ppt_x</p:attrName>
                                        </p:attrNameLst>
                                      </p:cBhvr>
                                      <p:tavLst>
                                        <p:tav tm="0">
                                          <p:val>
                                            <p:strVal val="#ppt_x"/>
                                          </p:val>
                                        </p:tav>
                                        <p:tav tm="100000">
                                          <p:val>
                                            <p:strVal val="#ppt_x"/>
                                          </p:val>
                                        </p:tav>
                                      </p:tavLst>
                                    </p:anim>
                                    <p:anim calcmode="lin" valueType="num">
                                      <p:cBhvr>
                                        <p:cTn id="33" dur="500" fill="hold"/>
                                        <p:tgtEl>
                                          <p:spTgt spid="63"/>
                                        </p:tgtEl>
                                        <p:attrNameLst>
                                          <p:attrName>ppt_y</p:attrName>
                                        </p:attrNameLst>
                                      </p:cBhvr>
                                      <p:tavLst>
                                        <p:tav tm="0">
                                          <p:val>
                                            <p:strVal val="#ppt_y+.1"/>
                                          </p:val>
                                        </p:tav>
                                        <p:tav tm="100000">
                                          <p:val>
                                            <p:strVal val="#ppt_y"/>
                                          </p:val>
                                        </p:tav>
                                      </p:tavLst>
                                    </p:anim>
                                  </p:childTnLst>
                                </p:cTn>
                              </p:par>
                            </p:childTnLst>
                          </p:cTn>
                        </p:par>
                        <p:par>
                          <p:cTn id="34" fill="hold">
                            <p:stCondLst>
                              <p:cond delay="2500"/>
                            </p:stCondLst>
                            <p:childTnLst>
                              <p:par>
                                <p:cTn id="35" presetID="22" presetClass="entr" presetSubtype="4" fill="hold" nodeType="afterEffect">
                                  <p:stCondLst>
                                    <p:cond delay="0"/>
                                  </p:stCondLst>
                                  <p:childTnLst>
                                    <p:set>
                                      <p:cBhvr>
                                        <p:cTn id="36" dur="1" fill="hold">
                                          <p:stCondLst>
                                            <p:cond delay="0"/>
                                          </p:stCondLst>
                                        </p:cTn>
                                        <p:tgtEl>
                                          <p:spTgt spid="41"/>
                                        </p:tgtEl>
                                        <p:attrNameLst>
                                          <p:attrName>style.visibility</p:attrName>
                                        </p:attrNameLst>
                                      </p:cBhvr>
                                      <p:to>
                                        <p:strVal val="visible"/>
                                      </p:to>
                                    </p:set>
                                    <p:animEffect transition="in" filter="wipe(down)">
                                      <p:cBhvr>
                                        <p:cTn id="37" dur="500"/>
                                        <p:tgtEl>
                                          <p:spTgt spid="41"/>
                                        </p:tgtEl>
                                      </p:cBhvr>
                                    </p:animEffect>
                                  </p:childTnLst>
                                </p:cTn>
                              </p:par>
                            </p:childTnLst>
                          </p:cTn>
                        </p:par>
                        <p:par>
                          <p:cTn id="38" fill="hold">
                            <p:stCondLst>
                              <p:cond delay="3000"/>
                            </p:stCondLst>
                            <p:childTnLst>
                              <p:par>
                                <p:cTn id="39" presetID="2" presetClass="entr" presetSubtype="2" fill="hold" nodeType="afterEffect">
                                  <p:stCondLst>
                                    <p:cond delay="0"/>
                                  </p:stCondLst>
                                  <p:childTnLst>
                                    <p:set>
                                      <p:cBhvr>
                                        <p:cTn id="40" dur="1" fill="hold">
                                          <p:stCondLst>
                                            <p:cond delay="0"/>
                                          </p:stCondLst>
                                        </p:cTn>
                                        <p:tgtEl>
                                          <p:spTgt spid="48"/>
                                        </p:tgtEl>
                                        <p:attrNameLst>
                                          <p:attrName>style.visibility</p:attrName>
                                        </p:attrNameLst>
                                      </p:cBhvr>
                                      <p:to>
                                        <p:strVal val="visible"/>
                                      </p:to>
                                    </p:set>
                                    <p:anim calcmode="lin" valueType="num">
                                      <p:cBhvr additive="base">
                                        <p:cTn id="41" dur="500" fill="hold"/>
                                        <p:tgtEl>
                                          <p:spTgt spid="48"/>
                                        </p:tgtEl>
                                        <p:attrNameLst>
                                          <p:attrName>ppt_x</p:attrName>
                                        </p:attrNameLst>
                                      </p:cBhvr>
                                      <p:tavLst>
                                        <p:tav tm="0">
                                          <p:val>
                                            <p:strVal val="1+#ppt_w/2"/>
                                          </p:val>
                                        </p:tav>
                                        <p:tav tm="100000">
                                          <p:val>
                                            <p:strVal val="#ppt_x"/>
                                          </p:val>
                                        </p:tav>
                                      </p:tavLst>
                                    </p:anim>
                                    <p:anim calcmode="lin" valueType="num">
                                      <p:cBhvr additive="base">
                                        <p:cTn id="42" dur="500" fill="hold"/>
                                        <p:tgtEl>
                                          <p:spTgt spid="48"/>
                                        </p:tgtEl>
                                        <p:attrNameLst>
                                          <p:attrName>ppt_y</p:attrName>
                                        </p:attrNameLst>
                                      </p:cBhvr>
                                      <p:tavLst>
                                        <p:tav tm="0">
                                          <p:val>
                                            <p:strVal val="#ppt_y"/>
                                          </p:val>
                                        </p:tav>
                                        <p:tav tm="100000">
                                          <p:val>
                                            <p:strVal val="#ppt_y"/>
                                          </p:val>
                                        </p:tav>
                                      </p:tavLst>
                                    </p:anim>
                                  </p:childTnLst>
                                </p:cTn>
                              </p:par>
                            </p:childTnLst>
                          </p:cTn>
                        </p:par>
                        <p:par>
                          <p:cTn id="43" fill="hold">
                            <p:stCondLst>
                              <p:cond delay="3500"/>
                            </p:stCondLst>
                            <p:childTnLst>
                              <p:par>
                                <p:cTn id="44" presetID="2" presetClass="entr" presetSubtype="2" fill="hold" nodeType="afterEffect">
                                  <p:stCondLst>
                                    <p:cond delay="0"/>
                                  </p:stCondLst>
                                  <p:childTnLst>
                                    <p:set>
                                      <p:cBhvr>
                                        <p:cTn id="45" dur="1" fill="hold">
                                          <p:stCondLst>
                                            <p:cond delay="0"/>
                                          </p:stCondLst>
                                        </p:cTn>
                                        <p:tgtEl>
                                          <p:spTgt spid="45"/>
                                        </p:tgtEl>
                                        <p:attrNameLst>
                                          <p:attrName>style.visibility</p:attrName>
                                        </p:attrNameLst>
                                      </p:cBhvr>
                                      <p:to>
                                        <p:strVal val="visible"/>
                                      </p:to>
                                    </p:set>
                                    <p:anim calcmode="lin" valueType="num">
                                      <p:cBhvr additive="base">
                                        <p:cTn id="46" dur="500" fill="hold"/>
                                        <p:tgtEl>
                                          <p:spTgt spid="45"/>
                                        </p:tgtEl>
                                        <p:attrNameLst>
                                          <p:attrName>ppt_x</p:attrName>
                                        </p:attrNameLst>
                                      </p:cBhvr>
                                      <p:tavLst>
                                        <p:tav tm="0">
                                          <p:val>
                                            <p:strVal val="1+#ppt_w/2"/>
                                          </p:val>
                                        </p:tav>
                                        <p:tav tm="100000">
                                          <p:val>
                                            <p:strVal val="#ppt_x"/>
                                          </p:val>
                                        </p:tav>
                                      </p:tavLst>
                                    </p:anim>
                                    <p:anim calcmode="lin" valueType="num">
                                      <p:cBhvr additive="base">
                                        <p:cTn id="47" dur="500" fill="hold"/>
                                        <p:tgtEl>
                                          <p:spTgt spid="45"/>
                                        </p:tgtEl>
                                        <p:attrNameLst>
                                          <p:attrName>ppt_y</p:attrName>
                                        </p:attrNameLst>
                                      </p:cBhvr>
                                      <p:tavLst>
                                        <p:tav tm="0">
                                          <p:val>
                                            <p:strVal val="#ppt_y"/>
                                          </p:val>
                                        </p:tav>
                                        <p:tav tm="100000">
                                          <p:val>
                                            <p:strVal val="#ppt_y"/>
                                          </p:val>
                                        </p:tav>
                                      </p:tavLst>
                                    </p:anim>
                                  </p:childTnLst>
                                </p:cTn>
                              </p:par>
                            </p:childTnLst>
                          </p:cTn>
                        </p:par>
                        <p:par>
                          <p:cTn id="48" fill="hold">
                            <p:stCondLst>
                              <p:cond delay="4000"/>
                            </p:stCondLst>
                            <p:childTnLst>
                              <p:par>
                                <p:cTn id="49" presetID="2" presetClass="entr" presetSubtype="2" fill="hold" nodeType="afterEffect">
                                  <p:stCondLst>
                                    <p:cond delay="0"/>
                                  </p:stCondLst>
                                  <p:childTnLst>
                                    <p:set>
                                      <p:cBhvr>
                                        <p:cTn id="50" dur="1" fill="hold">
                                          <p:stCondLst>
                                            <p:cond delay="0"/>
                                          </p:stCondLst>
                                        </p:cTn>
                                        <p:tgtEl>
                                          <p:spTgt spid="42"/>
                                        </p:tgtEl>
                                        <p:attrNameLst>
                                          <p:attrName>style.visibility</p:attrName>
                                        </p:attrNameLst>
                                      </p:cBhvr>
                                      <p:to>
                                        <p:strVal val="visible"/>
                                      </p:to>
                                    </p:set>
                                    <p:anim calcmode="lin" valueType="num">
                                      <p:cBhvr additive="base">
                                        <p:cTn id="51" dur="500" fill="hold"/>
                                        <p:tgtEl>
                                          <p:spTgt spid="42"/>
                                        </p:tgtEl>
                                        <p:attrNameLst>
                                          <p:attrName>ppt_x</p:attrName>
                                        </p:attrNameLst>
                                      </p:cBhvr>
                                      <p:tavLst>
                                        <p:tav tm="0">
                                          <p:val>
                                            <p:strVal val="1+#ppt_w/2"/>
                                          </p:val>
                                        </p:tav>
                                        <p:tav tm="100000">
                                          <p:val>
                                            <p:strVal val="#ppt_x"/>
                                          </p:val>
                                        </p:tav>
                                      </p:tavLst>
                                    </p:anim>
                                    <p:anim calcmode="lin" valueType="num">
                                      <p:cBhvr additive="base">
                                        <p:cTn id="52" dur="500" fill="hold"/>
                                        <p:tgtEl>
                                          <p:spTgt spid="42"/>
                                        </p:tgtEl>
                                        <p:attrNameLst>
                                          <p:attrName>ppt_y</p:attrName>
                                        </p:attrNameLst>
                                      </p:cBhvr>
                                      <p:tavLst>
                                        <p:tav tm="0">
                                          <p:val>
                                            <p:strVal val="#ppt_y"/>
                                          </p:val>
                                        </p:tav>
                                        <p:tav tm="100000">
                                          <p:val>
                                            <p:strVal val="#ppt_y"/>
                                          </p:val>
                                        </p:tav>
                                      </p:tavLst>
                                    </p:anim>
                                  </p:childTnLst>
                                </p:cTn>
                              </p:par>
                            </p:childTnLst>
                          </p:cTn>
                        </p:par>
                        <p:par>
                          <p:cTn id="53" fill="hold">
                            <p:stCondLst>
                              <p:cond delay="4500"/>
                            </p:stCondLst>
                            <p:childTnLst>
                              <p:par>
                                <p:cTn id="54" presetID="2" presetClass="entr" presetSubtype="2" fill="hold" nodeType="afterEffect">
                                  <p:stCondLst>
                                    <p:cond delay="0"/>
                                  </p:stCondLst>
                                  <p:childTnLst>
                                    <p:set>
                                      <p:cBhvr>
                                        <p:cTn id="55" dur="1" fill="hold">
                                          <p:stCondLst>
                                            <p:cond delay="0"/>
                                          </p:stCondLst>
                                        </p:cTn>
                                        <p:tgtEl>
                                          <p:spTgt spid="51"/>
                                        </p:tgtEl>
                                        <p:attrNameLst>
                                          <p:attrName>style.visibility</p:attrName>
                                        </p:attrNameLst>
                                      </p:cBhvr>
                                      <p:to>
                                        <p:strVal val="visible"/>
                                      </p:to>
                                    </p:set>
                                    <p:anim calcmode="lin" valueType="num">
                                      <p:cBhvr additive="base">
                                        <p:cTn id="56" dur="500" fill="hold"/>
                                        <p:tgtEl>
                                          <p:spTgt spid="51"/>
                                        </p:tgtEl>
                                        <p:attrNameLst>
                                          <p:attrName>ppt_x</p:attrName>
                                        </p:attrNameLst>
                                      </p:cBhvr>
                                      <p:tavLst>
                                        <p:tav tm="0">
                                          <p:val>
                                            <p:strVal val="1+#ppt_w/2"/>
                                          </p:val>
                                        </p:tav>
                                        <p:tav tm="100000">
                                          <p:val>
                                            <p:strVal val="#ppt_x"/>
                                          </p:val>
                                        </p:tav>
                                      </p:tavLst>
                                    </p:anim>
                                    <p:anim calcmode="lin" valueType="num">
                                      <p:cBhvr additive="base">
                                        <p:cTn id="57" dur="500" fill="hold"/>
                                        <p:tgtEl>
                                          <p:spTgt spid="5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组合 13"/>
          <p:cNvGrpSpPr/>
          <p:nvPr/>
        </p:nvGrpSpPr>
        <p:grpSpPr>
          <a:xfrm>
            <a:off x="2714625" y="2365375"/>
            <a:ext cx="1881188" cy="531813"/>
            <a:chOff x="2714625" y="2365375"/>
            <a:chExt cx="1881188" cy="531813"/>
          </a:xfrm>
        </p:grpSpPr>
        <p:sp>
          <p:nvSpPr>
            <p:cNvPr id="15" name="Freeform 11"/>
            <p:cNvSpPr>
              <a:spLocks noEditPoints="1" noChangeArrowheads="1"/>
            </p:cNvSpPr>
            <p:nvPr/>
          </p:nvSpPr>
          <p:spPr bwMode="auto">
            <a:xfrm>
              <a:off x="2714625" y="2365375"/>
              <a:ext cx="525463" cy="531813"/>
            </a:xfrm>
            <a:custGeom>
              <a:avLst/>
              <a:gdLst>
                <a:gd name="T0" fmla="*/ 466881 w 296"/>
                <a:gd name="T1" fmla="*/ 147627 h 299"/>
                <a:gd name="T2" fmla="*/ 413625 w 296"/>
                <a:gd name="T3" fmla="*/ 448217 h 299"/>
                <a:gd name="T4" fmla="*/ 79885 w 296"/>
                <a:gd name="T5" fmla="*/ 416201 h 299"/>
                <a:gd name="T6" fmla="*/ 56807 w 296"/>
                <a:gd name="T7" fmla="*/ 384186 h 299"/>
                <a:gd name="T8" fmla="*/ 111838 w 296"/>
                <a:gd name="T9" fmla="*/ 83596 h 299"/>
                <a:gd name="T10" fmla="*/ 443803 w 296"/>
                <a:gd name="T11" fmla="*/ 113833 h 299"/>
                <a:gd name="T12" fmla="*/ 466881 w 296"/>
                <a:gd name="T13" fmla="*/ 147627 h 299"/>
                <a:gd name="T14" fmla="*/ 62132 w 296"/>
                <a:gd name="T15" fmla="*/ 380629 h 299"/>
                <a:gd name="T16" fmla="*/ 83435 w 296"/>
                <a:gd name="T17" fmla="*/ 412644 h 299"/>
                <a:gd name="T18" fmla="*/ 410074 w 296"/>
                <a:gd name="T19" fmla="*/ 444660 h 299"/>
                <a:gd name="T20" fmla="*/ 461555 w 296"/>
                <a:gd name="T21" fmla="*/ 149406 h 299"/>
                <a:gd name="T22" fmla="*/ 440253 w 296"/>
                <a:gd name="T23" fmla="*/ 117390 h 299"/>
                <a:gd name="T24" fmla="*/ 115389 w 296"/>
                <a:gd name="T25" fmla="*/ 87153 h 299"/>
                <a:gd name="T26" fmla="*/ 62132 w 296"/>
                <a:gd name="T27" fmla="*/ 380629 h 299"/>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96"/>
                <a:gd name="T43" fmla="*/ 0 h 299"/>
                <a:gd name="T44" fmla="*/ 296 w 296"/>
                <a:gd name="T45" fmla="*/ 299 h 299"/>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96" h="299">
                  <a:moveTo>
                    <a:pt x="263" y="83"/>
                  </a:moveTo>
                  <a:cubicBezTo>
                    <a:pt x="296" y="139"/>
                    <a:pt x="283" y="210"/>
                    <a:pt x="233" y="252"/>
                  </a:cubicBezTo>
                  <a:cubicBezTo>
                    <a:pt x="176" y="299"/>
                    <a:pt x="92" y="291"/>
                    <a:pt x="45" y="234"/>
                  </a:cubicBezTo>
                  <a:cubicBezTo>
                    <a:pt x="40" y="228"/>
                    <a:pt x="36" y="222"/>
                    <a:pt x="32" y="216"/>
                  </a:cubicBezTo>
                  <a:cubicBezTo>
                    <a:pt x="0" y="159"/>
                    <a:pt x="13" y="88"/>
                    <a:pt x="63" y="47"/>
                  </a:cubicBezTo>
                  <a:cubicBezTo>
                    <a:pt x="119" y="0"/>
                    <a:pt x="203" y="8"/>
                    <a:pt x="250" y="64"/>
                  </a:cubicBezTo>
                  <a:cubicBezTo>
                    <a:pt x="255" y="70"/>
                    <a:pt x="259" y="76"/>
                    <a:pt x="263" y="83"/>
                  </a:cubicBezTo>
                  <a:close/>
                  <a:moveTo>
                    <a:pt x="35" y="214"/>
                  </a:moveTo>
                  <a:cubicBezTo>
                    <a:pt x="38" y="221"/>
                    <a:pt x="43" y="227"/>
                    <a:pt x="47" y="232"/>
                  </a:cubicBezTo>
                  <a:cubicBezTo>
                    <a:pt x="93" y="288"/>
                    <a:pt x="175" y="295"/>
                    <a:pt x="231" y="250"/>
                  </a:cubicBezTo>
                  <a:cubicBezTo>
                    <a:pt x="280" y="209"/>
                    <a:pt x="292" y="139"/>
                    <a:pt x="260" y="84"/>
                  </a:cubicBezTo>
                  <a:cubicBezTo>
                    <a:pt x="257" y="78"/>
                    <a:pt x="253" y="72"/>
                    <a:pt x="248" y="66"/>
                  </a:cubicBezTo>
                  <a:cubicBezTo>
                    <a:pt x="202" y="11"/>
                    <a:pt x="120" y="3"/>
                    <a:pt x="65" y="49"/>
                  </a:cubicBezTo>
                  <a:cubicBezTo>
                    <a:pt x="16" y="90"/>
                    <a:pt x="3" y="159"/>
                    <a:pt x="35" y="214"/>
                  </a:cubicBezTo>
                  <a:close/>
                </a:path>
              </a:pathLst>
            </a:custGeom>
            <a:solidFill>
              <a:schemeClr val="tx2"/>
            </a:solidFill>
            <a:ln>
              <a:noFill/>
            </a:ln>
          </p:spPr>
          <p:txBody>
            <a:bodyPr/>
            <a:lstStyle/>
            <a:p>
              <a:endParaRPr lang="zh-CN" altLang="en-US"/>
            </a:p>
          </p:txBody>
        </p:sp>
        <p:sp>
          <p:nvSpPr>
            <p:cNvPr id="16" name="Freeform 12"/>
            <p:cNvSpPr>
              <a:spLocks noChangeArrowheads="1"/>
            </p:cNvSpPr>
            <p:nvPr/>
          </p:nvSpPr>
          <p:spPr bwMode="auto">
            <a:xfrm>
              <a:off x="2736850" y="2390775"/>
              <a:ext cx="481013" cy="482600"/>
            </a:xfrm>
            <a:custGeom>
              <a:avLst/>
              <a:gdLst>
                <a:gd name="T0" fmla="*/ 104722 w 271"/>
                <a:gd name="T1" fmla="*/ 74794 h 271"/>
                <a:gd name="T2" fmla="*/ 406465 w 271"/>
                <a:gd name="T3" fmla="*/ 103287 h 271"/>
                <a:gd name="T4" fmla="*/ 378066 w 271"/>
                <a:gd name="T5" fmla="*/ 406025 h 271"/>
                <a:gd name="T6" fmla="*/ 76323 w 271"/>
                <a:gd name="T7" fmla="*/ 377532 h 271"/>
                <a:gd name="T8" fmla="*/ 104722 w 271"/>
                <a:gd name="T9" fmla="*/ 74794 h 271"/>
                <a:gd name="T10" fmla="*/ 0 60000 65536"/>
                <a:gd name="T11" fmla="*/ 0 60000 65536"/>
                <a:gd name="T12" fmla="*/ 0 60000 65536"/>
                <a:gd name="T13" fmla="*/ 0 60000 65536"/>
                <a:gd name="T14" fmla="*/ 0 60000 65536"/>
                <a:gd name="T15" fmla="*/ 0 w 271"/>
                <a:gd name="T16" fmla="*/ 0 h 271"/>
                <a:gd name="T17" fmla="*/ 271 w 271"/>
                <a:gd name="T18" fmla="*/ 271 h 271"/>
              </a:gdLst>
              <a:ahLst/>
              <a:cxnLst>
                <a:cxn ang="T10">
                  <a:pos x="T0" y="T1"/>
                </a:cxn>
                <a:cxn ang="T11">
                  <a:pos x="T2" y="T3"/>
                </a:cxn>
                <a:cxn ang="T12">
                  <a:pos x="T4" y="T5"/>
                </a:cxn>
                <a:cxn ang="T13">
                  <a:pos x="T6" y="T7"/>
                </a:cxn>
                <a:cxn ang="T14">
                  <a:pos x="T8" y="T9"/>
                </a:cxn>
              </a:cxnLst>
              <a:rect l="T15" t="T16" r="T17" b="T18"/>
              <a:pathLst>
                <a:path w="271" h="271">
                  <a:moveTo>
                    <a:pt x="59" y="42"/>
                  </a:moveTo>
                  <a:cubicBezTo>
                    <a:pt x="110" y="0"/>
                    <a:pt x="186" y="7"/>
                    <a:pt x="229" y="58"/>
                  </a:cubicBezTo>
                  <a:cubicBezTo>
                    <a:pt x="271" y="110"/>
                    <a:pt x="264" y="186"/>
                    <a:pt x="213" y="228"/>
                  </a:cubicBezTo>
                  <a:cubicBezTo>
                    <a:pt x="161" y="271"/>
                    <a:pt x="85" y="264"/>
                    <a:pt x="43" y="212"/>
                  </a:cubicBezTo>
                  <a:cubicBezTo>
                    <a:pt x="0" y="161"/>
                    <a:pt x="7" y="85"/>
                    <a:pt x="59" y="42"/>
                  </a:cubicBezTo>
                  <a:close/>
                </a:path>
              </a:pathLst>
            </a:custGeom>
            <a:solidFill>
              <a:schemeClr val="tx2"/>
            </a:solidFill>
            <a:ln>
              <a:noFill/>
            </a:ln>
          </p:spPr>
          <p:txBody>
            <a:bodyPr/>
            <a:lstStyle/>
            <a:p>
              <a:endParaRPr lang="zh-CN" altLang="en-US"/>
            </a:p>
          </p:txBody>
        </p:sp>
        <p:sp>
          <p:nvSpPr>
            <p:cNvPr id="17" name="Freeform 29"/>
            <p:cNvSpPr>
              <a:spLocks noChangeArrowheads="1"/>
            </p:cNvSpPr>
            <p:nvPr/>
          </p:nvSpPr>
          <p:spPr bwMode="auto">
            <a:xfrm>
              <a:off x="3276600" y="2651125"/>
              <a:ext cx="1319213" cy="73025"/>
            </a:xfrm>
            <a:custGeom>
              <a:avLst/>
              <a:gdLst>
                <a:gd name="T0" fmla="*/ 1317690 w 866"/>
                <a:gd name="T1" fmla="*/ 73025 h 66"/>
                <a:gd name="T2" fmla="*/ 0 w 866"/>
                <a:gd name="T3" fmla="*/ 5532 h 66"/>
                <a:gd name="T4" fmla="*/ 0 w 866"/>
                <a:gd name="T5" fmla="*/ 0 h 66"/>
                <a:gd name="T6" fmla="*/ 1319213 w 866"/>
                <a:gd name="T7" fmla="*/ 67493 h 66"/>
                <a:gd name="T8" fmla="*/ 1317690 w 866"/>
                <a:gd name="T9" fmla="*/ 73025 h 66"/>
                <a:gd name="T10" fmla="*/ 0 60000 65536"/>
                <a:gd name="T11" fmla="*/ 0 60000 65536"/>
                <a:gd name="T12" fmla="*/ 0 60000 65536"/>
                <a:gd name="T13" fmla="*/ 0 60000 65536"/>
                <a:gd name="T14" fmla="*/ 0 60000 65536"/>
                <a:gd name="T15" fmla="*/ 0 w 866"/>
                <a:gd name="T16" fmla="*/ 0 h 66"/>
                <a:gd name="T17" fmla="*/ 866 w 866"/>
                <a:gd name="T18" fmla="*/ 66 h 66"/>
              </a:gdLst>
              <a:ahLst/>
              <a:cxnLst>
                <a:cxn ang="T10">
                  <a:pos x="T0" y="T1"/>
                </a:cxn>
                <a:cxn ang="T11">
                  <a:pos x="T2" y="T3"/>
                </a:cxn>
                <a:cxn ang="T12">
                  <a:pos x="T4" y="T5"/>
                </a:cxn>
                <a:cxn ang="T13">
                  <a:pos x="T6" y="T7"/>
                </a:cxn>
                <a:cxn ang="T14">
                  <a:pos x="T8" y="T9"/>
                </a:cxn>
              </a:cxnLst>
              <a:rect l="T15" t="T16" r="T17" b="T18"/>
              <a:pathLst>
                <a:path w="866" h="66">
                  <a:moveTo>
                    <a:pt x="865" y="66"/>
                  </a:moveTo>
                  <a:lnTo>
                    <a:pt x="0" y="5"/>
                  </a:lnTo>
                  <a:lnTo>
                    <a:pt x="0" y="0"/>
                  </a:lnTo>
                  <a:lnTo>
                    <a:pt x="866" y="61"/>
                  </a:lnTo>
                  <a:lnTo>
                    <a:pt x="865" y="66"/>
                  </a:lnTo>
                  <a:close/>
                </a:path>
              </a:pathLst>
            </a:custGeom>
            <a:solidFill>
              <a:schemeClr val="tx2"/>
            </a:solidFill>
            <a:ln>
              <a:noFill/>
            </a:ln>
          </p:spPr>
          <p:txBody>
            <a:bodyPr/>
            <a:lstStyle/>
            <a:p>
              <a:endParaRPr lang="zh-CN" altLang="en-US"/>
            </a:p>
          </p:txBody>
        </p:sp>
        <p:sp>
          <p:nvSpPr>
            <p:cNvPr id="18" name="Freeform 30"/>
            <p:cNvSpPr>
              <a:spLocks noChangeArrowheads="1"/>
            </p:cNvSpPr>
            <p:nvPr/>
          </p:nvSpPr>
          <p:spPr bwMode="auto">
            <a:xfrm>
              <a:off x="3251200" y="2638425"/>
              <a:ext cx="25400" cy="25400"/>
            </a:xfrm>
            <a:custGeom>
              <a:avLst/>
              <a:gdLst>
                <a:gd name="T0" fmla="*/ 7257 w 14"/>
                <a:gd name="T1" fmla="*/ 3387 h 15"/>
                <a:gd name="T2" fmla="*/ 21771 w 14"/>
                <a:gd name="T3" fmla="*/ 6773 h 15"/>
                <a:gd name="T4" fmla="*/ 18143 w 14"/>
                <a:gd name="T5" fmla="*/ 22013 h 15"/>
                <a:gd name="T6" fmla="*/ 1814 w 14"/>
                <a:gd name="T7" fmla="*/ 18627 h 15"/>
                <a:gd name="T8" fmla="*/ 7257 w 14"/>
                <a:gd name="T9" fmla="*/ 3387 h 15"/>
                <a:gd name="T10" fmla="*/ 0 60000 65536"/>
                <a:gd name="T11" fmla="*/ 0 60000 65536"/>
                <a:gd name="T12" fmla="*/ 0 60000 65536"/>
                <a:gd name="T13" fmla="*/ 0 60000 65536"/>
                <a:gd name="T14" fmla="*/ 0 60000 65536"/>
                <a:gd name="T15" fmla="*/ 0 w 14"/>
                <a:gd name="T16" fmla="*/ 0 h 15"/>
                <a:gd name="T17" fmla="*/ 14 w 14"/>
                <a:gd name="T18" fmla="*/ 15 h 15"/>
              </a:gdLst>
              <a:ahLst/>
              <a:cxnLst>
                <a:cxn ang="T10">
                  <a:pos x="T0" y="T1"/>
                </a:cxn>
                <a:cxn ang="T11">
                  <a:pos x="T2" y="T3"/>
                </a:cxn>
                <a:cxn ang="T12">
                  <a:pos x="T4" y="T5"/>
                </a:cxn>
                <a:cxn ang="T13">
                  <a:pos x="T6" y="T7"/>
                </a:cxn>
                <a:cxn ang="T14">
                  <a:pos x="T8" y="T9"/>
                </a:cxn>
              </a:cxnLst>
              <a:rect l="T15" t="T16" r="T17" b="T18"/>
              <a:pathLst>
                <a:path w="14" h="15">
                  <a:moveTo>
                    <a:pt x="4" y="2"/>
                  </a:moveTo>
                  <a:cubicBezTo>
                    <a:pt x="7" y="0"/>
                    <a:pt x="11" y="1"/>
                    <a:pt x="12" y="4"/>
                  </a:cubicBezTo>
                  <a:cubicBezTo>
                    <a:pt x="14" y="7"/>
                    <a:pt x="13" y="11"/>
                    <a:pt x="10" y="13"/>
                  </a:cubicBezTo>
                  <a:cubicBezTo>
                    <a:pt x="7" y="15"/>
                    <a:pt x="3" y="14"/>
                    <a:pt x="1" y="11"/>
                  </a:cubicBezTo>
                  <a:cubicBezTo>
                    <a:pt x="0" y="8"/>
                    <a:pt x="1" y="4"/>
                    <a:pt x="4" y="2"/>
                  </a:cubicBezTo>
                  <a:close/>
                </a:path>
              </a:pathLst>
            </a:custGeom>
            <a:solidFill>
              <a:schemeClr val="tx2"/>
            </a:solidFill>
            <a:ln>
              <a:noFill/>
            </a:ln>
          </p:spPr>
          <p:txBody>
            <a:bodyPr/>
            <a:lstStyle/>
            <a:p>
              <a:endParaRPr lang="zh-CN" altLang="en-US"/>
            </a:p>
          </p:txBody>
        </p:sp>
        <p:sp>
          <p:nvSpPr>
            <p:cNvPr id="19" name="Freeform 43"/>
            <p:cNvSpPr>
              <a:spLocks noChangeArrowheads="1"/>
            </p:cNvSpPr>
            <p:nvPr/>
          </p:nvSpPr>
          <p:spPr bwMode="auto">
            <a:xfrm>
              <a:off x="2824163" y="2511425"/>
              <a:ext cx="285750" cy="255588"/>
            </a:xfrm>
            <a:custGeom>
              <a:avLst/>
              <a:gdLst>
                <a:gd name="T0" fmla="*/ 141988 w 161"/>
                <a:gd name="T1" fmla="*/ 55022 h 144"/>
                <a:gd name="T2" fmla="*/ 70994 w 161"/>
                <a:gd name="T3" fmla="*/ 1775 h 144"/>
                <a:gd name="T4" fmla="*/ 5325 w 161"/>
                <a:gd name="T5" fmla="*/ 88746 h 144"/>
                <a:gd name="T6" fmla="*/ 140213 w 161"/>
                <a:gd name="T7" fmla="*/ 255588 h 144"/>
                <a:gd name="T8" fmla="*/ 280425 w 161"/>
                <a:gd name="T9" fmla="*/ 90521 h 144"/>
                <a:gd name="T10" fmla="*/ 214756 w 161"/>
                <a:gd name="T11" fmla="*/ 3550 h 144"/>
                <a:gd name="T12" fmla="*/ 141988 w 161"/>
                <a:gd name="T13" fmla="*/ 55022 h 144"/>
                <a:gd name="T14" fmla="*/ 0 60000 65536"/>
                <a:gd name="T15" fmla="*/ 0 60000 65536"/>
                <a:gd name="T16" fmla="*/ 0 60000 65536"/>
                <a:gd name="T17" fmla="*/ 0 60000 65536"/>
                <a:gd name="T18" fmla="*/ 0 60000 65536"/>
                <a:gd name="T19" fmla="*/ 0 60000 65536"/>
                <a:gd name="T20" fmla="*/ 0 60000 65536"/>
                <a:gd name="T21" fmla="*/ 0 w 161"/>
                <a:gd name="T22" fmla="*/ 0 h 144"/>
                <a:gd name="T23" fmla="*/ 161 w 161"/>
                <a:gd name="T24" fmla="*/ 144 h 14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61" h="144">
                  <a:moveTo>
                    <a:pt x="80" y="31"/>
                  </a:moveTo>
                  <a:cubicBezTo>
                    <a:pt x="73" y="11"/>
                    <a:pt x="60" y="0"/>
                    <a:pt x="40" y="1"/>
                  </a:cubicBezTo>
                  <a:cubicBezTo>
                    <a:pt x="11" y="3"/>
                    <a:pt x="0" y="23"/>
                    <a:pt x="3" y="50"/>
                  </a:cubicBezTo>
                  <a:cubicBezTo>
                    <a:pt x="6" y="83"/>
                    <a:pt x="49" y="103"/>
                    <a:pt x="79" y="144"/>
                  </a:cubicBezTo>
                  <a:cubicBezTo>
                    <a:pt x="110" y="103"/>
                    <a:pt x="154" y="84"/>
                    <a:pt x="158" y="51"/>
                  </a:cubicBezTo>
                  <a:cubicBezTo>
                    <a:pt x="161" y="24"/>
                    <a:pt x="150" y="4"/>
                    <a:pt x="121" y="2"/>
                  </a:cubicBezTo>
                  <a:cubicBezTo>
                    <a:pt x="101" y="0"/>
                    <a:pt x="89" y="11"/>
                    <a:pt x="80" y="31"/>
                  </a:cubicBezTo>
                  <a:close/>
                </a:path>
              </a:pathLst>
            </a:custGeom>
            <a:solidFill>
              <a:schemeClr val="accent2"/>
            </a:solidFill>
            <a:ln>
              <a:noFill/>
            </a:ln>
          </p:spPr>
          <p:txBody>
            <a:bodyPr/>
            <a:lstStyle/>
            <a:p>
              <a:endParaRPr lang="zh-CN" altLang="en-US"/>
            </a:p>
          </p:txBody>
        </p:sp>
      </p:grpSp>
      <p:grpSp>
        <p:nvGrpSpPr>
          <p:cNvPr id="20" name="组合 19"/>
          <p:cNvGrpSpPr/>
          <p:nvPr/>
        </p:nvGrpSpPr>
        <p:grpSpPr>
          <a:xfrm>
            <a:off x="3222625" y="1601788"/>
            <a:ext cx="1376363" cy="1122362"/>
            <a:chOff x="3222625" y="1601788"/>
            <a:chExt cx="1376363" cy="1122362"/>
          </a:xfrm>
        </p:grpSpPr>
        <p:sp>
          <p:nvSpPr>
            <p:cNvPr id="21" name="Freeform 9"/>
            <p:cNvSpPr>
              <a:spLocks noEditPoints="1" noChangeArrowheads="1"/>
            </p:cNvSpPr>
            <p:nvPr/>
          </p:nvSpPr>
          <p:spPr bwMode="auto">
            <a:xfrm>
              <a:off x="3222625" y="1601788"/>
              <a:ext cx="476250" cy="474662"/>
            </a:xfrm>
            <a:custGeom>
              <a:avLst/>
              <a:gdLst>
                <a:gd name="T0" fmla="*/ 470919 w 268"/>
                <a:gd name="T1" fmla="*/ 279108 h 267"/>
                <a:gd name="T2" fmla="*/ 236348 w 268"/>
                <a:gd name="T3" fmla="*/ 474662 h 267"/>
                <a:gd name="T4" fmla="*/ 1777 w 268"/>
                <a:gd name="T5" fmla="*/ 236442 h 267"/>
                <a:gd name="T6" fmla="*/ 5331 w 268"/>
                <a:gd name="T7" fmla="*/ 195554 h 267"/>
                <a:gd name="T8" fmla="*/ 239902 w 268"/>
                <a:gd name="T9" fmla="*/ 1778 h 267"/>
                <a:gd name="T10" fmla="*/ 474473 w 268"/>
                <a:gd name="T11" fmla="*/ 239998 h 267"/>
                <a:gd name="T12" fmla="*/ 470919 w 268"/>
                <a:gd name="T13" fmla="*/ 279108 h 267"/>
                <a:gd name="T14" fmla="*/ 10662 w 268"/>
                <a:gd name="T15" fmla="*/ 197331 h 267"/>
                <a:gd name="T16" fmla="*/ 7108 w 268"/>
                <a:gd name="T17" fmla="*/ 236442 h 267"/>
                <a:gd name="T18" fmla="*/ 236348 w 268"/>
                <a:gd name="T19" fmla="*/ 469329 h 267"/>
                <a:gd name="T20" fmla="*/ 465588 w 268"/>
                <a:gd name="T21" fmla="*/ 277331 h 267"/>
                <a:gd name="T22" fmla="*/ 469142 w 268"/>
                <a:gd name="T23" fmla="*/ 239998 h 267"/>
                <a:gd name="T24" fmla="*/ 239902 w 268"/>
                <a:gd name="T25" fmla="*/ 7111 h 267"/>
                <a:gd name="T26" fmla="*/ 10662 w 268"/>
                <a:gd name="T27" fmla="*/ 197331 h 267"/>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68"/>
                <a:gd name="T43" fmla="*/ 0 h 267"/>
                <a:gd name="T44" fmla="*/ 268 w 268"/>
                <a:gd name="T45" fmla="*/ 267 h 267"/>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68" h="267">
                  <a:moveTo>
                    <a:pt x="265" y="157"/>
                  </a:moveTo>
                  <a:cubicBezTo>
                    <a:pt x="254" y="221"/>
                    <a:pt x="198" y="267"/>
                    <a:pt x="133" y="267"/>
                  </a:cubicBezTo>
                  <a:cubicBezTo>
                    <a:pt x="60" y="266"/>
                    <a:pt x="0" y="206"/>
                    <a:pt x="1" y="133"/>
                  </a:cubicBezTo>
                  <a:cubicBezTo>
                    <a:pt x="1" y="125"/>
                    <a:pt x="2" y="118"/>
                    <a:pt x="3" y="110"/>
                  </a:cubicBezTo>
                  <a:cubicBezTo>
                    <a:pt x="14" y="46"/>
                    <a:pt x="70" y="0"/>
                    <a:pt x="135" y="1"/>
                  </a:cubicBezTo>
                  <a:cubicBezTo>
                    <a:pt x="208" y="1"/>
                    <a:pt x="268" y="61"/>
                    <a:pt x="267" y="135"/>
                  </a:cubicBezTo>
                  <a:cubicBezTo>
                    <a:pt x="267" y="142"/>
                    <a:pt x="266" y="150"/>
                    <a:pt x="265" y="157"/>
                  </a:cubicBezTo>
                  <a:close/>
                  <a:moveTo>
                    <a:pt x="6" y="111"/>
                  </a:moveTo>
                  <a:cubicBezTo>
                    <a:pt x="4" y="118"/>
                    <a:pt x="4" y="125"/>
                    <a:pt x="4" y="133"/>
                  </a:cubicBezTo>
                  <a:cubicBezTo>
                    <a:pt x="3" y="205"/>
                    <a:pt x="61" y="263"/>
                    <a:pt x="133" y="264"/>
                  </a:cubicBezTo>
                  <a:cubicBezTo>
                    <a:pt x="197" y="264"/>
                    <a:pt x="251" y="219"/>
                    <a:pt x="262" y="156"/>
                  </a:cubicBezTo>
                  <a:cubicBezTo>
                    <a:pt x="263" y="149"/>
                    <a:pt x="264" y="142"/>
                    <a:pt x="264" y="135"/>
                  </a:cubicBezTo>
                  <a:cubicBezTo>
                    <a:pt x="265" y="63"/>
                    <a:pt x="207" y="4"/>
                    <a:pt x="135" y="4"/>
                  </a:cubicBezTo>
                  <a:cubicBezTo>
                    <a:pt x="71" y="3"/>
                    <a:pt x="17" y="48"/>
                    <a:pt x="6" y="111"/>
                  </a:cubicBezTo>
                  <a:close/>
                </a:path>
              </a:pathLst>
            </a:custGeom>
            <a:solidFill>
              <a:schemeClr val="tx1"/>
            </a:solidFill>
            <a:ln>
              <a:noFill/>
            </a:ln>
          </p:spPr>
          <p:txBody>
            <a:bodyPr/>
            <a:lstStyle/>
            <a:p>
              <a:endParaRPr lang="zh-CN" altLang="en-US"/>
            </a:p>
          </p:txBody>
        </p:sp>
        <p:sp>
          <p:nvSpPr>
            <p:cNvPr id="22" name="Freeform 10"/>
            <p:cNvSpPr>
              <a:spLocks noChangeArrowheads="1"/>
            </p:cNvSpPr>
            <p:nvPr/>
          </p:nvSpPr>
          <p:spPr bwMode="auto">
            <a:xfrm>
              <a:off x="3244850" y="1622425"/>
              <a:ext cx="430213" cy="431800"/>
            </a:xfrm>
            <a:custGeom>
              <a:avLst/>
              <a:gdLst>
                <a:gd name="T0" fmla="*/ 216884 w 242"/>
                <a:gd name="T1" fmla="*/ 1777 h 243"/>
                <a:gd name="T2" fmla="*/ 430213 w 242"/>
                <a:gd name="T3" fmla="*/ 216788 h 243"/>
                <a:gd name="T4" fmla="*/ 213329 w 242"/>
                <a:gd name="T5" fmla="*/ 430023 h 243"/>
                <a:gd name="T6" fmla="*/ 0 w 242"/>
                <a:gd name="T7" fmla="*/ 215012 h 243"/>
                <a:gd name="T8" fmla="*/ 216884 w 242"/>
                <a:gd name="T9" fmla="*/ 1777 h 243"/>
                <a:gd name="T10" fmla="*/ 0 60000 65536"/>
                <a:gd name="T11" fmla="*/ 0 60000 65536"/>
                <a:gd name="T12" fmla="*/ 0 60000 65536"/>
                <a:gd name="T13" fmla="*/ 0 60000 65536"/>
                <a:gd name="T14" fmla="*/ 0 60000 65536"/>
                <a:gd name="T15" fmla="*/ 0 w 242"/>
                <a:gd name="T16" fmla="*/ 0 h 243"/>
                <a:gd name="T17" fmla="*/ 242 w 242"/>
                <a:gd name="T18" fmla="*/ 243 h 243"/>
              </a:gdLst>
              <a:ahLst/>
              <a:cxnLst>
                <a:cxn ang="T10">
                  <a:pos x="T0" y="T1"/>
                </a:cxn>
                <a:cxn ang="T11">
                  <a:pos x="T2" y="T3"/>
                </a:cxn>
                <a:cxn ang="T12">
                  <a:pos x="T4" y="T5"/>
                </a:cxn>
                <a:cxn ang="T13">
                  <a:pos x="T6" y="T7"/>
                </a:cxn>
                <a:cxn ang="T14">
                  <a:pos x="T8" y="T9"/>
                </a:cxn>
              </a:cxnLst>
              <a:rect l="T15" t="T16" r="T17" b="T18"/>
              <a:pathLst>
                <a:path w="242" h="243">
                  <a:moveTo>
                    <a:pt x="122" y="1"/>
                  </a:moveTo>
                  <a:cubicBezTo>
                    <a:pt x="188" y="1"/>
                    <a:pt x="242" y="56"/>
                    <a:pt x="242" y="122"/>
                  </a:cubicBezTo>
                  <a:cubicBezTo>
                    <a:pt x="241" y="189"/>
                    <a:pt x="187" y="243"/>
                    <a:pt x="120" y="242"/>
                  </a:cubicBezTo>
                  <a:cubicBezTo>
                    <a:pt x="53" y="242"/>
                    <a:pt x="0" y="188"/>
                    <a:pt x="0" y="121"/>
                  </a:cubicBezTo>
                  <a:cubicBezTo>
                    <a:pt x="1" y="54"/>
                    <a:pt x="55" y="0"/>
                    <a:pt x="122" y="1"/>
                  </a:cubicBezTo>
                  <a:close/>
                </a:path>
              </a:pathLst>
            </a:custGeom>
            <a:solidFill>
              <a:schemeClr val="tx1"/>
            </a:solidFill>
            <a:ln>
              <a:noFill/>
            </a:ln>
          </p:spPr>
          <p:txBody>
            <a:bodyPr/>
            <a:lstStyle/>
            <a:p>
              <a:endParaRPr lang="zh-CN" altLang="en-US"/>
            </a:p>
          </p:txBody>
        </p:sp>
        <p:sp>
          <p:nvSpPr>
            <p:cNvPr id="23" name="Freeform 27"/>
            <p:cNvSpPr>
              <a:spLocks noChangeArrowheads="1"/>
            </p:cNvSpPr>
            <p:nvPr/>
          </p:nvSpPr>
          <p:spPr bwMode="auto">
            <a:xfrm>
              <a:off x="3667125" y="2041525"/>
              <a:ext cx="931863" cy="682625"/>
            </a:xfrm>
            <a:custGeom>
              <a:avLst/>
              <a:gdLst>
                <a:gd name="T0" fmla="*/ 927411 w 628"/>
                <a:gd name="T1" fmla="*/ 682625 h 608"/>
                <a:gd name="T2" fmla="*/ 0 w 628"/>
                <a:gd name="T3" fmla="*/ 3368 h 608"/>
                <a:gd name="T4" fmla="*/ 4452 w 628"/>
                <a:gd name="T5" fmla="*/ 0 h 608"/>
                <a:gd name="T6" fmla="*/ 931863 w 628"/>
                <a:gd name="T7" fmla="*/ 678134 h 608"/>
                <a:gd name="T8" fmla="*/ 927411 w 628"/>
                <a:gd name="T9" fmla="*/ 682625 h 608"/>
                <a:gd name="T10" fmla="*/ 0 60000 65536"/>
                <a:gd name="T11" fmla="*/ 0 60000 65536"/>
                <a:gd name="T12" fmla="*/ 0 60000 65536"/>
                <a:gd name="T13" fmla="*/ 0 60000 65536"/>
                <a:gd name="T14" fmla="*/ 0 60000 65536"/>
                <a:gd name="T15" fmla="*/ 0 w 628"/>
                <a:gd name="T16" fmla="*/ 0 h 608"/>
                <a:gd name="T17" fmla="*/ 628 w 628"/>
                <a:gd name="T18" fmla="*/ 608 h 608"/>
              </a:gdLst>
              <a:ahLst/>
              <a:cxnLst>
                <a:cxn ang="T10">
                  <a:pos x="T0" y="T1"/>
                </a:cxn>
                <a:cxn ang="T11">
                  <a:pos x="T2" y="T3"/>
                </a:cxn>
                <a:cxn ang="T12">
                  <a:pos x="T4" y="T5"/>
                </a:cxn>
                <a:cxn ang="T13">
                  <a:pos x="T6" y="T7"/>
                </a:cxn>
                <a:cxn ang="T14">
                  <a:pos x="T8" y="T9"/>
                </a:cxn>
              </a:cxnLst>
              <a:rect l="T15" t="T16" r="T17" b="T18"/>
              <a:pathLst>
                <a:path w="628" h="608">
                  <a:moveTo>
                    <a:pt x="625" y="608"/>
                  </a:moveTo>
                  <a:lnTo>
                    <a:pt x="0" y="3"/>
                  </a:lnTo>
                  <a:lnTo>
                    <a:pt x="3" y="0"/>
                  </a:lnTo>
                  <a:lnTo>
                    <a:pt x="628" y="604"/>
                  </a:lnTo>
                  <a:lnTo>
                    <a:pt x="625" y="608"/>
                  </a:lnTo>
                  <a:close/>
                </a:path>
              </a:pathLst>
            </a:custGeom>
            <a:solidFill>
              <a:schemeClr val="tx1"/>
            </a:solidFill>
            <a:ln>
              <a:noFill/>
            </a:ln>
          </p:spPr>
          <p:txBody>
            <a:bodyPr/>
            <a:lstStyle/>
            <a:p>
              <a:endParaRPr lang="zh-CN" altLang="en-US"/>
            </a:p>
          </p:txBody>
        </p:sp>
        <p:sp>
          <p:nvSpPr>
            <p:cNvPr id="24" name="Freeform 28"/>
            <p:cNvSpPr>
              <a:spLocks noChangeArrowheads="1"/>
            </p:cNvSpPr>
            <p:nvPr/>
          </p:nvSpPr>
          <p:spPr bwMode="auto">
            <a:xfrm>
              <a:off x="3654425" y="2025650"/>
              <a:ext cx="25400" cy="25400"/>
            </a:xfrm>
            <a:custGeom>
              <a:avLst/>
              <a:gdLst>
                <a:gd name="T0" fmla="*/ 14514 w 14"/>
                <a:gd name="T1" fmla="*/ 1814 h 14"/>
                <a:gd name="T2" fmla="*/ 23586 w 14"/>
                <a:gd name="T3" fmla="*/ 14514 h 14"/>
                <a:gd name="T4" fmla="*/ 10886 w 14"/>
                <a:gd name="T5" fmla="*/ 23586 h 14"/>
                <a:gd name="T6" fmla="*/ 1814 w 14"/>
                <a:gd name="T7" fmla="*/ 10886 h 14"/>
                <a:gd name="T8" fmla="*/ 14514 w 14"/>
                <a:gd name="T9" fmla="*/ 1814 h 14"/>
                <a:gd name="T10" fmla="*/ 0 60000 65536"/>
                <a:gd name="T11" fmla="*/ 0 60000 65536"/>
                <a:gd name="T12" fmla="*/ 0 60000 65536"/>
                <a:gd name="T13" fmla="*/ 0 60000 65536"/>
                <a:gd name="T14" fmla="*/ 0 60000 65536"/>
                <a:gd name="T15" fmla="*/ 0 w 14"/>
                <a:gd name="T16" fmla="*/ 0 h 14"/>
                <a:gd name="T17" fmla="*/ 14 w 14"/>
                <a:gd name="T18" fmla="*/ 14 h 14"/>
              </a:gdLst>
              <a:ahLst/>
              <a:cxnLst>
                <a:cxn ang="T10">
                  <a:pos x="T0" y="T1"/>
                </a:cxn>
                <a:cxn ang="T11">
                  <a:pos x="T2" y="T3"/>
                </a:cxn>
                <a:cxn ang="T12">
                  <a:pos x="T4" y="T5"/>
                </a:cxn>
                <a:cxn ang="T13">
                  <a:pos x="T6" y="T7"/>
                </a:cxn>
                <a:cxn ang="T14">
                  <a:pos x="T8" y="T9"/>
                </a:cxn>
              </a:cxnLst>
              <a:rect l="T15" t="T16" r="T17" b="T18"/>
              <a:pathLst>
                <a:path w="14" h="14">
                  <a:moveTo>
                    <a:pt x="8" y="1"/>
                  </a:moveTo>
                  <a:cubicBezTo>
                    <a:pt x="12" y="2"/>
                    <a:pt x="14" y="5"/>
                    <a:pt x="13" y="8"/>
                  </a:cubicBezTo>
                  <a:cubicBezTo>
                    <a:pt x="13" y="12"/>
                    <a:pt x="10" y="14"/>
                    <a:pt x="6" y="13"/>
                  </a:cubicBezTo>
                  <a:cubicBezTo>
                    <a:pt x="3" y="13"/>
                    <a:pt x="0" y="10"/>
                    <a:pt x="1" y="6"/>
                  </a:cubicBezTo>
                  <a:cubicBezTo>
                    <a:pt x="2" y="3"/>
                    <a:pt x="5" y="0"/>
                    <a:pt x="8" y="1"/>
                  </a:cubicBezTo>
                  <a:close/>
                </a:path>
              </a:pathLst>
            </a:custGeom>
            <a:solidFill>
              <a:schemeClr val="tx1"/>
            </a:solidFill>
            <a:ln>
              <a:noFill/>
            </a:ln>
          </p:spPr>
          <p:txBody>
            <a:bodyPr/>
            <a:lstStyle/>
            <a:p>
              <a:endParaRPr lang="zh-CN" altLang="en-US"/>
            </a:p>
          </p:txBody>
        </p:sp>
        <p:sp>
          <p:nvSpPr>
            <p:cNvPr id="25" name="Freeform 46"/>
            <p:cNvSpPr>
              <a:spLocks noEditPoints="1" noChangeArrowheads="1"/>
            </p:cNvSpPr>
            <p:nvPr/>
          </p:nvSpPr>
          <p:spPr bwMode="auto">
            <a:xfrm>
              <a:off x="3376613" y="1692275"/>
              <a:ext cx="166687" cy="292100"/>
            </a:xfrm>
            <a:custGeom>
              <a:avLst/>
              <a:gdLst>
                <a:gd name="T0" fmla="*/ 147181 w 94"/>
                <a:gd name="T1" fmla="*/ 0 h 165"/>
                <a:gd name="T2" fmla="*/ 17733 w 94"/>
                <a:gd name="T3" fmla="*/ 0 h 165"/>
                <a:gd name="T4" fmla="*/ 0 w 94"/>
                <a:gd name="T5" fmla="*/ 19473 h 165"/>
                <a:gd name="T6" fmla="*/ 0 w 94"/>
                <a:gd name="T7" fmla="*/ 272627 h 165"/>
                <a:gd name="T8" fmla="*/ 17733 w 94"/>
                <a:gd name="T9" fmla="*/ 292100 h 165"/>
                <a:gd name="T10" fmla="*/ 147181 w 94"/>
                <a:gd name="T11" fmla="*/ 292100 h 165"/>
                <a:gd name="T12" fmla="*/ 166687 w 94"/>
                <a:gd name="T13" fmla="*/ 272627 h 165"/>
                <a:gd name="T14" fmla="*/ 166687 w 94"/>
                <a:gd name="T15" fmla="*/ 19473 h 165"/>
                <a:gd name="T16" fmla="*/ 147181 w 94"/>
                <a:gd name="T17" fmla="*/ 0 h 165"/>
                <a:gd name="T18" fmla="*/ 56745 w 94"/>
                <a:gd name="T19" fmla="*/ 21244 h 165"/>
                <a:gd name="T20" fmla="*/ 109942 w 94"/>
                <a:gd name="T21" fmla="*/ 21244 h 165"/>
                <a:gd name="T22" fmla="*/ 109942 w 94"/>
                <a:gd name="T23" fmla="*/ 28325 h 165"/>
                <a:gd name="T24" fmla="*/ 56745 w 94"/>
                <a:gd name="T25" fmla="*/ 28325 h 165"/>
                <a:gd name="T26" fmla="*/ 56745 w 94"/>
                <a:gd name="T27" fmla="*/ 21244 h 165"/>
                <a:gd name="T28" fmla="*/ 83344 w 94"/>
                <a:gd name="T29" fmla="*/ 279708 h 165"/>
                <a:gd name="T30" fmla="*/ 72704 w 94"/>
                <a:gd name="T31" fmla="*/ 269086 h 165"/>
                <a:gd name="T32" fmla="*/ 83344 w 94"/>
                <a:gd name="T33" fmla="*/ 260235 h 165"/>
                <a:gd name="T34" fmla="*/ 93983 w 94"/>
                <a:gd name="T35" fmla="*/ 269086 h 165"/>
                <a:gd name="T36" fmla="*/ 83344 w 94"/>
                <a:gd name="T37" fmla="*/ 279708 h 165"/>
                <a:gd name="T38" fmla="*/ 154274 w 94"/>
                <a:gd name="T39" fmla="*/ 244302 h 165"/>
                <a:gd name="T40" fmla="*/ 12413 w 94"/>
                <a:gd name="T41" fmla="*/ 244302 h 165"/>
                <a:gd name="T42" fmla="*/ 12413 w 94"/>
                <a:gd name="T43" fmla="*/ 46028 h 165"/>
                <a:gd name="T44" fmla="*/ 154274 w 94"/>
                <a:gd name="T45" fmla="*/ 46028 h 165"/>
                <a:gd name="T46" fmla="*/ 154274 w 94"/>
                <a:gd name="T47" fmla="*/ 244302 h 165"/>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94"/>
                <a:gd name="T73" fmla="*/ 0 h 165"/>
                <a:gd name="T74" fmla="*/ 94 w 94"/>
                <a:gd name="T75" fmla="*/ 165 h 165"/>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94" h="165">
                  <a:moveTo>
                    <a:pt x="83" y="0"/>
                  </a:moveTo>
                  <a:cubicBezTo>
                    <a:pt x="10" y="0"/>
                    <a:pt x="10" y="0"/>
                    <a:pt x="10" y="0"/>
                  </a:cubicBezTo>
                  <a:cubicBezTo>
                    <a:pt x="5" y="0"/>
                    <a:pt x="0" y="5"/>
                    <a:pt x="0" y="11"/>
                  </a:cubicBezTo>
                  <a:cubicBezTo>
                    <a:pt x="0" y="154"/>
                    <a:pt x="0" y="154"/>
                    <a:pt x="0" y="154"/>
                  </a:cubicBezTo>
                  <a:cubicBezTo>
                    <a:pt x="0" y="160"/>
                    <a:pt x="5" y="165"/>
                    <a:pt x="10" y="165"/>
                  </a:cubicBezTo>
                  <a:cubicBezTo>
                    <a:pt x="83" y="165"/>
                    <a:pt x="83" y="165"/>
                    <a:pt x="83" y="165"/>
                  </a:cubicBezTo>
                  <a:cubicBezTo>
                    <a:pt x="89" y="165"/>
                    <a:pt x="94" y="160"/>
                    <a:pt x="94" y="154"/>
                  </a:cubicBezTo>
                  <a:cubicBezTo>
                    <a:pt x="94" y="11"/>
                    <a:pt x="94" y="11"/>
                    <a:pt x="94" y="11"/>
                  </a:cubicBezTo>
                  <a:cubicBezTo>
                    <a:pt x="94" y="5"/>
                    <a:pt x="89" y="0"/>
                    <a:pt x="83" y="0"/>
                  </a:cubicBezTo>
                  <a:close/>
                  <a:moveTo>
                    <a:pt x="32" y="12"/>
                  </a:moveTo>
                  <a:cubicBezTo>
                    <a:pt x="62" y="12"/>
                    <a:pt x="62" y="12"/>
                    <a:pt x="62" y="12"/>
                  </a:cubicBezTo>
                  <a:cubicBezTo>
                    <a:pt x="62" y="16"/>
                    <a:pt x="62" y="16"/>
                    <a:pt x="62" y="16"/>
                  </a:cubicBezTo>
                  <a:cubicBezTo>
                    <a:pt x="32" y="16"/>
                    <a:pt x="32" y="16"/>
                    <a:pt x="32" y="16"/>
                  </a:cubicBezTo>
                  <a:lnTo>
                    <a:pt x="32" y="12"/>
                  </a:lnTo>
                  <a:close/>
                  <a:moveTo>
                    <a:pt x="47" y="158"/>
                  </a:moveTo>
                  <a:cubicBezTo>
                    <a:pt x="44" y="158"/>
                    <a:pt x="41" y="156"/>
                    <a:pt x="41" y="152"/>
                  </a:cubicBezTo>
                  <a:cubicBezTo>
                    <a:pt x="41" y="149"/>
                    <a:pt x="44" y="147"/>
                    <a:pt x="47" y="147"/>
                  </a:cubicBezTo>
                  <a:cubicBezTo>
                    <a:pt x="50" y="147"/>
                    <a:pt x="53" y="149"/>
                    <a:pt x="53" y="152"/>
                  </a:cubicBezTo>
                  <a:cubicBezTo>
                    <a:pt x="53" y="156"/>
                    <a:pt x="50" y="158"/>
                    <a:pt x="47" y="158"/>
                  </a:cubicBezTo>
                  <a:close/>
                  <a:moveTo>
                    <a:pt x="87" y="138"/>
                  </a:moveTo>
                  <a:cubicBezTo>
                    <a:pt x="7" y="138"/>
                    <a:pt x="7" y="138"/>
                    <a:pt x="7" y="138"/>
                  </a:cubicBezTo>
                  <a:cubicBezTo>
                    <a:pt x="7" y="26"/>
                    <a:pt x="7" y="26"/>
                    <a:pt x="7" y="26"/>
                  </a:cubicBezTo>
                  <a:cubicBezTo>
                    <a:pt x="87" y="26"/>
                    <a:pt x="87" y="26"/>
                    <a:pt x="87" y="26"/>
                  </a:cubicBezTo>
                  <a:lnTo>
                    <a:pt x="87" y="138"/>
                  </a:lnTo>
                  <a:close/>
                </a:path>
              </a:pathLst>
            </a:custGeom>
            <a:solidFill>
              <a:schemeClr val="accent2"/>
            </a:solidFill>
            <a:ln>
              <a:noFill/>
            </a:ln>
          </p:spPr>
          <p:txBody>
            <a:bodyPr/>
            <a:lstStyle/>
            <a:p>
              <a:endParaRPr lang="zh-CN" altLang="en-US"/>
            </a:p>
          </p:txBody>
        </p:sp>
      </p:grpSp>
      <p:grpSp>
        <p:nvGrpSpPr>
          <p:cNvPr id="29" name="组合 28"/>
          <p:cNvGrpSpPr/>
          <p:nvPr/>
        </p:nvGrpSpPr>
        <p:grpSpPr>
          <a:xfrm>
            <a:off x="4017963" y="2720975"/>
            <a:ext cx="581025" cy="1492250"/>
            <a:chOff x="4017963" y="2720975"/>
            <a:chExt cx="581025" cy="1492250"/>
          </a:xfrm>
        </p:grpSpPr>
        <p:sp>
          <p:nvSpPr>
            <p:cNvPr id="30" name="Freeform 15"/>
            <p:cNvSpPr>
              <a:spLocks noEditPoints="1" noChangeArrowheads="1"/>
            </p:cNvSpPr>
            <p:nvPr/>
          </p:nvSpPr>
          <p:spPr bwMode="auto">
            <a:xfrm>
              <a:off x="4017963" y="3690938"/>
              <a:ext cx="539750" cy="522287"/>
            </a:xfrm>
            <a:custGeom>
              <a:avLst/>
              <a:gdLst>
                <a:gd name="T0" fmla="*/ 189978 w 304"/>
                <a:gd name="T1" fmla="*/ 38950 h 295"/>
                <a:gd name="T2" fmla="*/ 475832 w 304"/>
                <a:gd name="T3" fmla="*/ 143408 h 295"/>
                <a:gd name="T4" fmla="*/ 387058 w 304"/>
                <a:gd name="T5" fmla="*/ 465632 h 295"/>
                <a:gd name="T6" fmla="*/ 351548 w 304"/>
                <a:gd name="T7" fmla="*/ 481566 h 295"/>
                <a:gd name="T8" fmla="*/ 65693 w 304"/>
                <a:gd name="T9" fmla="*/ 377109 h 295"/>
                <a:gd name="T10" fmla="*/ 152692 w 304"/>
                <a:gd name="T11" fmla="*/ 56655 h 295"/>
                <a:gd name="T12" fmla="*/ 189978 w 304"/>
                <a:gd name="T13" fmla="*/ 38950 h 295"/>
                <a:gd name="T14" fmla="*/ 349772 w 304"/>
                <a:gd name="T15" fmla="*/ 478025 h 295"/>
                <a:gd name="T16" fmla="*/ 385282 w 304"/>
                <a:gd name="T17" fmla="*/ 460321 h 295"/>
                <a:gd name="T18" fmla="*/ 470506 w 304"/>
                <a:gd name="T19" fmla="*/ 146949 h 295"/>
                <a:gd name="T20" fmla="*/ 191753 w 304"/>
                <a:gd name="T21" fmla="*/ 44262 h 295"/>
                <a:gd name="T22" fmla="*/ 156243 w 304"/>
                <a:gd name="T23" fmla="*/ 60196 h 295"/>
                <a:gd name="T24" fmla="*/ 69244 w 304"/>
                <a:gd name="T25" fmla="*/ 375338 h 295"/>
                <a:gd name="T26" fmla="*/ 349772 w 304"/>
                <a:gd name="T27" fmla="*/ 478025 h 295"/>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304"/>
                <a:gd name="T43" fmla="*/ 0 h 295"/>
                <a:gd name="T44" fmla="*/ 304 w 304"/>
                <a:gd name="T45" fmla="*/ 295 h 295"/>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304" h="295">
                  <a:moveTo>
                    <a:pt x="107" y="22"/>
                  </a:moveTo>
                  <a:cubicBezTo>
                    <a:pt x="168" y="0"/>
                    <a:pt x="236" y="25"/>
                    <a:pt x="268" y="81"/>
                  </a:cubicBezTo>
                  <a:cubicBezTo>
                    <a:pt x="304" y="145"/>
                    <a:pt x="282" y="227"/>
                    <a:pt x="218" y="263"/>
                  </a:cubicBezTo>
                  <a:cubicBezTo>
                    <a:pt x="212" y="267"/>
                    <a:pt x="205" y="270"/>
                    <a:pt x="198" y="272"/>
                  </a:cubicBezTo>
                  <a:cubicBezTo>
                    <a:pt x="137" y="295"/>
                    <a:pt x="69" y="270"/>
                    <a:pt x="37" y="213"/>
                  </a:cubicBezTo>
                  <a:cubicBezTo>
                    <a:pt x="0" y="149"/>
                    <a:pt x="23" y="68"/>
                    <a:pt x="86" y="32"/>
                  </a:cubicBezTo>
                  <a:cubicBezTo>
                    <a:pt x="93" y="28"/>
                    <a:pt x="100" y="25"/>
                    <a:pt x="107" y="22"/>
                  </a:cubicBezTo>
                  <a:close/>
                  <a:moveTo>
                    <a:pt x="197" y="270"/>
                  </a:moveTo>
                  <a:cubicBezTo>
                    <a:pt x="204" y="267"/>
                    <a:pt x="210" y="264"/>
                    <a:pt x="217" y="260"/>
                  </a:cubicBezTo>
                  <a:cubicBezTo>
                    <a:pt x="279" y="225"/>
                    <a:pt x="301" y="145"/>
                    <a:pt x="265" y="83"/>
                  </a:cubicBezTo>
                  <a:cubicBezTo>
                    <a:pt x="234" y="28"/>
                    <a:pt x="168" y="3"/>
                    <a:pt x="108" y="25"/>
                  </a:cubicBezTo>
                  <a:cubicBezTo>
                    <a:pt x="101" y="27"/>
                    <a:pt x="94" y="30"/>
                    <a:pt x="88" y="34"/>
                  </a:cubicBezTo>
                  <a:cubicBezTo>
                    <a:pt x="25" y="70"/>
                    <a:pt x="4" y="149"/>
                    <a:pt x="39" y="212"/>
                  </a:cubicBezTo>
                  <a:cubicBezTo>
                    <a:pt x="71" y="267"/>
                    <a:pt x="137" y="291"/>
                    <a:pt x="197" y="270"/>
                  </a:cubicBezTo>
                  <a:close/>
                </a:path>
              </a:pathLst>
            </a:custGeom>
            <a:solidFill>
              <a:schemeClr val="tx1"/>
            </a:solidFill>
            <a:ln>
              <a:noFill/>
            </a:ln>
          </p:spPr>
          <p:txBody>
            <a:bodyPr/>
            <a:lstStyle/>
            <a:p>
              <a:endParaRPr lang="zh-CN" altLang="en-US"/>
            </a:p>
          </p:txBody>
        </p:sp>
        <p:sp>
          <p:nvSpPr>
            <p:cNvPr id="31" name="Freeform 16"/>
            <p:cNvSpPr>
              <a:spLocks noChangeArrowheads="1"/>
            </p:cNvSpPr>
            <p:nvPr/>
          </p:nvSpPr>
          <p:spPr bwMode="auto">
            <a:xfrm>
              <a:off x="4043363" y="3706813"/>
              <a:ext cx="488950" cy="490537"/>
            </a:xfrm>
            <a:custGeom>
              <a:avLst/>
              <a:gdLst>
                <a:gd name="T0" fmla="*/ 58461 w 276"/>
                <a:gd name="T1" fmla="*/ 351907 h 276"/>
                <a:gd name="T2" fmla="*/ 139953 w 276"/>
                <a:gd name="T3" fmla="*/ 58651 h 276"/>
                <a:gd name="T4" fmla="*/ 430489 w 276"/>
                <a:gd name="T5" fmla="*/ 140407 h 276"/>
                <a:gd name="T6" fmla="*/ 350768 w 276"/>
                <a:gd name="T7" fmla="*/ 431886 h 276"/>
                <a:gd name="T8" fmla="*/ 58461 w 276"/>
                <a:gd name="T9" fmla="*/ 351907 h 276"/>
                <a:gd name="T10" fmla="*/ 0 60000 65536"/>
                <a:gd name="T11" fmla="*/ 0 60000 65536"/>
                <a:gd name="T12" fmla="*/ 0 60000 65536"/>
                <a:gd name="T13" fmla="*/ 0 60000 65536"/>
                <a:gd name="T14" fmla="*/ 0 60000 65536"/>
                <a:gd name="T15" fmla="*/ 0 w 276"/>
                <a:gd name="T16" fmla="*/ 0 h 276"/>
                <a:gd name="T17" fmla="*/ 276 w 276"/>
                <a:gd name="T18" fmla="*/ 276 h 276"/>
              </a:gdLst>
              <a:ahLst/>
              <a:cxnLst>
                <a:cxn ang="T10">
                  <a:pos x="T0" y="T1"/>
                </a:cxn>
                <a:cxn ang="T11">
                  <a:pos x="T2" y="T3"/>
                </a:cxn>
                <a:cxn ang="T12">
                  <a:pos x="T4" y="T5"/>
                </a:cxn>
                <a:cxn ang="T13">
                  <a:pos x="T6" y="T7"/>
                </a:cxn>
                <a:cxn ang="T14">
                  <a:pos x="T8" y="T9"/>
                </a:cxn>
              </a:cxnLst>
              <a:rect l="T15" t="T16" r="T17" b="T18"/>
              <a:pathLst>
                <a:path w="276" h="276">
                  <a:moveTo>
                    <a:pt x="33" y="198"/>
                  </a:moveTo>
                  <a:cubicBezTo>
                    <a:pt x="0" y="140"/>
                    <a:pt x="21" y="66"/>
                    <a:pt x="79" y="33"/>
                  </a:cubicBezTo>
                  <a:cubicBezTo>
                    <a:pt x="137" y="0"/>
                    <a:pt x="210" y="21"/>
                    <a:pt x="243" y="79"/>
                  </a:cubicBezTo>
                  <a:cubicBezTo>
                    <a:pt x="276" y="137"/>
                    <a:pt x="256" y="210"/>
                    <a:pt x="198" y="243"/>
                  </a:cubicBezTo>
                  <a:cubicBezTo>
                    <a:pt x="140" y="276"/>
                    <a:pt x="66" y="256"/>
                    <a:pt x="33" y="198"/>
                  </a:cubicBezTo>
                  <a:close/>
                </a:path>
              </a:pathLst>
            </a:custGeom>
            <a:solidFill>
              <a:schemeClr val="tx1"/>
            </a:solidFill>
            <a:ln>
              <a:noFill/>
            </a:ln>
          </p:spPr>
          <p:txBody>
            <a:bodyPr/>
            <a:lstStyle/>
            <a:p>
              <a:endParaRPr lang="zh-CN" altLang="en-US"/>
            </a:p>
          </p:txBody>
        </p:sp>
        <p:sp>
          <p:nvSpPr>
            <p:cNvPr id="32" name="Freeform 33"/>
            <p:cNvSpPr>
              <a:spLocks noChangeArrowheads="1"/>
            </p:cNvSpPr>
            <p:nvPr/>
          </p:nvSpPr>
          <p:spPr bwMode="auto">
            <a:xfrm>
              <a:off x="4351338" y="2720975"/>
              <a:ext cx="247650" cy="962025"/>
            </a:xfrm>
            <a:custGeom>
              <a:avLst/>
              <a:gdLst>
                <a:gd name="T0" fmla="*/ 4586 w 216"/>
                <a:gd name="T1" fmla="*/ 962025 h 842"/>
                <a:gd name="T2" fmla="*/ 0 w 216"/>
                <a:gd name="T3" fmla="*/ 962025 h 842"/>
                <a:gd name="T4" fmla="*/ 241917 w 216"/>
                <a:gd name="T5" fmla="*/ 0 h 842"/>
                <a:gd name="T6" fmla="*/ 247650 w 216"/>
                <a:gd name="T7" fmla="*/ 0 h 842"/>
                <a:gd name="T8" fmla="*/ 4586 w 216"/>
                <a:gd name="T9" fmla="*/ 962025 h 842"/>
                <a:gd name="T10" fmla="*/ 0 60000 65536"/>
                <a:gd name="T11" fmla="*/ 0 60000 65536"/>
                <a:gd name="T12" fmla="*/ 0 60000 65536"/>
                <a:gd name="T13" fmla="*/ 0 60000 65536"/>
                <a:gd name="T14" fmla="*/ 0 60000 65536"/>
                <a:gd name="T15" fmla="*/ 0 w 216"/>
                <a:gd name="T16" fmla="*/ 0 h 842"/>
                <a:gd name="T17" fmla="*/ 216 w 216"/>
                <a:gd name="T18" fmla="*/ 842 h 842"/>
              </a:gdLst>
              <a:ahLst/>
              <a:cxnLst>
                <a:cxn ang="T10">
                  <a:pos x="T0" y="T1"/>
                </a:cxn>
                <a:cxn ang="T11">
                  <a:pos x="T2" y="T3"/>
                </a:cxn>
                <a:cxn ang="T12">
                  <a:pos x="T4" y="T5"/>
                </a:cxn>
                <a:cxn ang="T13">
                  <a:pos x="T6" y="T7"/>
                </a:cxn>
                <a:cxn ang="T14">
                  <a:pos x="T8" y="T9"/>
                </a:cxn>
              </a:cxnLst>
              <a:rect l="T15" t="T16" r="T17" b="T18"/>
              <a:pathLst>
                <a:path w="216" h="842">
                  <a:moveTo>
                    <a:pt x="4" y="842"/>
                  </a:moveTo>
                  <a:lnTo>
                    <a:pt x="0" y="842"/>
                  </a:lnTo>
                  <a:lnTo>
                    <a:pt x="211" y="0"/>
                  </a:lnTo>
                  <a:lnTo>
                    <a:pt x="216" y="0"/>
                  </a:lnTo>
                  <a:lnTo>
                    <a:pt x="4" y="842"/>
                  </a:lnTo>
                  <a:close/>
                </a:path>
              </a:pathLst>
            </a:custGeom>
            <a:solidFill>
              <a:schemeClr val="tx1"/>
            </a:solidFill>
            <a:ln>
              <a:noFill/>
            </a:ln>
          </p:spPr>
          <p:txBody>
            <a:bodyPr/>
            <a:lstStyle/>
            <a:p>
              <a:endParaRPr lang="zh-CN" altLang="en-US"/>
            </a:p>
          </p:txBody>
        </p:sp>
        <p:sp>
          <p:nvSpPr>
            <p:cNvPr id="33" name="Freeform 34"/>
            <p:cNvSpPr>
              <a:spLocks noChangeArrowheads="1"/>
            </p:cNvSpPr>
            <p:nvPr/>
          </p:nvSpPr>
          <p:spPr bwMode="auto">
            <a:xfrm>
              <a:off x="4344988" y="3660775"/>
              <a:ext cx="23812" cy="23813"/>
            </a:xfrm>
            <a:custGeom>
              <a:avLst/>
              <a:gdLst>
                <a:gd name="T0" fmla="*/ 1701 w 14"/>
                <a:gd name="T1" fmla="*/ 17009 h 14"/>
                <a:gd name="T2" fmla="*/ 8504 w 14"/>
                <a:gd name="T3" fmla="*/ 1701 h 14"/>
                <a:gd name="T4" fmla="*/ 22111 w 14"/>
                <a:gd name="T5" fmla="*/ 8505 h 14"/>
                <a:gd name="T6" fmla="*/ 15308 w 14"/>
                <a:gd name="T7" fmla="*/ 22112 h 14"/>
                <a:gd name="T8" fmla="*/ 1701 w 14"/>
                <a:gd name="T9" fmla="*/ 17009 h 14"/>
                <a:gd name="T10" fmla="*/ 0 60000 65536"/>
                <a:gd name="T11" fmla="*/ 0 60000 65536"/>
                <a:gd name="T12" fmla="*/ 0 60000 65536"/>
                <a:gd name="T13" fmla="*/ 0 60000 65536"/>
                <a:gd name="T14" fmla="*/ 0 60000 65536"/>
                <a:gd name="T15" fmla="*/ 0 w 14"/>
                <a:gd name="T16" fmla="*/ 0 h 14"/>
                <a:gd name="T17" fmla="*/ 14 w 14"/>
                <a:gd name="T18" fmla="*/ 14 h 14"/>
              </a:gdLst>
              <a:ahLst/>
              <a:cxnLst>
                <a:cxn ang="T10">
                  <a:pos x="T0" y="T1"/>
                </a:cxn>
                <a:cxn ang="T11">
                  <a:pos x="T2" y="T3"/>
                </a:cxn>
                <a:cxn ang="T12">
                  <a:pos x="T4" y="T5"/>
                </a:cxn>
                <a:cxn ang="T13">
                  <a:pos x="T6" y="T7"/>
                </a:cxn>
                <a:cxn ang="T14">
                  <a:pos x="T8" y="T9"/>
                </a:cxn>
              </a:cxnLst>
              <a:rect l="T15" t="T16" r="T17" b="T18"/>
              <a:pathLst>
                <a:path w="14" h="14">
                  <a:moveTo>
                    <a:pt x="1" y="10"/>
                  </a:moveTo>
                  <a:cubicBezTo>
                    <a:pt x="0" y="6"/>
                    <a:pt x="2" y="3"/>
                    <a:pt x="5" y="1"/>
                  </a:cubicBezTo>
                  <a:cubicBezTo>
                    <a:pt x="8" y="0"/>
                    <a:pt x="12" y="2"/>
                    <a:pt x="13" y="5"/>
                  </a:cubicBezTo>
                  <a:cubicBezTo>
                    <a:pt x="14" y="9"/>
                    <a:pt x="12" y="12"/>
                    <a:pt x="9" y="13"/>
                  </a:cubicBezTo>
                  <a:cubicBezTo>
                    <a:pt x="6" y="14"/>
                    <a:pt x="2" y="13"/>
                    <a:pt x="1" y="10"/>
                  </a:cubicBezTo>
                  <a:close/>
                </a:path>
              </a:pathLst>
            </a:custGeom>
            <a:solidFill>
              <a:schemeClr val="tx1"/>
            </a:solidFill>
            <a:ln>
              <a:noFill/>
            </a:ln>
          </p:spPr>
          <p:txBody>
            <a:bodyPr/>
            <a:lstStyle/>
            <a:p>
              <a:endParaRPr lang="zh-CN" altLang="en-US"/>
            </a:p>
          </p:txBody>
        </p:sp>
        <p:sp>
          <p:nvSpPr>
            <p:cNvPr id="34" name="Freeform 47"/>
            <p:cNvSpPr>
              <a:spLocks noChangeArrowheads="1"/>
            </p:cNvSpPr>
            <p:nvPr/>
          </p:nvSpPr>
          <p:spPr bwMode="auto">
            <a:xfrm>
              <a:off x="4198938" y="3870325"/>
              <a:ext cx="195262" cy="44450"/>
            </a:xfrm>
            <a:custGeom>
              <a:avLst/>
              <a:gdLst>
                <a:gd name="T0" fmla="*/ 173961 w 110"/>
                <a:gd name="T1" fmla="*/ 0 h 25"/>
                <a:gd name="T2" fmla="*/ 19526 w 110"/>
                <a:gd name="T3" fmla="*/ 0 h 25"/>
                <a:gd name="T4" fmla="*/ 0 w 110"/>
                <a:gd name="T5" fmla="*/ 21336 h 25"/>
                <a:gd name="T6" fmla="*/ 0 w 110"/>
                <a:gd name="T7" fmla="*/ 44450 h 25"/>
                <a:gd name="T8" fmla="*/ 195262 w 110"/>
                <a:gd name="T9" fmla="*/ 44450 h 25"/>
                <a:gd name="T10" fmla="*/ 195262 w 110"/>
                <a:gd name="T11" fmla="*/ 21336 h 25"/>
                <a:gd name="T12" fmla="*/ 173961 w 110"/>
                <a:gd name="T13" fmla="*/ 0 h 25"/>
                <a:gd name="T14" fmla="*/ 0 60000 65536"/>
                <a:gd name="T15" fmla="*/ 0 60000 65536"/>
                <a:gd name="T16" fmla="*/ 0 60000 65536"/>
                <a:gd name="T17" fmla="*/ 0 60000 65536"/>
                <a:gd name="T18" fmla="*/ 0 60000 65536"/>
                <a:gd name="T19" fmla="*/ 0 60000 65536"/>
                <a:gd name="T20" fmla="*/ 0 60000 65536"/>
                <a:gd name="T21" fmla="*/ 0 w 110"/>
                <a:gd name="T22" fmla="*/ 0 h 25"/>
                <a:gd name="T23" fmla="*/ 110 w 110"/>
                <a:gd name="T24" fmla="*/ 25 h 2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10" h="25">
                  <a:moveTo>
                    <a:pt x="98" y="0"/>
                  </a:moveTo>
                  <a:cubicBezTo>
                    <a:pt x="11" y="0"/>
                    <a:pt x="11" y="0"/>
                    <a:pt x="11" y="0"/>
                  </a:cubicBezTo>
                  <a:cubicBezTo>
                    <a:pt x="5" y="0"/>
                    <a:pt x="0" y="5"/>
                    <a:pt x="0" y="12"/>
                  </a:cubicBezTo>
                  <a:cubicBezTo>
                    <a:pt x="0" y="25"/>
                    <a:pt x="0" y="25"/>
                    <a:pt x="0" y="25"/>
                  </a:cubicBezTo>
                  <a:cubicBezTo>
                    <a:pt x="110" y="25"/>
                    <a:pt x="110" y="25"/>
                    <a:pt x="110" y="25"/>
                  </a:cubicBezTo>
                  <a:cubicBezTo>
                    <a:pt x="110" y="12"/>
                    <a:pt x="110" y="12"/>
                    <a:pt x="110" y="12"/>
                  </a:cubicBezTo>
                  <a:cubicBezTo>
                    <a:pt x="110" y="5"/>
                    <a:pt x="105" y="0"/>
                    <a:pt x="98" y="0"/>
                  </a:cubicBezTo>
                  <a:close/>
                </a:path>
              </a:pathLst>
            </a:custGeom>
            <a:solidFill>
              <a:schemeClr val="accent2"/>
            </a:solidFill>
            <a:ln>
              <a:noFill/>
            </a:ln>
          </p:spPr>
          <p:txBody>
            <a:bodyPr/>
            <a:lstStyle/>
            <a:p>
              <a:endParaRPr lang="zh-CN" altLang="en-US"/>
            </a:p>
          </p:txBody>
        </p:sp>
        <p:sp>
          <p:nvSpPr>
            <p:cNvPr id="35" name="Rectangle 48"/>
            <p:cNvSpPr>
              <a:spLocks noChangeArrowheads="1"/>
            </p:cNvSpPr>
            <p:nvPr/>
          </p:nvSpPr>
          <p:spPr bwMode="auto">
            <a:xfrm>
              <a:off x="4197350" y="3921125"/>
              <a:ext cx="77788" cy="15875"/>
            </a:xfrm>
            <a:prstGeom prst="rect">
              <a:avLst/>
            </a:prstGeom>
            <a:solidFill>
              <a:schemeClr val="accent2"/>
            </a:solidFill>
            <a:ln>
              <a:noFill/>
            </a:ln>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endParaRPr lang="zh-CN" altLang="zh-CN">
                <a:solidFill>
                  <a:srgbClr val="000000"/>
                </a:solidFill>
                <a:sym typeface="宋体" panose="02010600030101010101" pitchFamily="2" charset="-122"/>
              </a:endParaRPr>
            </a:p>
          </p:txBody>
        </p:sp>
        <p:sp>
          <p:nvSpPr>
            <p:cNvPr id="36" name="Oval 49"/>
            <p:cNvSpPr>
              <a:spLocks noChangeArrowheads="1"/>
            </p:cNvSpPr>
            <p:nvPr/>
          </p:nvSpPr>
          <p:spPr bwMode="auto">
            <a:xfrm>
              <a:off x="4281488" y="3822700"/>
              <a:ext cx="41275" cy="41275"/>
            </a:xfrm>
            <a:prstGeom prst="ellipse">
              <a:avLst/>
            </a:prstGeom>
            <a:solidFill>
              <a:schemeClr val="accent2"/>
            </a:solidFill>
            <a:ln>
              <a:noFill/>
            </a:ln>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endParaRPr lang="zh-CN" altLang="zh-CN">
                <a:solidFill>
                  <a:srgbClr val="000000"/>
                </a:solidFill>
                <a:sym typeface="宋体" panose="02010600030101010101" pitchFamily="2" charset="-122"/>
              </a:endParaRPr>
            </a:p>
          </p:txBody>
        </p:sp>
        <p:sp>
          <p:nvSpPr>
            <p:cNvPr id="37" name="Oval 50"/>
            <p:cNvSpPr>
              <a:spLocks noChangeArrowheads="1"/>
            </p:cNvSpPr>
            <p:nvPr/>
          </p:nvSpPr>
          <p:spPr bwMode="auto">
            <a:xfrm>
              <a:off x="4344988" y="3822700"/>
              <a:ext cx="39687" cy="41275"/>
            </a:xfrm>
            <a:prstGeom prst="ellipse">
              <a:avLst/>
            </a:prstGeom>
            <a:solidFill>
              <a:schemeClr val="accent2"/>
            </a:solidFill>
            <a:ln>
              <a:noFill/>
            </a:ln>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endParaRPr lang="zh-CN" altLang="zh-CN">
                <a:solidFill>
                  <a:srgbClr val="000000"/>
                </a:solidFill>
                <a:sym typeface="宋体" panose="02010600030101010101" pitchFamily="2" charset="-122"/>
              </a:endParaRPr>
            </a:p>
          </p:txBody>
        </p:sp>
        <p:sp>
          <p:nvSpPr>
            <p:cNvPr id="38" name="Oval 51"/>
            <p:cNvSpPr>
              <a:spLocks noChangeArrowheads="1"/>
            </p:cNvSpPr>
            <p:nvPr/>
          </p:nvSpPr>
          <p:spPr bwMode="auto">
            <a:xfrm>
              <a:off x="4325938" y="3832225"/>
              <a:ext cx="19050" cy="19050"/>
            </a:xfrm>
            <a:prstGeom prst="ellipse">
              <a:avLst/>
            </a:prstGeom>
            <a:solidFill>
              <a:schemeClr val="accent2"/>
            </a:solidFill>
            <a:ln>
              <a:noFill/>
            </a:ln>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endParaRPr lang="zh-CN" altLang="zh-CN">
                <a:solidFill>
                  <a:srgbClr val="000000"/>
                </a:solidFill>
                <a:sym typeface="宋体" panose="02010600030101010101" pitchFamily="2" charset="-122"/>
              </a:endParaRPr>
            </a:p>
          </p:txBody>
        </p:sp>
        <p:sp>
          <p:nvSpPr>
            <p:cNvPr id="39" name="Freeform 52"/>
            <p:cNvSpPr>
              <a:spLocks noChangeArrowheads="1"/>
            </p:cNvSpPr>
            <p:nvPr/>
          </p:nvSpPr>
          <p:spPr bwMode="auto">
            <a:xfrm>
              <a:off x="4168775" y="3952875"/>
              <a:ext cx="134938" cy="165100"/>
            </a:xfrm>
            <a:custGeom>
              <a:avLst/>
              <a:gdLst>
                <a:gd name="T0" fmla="*/ 111857 w 76"/>
                <a:gd name="T1" fmla="*/ 81662 h 93"/>
                <a:gd name="T2" fmla="*/ 67469 w 76"/>
                <a:gd name="T3" fmla="*/ 165100 h 93"/>
                <a:gd name="T4" fmla="*/ 23082 w 76"/>
                <a:gd name="T5" fmla="*/ 81662 h 93"/>
                <a:gd name="T6" fmla="*/ 67469 w 76"/>
                <a:gd name="T7" fmla="*/ 0 h 93"/>
                <a:gd name="T8" fmla="*/ 111857 w 76"/>
                <a:gd name="T9" fmla="*/ 81662 h 93"/>
                <a:gd name="T10" fmla="*/ 0 60000 65536"/>
                <a:gd name="T11" fmla="*/ 0 60000 65536"/>
                <a:gd name="T12" fmla="*/ 0 60000 65536"/>
                <a:gd name="T13" fmla="*/ 0 60000 65536"/>
                <a:gd name="T14" fmla="*/ 0 60000 65536"/>
                <a:gd name="T15" fmla="*/ 0 w 76"/>
                <a:gd name="T16" fmla="*/ 0 h 93"/>
                <a:gd name="T17" fmla="*/ 76 w 76"/>
                <a:gd name="T18" fmla="*/ 93 h 93"/>
              </a:gdLst>
              <a:ahLst/>
              <a:cxnLst>
                <a:cxn ang="T10">
                  <a:pos x="T0" y="T1"/>
                </a:cxn>
                <a:cxn ang="T11">
                  <a:pos x="T2" y="T3"/>
                </a:cxn>
                <a:cxn ang="T12">
                  <a:pos x="T4" y="T5"/>
                </a:cxn>
                <a:cxn ang="T13">
                  <a:pos x="T6" y="T7"/>
                </a:cxn>
                <a:cxn ang="T14">
                  <a:pos x="T8" y="T9"/>
                </a:cxn>
              </a:cxnLst>
              <a:rect l="T15" t="T16" r="T17" b="T18"/>
              <a:pathLst>
                <a:path w="76" h="93">
                  <a:moveTo>
                    <a:pt x="63" y="46"/>
                  </a:moveTo>
                  <a:cubicBezTo>
                    <a:pt x="76" y="72"/>
                    <a:pt x="65" y="93"/>
                    <a:pt x="38" y="93"/>
                  </a:cubicBezTo>
                  <a:cubicBezTo>
                    <a:pt x="11" y="93"/>
                    <a:pt x="0" y="72"/>
                    <a:pt x="13" y="46"/>
                  </a:cubicBezTo>
                  <a:cubicBezTo>
                    <a:pt x="26" y="21"/>
                    <a:pt x="37" y="0"/>
                    <a:pt x="38" y="0"/>
                  </a:cubicBezTo>
                  <a:cubicBezTo>
                    <a:pt x="39" y="0"/>
                    <a:pt x="50" y="21"/>
                    <a:pt x="63" y="46"/>
                  </a:cubicBezTo>
                  <a:close/>
                </a:path>
              </a:pathLst>
            </a:custGeom>
            <a:solidFill>
              <a:schemeClr val="accent2"/>
            </a:solidFill>
            <a:ln>
              <a:noFill/>
            </a:ln>
          </p:spPr>
          <p:txBody>
            <a:bodyPr/>
            <a:lstStyle/>
            <a:p>
              <a:endParaRPr lang="zh-CN" altLang="en-US"/>
            </a:p>
          </p:txBody>
        </p:sp>
      </p:grpSp>
      <p:grpSp>
        <p:nvGrpSpPr>
          <p:cNvPr id="40" name="组合 39"/>
          <p:cNvGrpSpPr/>
          <p:nvPr/>
        </p:nvGrpSpPr>
        <p:grpSpPr>
          <a:xfrm>
            <a:off x="4592638" y="2719388"/>
            <a:ext cx="825500" cy="1404937"/>
            <a:chOff x="4592638" y="2719388"/>
            <a:chExt cx="825500" cy="1404937"/>
          </a:xfrm>
        </p:grpSpPr>
        <p:sp>
          <p:nvSpPr>
            <p:cNvPr id="41" name="Freeform 17"/>
            <p:cNvSpPr>
              <a:spLocks noEditPoints="1" noChangeArrowheads="1"/>
            </p:cNvSpPr>
            <p:nvPr/>
          </p:nvSpPr>
          <p:spPr bwMode="auto">
            <a:xfrm>
              <a:off x="4884738" y="3600450"/>
              <a:ext cx="533400" cy="523875"/>
            </a:xfrm>
            <a:custGeom>
              <a:avLst/>
              <a:gdLst>
                <a:gd name="T0" fmla="*/ 62023 w 301"/>
                <a:gd name="T1" fmla="*/ 143844 h 295"/>
                <a:gd name="T2" fmla="*/ 349102 w 301"/>
                <a:gd name="T3" fmla="*/ 40844 h 295"/>
                <a:gd name="T4" fmla="*/ 487326 w 301"/>
                <a:gd name="T5" fmla="*/ 344514 h 295"/>
                <a:gd name="T6" fmla="*/ 471377 w 301"/>
                <a:gd name="T7" fmla="*/ 380031 h 295"/>
                <a:gd name="T8" fmla="*/ 184298 w 301"/>
                <a:gd name="T9" fmla="*/ 483031 h 295"/>
                <a:gd name="T10" fmla="*/ 46074 w 301"/>
                <a:gd name="T11" fmla="*/ 179361 h 295"/>
                <a:gd name="T12" fmla="*/ 62023 w 301"/>
                <a:gd name="T13" fmla="*/ 143844 h 295"/>
                <a:gd name="T14" fmla="*/ 466060 w 301"/>
                <a:gd name="T15" fmla="*/ 378256 h 295"/>
                <a:gd name="T16" fmla="*/ 483781 w 301"/>
                <a:gd name="T17" fmla="*/ 342739 h 295"/>
                <a:gd name="T18" fmla="*/ 347330 w 301"/>
                <a:gd name="T19" fmla="*/ 46172 h 295"/>
                <a:gd name="T20" fmla="*/ 67340 w 301"/>
                <a:gd name="T21" fmla="*/ 145619 h 295"/>
                <a:gd name="T22" fmla="*/ 51391 w 301"/>
                <a:gd name="T23" fmla="*/ 181136 h 295"/>
                <a:gd name="T24" fmla="*/ 186070 w 301"/>
                <a:gd name="T25" fmla="*/ 479479 h 295"/>
                <a:gd name="T26" fmla="*/ 466060 w 301"/>
                <a:gd name="T27" fmla="*/ 378256 h 295"/>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301"/>
                <a:gd name="T43" fmla="*/ 0 h 295"/>
                <a:gd name="T44" fmla="*/ 301 w 301"/>
                <a:gd name="T45" fmla="*/ 295 h 295"/>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301" h="295">
                  <a:moveTo>
                    <a:pt x="35" y="81"/>
                  </a:moveTo>
                  <a:cubicBezTo>
                    <a:pt x="68" y="25"/>
                    <a:pt x="136" y="0"/>
                    <a:pt x="197" y="23"/>
                  </a:cubicBezTo>
                  <a:cubicBezTo>
                    <a:pt x="266" y="48"/>
                    <a:pt x="301" y="125"/>
                    <a:pt x="275" y="194"/>
                  </a:cubicBezTo>
                  <a:cubicBezTo>
                    <a:pt x="273" y="201"/>
                    <a:pt x="270" y="208"/>
                    <a:pt x="266" y="214"/>
                  </a:cubicBezTo>
                  <a:cubicBezTo>
                    <a:pt x="233" y="271"/>
                    <a:pt x="165" y="295"/>
                    <a:pt x="104" y="272"/>
                  </a:cubicBezTo>
                  <a:cubicBezTo>
                    <a:pt x="36" y="247"/>
                    <a:pt x="0" y="170"/>
                    <a:pt x="26" y="101"/>
                  </a:cubicBezTo>
                  <a:cubicBezTo>
                    <a:pt x="29" y="94"/>
                    <a:pt x="32" y="87"/>
                    <a:pt x="35" y="81"/>
                  </a:cubicBezTo>
                  <a:close/>
                  <a:moveTo>
                    <a:pt x="263" y="213"/>
                  </a:moveTo>
                  <a:cubicBezTo>
                    <a:pt x="267" y="207"/>
                    <a:pt x="270" y="200"/>
                    <a:pt x="273" y="193"/>
                  </a:cubicBezTo>
                  <a:cubicBezTo>
                    <a:pt x="298" y="126"/>
                    <a:pt x="263" y="51"/>
                    <a:pt x="196" y="26"/>
                  </a:cubicBezTo>
                  <a:cubicBezTo>
                    <a:pt x="136" y="3"/>
                    <a:pt x="70" y="27"/>
                    <a:pt x="38" y="82"/>
                  </a:cubicBezTo>
                  <a:cubicBezTo>
                    <a:pt x="34" y="89"/>
                    <a:pt x="31" y="95"/>
                    <a:pt x="29" y="102"/>
                  </a:cubicBezTo>
                  <a:cubicBezTo>
                    <a:pt x="4" y="170"/>
                    <a:pt x="38" y="245"/>
                    <a:pt x="105" y="270"/>
                  </a:cubicBezTo>
                  <a:cubicBezTo>
                    <a:pt x="165" y="292"/>
                    <a:pt x="232" y="268"/>
                    <a:pt x="263" y="213"/>
                  </a:cubicBezTo>
                  <a:close/>
                </a:path>
              </a:pathLst>
            </a:custGeom>
            <a:solidFill>
              <a:schemeClr val="bg1"/>
            </a:solidFill>
            <a:ln>
              <a:noFill/>
            </a:ln>
          </p:spPr>
          <p:txBody>
            <a:bodyPr/>
            <a:lstStyle/>
            <a:p>
              <a:endParaRPr lang="zh-CN" altLang="en-US"/>
            </a:p>
          </p:txBody>
        </p:sp>
        <p:sp>
          <p:nvSpPr>
            <p:cNvPr id="42" name="Freeform 18"/>
            <p:cNvSpPr>
              <a:spLocks noChangeArrowheads="1"/>
            </p:cNvSpPr>
            <p:nvPr/>
          </p:nvSpPr>
          <p:spPr bwMode="auto">
            <a:xfrm>
              <a:off x="4908550" y="3619500"/>
              <a:ext cx="484188" cy="484188"/>
            </a:xfrm>
            <a:custGeom>
              <a:avLst/>
              <a:gdLst>
                <a:gd name="T0" fmla="*/ 168490 w 273"/>
                <a:gd name="T1" fmla="*/ 443396 h 273"/>
                <a:gd name="T2" fmla="*/ 40792 w 273"/>
                <a:gd name="T3" fmla="*/ 168490 h 273"/>
                <a:gd name="T4" fmla="*/ 317471 w 273"/>
                <a:gd name="T5" fmla="*/ 40792 h 273"/>
                <a:gd name="T6" fmla="*/ 443396 w 273"/>
                <a:gd name="T7" fmla="*/ 317471 h 273"/>
                <a:gd name="T8" fmla="*/ 168490 w 273"/>
                <a:gd name="T9" fmla="*/ 443396 h 273"/>
                <a:gd name="T10" fmla="*/ 0 60000 65536"/>
                <a:gd name="T11" fmla="*/ 0 60000 65536"/>
                <a:gd name="T12" fmla="*/ 0 60000 65536"/>
                <a:gd name="T13" fmla="*/ 0 60000 65536"/>
                <a:gd name="T14" fmla="*/ 0 60000 65536"/>
                <a:gd name="T15" fmla="*/ 0 w 273"/>
                <a:gd name="T16" fmla="*/ 0 h 273"/>
                <a:gd name="T17" fmla="*/ 273 w 273"/>
                <a:gd name="T18" fmla="*/ 273 h 273"/>
              </a:gdLst>
              <a:ahLst/>
              <a:cxnLst>
                <a:cxn ang="T10">
                  <a:pos x="T0" y="T1"/>
                </a:cxn>
                <a:cxn ang="T11">
                  <a:pos x="T2" y="T3"/>
                </a:cxn>
                <a:cxn ang="T12">
                  <a:pos x="T4" y="T5"/>
                </a:cxn>
                <a:cxn ang="T13">
                  <a:pos x="T6" y="T7"/>
                </a:cxn>
                <a:cxn ang="T14">
                  <a:pos x="T8" y="T9"/>
                </a:cxn>
              </a:cxnLst>
              <a:rect l="T15" t="T16" r="T17" b="T18"/>
              <a:pathLst>
                <a:path w="273" h="273">
                  <a:moveTo>
                    <a:pt x="95" y="250"/>
                  </a:moveTo>
                  <a:cubicBezTo>
                    <a:pt x="32" y="227"/>
                    <a:pt x="0" y="157"/>
                    <a:pt x="23" y="95"/>
                  </a:cubicBezTo>
                  <a:cubicBezTo>
                    <a:pt x="47" y="32"/>
                    <a:pt x="116" y="0"/>
                    <a:pt x="179" y="23"/>
                  </a:cubicBezTo>
                  <a:cubicBezTo>
                    <a:pt x="241" y="47"/>
                    <a:pt x="273" y="116"/>
                    <a:pt x="250" y="179"/>
                  </a:cubicBezTo>
                  <a:cubicBezTo>
                    <a:pt x="227" y="241"/>
                    <a:pt x="157" y="273"/>
                    <a:pt x="95" y="250"/>
                  </a:cubicBezTo>
                  <a:close/>
                </a:path>
              </a:pathLst>
            </a:custGeom>
            <a:solidFill>
              <a:schemeClr val="bg1"/>
            </a:solidFill>
            <a:ln>
              <a:noFill/>
            </a:ln>
          </p:spPr>
          <p:txBody>
            <a:bodyPr/>
            <a:lstStyle/>
            <a:p>
              <a:endParaRPr lang="zh-CN" altLang="en-US"/>
            </a:p>
          </p:txBody>
        </p:sp>
        <p:sp>
          <p:nvSpPr>
            <p:cNvPr id="43" name="Freeform 35"/>
            <p:cNvSpPr>
              <a:spLocks noChangeArrowheads="1"/>
            </p:cNvSpPr>
            <p:nvPr/>
          </p:nvSpPr>
          <p:spPr bwMode="auto">
            <a:xfrm>
              <a:off x="4592638" y="2719388"/>
              <a:ext cx="439737" cy="893762"/>
            </a:xfrm>
            <a:custGeom>
              <a:avLst/>
              <a:gdLst>
                <a:gd name="T0" fmla="*/ 435156 w 384"/>
                <a:gd name="T1" fmla="*/ 893762 h 783"/>
                <a:gd name="T2" fmla="*/ 0 w 384"/>
                <a:gd name="T3" fmla="*/ 4566 h 783"/>
                <a:gd name="T4" fmla="*/ 5726 w 384"/>
                <a:gd name="T5" fmla="*/ 0 h 783"/>
                <a:gd name="T6" fmla="*/ 439737 w 384"/>
                <a:gd name="T7" fmla="*/ 892621 h 783"/>
                <a:gd name="T8" fmla="*/ 435156 w 384"/>
                <a:gd name="T9" fmla="*/ 893762 h 783"/>
                <a:gd name="T10" fmla="*/ 0 60000 65536"/>
                <a:gd name="T11" fmla="*/ 0 60000 65536"/>
                <a:gd name="T12" fmla="*/ 0 60000 65536"/>
                <a:gd name="T13" fmla="*/ 0 60000 65536"/>
                <a:gd name="T14" fmla="*/ 0 60000 65536"/>
                <a:gd name="T15" fmla="*/ 0 w 384"/>
                <a:gd name="T16" fmla="*/ 0 h 783"/>
                <a:gd name="T17" fmla="*/ 384 w 384"/>
                <a:gd name="T18" fmla="*/ 783 h 783"/>
              </a:gdLst>
              <a:ahLst/>
              <a:cxnLst>
                <a:cxn ang="T10">
                  <a:pos x="T0" y="T1"/>
                </a:cxn>
                <a:cxn ang="T11">
                  <a:pos x="T2" y="T3"/>
                </a:cxn>
                <a:cxn ang="T12">
                  <a:pos x="T4" y="T5"/>
                </a:cxn>
                <a:cxn ang="T13">
                  <a:pos x="T6" y="T7"/>
                </a:cxn>
                <a:cxn ang="T14">
                  <a:pos x="T8" y="T9"/>
                </a:cxn>
              </a:cxnLst>
              <a:rect l="T15" t="T16" r="T17" b="T18"/>
              <a:pathLst>
                <a:path w="384" h="783">
                  <a:moveTo>
                    <a:pt x="380" y="783"/>
                  </a:moveTo>
                  <a:lnTo>
                    <a:pt x="0" y="4"/>
                  </a:lnTo>
                  <a:lnTo>
                    <a:pt x="5" y="0"/>
                  </a:lnTo>
                  <a:lnTo>
                    <a:pt x="384" y="782"/>
                  </a:lnTo>
                  <a:lnTo>
                    <a:pt x="380" y="783"/>
                  </a:lnTo>
                  <a:close/>
                </a:path>
              </a:pathLst>
            </a:custGeom>
            <a:solidFill>
              <a:schemeClr val="bg1"/>
            </a:solidFill>
            <a:ln>
              <a:noFill/>
            </a:ln>
          </p:spPr>
          <p:txBody>
            <a:bodyPr/>
            <a:lstStyle/>
            <a:p>
              <a:endParaRPr lang="zh-CN" altLang="en-US"/>
            </a:p>
          </p:txBody>
        </p:sp>
        <p:sp>
          <p:nvSpPr>
            <p:cNvPr id="44" name="Freeform 36"/>
            <p:cNvSpPr>
              <a:spLocks noChangeArrowheads="1"/>
            </p:cNvSpPr>
            <p:nvPr/>
          </p:nvSpPr>
          <p:spPr bwMode="auto">
            <a:xfrm>
              <a:off x="5010150" y="3590925"/>
              <a:ext cx="28575" cy="25400"/>
            </a:xfrm>
            <a:custGeom>
              <a:avLst/>
              <a:gdLst>
                <a:gd name="T0" fmla="*/ 7620 w 15"/>
                <a:gd name="T1" fmla="*/ 22013 h 15"/>
                <a:gd name="T2" fmla="*/ 3810 w 15"/>
                <a:gd name="T3" fmla="*/ 6773 h 15"/>
                <a:gd name="T4" fmla="*/ 19050 w 15"/>
                <a:gd name="T5" fmla="*/ 3387 h 15"/>
                <a:gd name="T6" fmla="*/ 24765 w 15"/>
                <a:gd name="T7" fmla="*/ 16933 h 15"/>
                <a:gd name="T8" fmla="*/ 7620 w 15"/>
                <a:gd name="T9" fmla="*/ 22013 h 15"/>
                <a:gd name="T10" fmla="*/ 0 60000 65536"/>
                <a:gd name="T11" fmla="*/ 0 60000 65536"/>
                <a:gd name="T12" fmla="*/ 0 60000 65536"/>
                <a:gd name="T13" fmla="*/ 0 60000 65536"/>
                <a:gd name="T14" fmla="*/ 0 60000 65536"/>
                <a:gd name="T15" fmla="*/ 0 w 15"/>
                <a:gd name="T16" fmla="*/ 0 h 15"/>
                <a:gd name="T17" fmla="*/ 15 w 15"/>
                <a:gd name="T18" fmla="*/ 15 h 15"/>
              </a:gdLst>
              <a:ahLst/>
              <a:cxnLst>
                <a:cxn ang="T10">
                  <a:pos x="T0" y="T1"/>
                </a:cxn>
                <a:cxn ang="T11">
                  <a:pos x="T2" y="T3"/>
                </a:cxn>
                <a:cxn ang="T12">
                  <a:pos x="T4" y="T5"/>
                </a:cxn>
                <a:cxn ang="T13">
                  <a:pos x="T6" y="T7"/>
                </a:cxn>
                <a:cxn ang="T14">
                  <a:pos x="T8" y="T9"/>
                </a:cxn>
              </a:cxnLst>
              <a:rect l="T15" t="T16" r="T17" b="T18"/>
              <a:pathLst>
                <a:path w="15" h="15">
                  <a:moveTo>
                    <a:pt x="4" y="13"/>
                  </a:moveTo>
                  <a:cubicBezTo>
                    <a:pt x="1" y="11"/>
                    <a:pt x="0" y="7"/>
                    <a:pt x="2" y="4"/>
                  </a:cubicBezTo>
                  <a:cubicBezTo>
                    <a:pt x="4" y="1"/>
                    <a:pt x="7" y="0"/>
                    <a:pt x="10" y="2"/>
                  </a:cubicBezTo>
                  <a:cubicBezTo>
                    <a:pt x="13" y="4"/>
                    <a:pt x="15" y="7"/>
                    <a:pt x="13" y="10"/>
                  </a:cubicBezTo>
                  <a:cubicBezTo>
                    <a:pt x="11" y="13"/>
                    <a:pt x="7" y="15"/>
                    <a:pt x="4" y="13"/>
                  </a:cubicBezTo>
                  <a:close/>
                </a:path>
              </a:pathLst>
            </a:custGeom>
            <a:solidFill>
              <a:schemeClr val="bg1"/>
            </a:solidFill>
            <a:ln>
              <a:noFill/>
            </a:ln>
          </p:spPr>
          <p:txBody>
            <a:bodyPr/>
            <a:lstStyle/>
            <a:p>
              <a:endParaRPr lang="zh-CN" altLang="en-US"/>
            </a:p>
          </p:txBody>
        </p:sp>
        <p:sp>
          <p:nvSpPr>
            <p:cNvPr id="45" name="Freeform 53"/>
            <p:cNvSpPr>
              <a:spLocks noChangeArrowheads="1"/>
            </p:cNvSpPr>
            <p:nvPr/>
          </p:nvSpPr>
          <p:spPr bwMode="auto">
            <a:xfrm>
              <a:off x="5032375" y="3741738"/>
              <a:ext cx="217488" cy="146050"/>
            </a:xfrm>
            <a:custGeom>
              <a:avLst/>
              <a:gdLst>
                <a:gd name="T0" fmla="*/ 205111 w 123"/>
                <a:gd name="T1" fmla="*/ 46309 h 82"/>
                <a:gd name="T2" fmla="*/ 38900 w 123"/>
                <a:gd name="T3" fmla="*/ 46309 h 82"/>
                <a:gd name="T4" fmla="*/ 5305 w 123"/>
                <a:gd name="T5" fmla="*/ 146050 h 82"/>
                <a:gd name="T6" fmla="*/ 31828 w 123"/>
                <a:gd name="T7" fmla="*/ 94398 h 82"/>
                <a:gd name="T8" fmla="*/ 166210 w 123"/>
                <a:gd name="T9" fmla="*/ 85493 h 82"/>
                <a:gd name="T10" fmla="*/ 152065 w 123"/>
                <a:gd name="T11" fmla="*/ 99741 h 82"/>
                <a:gd name="T12" fmla="*/ 217488 w 123"/>
                <a:gd name="T13" fmla="*/ 99741 h 82"/>
                <a:gd name="T14" fmla="*/ 217488 w 123"/>
                <a:gd name="T15" fmla="*/ 32060 h 82"/>
                <a:gd name="T16" fmla="*/ 205111 w 123"/>
                <a:gd name="T17" fmla="*/ 46309 h 8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23"/>
                <a:gd name="T28" fmla="*/ 0 h 82"/>
                <a:gd name="T29" fmla="*/ 123 w 123"/>
                <a:gd name="T30" fmla="*/ 82 h 82"/>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23" h="82">
                  <a:moveTo>
                    <a:pt x="116" y="26"/>
                  </a:moveTo>
                  <a:cubicBezTo>
                    <a:pt x="90" y="0"/>
                    <a:pt x="48" y="0"/>
                    <a:pt x="22" y="26"/>
                  </a:cubicBezTo>
                  <a:cubicBezTo>
                    <a:pt x="7" y="41"/>
                    <a:pt x="0" y="62"/>
                    <a:pt x="3" y="82"/>
                  </a:cubicBezTo>
                  <a:cubicBezTo>
                    <a:pt x="5" y="71"/>
                    <a:pt x="10" y="61"/>
                    <a:pt x="18" y="53"/>
                  </a:cubicBezTo>
                  <a:cubicBezTo>
                    <a:pt x="39" y="33"/>
                    <a:pt x="71" y="31"/>
                    <a:pt x="94" y="48"/>
                  </a:cubicBezTo>
                  <a:cubicBezTo>
                    <a:pt x="86" y="56"/>
                    <a:pt x="86" y="56"/>
                    <a:pt x="86" y="56"/>
                  </a:cubicBezTo>
                  <a:cubicBezTo>
                    <a:pt x="123" y="56"/>
                    <a:pt x="123" y="56"/>
                    <a:pt x="123" y="56"/>
                  </a:cubicBezTo>
                  <a:cubicBezTo>
                    <a:pt x="123" y="18"/>
                    <a:pt x="123" y="18"/>
                    <a:pt x="123" y="18"/>
                  </a:cubicBezTo>
                  <a:lnTo>
                    <a:pt x="116" y="26"/>
                  </a:lnTo>
                  <a:close/>
                </a:path>
              </a:pathLst>
            </a:custGeom>
            <a:solidFill>
              <a:schemeClr val="accent2"/>
            </a:solidFill>
            <a:ln>
              <a:noFill/>
            </a:ln>
          </p:spPr>
          <p:txBody>
            <a:bodyPr/>
            <a:lstStyle/>
            <a:p>
              <a:endParaRPr lang="zh-CN" altLang="en-US"/>
            </a:p>
          </p:txBody>
        </p:sp>
        <p:sp>
          <p:nvSpPr>
            <p:cNvPr id="46" name="Freeform 54"/>
            <p:cNvSpPr>
              <a:spLocks noChangeArrowheads="1"/>
            </p:cNvSpPr>
            <p:nvPr/>
          </p:nvSpPr>
          <p:spPr bwMode="auto">
            <a:xfrm>
              <a:off x="5056188" y="3857625"/>
              <a:ext cx="217487" cy="144463"/>
            </a:xfrm>
            <a:custGeom>
              <a:avLst/>
              <a:gdLst>
                <a:gd name="T0" fmla="*/ 14145 w 123"/>
                <a:gd name="T1" fmla="*/ 98092 h 81"/>
                <a:gd name="T2" fmla="*/ 180355 w 123"/>
                <a:gd name="T3" fmla="*/ 98092 h 81"/>
                <a:gd name="T4" fmla="*/ 213951 w 123"/>
                <a:gd name="T5" fmla="*/ 0 h 81"/>
                <a:gd name="T6" fmla="*/ 185660 w 123"/>
                <a:gd name="T7" fmla="*/ 49938 h 81"/>
                <a:gd name="T8" fmla="*/ 53046 w 123"/>
                <a:gd name="T9" fmla="*/ 58855 h 81"/>
                <a:gd name="T10" fmla="*/ 67191 w 123"/>
                <a:gd name="T11" fmla="*/ 44587 h 81"/>
                <a:gd name="T12" fmla="*/ 0 w 123"/>
                <a:gd name="T13" fmla="*/ 44587 h 81"/>
                <a:gd name="T14" fmla="*/ 0 w 123"/>
                <a:gd name="T15" fmla="*/ 112360 h 81"/>
                <a:gd name="T16" fmla="*/ 14145 w 123"/>
                <a:gd name="T17" fmla="*/ 98092 h 81"/>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23"/>
                <a:gd name="T28" fmla="*/ 0 h 81"/>
                <a:gd name="T29" fmla="*/ 123 w 123"/>
                <a:gd name="T30" fmla="*/ 81 h 81"/>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23" h="81">
                  <a:moveTo>
                    <a:pt x="8" y="55"/>
                  </a:moveTo>
                  <a:cubicBezTo>
                    <a:pt x="34" y="81"/>
                    <a:pt x="76" y="81"/>
                    <a:pt x="102" y="55"/>
                  </a:cubicBezTo>
                  <a:cubicBezTo>
                    <a:pt x="117" y="40"/>
                    <a:pt x="123" y="19"/>
                    <a:pt x="121" y="0"/>
                  </a:cubicBezTo>
                  <a:cubicBezTo>
                    <a:pt x="118" y="10"/>
                    <a:pt x="113" y="20"/>
                    <a:pt x="105" y="28"/>
                  </a:cubicBezTo>
                  <a:cubicBezTo>
                    <a:pt x="85" y="48"/>
                    <a:pt x="52" y="50"/>
                    <a:pt x="30" y="33"/>
                  </a:cubicBezTo>
                  <a:cubicBezTo>
                    <a:pt x="38" y="25"/>
                    <a:pt x="38" y="25"/>
                    <a:pt x="38" y="25"/>
                  </a:cubicBezTo>
                  <a:cubicBezTo>
                    <a:pt x="0" y="25"/>
                    <a:pt x="0" y="25"/>
                    <a:pt x="0" y="25"/>
                  </a:cubicBezTo>
                  <a:cubicBezTo>
                    <a:pt x="0" y="63"/>
                    <a:pt x="0" y="63"/>
                    <a:pt x="0" y="63"/>
                  </a:cubicBezTo>
                  <a:lnTo>
                    <a:pt x="8" y="55"/>
                  </a:lnTo>
                  <a:close/>
                </a:path>
              </a:pathLst>
            </a:custGeom>
            <a:solidFill>
              <a:schemeClr val="accent2"/>
            </a:solidFill>
            <a:ln>
              <a:noFill/>
            </a:ln>
          </p:spPr>
          <p:txBody>
            <a:bodyPr/>
            <a:lstStyle/>
            <a:p>
              <a:endParaRPr lang="zh-CN" altLang="en-US"/>
            </a:p>
          </p:txBody>
        </p:sp>
      </p:grpSp>
      <p:grpSp>
        <p:nvGrpSpPr>
          <p:cNvPr id="47" name="组合 46"/>
          <p:cNvGrpSpPr/>
          <p:nvPr/>
        </p:nvGrpSpPr>
        <p:grpSpPr>
          <a:xfrm>
            <a:off x="4594225" y="2719388"/>
            <a:ext cx="1782763" cy="785812"/>
            <a:chOff x="4594225" y="2719388"/>
            <a:chExt cx="1782763" cy="785812"/>
          </a:xfrm>
        </p:grpSpPr>
        <p:sp>
          <p:nvSpPr>
            <p:cNvPr id="48" name="Freeform 19"/>
            <p:cNvSpPr>
              <a:spLocks noEditPoints="1" noChangeArrowheads="1"/>
            </p:cNvSpPr>
            <p:nvPr/>
          </p:nvSpPr>
          <p:spPr bwMode="auto">
            <a:xfrm>
              <a:off x="5870575" y="2971800"/>
              <a:ext cx="506413" cy="533400"/>
            </a:xfrm>
            <a:custGeom>
              <a:avLst/>
              <a:gdLst>
                <a:gd name="T0" fmla="*/ 21323 w 285"/>
                <a:gd name="T1" fmla="*/ 307594 h 300"/>
                <a:gd name="T2" fmla="*/ 174135 w 285"/>
                <a:gd name="T3" fmla="*/ 44450 h 300"/>
                <a:gd name="T4" fmla="*/ 476206 w 285"/>
                <a:gd name="T5" fmla="*/ 186690 h 300"/>
                <a:gd name="T6" fmla="*/ 486867 w 285"/>
                <a:gd name="T7" fmla="*/ 225806 h 300"/>
                <a:gd name="T8" fmla="*/ 332278 w 285"/>
                <a:gd name="T9" fmla="*/ 488950 h 300"/>
                <a:gd name="T10" fmla="*/ 30207 w 285"/>
                <a:gd name="T11" fmla="*/ 346710 h 300"/>
                <a:gd name="T12" fmla="*/ 21323 w 285"/>
                <a:gd name="T13" fmla="*/ 307594 h 300"/>
                <a:gd name="T14" fmla="*/ 481537 w 285"/>
                <a:gd name="T15" fmla="*/ 227584 h 300"/>
                <a:gd name="T16" fmla="*/ 470875 w 285"/>
                <a:gd name="T17" fmla="*/ 188468 h 300"/>
                <a:gd name="T18" fmla="*/ 175912 w 285"/>
                <a:gd name="T19" fmla="*/ 48006 h 300"/>
                <a:gd name="T20" fmla="*/ 24876 w 285"/>
                <a:gd name="T21" fmla="*/ 307594 h 300"/>
                <a:gd name="T22" fmla="*/ 35538 w 285"/>
                <a:gd name="T23" fmla="*/ 344932 h 300"/>
                <a:gd name="T24" fmla="*/ 330501 w 285"/>
                <a:gd name="T25" fmla="*/ 485394 h 300"/>
                <a:gd name="T26" fmla="*/ 481537 w 285"/>
                <a:gd name="T27" fmla="*/ 227584 h 300"/>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85"/>
                <a:gd name="T43" fmla="*/ 0 h 300"/>
                <a:gd name="T44" fmla="*/ 285 w 285"/>
                <a:gd name="T45" fmla="*/ 300 h 300"/>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85" h="300">
                  <a:moveTo>
                    <a:pt x="12" y="173"/>
                  </a:moveTo>
                  <a:cubicBezTo>
                    <a:pt x="0" y="109"/>
                    <a:pt x="37" y="47"/>
                    <a:pt x="98" y="25"/>
                  </a:cubicBezTo>
                  <a:cubicBezTo>
                    <a:pt x="167" y="0"/>
                    <a:pt x="243" y="36"/>
                    <a:pt x="268" y="105"/>
                  </a:cubicBezTo>
                  <a:cubicBezTo>
                    <a:pt x="271" y="112"/>
                    <a:pt x="273" y="120"/>
                    <a:pt x="274" y="127"/>
                  </a:cubicBezTo>
                  <a:cubicBezTo>
                    <a:pt x="285" y="191"/>
                    <a:pt x="249" y="254"/>
                    <a:pt x="187" y="275"/>
                  </a:cubicBezTo>
                  <a:cubicBezTo>
                    <a:pt x="118" y="300"/>
                    <a:pt x="42" y="264"/>
                    <a:pt x="17" y="195"/>
                  </a:cubicBezTo>
                  <a:cubicBezTo>
                    <a:pt x="15" y="188"/>
                    <a:pt x="13" y="180"/>
                    <a:pt x="12" y="173"/>
                  </a:cubicBezTo>
                  <a:close/>
                  <a:moveTo>
                    <a:pt x="271" y="128"/>
                  </a:moveTo>
                  <a:cubicBezTo>
                    <a:pt x="270" y="120"/>
                    <a:pt x="268" y="113"/>
                    <a:pt x="265" y="106"/>
                  </a:cubicBezTo>
                  <a:cubicBezTo>
                    <a:pt x="241" y="39"/>
                    <a:pt x="167" y="3"/>
                    <a:pt x="99" y="27"/>
                  </a:cubicBezTo>
                  <a:cubicBezTo>
                    <a:pt x="39" y="49"/>
                    <a:pt x="3" y="110"/>
                    <a:pt x="14" y="173"/>
                  </a:cubicBezTo>
                  <a:cubicBezTo>
                    <a:pt x="16" y="180"/>
                    <a:pt x="18" y="187"/>
                    <a:pt x="20" y="194"/>
                  </a:cubicBezTo>
                  <a:cubicBezTo>
                    <a:pt x="44" y="261"/>
                    <a:pt x="119" y="297"/>
                    <a:pt x="186" y="273"/>
                  </a:cubicBezTo>
                  <a:cubicBezTo>
                    <a:pt x="246" y="251"/>
                    <a:pt x="282" y="190"/>
                    <a:pt x="271" y="128"/>
                  </a:cubicBezTo>
                  <a:close/>
                </a:path>
              </a:pathLst>
            </a:custGeom>
            <a:solidFill>
              <a:schemeClr val="tx2"/>
            </a:solidFill>
            <a:ln>
              <a:noFill/>
            </a:ln>
          </p:spPr>
          <p:txBody>
            <a:bodyPr/>
            <a:lstStyle/>
            <a:p>
              <a:endParaRPr lang="zh-CN" altLang="en-US"/>
            </a:p>
          </p:txBody>
        </p:sp>
        <p:sp>
          <p:nvSpPr>
            <p:cNvPr id="49" name="Freeform 20"/>
            <p:cNvSpPr>
              <a:spLocks noChangeArrowheads="1"/>
            </p:cNvSpPr>
            <p:nvPr/>
          </p:nvSpPr>
          <p:spPr bwMode="auto">
            <a:xfrm>
              <a:off x="5883275" y="2997200"/>
              <a:ext cx="482600" cy="481013"/>
            </a:xfrm>
            <a:custGeom>
              <a:avLst/>
              <a:gdLst>
                <a:gd name="T0" fmla="*/ 312271 w 272"/>
                <a:gd name="T1" fmla="*/ 442108 h 272"/>
                <a:gd name="T2" fmla="*/ 39034 w 272"/>
                <a:gd name="T3" fmla="*/ 313012 h 272"/>
                <a:gd name="T4" fmla="*/ 168555 w 272"/>
                <a:gd name="T5" fmla="*/ 38905 h 272"/>
                <a:gd name="T6" fmla="*/ 441792 w 272"/>
                <a:gd name="T7" fmla="*/ 169769 h 272"/>
                <a:gd name="T8" fmla="*/ 312271 w 272"/>
                <a:gd name="T9" fmla="*/ 442108 h 272"/>
                <a:gd name="T10" fmla="*/ 0 60000 65536"/>
                <a:gd name="T11" fmla="*/ 0 60000 65536"/>
                <a:gd name="T12" fmla="*/ 0 60000 65536"/>
                <a:gd name="T13" fmla="*/ 0 60000 65536"/>
                <a:gd name="T14" fmla="*/ 0 60000 65536"/>
                <a:gd name="T15" fmla="*/ 0 w 272"/>
                <a:gd name="T16" fmla="*/ 0 h 272"/>
                <a:gd name="T17" fmla="*/ 272 w 272"/>
                <a:gd name="T18" fmla="*/ 272 h 272"/>
              </a:gdLst>
              <a:ahLst/>
              <a:cxnLst>
                <a:cxn ang="T10">
                  <a:pos x="T0" y="T1"/>
                </a:cxn>
                <a:cxn ang="T11">
                  <a:pos x="T2" y="T3"/>
                </a:cxn>
                <a:cxn ang="T12">
                  <a:pos x="T4" y="T5"/>
                </a:cxn>
                <a:cxn ang="T13">
                  <a:pos x="T6" y="T7"/>
                </a:cxn>
                <a:cxn ang="T14">
                  <a:pos x="T8" y="T9"/>
                </a:cxn>
              </a:cxnLst>
              <a:rect l="T15" t="T16" r="T17" b="T18"/>
              <a:pathLst>
                <a:path w="272" h="272">
                  <a:moveTo>
                    <a:pt x="176" y="250"/>
                  </a:moveTo>
                  <a:cubicBezTo>
                    <a:pt x="113" y="272"/>
                    <a:pt x="44" y="239"/>
                    <a:pt x="22" y="177"/>
                  </a:cubicBezTo>
                  <a:cubicBezTo>
                    <a:pt x="0" y="114"/>
                    <a:pt x="32" y="45"/>
                    <a:pt x="95" y="22"/>
                  </a:cubicBezTo>
                  <a:cubicBezTo>
                    <a:pt x="158" y="0"/>
                    <a:pt x="227" y="33"/>
                    <a:pt x="249" y="96"/>
                  </a:cubicBezTo>
                  <a:cubicBezTo>
                    <a:pt x="272" y="158"/>
                    <a:pt x="239" y="227"/>
                    <a:pt x="176" y="250"/>
                  </a:cubicBezTo>
                  <a:close/>
                </a:path>
              </a:pathLst>
            </a:custGeom>
            <a:solidFill>
              <a:schemeClr val="tx2"/>
            </a:solidFill>
            <a:ln>
              <a:noFill/>
            </a:ln>
          </p:spPr>
          <p:txBody>
            <a:bodyPr/>
            <a:lstStyle/>
            <a:p>
              <a:endParaRPr lang="zh-CN" altLang="en-US"/>
            </a:p>
          </p:txBody>
        </p:sp>
        <p:sp>
          <p:nvSpPr>
            <p:cNvPr id="50" name="Freeform 37"/>
            <p:cNvSpPr>
              <a:spLocks noChangeArrowheads="1"/>
            </p:cNvSpPr>
            <p:nvPr/>
          </p:nvSpPr>
          <p:spPr bwMode="auto">
            <a:xfrm>
              <a:off x="4594225" y="2719388"/>
              <a:ext cx="1258888" cy="401637"/>
            </a:xfrm>
            <a:custGeom>
              <a:avLst/>
              <a:gdLst>
                <a:gd name="T0" fmla="*/ 1255713 w 793"/>
                <a:gd name="T1" fmla="*/ 401637 h 358"/>
                <a:gd name="T2" fmla="*/ 0 w 793"/>
                <a:gd name="T3" fmla="*/ 4488 h 358"/>
                <a:gd name="T4" fmla="*/ 1588 w 793"/>
                <a:gd name="T5" fmla="*/ 0 h 358"/>
                <a:gd name="T6" fmla="*/ 1258888 w 793"/>
                <a:gd name="T7" fmla="*/ 396028 h 358"/>
                <a:gd name="T8" fmla="*/ 1255713 w 793"/>
                <a:gd name="T9" fmla="*/ 401637 h 358"/>
                <a:gd name="T10" fmla="*/ 0 60000 65536"/>
                <a:gd name="T11" fmla="*/ 0 60000 65536"/>
                <a:gd name="T12" fmla="*/ 0 60000 65536"/>
                <a:gd name="T13" fmla="*/ 0 60000 65536"/>
                <a:gd name="T14" fmla="*/ 0 60000 65536"/>
                <a:gd name="T15" fmla="*/ 0 w 793"/>
                <a:gd name="T16" fmla="*/ 0 h 358"/>
                <a:gd name="T17" fmla="*/ 793 w 793"/>
                <a:gd name="T18" fmla="*/ 358 h 358"/>
              </a:gdLst>
              <a:ahLst/>
              <a:cxnLst>
                <a:cxn ang="T10">
                  <a:pos x="T0" y="T1"/>
                </a:cxn>
                <a:cxn ang="T11">
                  <a:pos x="T2" y="T3"/>
                </a:cxn>
                <a:cxn ang="T12">
                  <a:pos x="T4" y="T5"/>
                </a:cxn>
                <a:cxn ang="T13">
                  <a:pos x="T6" y="T7"/>
                </a:cxn>
                <a:cxn ang="T14">
                  <a:pos x="T8" y="T9"/>
                </a:cxn>
              </a:cxnLst>
              <a:rect l="T15" t="T16" r="T17" b="T18"/>
              <a:pathLst>
                <a:path w="793" h="358">
                  <a:moveTo>
                    <a:pt x="791" y="358"/>
                  </a:moveTo>
                  <a:lnTo>
                    <a:pt x="0" y="4"/>
                  </a:lnTo>
                  <a:lnTo>
                    <a:pt x="1" y="0"/>
                  </a:lnTo>
                  <a:lnTo>
                    <a:pt x="793" y="353"/>
                  </a:lnTo>
                  <a:lnTo>
                    <a:pt x="791" y="358"/>
                  </a:lnTo>
                  <a:close/>
                </a:path>
              </a:pathLst>
            </a:custGeom>
            <a:solidFill>
              <a:schemeClr val="tx2"/>
            </a:solidFill>
            <a:ln>
              <a:noFill/>
            </a:ln>
          </p:spPr>
          <p:txBody>
            <a:bodyPr/>
            <a:lstStyle/>
            <a:p>
              <a:endParaRPr lang="zh-CN" altLang="en-US"/>
            </a:p>
          </p:txBody>
        </p:sp>
        <p:sp>
          <p:nvSpPr>
            <p:cNvPr id="51" name="Freeform 38"/>
            <p:cNvSpPr>
              <a:spLocks noChangeArrowheads="1"/>
            </p:cNvSpPr>
            <p:nvPr/>
          </p:nvSpPr>
          <p:spPr bwMode="auto">
            <a:xfrm>
              <a:off x="5848350" y="3109913"/>
              <a:ext cx="25400" cy="23812"/>
            </a:xfrm>
            <a:custGeom>
              <a:avLst/>
              <a:gdLst>
                <a:gd name="T0" fmla="*/ 15631 w 13"/>
                <a:gd name="T1" fmla="*/ 23812 h 13"/>
                <a:gd name="T2" fmla="*/ 0 w 13"/>
                <a:gd name="T3" fmla="*/ 14654 h 13"/>
                <a:gd name="T4" fmla="*/ 9769 w 13"/>
                <a:gd name="T5" fmla="*/ 0 h 13"/>
                <a:gd name="T6" fmla="*/ 25400 w 13"/>
                <a:gd name="T7" fmla="*/ 9158 h 13"/>
                <a:gd name="T8" fmla="*/ 15631 w 13"/>
                <a:gd name="T9" fmla="*/ 23812 h 13"/>
                <a:gd name="T10" fmla="*/ 0 60000 65536"/>
                <a:gd name="T11" fmla="*/ 0 60000 65536"/>
                <a:gd name="T12" fmla="*/ 0 60000 65536"/>
                <a:gd name="T13" fmla="*/ 0 60000 65536"/>
                <a:gd name="T14" fmla="*/ 0 60000 65536"/>
                <a:gd name="T15" fmla="*/ 0 w 13"/>
                <a:gd name="T16" fmla="*/ 0 h 13"/>
                <a:gd name="T17" fmla="*/ 13 w 13"/>
                <a:gd name="T18" fmla="*/ 13 h 13"/>
              </a:gdLst>
              <a:ahLst/>
              <a:cxnLst>
                <a:cxn ang="T10">
                  <a:pos x="T0" y="T1"/>
                </a:cxn>
                <a:cxn ang="T11">
                  <a:pos x="T2" y="T3"/>
                </a:cxn>
                <a:cxn ang="T12">
                  <a:pos x="T4" y="T5"/>
                </a:cxn>
                <a:cxn ang="T13">
                  <a:pos x="T6" y="T7"/>
                </a:cxn>
                <a:cxn ang="T14">
                  <a:pos x="T8" y="T9"/>
                </a:cxn>
              </a:cxnLst>
              <a:rect l="T15" t="T16" r="T17" b="T18"/>
              <a:pathLst>
                <a:path w="13" h="13">
                  <a:moveTo>
                    <a:pt x="8" y="13"/>
                  </a:moveTo>
                  <a:cubicBezTo>
                    <a:pt x="4" y="13"/>
                    <a:pt x="1" y="11"/>
                    <a:pt x="0" y="8"/>
                  </a:cubicBezTo>
                  <a:cubicBezTo>
                    <a:pt x="0" y="4"/>
                    <a:pt x="2" y="1"/>
                    <a:pt x="5" y="0"/>
                  </a:cubicBezTo>
                  <a:cubicBezTo>
                    <a:pt x="9" y="0"/>
                    <a:pt x="12" y="2"/>
                    <a:pt x="13" y="5"/>
                  </a:cubicBezTo>
                  <a:cubicBezTo>
                    <a:pt x="13" y="9"/>
                    <a:pt x="11" y="12"/>
                    <a:pt x="8" y="13"/>
                  </a:cubicBezTo>
                  <a:close/>
                </a:path>
              </a:pathLst>
            </a:custGeom>
            <a:solidFill>
              <a:schemeClr val="tx2"/>
            </a:solidFill>
            <a:ln>
              <a:noFill/>
            </a:ln>
          </p:spPr>
          <p:txBody>
            <a:bodyPr/>
            <a:lstStyle/>
            <a:p>
              <a:endParaRPr lang="zh-CN" altLang="en-US"/>
            </a:p>
          </p:txBody>
        </p:sp>
        <p:sp>
          <p:nvSpPr>
            <p:cNvPr id="52" name="Freeform 55"/>
            <p:cNvSpPr>
              <a:spLocks noChangeArrowheads="1"/>
            </p:cNvSpPr>
            <p:nvPr/>
          </p:nvSpPr>
          <p:spPr bwMode="auto">
            <a:xfrm>
              <a:off x="6121400" y="3106738"/>
              <a:ext cx="65088" cy="71437"/>
            </a:xfrm>
            <a:custGeom>
              <a:avLst/>
              <a:gdLst>
                <a:gd name="T0" fmla="*/ 31664 w 37"/>
                <a:gd name="T1" fmla="*/ 25003 h 40"/>
                <a:gd name="T2" fmla="*/ 3518 w 37"/>
                <a:gd name="T3" fmla="*/ 60721 h 40"/>
                <a:gd name="T4" fmla="*/ 65088 w 37"/>
                <a:gd name="T5" fmla="*/ 0 h 40"/>
                <a:gd name="T6" fmla="*/ 42219 w 37"/>
                <a:gd name="T7" fmla="*/ 50006 h 40"/>
                <a:gd name="T8" fmla="*/ 7037 w 37"/>
                <a:gd name="T9" fmla="*/ 60721 h 40"/>
                <a:gd name="T10" fmla="*/ 31664 w 37"/>
                <a:gd name="T11" fmla="*/ 25003 h 40"/>
                <a:gd name="T12" fmla="*/ 0 60000 65536"/>
                <a:gd name="T13" fmla="*/ 0 60000 65536"/>
                <a:gd name="T14" fmla="*/ 0 60000 65536"/>
                <a:gd name="T15" fmla="*/ 0 60000 65536"/>
                <a:gd name="T16" fmla="*/ 0 60000 65536"/>
                <a:gd name="T17" fmla="*/ 0 60000 65536"/>
                <a:gd name="T18" fmla="*/ 0 w 37"/>
                <a:gd name="T19" fmla="*/ 0 h 40"/>
                <a:gd name="T20" fmla="*/ 37 w 37"/>
                <a:gd name="T21" fmla="*/ 40 h 40"/>
              </a:gdLst>
              <a:ahLst/>
              <a:cxnLst>
                <a:cxn ang="T12">
                  <a:pos x="T0" y="T1"/>
                </a:cxn>
                <a:cxn ang="T13">
                  <a:pos x="T2" y="T3"/>
                </a:cxn>
                <a:cxn ang="T14">
                  <a:pos x="T4" y="T5"/>
                </a:cxn>
                <a:cxn ang="T15">
                  <a:pos x="T6" y="T7"/>
                </a:cxn>
                <a:cxn ang="T16">
                  <a:pos x="T8" y="T9"/>
                </a:cxn>
                <a:cxn ang="T17">
                  <a:pos x="T10" y="T11"/>
                </a:cxn>
              </a:cxnLst>
              <a:rect l="T18" t="T19" r="T20" b="T21"/>
              <a:pathLst>
                <a:path w="37" h="40">
                  <a:moveTo>
                    <a:pt x="18" y="14"/>
                  </a:moveTo>
                  <a:cubicBezTo>
                    <a:pt x="11" y="18"/>
                    <a:pt x="5" y="27"/>
                    <a:pt x="2" y="34"/>
                  </a:cubicBezTo>
                  <a:cubicBezTo>
                    <a:pt x="0" y="21"/>
                    <a:pt x="6" y="10"/>
                    <a:pt x="37" y="0"/>
                  </a:cubicBezTo>
                  <a:cubicBezTo>
                    <a:pt x="24" y="9"/>
                    <a:pt x="32" y="17"/>
                    <a:pt x="24" y="28"/>
                  </a:cubicBezTo>
                  <a:cubicBezTo>
                    <a:pt x="15" y="40"/>
                    <a:pt x="4" y="34"/>
                    <a:pt x="4" y="34"/>
                  </a:cubicBezTo>
                  <a:cubicBezTo>
                    <a:pt x="6" y="28"/>
                    <a:pt x="12" y="21"/>
                    <a:pt x="18" y="14"/>
                  </a:cubicBezTo>
                  <a:close/>
                </a:path>
              </a:pathLst>
            </a:custGeom>
            <a:solidFill>
              <a:schemeClr val="accent2"/>
            </a:solidFill>
            <a:ln>
              <a:noFill/>
            </a:ln>
          </p:spPr>
          <p:txBody>
            <a:bodyPr/>
            <a:lstStyle/>
            <a:p>
              <a:endParaRPr lang="zh-CN" altLang="en-US"/>
            </a:p>
          </p:txBody>
        </p:sp>
        <p:sp>
          <p:nvSpPr>
            <p:cNvPr id="53" name="Freeform 56"/>
            <p:cNvSpPr>
              <a:spLocks noEditPoints="1" noChangeArrowheads="1"/>
            </p:cNvSpPr>
            <p:nvPr/>
          </p:nvSpPr>
          <p:spPr bwMode="auto">
            <a:xfrm>
              <a:off x="6018213" y="3173413"/>
              <a:ext cx="212725" cy="179387"/>
            </a:xfrm>
            <a:custGeom>
              <a:avLst/>
              <a:gdLst>
                <a:gd name="T0" fmla="*/ 148908 w 120"/>
                <a:gd name="T1" fmla="*/ 0 h 101"/>
                <a:gd name="T2" fmla="*/ 106363 w 120"/>
                <a:gd name="T3" fmla="*/ 8881 h 101"/>
                <a:gd name="T4" fmla="*/ 65590 w 120"/>
                <a:gd name="T5" fmla="*/ 0 h 101"/>
                <a:gd name="T6" fmla="*/ 0 w 120"/>
                <a:gd name="T7" fmla="*/ 88805 h 101"/>
                <a:gd name="T8" fmla="*/ 88635 w 120"/>
                <a:gd name="T9" fmla="*/ 179387 h 101"/>
                <a:gd name="T10" fmla="*/ 106363 w 120"/>
                <a:gd name="T11" fmla="*/ 177611 h 101"/>
                <a:gd name="T12" fmla="*/ 124090 w 120"/>
                <a:gd name="T13" fmla="*/ 179387 h 101"/>
                <a:gd name="T14" fmla="*/ 212725 w 120"/>
                <a:gd name="T15" fmla="*/ 88805 h 101"/>
                <a:gd name="T16" fmla="*/ 148908 w 120"/>
                <a:gd name="T17" fmla="*/ 0 h 101"/>
                <a:gd name="T18" fmla="*/ 86863 w 120"/>
                <a:gd name="T19" fmla="*/ 103014 h 101"/>
                <a:gd name="T20" fmla="*/ 77999 w 120"/>
                <a:gd name="T21" fmla="*/ 94134 h 101"/>
                <a:gd name="T22" fmla="*/ 86863 w 120"/>
                <a:gd name="T23" fmla="*/ 85253 h 101"/>
                <a:gd name="T24" fmla="*/ 95726 w 120"/>
                <a:gd name="T25" fmla="*/ 94134 h 101"/>
                <a:gd name="T26" fmla="*/ 86863 w 120"/>
                <a:gd name="T27" fmla="*/ 103014 h 101"/>
                <a:gd name="T28" fmla="*/ 118771 w 120"/>
                <a:gd name="T29" fmla="*/ 103014 h 101"/>
                <a:gd name="T30" fmla="*/ 109908 w 120"/>
                <a:gd name="T31" fmla="*/ 94134 h 101"/>
                <a:gd name="T32" fmla="*/ 118771 w 120"/>
                <a:gd name="T33" fmla="*/ 85253 h 101"/>
                <a:gd name="T34" fmla="*/ 127635 w 120"/>
                <a:gd name="T35" fmla="*/ 94134 h 101"/>
                <a:gd name="T36" fmla="*/ 118771 w 120"/>
                <a:gd name="T37" fmla="*/ 103014 h 101"/>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120"/>
                <a:gd name="T58" fmla="*/ 0 h 101"/>
                <a:gd name="T59" fmla="*/ 120 w 120"/>
                <a:gd name="T60" fmla="*/ 101 h 101"/>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120" h="101">
                  <a:moveTo>
                    <a:pt x="84" y="0"/>
                  </a:moveTo>
                  <a:cubicBezTo>
                    <a:pt x="76" y="0"/>
                    <a:pt x="68" y="2"/>
                    <a:pt x="60" y="5"/>
                  </a:cubicBezTo>
                  <a:cubicBezTo>
                    <a:pt x="53" y="2"/>
                    <a:pt x="45" y="0"/>
                    <a:pt x="37" y="0"/>
                  </a:cubicBezTo>
                  <a:cubicBezTo>
                    <a:pt x="9" y="0"/>
                    <a:pt x="0" y="23"/>
                    <a:pt x="0" y="50"/>
                  </a:cubicBezTo>
                  <a:cubicBezTo>
                    <a:pt x="0" y="78"/>
                    <a:pt x="22" y="101"/>
                    <a:pt x="50" y="101"/>
                  </a:cubicBezTo>
                  <a:cubicBezTo>
                    <a:pt x="53" y="101"/>
                    <a:pt x="57" y="100"/>
                    <a:pt x="60" y="100"/>
                  </a:cubicBezTo>
                  <a:cubicBezTo>
                    <a:pt x="63" y="100"/>
                    <a:pt x="66" y="101"/>
                    <a:pt x="70" y="101"/>
                  </a:cubicBezTo>
                  <a:cubicBezTo>
                    <a:pt x="97" y="101"/>
                    <a:pt x="120" y="78"/>
                    <a:pt x="120" y="50"/>
                  </a:cubicBezTo>
                  <a:cubicBezTo>
                    <a:pt x="120" y="23"/>
                    <a:pt x="112" y="0"/>
                    <a:pt x="84" y="0"/>
                  </a:cubicBezTo>
                  <a:close/>
                  <a:moveTo>
                    <a:pt x="49" y="58"/>
                  </a:moveTo>
                  <a:cubicBezTo>
                    <a:pt x="46" y="58"/>
                    <a:pt x="44" y="56"/>
                    <a:pt x="44" y="53"/>
                  </a:cubicBezTo>
                  <a:cubicBezTo>
                    <a:pt x="44" y="50"/>
                    <a:pt x="46" y="48"/>
                    <a:pt x="49" y="48"/>
                  </a:cubicBezTo>
                  <a:cubicBezTo>
                    <a:pt x="51" y="48"/>
                    <a:pt x="54" y="50"/>
                    <a:pt x="54" y="53"/>
                  </a:cubicBezTo>
                  <a:cubicBezTo>
                    <a:pt x="54" y="56"/>
                    <a:pt x="51" y="58"/>
                    <a:pt x="49" y="58"/>
                  </a:cubicBezTo>
                  <a:close/>
                  <a:moveTo>
                    <a:pt x="67" y="58"/>
                  </a:moveTo>
                  <a:cubicBezTo>
                    <a:pt x="64" y="58"/>
                    <a:pt x="62" y="56"/>
                    <a:pt x="62" y="53"/>
                  </a:cubicBezTo>
                  <a:cubicBezTo>
                    <a:pt x="62" y="50"/>
                    <a:pt x="64" y="48"/>
                    <a:pt x="67" y="48"/>
                  </a:cubicBezTo>
                  <a:cubicBezTo>
                    <a:pt x="70" y="48"/>
                    <a:pt x="72" y="50"/>
                    <a:pt x="72" y="53"/>
                  </a:cubicBezTo>
                  <a:cubicBezTo>
                    <a:pt x="72" y="56"/>
                    <a:pt x="70" y="58"/>
                    <a:pt x="67" y="58"/>
                  </a:cubicBezTo>
                  <a:close/>
                </a:path>
              </a:pathLst>
            </a:custGeom>
            <a:solidFill>
              <a:schemeClr val="accent2"/>
            </a:solidFill>
            <a:ln>
              <a:noFill/>
            </a:ln>
          </p:spPr>
          <p:txBody>
            <a:bodyPr/>
            <a:lstStyle/>
            <a:p>
              <a:endParaRPr lang="zh-CN" altLang="en-US"/>
            </a:p>
          </p:txBody>
        </p:sp>
      </p:grpSp>
      <p:grpSp>
        <p:nvGrpSpPr>
          <p:cNvPr id="54" name="组合 53"/>
          <p:cNvGrpSpPr/>
          <p:nvPr/>
        </p:nvGrpSpPr>
        <p:grpSpPr>
          <a:xfrm>
            <a:off x="4594225" y="2101850"/>
            <a:ext cx="1871663" cy="622300"/>
            <a:chOff x="4594225" y="2101850"/>
            <a:chExt cx="1871663" cy="622300"/>
          </a:xfrm>
        </p:grpSpPr>
        <p:sp>
          <p:nvSpPr>
            <p:cNvPr id="55" name="Freeform 21"/>
            <p:cNvSpPr>
              <a:spLocks noEditPoints="1" noChangeArrowheads="1"/>
            </p:cNvSpPr>
            <p:nvPr/>
          </p:nvSpPr>
          <p:spPr bwMode="auto">
            <a:xfrm>
              <a:off x="5940425" y="2101850"/>
              <a:ext cx="525463" cy="539750"/>
            </a:xfrm>
            <a:custGeom>
              <a:avLst/>
              <a:gdLst>
                <a:gd name="T0" fmla="*/ 111838 w 296"/>
                <a:gd name="T1" fmla="*/ 450975 h 304"/>
                <a:gd name="T2" fmla="*/ 58582 w 296"/>
                <a:gd name="T3" fmla="*/ 150917 h 304"/>
                <a:gd name="T4" fmla="*/ 383446 w 296"/>
                <a:gd name="T5" fmla="*/ 65693 h 304"/>
                <a:gd name="T6" fmla="*/ 415400 w 296"/>
                <a:gd name="T7" fmla="*/ 88775 h 304"/>
                <a:gd name="T8" fmla="*/ 466881 w 296"/>
                <a:gd name="T9" fmla="*/ 390609 h 304"/>
                <a:gd name="T10" fmla="*/ 143792 w 296"/>
                <a:gd name="T11" fmla="*/ 474057 h 304"/>
                <a:gd name="T12" fmla="*/ 111838 w 296"/>
                <a:gd name="T13" fmla="*/ 450975 h 304"/>
                <a:gd name="T14" fmla="*/ 411849 w 296"/>
                <a:gd name="T15" fmla="*/ 94101 h 304"/>
                <a:gd name="T16" fmla="*/ 379896 w 296"/>
                <a:gd name="T17" fmla="*/ 71020 h 304"/>
                <a:gd name="T18" fmla="*/ 63908 w 296"/>
                <a:gd name="T19" fmla="*/ 152692 h 304"/>
                <a:gd name="T20" fmla="*/ 113614 w 296"/>
                <a:gd name="T21" fmla="*/ 447424 h 304"/>
                <a:gd name="T22" fmla="*/ 145567 w 296"/>
                <a:gd name="T23" fmla="*/ 470506 h 304"/>
                <a:gd name="T24" fmla="*/ 463331 w 296"/>
                <a:gd name="T25" fmla="*/ 387058 h 304"/>
                <a:gd name="T26" fmla="*/ 411849 w 296"/>
                <a:gd name="T27" fmla="*/ 94101 h 304"/>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96"/>
                <a:gd name="T43" fmla="*/ 0 h 304"/>
                <a:gd name="T44" fmla="*/ 296 w 296"/>
                <a:gd name="T45" fmla="*/ 304 h 304"/>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96" h="304">
                  <a:moveTo>
                    <a:pt x="63" y="254"/>
                  </a:moveTo>
                  <a:cubicBezTo>
                    <a:pt x="13" y="212"/>
                    <a:pt x="0" y="141"/>
                    <a:pt x="33" y="85"/>
                  </a:cubicBezTo>
                  <a:cubicBezTo>
                    <a:pt x="70" y="22"/>
                    <a:pt x="152" y="0"/>
                    <a:pt x="216" y="37"/>
                  </a:cubicBezTo>
                  <a:cubicBezTo>
                    <a:pt x="222" y="41"/>
                    <a:pt x="228" y="46"/>
                    <a:pt x="234" y="50"/>
                  </a:cubicBezTo>
                  <a:cubicBezTo>
                    <a:pt x="284" y="92"/>
                    <a:pt x="296" y="163"/>
                    <a:pt x="263" y="220"/>
                  </a:cubicBezTo>
                  <a:cubicBezTo>
                    <a:pt x="226" y="283"/>
                    <a:pt x="144" y="304"/>
                    <a:pt x="81" y="267"/>
                  </a:cubicBezTo>
                  <a:cubicBezTo>
                    <a:pt x="74" y="263"/>
                    <a:pt x="68" y="259"/>
                    <a:pt x="63" y="254"/>
                  </a:cubicBezTo>
                  <a:close/>
                  <a:moveTo>
                    <a:pt x="232" y="53"/>
                  </a:moveTo>
                  <a:cubicBezTo>
                    <a:pt x="226" y="48"/>
                    <a:pt x="220" y="44"/>
                    <a:pt x="214" y="40"/>
                  </a:cubicBezTo>
                  <a:cubicBezTo>
                    <a:pt x="152" y="4"/>
                    <a:pt x="72" y="25"/>
                    <a:pt x="36" y="86"/>
                  </a:cubicBezTo>
                  <a:cubicBezTo>
                    <a:pt x="4" y="141"/>
                    <a:pt x="16" y="211"/>
                    <a:pt x="64" y="252"/>
                  </a:cubicBezTo>
                  <a:cubicBezTo>
                    <a:pt x="70" y="257"/>
                    <a:pt x="76" y="261"/>
                    <a:pt x="82" y="265"/>
                  </a:cubicBezTo>
                  <a:cubicBezTo>
                    <a:pt x="144" y="301"/>
                    <a:pt x="224" y="280"/>
                    <a:pt x="261" y="218"/>
                  </a:cubicBezTo>
                  <a:cubicBezTo>
                    <a:pt x="293" y="163"/>
                    <a:pt x="281" y="94"/>
                    <a:pt x="232" y="53"/>
                  </a:cubicBezTo>
                  <a:close/>
                </a:path>
              </a:pathLst>
            </a:custGeom>
            <a:solidFill>
              <a:schemeClr val="bg2"/>
            </a:solidFill>
            <a:ln>
              <a:noFill/>
            </a:ln>
          </p:spPr>
          <p:txBody>
            <a:bodyPr/>
            <a:lstStyle/>
            <a:p>
              <a:endParaRPr lang="zh-CN" altLang="en-US"/>
            </a:p>
          </p:txBody>
        </p:sp>
        <p:sp>
          <p:nvSpPr>
            <p:cNvPr id="56" name="Freeform 22"/>
            <p:cNvSpPr>
              <a:spLocks noChangeArrowheads="1"/>
            </p:cNvSpPr>
            <p:nvPr/>
          </p:nvSpPr>
          <p:spPr bwMode="auto">
            <a:xfrm>
              <a:off x="5957888" y="2127250"/>
              <a:ext cx="488950" cy="488950"/>
            </a:xfrm>
            <a:custGeom>
              <a:avLst/>
              <a:gdLst>
                <a:gd name="T0" fmla="*/ 428717 w 276"/>
                <a:gd name="T1" fmla="*/ 352540 h 276"/>
                <a:gd name="T2" fmla="*/ 136410 w 276"/>
                <a:gd name="T3" fmla="*/ 428717 h 276"/>
                <a:gd name="T4" fmla="*/ 60233 w 276"/>
                <a:gd name="T5" fmla="*/ 136410 h 276"/>
                <a:gd name="T6" fmla="*/ 352540 w 276"/>
                <a:gd name="T7" fmla="*/ 60233 h 276"/>
                <a:gd name="T8" fmla="*/ 428717 w 276"/>
                <a:gd name="T9" fmla="*/ 352540 h 276"/>
                <a:gd name="T10" fmla="*/ 0 60000 65536"/>
                <a:gd name="T11" fmla="*/ 0 60000 65536"/>
                <a:gd name="T12" fmla="*/ 0 60000 65536"/>
                <a:gd name="T13" fmla="*/ 0 60000 65536"/>
                <a:gd name="T14" fmla="*/ 0 60000 65536"/>
                <a:gd name="T15" fmla="*/ 0 w 276"/>
                <a:gd name="T16" fmla="*/ 0 h 276"/>
                <a:gd name="T17" fmla="*/ 276 w 276"/>
                <a:gd name="T18" fmla="*/ 276 h 276"/>
              </a:gdLst>
              <a:ahLst/>
              <a:cxnLst>
                <a:cxn ang="T10">
                  <a:pos x="T0" y="T1"/>
                </a:cxn>
                <a:cxn ang="T11">
                  <a:pos x="T2" y="T3"/>
                </a:cxn>
                <a:cxn ang="T12">
                  <a:pos x="T4" y="T5"/>
                </a:cxn>
                <a:cxn ang="T13">
                  <a:pos x="T6" y="T7"/>
                </a:cxn>
                <a:cxn ang="T14">
                  <a:pos x="T8" y="T9"/>
                </a:cxn>
              </a:cxnLst>
              <a:rect l="T15" t="T16" r="T17" b="T18"/>
              <a:pathLst>
                <a:path w="276" h="276">
                  <a:moveTo>
                    <a:pt x="242" y="199"/>
                  </a:moveTo>
                  <a:cubicBezTo>
                    <a:pt x="209" y="257"/>
                    <a:pt x="135" y="276"/>
                    <a:pt x="77" y="242"/>
                  </a:cubicBezTo>
                  <a:cubicBezTo>
                    <a:pt x="20" y="209"/>
                    <a:pt x="0" y="135"/>
                    <a:pt x="34" y="77"/>
                  </a:cubicBezTo>
                  <a:cubicBezTo>
                    <a:pt x="68" y="20"/>
                    <a:pt x="142" y="0"/>
                    <a:pt x="199" y="34"/>
                  </a:cubicBezTo>
                  <a:cubicBezTo>
                    <a:pt x="257" y="68"/>
                    <a:pt x="276" y="142"/>
                    <a:pt x="242" y="199"/>
                  </a:cubicBezTo>
                  <a:close/>
                </a:path>
              </a:pathLst>
            </a:custGeom>
            <a:solidFill>
              <a:schemeClr val="bg2"/>
            </a:solidFill>
            <a:ln>
              <a:noFill/>
            </a:ln>
          </p:spPr>
          <p:txBody>
            <a:bodyPr/>
            <a:lstStyle/>
            <a:p>
              <a:endParaRPr lang="zh-CN" altLang="en-US"/>
            </a:p>
          </p:txBody>
        </p:sp>
        <p:sp>
          <p:nvSpPr>
            <p:cNvPr id="57" name="Freeform 39"/>
            <p:cNvSpPr>
              <a:spLocks noChangeArrowheads="1"/>
            </p:cNvSpPr>
            <p:nvPr/>
          </p:nvSpPr>
          <p:spPr bwMode="auto">
            <a:xfrm>
              <a:off x="4594225" y="2447925"/>
              <a:ext cx="1330325" cy="276225"/>
            </a:xfrm>
            <a:custGeom>
              <a:avLst/>
              <a:gdLst>
                <a:gd name="T0" fmla="*/ 1593 w 835"/>
                <a:gd name="T1" fmla="*/ 276225 h 243"/>
                <a:gd name="T2" fmla="*/ 0 w 835"/>
                <a:gd name="T3" fmla="*/ 271678 h 243"/>
                <a:gd name="T4" fmla="*/ 1327139 w 835"/>
                <a:gd name="T5" fmla="*/ 0 h 243"/>
                <a:gd name="T6" fmla="*/ 1330325 w 835"/>
                <a:gd name="T7" fmla="*/ 5684 h 243"/>
                <a:gd name="T8" fmla="*/ 1593 w 835"/>
                <a:gd name="T9" fmla="*/ 276225 h 243"/>
                <a:gd name="T10" fmla="*/ 0 60000 65536"/>
                <a:gd name="T11" fmla="*/ 0 60000 65536"/>
                <a:gd name="T12" fmla="*/ 0 60000 65536"/>
                <a:gd name="T13" fmla="*/ 0 60000 65536"/>
                <a:gd name="T14" fmla="*/ 0 60000 65536"/>
                <a:gd name="T15" fmla="*/ 0 w 835"/>
                <a:gd name="T16" fmla="*/ 0 h 243"/>
                <a:gd name="T17" fmla="*/ 835 w 835"/>
                <a:gd name="T18" fmla="*/ 243 h 243"/>
              </a:gdLst>
              <a:ahLst/>
              <a:cxnLst>
                <a:cxn ang="T10">
                  <a:pos x="T0" y="T1"/>
                </a:cxn>
                <a:cxn ang="T11">
                  <a:pos x="T2" y="T3"/>
                </a:cxn>
                <a:cxn ang="T12">
                  <a:pos x="T4" y="T5"/>
                </a:cxn>
                <a:cxn ang="T13">
                  <a:pos x="T6" y="T7"/>
                </a:cxn>
                <a:cxn ang="T14">
                  <a:pos x="T8" y="T9"/>
                </a:cxn>
              </a:cxnLst>
              <a:rect l="T15" t="T16" r="T17" b="T18"/>
              <a:pathLst>
                <a:path w="835" h="243">
                  <a:moveTo>
                    <a:pt x="1" y="243"/>
                  </a:moveTo>
                  <a:lnTo>
                    <a:pt x="0" y="239"/>
                  </a:lnTo>
                  <a:lnTo>
                    <a:pt x="833" y="0"/>
                  </a:lnTo>
                  <a:lnTo>
                    <a:pt x="835" y="5"/>
                  </a:lnTo>
                  <a:lnTo>
                    <a:pt x="1" y="243"/>
                  </a:lnTo>
                  <a:close/>
                </a:path>
              </a:pathLst>
            </a:custGeom>
            <a:solidFill>
              <a:schemeClr val="bg2"/>
            </a:solidFill>
            <a:ln>
              <a:noFill/>
            </a:ln>
          </p:spPr>
          <p:txBody>
            <a:bodyPr/>
            <a:lstStyle/>
            <a:p>
              <a:endParaRPr lang="zh-CN" altLang="en-US"/>
            </a:p>
          </p:txBody>
        </p:sp>
        <p:sp>
          <p:nvSpPr>
            <p:cNvPr id="58" name="Freeform 40"/>
            <p:cNvSpPr>
              <a:spLocks noChangeArrowheads="1"/>
            </p:cNvSpPr>
            <p:nvPr/>
          </p:nvSpPr>
          <p:spPr bwMode="auto">
            <a:xfrm>
              <a:off x="5913438" y="2438400"/>
              <a:ext cx="23812" cy="25400"/>
            </a:xfrm>
            <a:custGeom>
              <a:avLst/>
              <a:gdLst>
                <a:gd name="T0" fmla="*/ 20410 w 14"/>
                <a:gd name="T1" fmla="*/ 19957 h 14"/>
                <a:gd name="T2" fmla="*/ 5103 w 14"/>
                <a:gd name="T3" fmla="*/ 21771 h 14"/>
                <a:gd name="T4" fmla="*/ 5103 w 14"/>
                <a:gd name="T5" fmla="*/ 5443 h 14"/>
                <a:gd name="T6" fmla="*/ 18709 w 14"/>
                <a:gd name="T7" fmla="*/ 3629 h 14"/>
                <a:gd name="T8" fmla="*/ 20410 w 14"/>
                <a:gd name="T9" fmla="*/ 19957 h 14"/>
                <a:gd name="T10" fmla="*/ 0 60000 65536"/>
                <a:gd name="T11" fmla="*/ 0 60000 65536"/>
                <a:gd name="T12" fmla="*/ 0 60000 65536"/>
                <a:gd name="T13" fmla="*/ 0 60000 65536"/>
                <a:gd name="T14" fmla="*/ 0 60000 65536"/>
                <a:gd name="T15" fmla="*/ 0 w 14"/>
                <a:gd name="T16" fmla="*/ 0 h 14"/>
                <a:gd name="T17" fmla="*/ 14 w 14"/>
                <a:gd name="T18" fmla="*/ 14 h 14"/>
              </a:gdLst>
              <a:ahLst/>
              <a:cxnLst>
                <a:cxn ang="T10">
                  <a:pos x="T0" y="T1"/>
                </a:cxn>
                <a:cxn ang="T11">
                  <a:pos x="T2" y="T3"/>
                </a:cxn>
                <a:cxn ang="T12">
                  <a:pos x="T4" y="T5"/>
                </a:cxn>
                <a:cxn ang="T13">
                  <a:pos x="T6" y="T7"/>
                </a:cxn>
                <a:cxn ang="T14">
                  <a:pos x="T8" y="T9"/>
                </a:cxn>
              </a:cxnLst>
              <a:rect l="T15" t="T16" r="T17" b="T18"/>
              <a:pathLst>
                <a:path w="14" h="14">
                  <a:moveTo>
                    <a:pt x="12" y="11"/>
                  </a:moveTo>
                  <a:cubicBezTo>
                    <a:pt x="10" y="14"/>
                    <a:pt x="6" y="14"/>
                    <a:pt x="3" y="12"/>
                  </a:cubicBezTo>
                  <a:cubicBezTo>
                    <a:pt x="1" y="10"/>
                    <a:pt x="0" y="6"/>
                    <a:pt x="3" y="3"/>
                  </a:cubicBezTo>
                  <a:cubicBezTo>
                    <a:pt x="5" y="0"/>
                    <a:pt x="9" y="0"/>
                    <a:pt x="11" y="2"/>
                  </a:cubicBezTo>
                  <a:cubicBezTo>
                    <a:pt x="14" y="5"/>
                    <a:pt x="14" y="9"/>
                    <a:pt x="12" y="11"/>
                  </a:cubicBezTo>
                  <a:close/>
                </a:path>
              </a:pathLst>
            </a:custGeom>
            <a:solidFill>
              <a:schemeClr val="accent2"/>
            </a:solidFill>
            <a:ln>
              <a:noFill/>
            </a:ln>
          </p:spPr>
          <p:txBody>
            <a:bodyPr/>
            <a:lstStyle/>
            <a:p>
              <a:endParaRPr lang="zh-CN" altLang="en-US"/>
            </a:p>
          </p:txBody>
        </p:sp>
        <p:sp>
          <p:nvSpPr>
            <p:cNvPr id="59" name="Freeform 57"/>
            <p:cNvSpPr>
              <a:spLocks noChangeArrowheads="1"/>
            </p:cNvSpPr>
            <p:nvPr/>
          </p:nvSpPr>
          <p:spPr bwMode="auto">
            <a:xfrm>
              <a:off x="6218238" y="2333625"/>
              <a:ext cx="44450" cy="31750"/>
            </a:xfrm>
            <a:custGeom>
              <a:avLst/>
              <a:gdLst>
                <a:gd name="T0" fmla="*/ 0 w 39"/>
                <a:gd name="T1" fmla="*/ 0 h 28"/>
                <a:gd name="T2" fmla="*/ 44450 w 39"/>
                <a:gd name="T3" fmla="*/ 0 h 28"/>
                <a:gd name="T4" fmla="*/ 44450 w 39"/>
                <a:gd name="T5" fmla="*/ 4536 h 28"/>
                <a:gd name="T6" fmla="*/ 10258 w 39"/>
                <a:gd name="T7" fmla="*/ 27214 h 28"/>
                <a:gd name="T8" fmla="*/ 44450 w 39"/>
                <a:gd name="T9" fmla="*/ 27214 h 28"/>
                <a:gd name="T10" fmla="*/ 44450 w 39"/>
                <a:gd name="T11" fmla="*/ 31750 h 28"/>
                <a:gd name="T12" fmla="*/ 0 w 39"/>
                <a:gd name="T13" fmla="*/ 31750 h 28"/>
                <a:gd name="T14" fmla="*/ 0 w 39"/>
                <a:gd name="T15" fmla="*/ 28348 h 28"/>
                <a:gd name="T16" fmla="*/ 31913 w 39"/>
                <a:gd name="T17" fmla="*/ 5670 h 28"/>
                <a:gd name="T18" fmla="*/ 0 w 39"/>
                <a:gd name="T19" fmla="*/ 5670 h 28"/>
                <a:gd name="T20" fmla="*/ 0 w 39"/>
                <a:gd name="T21" fmla="*/ 0 h 28"/>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39"/>
                <a:gd name="T34" fmla="*/ 0 h 28"/>
                <a:gd name="T35" fmla="*/ 39 w 39"/>
                <a:gd name="T36" fmla="*/ 28 h 28"/>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39" h="28">
                  <a:moveTo>
                    <a:pt x="0" y="0"/>
                  </a:moveTo>
                  <a:lnTo>
                    <a:pt x="39" y="0"/>
                  </a:lnTo>
                  <a:lnTo>
                    <a:pt x="39" y="4"/>
                  </a:lnTo>
                  <a:lnTo>
                    <a:pt x="9" y="24"/>
                  </a:lnTo>
                  <a:lnTo>
                    <a:pt x="39" y="24"/>
                  </a:lnTo>
                  <a:lnTo>
                    <a:pt x="39" y="28"/>
                  </a:lnTo>
                  <a:lnTo>
                    <a:pt x="0" y="28"/>
                  </a:lnTo>
                  <a:lnTo>
                    <a:pt x="0" y="25"/>
                  </a:lnTo>
                  <a:lnTo>
                    <a:pt x="28" y="5"/>
                  </a:lnTo>
                  <a:lnTo>
                    <a:pt x="0" y="5"/>
                  </a:lnTo>
                  <a:lnTo>
                    <a:pt x="0" y="0"/>
                  </a:lnTo>
                  <a:close/>
                </a:path>
              </a:pathLst>
            </a:custGeom>
            <a:solidFill>
              <a:schemeClr val="accent2"/>
            </a:solidFill>
            <a:ln>
              <a:noFill/>
            </a:ln>
          </p:spPr>
          <p:txBody>
            <a:bodyPr/>
            <a:lstStyle/>
            <a:p>
              <a:endParaRPr lang="zh-CN" altLang="en-US"/>
            </a:p>
          </p:txBody>
        </p:sp>
        <p:sp>
          <p:nvSpPr>
            <p:cNvPr id="60" name="Freeform 58"/>
            <p:cNvSpPr>
              <a:spLocks noChangeArrowheads="1"/>
            </p:cNvSpPr>
            <p:nvPr/>
          </p:nvSpPr>
          <p:spPr bwMode="auto">
            <a:xfrm>
              <a:off x="6111875" y="2227263"/>
              <a:ext cx="119063" cy="88900"/>
            </a:xfrm>
            <a:custGeom>
              <a:avLst/>
              <a:gdLst>
                <a:gd name="T0" fmla="*/ 0 w 104"/>
                <a:gd name="T1" fmla="*/ 0 h 78"/>
                <a:gd name="T2" fmla="*/ 119063 w 104"/>
                <a:gd name="T3" fmla="*/ 0 h 78"/>
                <a:gd name="T4" fmla="*/ 119063 w 104"/>
                <a:gd name="T5" fmla="*/ 11397 h 78"/>
                <a:gd name="T6" fmla="*/ 28621 w 104"/>
                <a:gd name="T7" fmla="*/ 74083 h 78"/>
                <a:gd name="T8" fmla="*/ 119063 w 104"/>
                <a:gd name="T9" fmla="*/ 74083 h 78"/>
                <a:gd name="T10" fmla="*/ 119063 w 104"/>
                <a:gd name="T11" fmla="*/ 88900 h 78"/>
                <a:gd name="T12" fmla="*/ 0 w 104"/>
                <a:gd name="T13" fmla="*/ 88900 h 78"/>
                <a:gd name="T14" fmla="*/ 0 w 104"/>
                <a:gd name="T15" fmla="*/ 76363 h 78"/>
                <a:gd name="T16" fmla="*/ 88152 w 104"/>
                <a:gd name="T17" fmla="*/ 14817 h 78"/>
                <a:gd name="T18" fmla="*/ 0 w 104"/>
                <a:gd name="T19" fmla="*/ 14817 h 78"/>
                <a:gd name="T20" fmla="*/ 0 w 104"/>
                <a:gd name="T21" fmla="*/ 0 h 78"/>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04"/>
                <a:gd name="T34" fmla="*/ 0 h 78"/>
                <a:gd name="T35" fmla="*/ 104 w 104"/>
                <a:gd name="T36" fmla="*/ 78 h 78"/>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04" h="78">
                  <a:moveTo>
                    <a:pt x="0" y="0"/>
                  </a:moveTo>
                  <a:lnTo>
                    <a:pt x="104" y="0"/>
                  </a:lnTo>
                  <a:lnTo>
                    <a:pt x="104" y="10"/>
                  </a:lnTo>
                  <a:lnTo>
                    <a:pt x="25" y="65"/>
                  </a:lnTo>
                  <a:lnTo>
                    <a:pt x="104" y="65"/>
                  </a:lnTo>
                  <a:lnTo>
                    <a:pt x="104" y="78"/>
                  </a:lnTo>
                  <a:lnTo>
                    <a:pt x="0" y="78"/>
                  </a:lnTo>
                  <a:lnTo>
                    <a:pt x="0" y="67"/>
                  </a:lnTo>
                  <a:lnTo>
                    <a:pt x="77" y="13"/>
                  </a:lnTo>
                  <a:lnTo>
                    <a:pt x="0" y="13"/>
                  </a:lnTo>
                  <a:lnTo>
                    <a:pt x="0" y="0"/>
                  </a:lnTo>
                  <a:close/>
                </a:path>
              </a:pathLst>
            </a:custGeom>
            <a:solidFill>
              <a:schemeClr val="accent2"/>
            </a:solidFill>
            <a:ln>
              <a:noFill/>
            </a:ln>
          </p:spPr>
          <p:txBody>
            <a:bodyPr/>
            <a:lstStyle/>
            <a:p>
              <a:endParaRPr lang="zh-CN" altLang="en-US"/>
            </a:p>
          </p:txBody>
        </p:sp>
        <p:sp>
          <p:nvSpPr>
            <p:cNvPr id="61" name="Freeform 59"/>
            <p:cNvSpPr>
              <a:spLocks noEditPoints="1" noChangeArrowheads="1"/>
            </p:cNvSpPr>
            <p:nvPr/>
          </p:nvSpPr>
          <p:spPr bwMode="auto">
            <a:xfrm>
              <a:off x="6065838" y="2374900"/>
              <a:ext cx="274637" cy="122238"/>
            </a:xfrm>
            <a:custGeom>
              <a:avLst/>
              <a:gdLst>
                <a:gd name="T0" fmla="*/ 249566 w 241"/>
                <a:gd name="T1" fmla="*/ 0 h 107"/>
                <a:gd name="T2" fmla="*/ 249566 w 241"/>
                <a:gd name="T3" fmla="*/ 49124 h 107"/>
                <a:gd name="T4" fmla="*/ 27350 w 241"/>
                <a:gd name="T5" fmla="*/ 49124 h 107"/>
                <a:gd name="T6" fmla="*/ 27350 w 241"/>
                <a:gd name="T7" fmla="*/ 0 h 107"/>
                <a:gd name="T8" fmla="*/ 0 w 241"/>
                <a:gd name="T9" fmla="*/ 0 h 107"/>
                <a:gd name="T10" fmla="*/ 0 w 241"/>
                <a:gd name="T11" fmla="*/ 49124 h 107"/>
                <a:gd name="T12" fmla="*/ 0 w 241"/>
                <a:gd name="T13" fmla="*/ 81111 h 107"/>
                <a:gd name="T14" fmla="*/ 0 w 241"/>
                <a:gd name="T15" fmla="*/ 86823 h 107"/>
                <a:gd name="T16" fmla="*/ 0 w 241"/>
                <a:gd name="T17" fmla="*/ 99390 h 107"/>
                <a:gd name="T18" fmla="*/ 0 w 241"/>
                <a:gd name="T19" fmla="*/ 122238 h 107"/>
                <a:gd name="T20" fmla="*/ 27350 w 241"/>
                <a:gd name="T21" fmla="*/ 122238 h 107"/>
                <a:gd name="T22" fmla="*/ 27350 w 241"/>
                <a:gd name="T23" fmla="*/ 99390 h 107"/>
                <a:gd name="T24" fmla="*/ 249566 w 241"/>
                <a:gd name="T25" fmla="*/ 99390 h 107"/>
                <a:gd name="T26" fmla="*/ 249566 w 241"/>
                <a:gd name="T27" fmla="*/ 122238 h 107"/>
                <a:gd name="T28" fmla="*/ 274637 w 241"/>
                <a:gd name="T29" fmla="*/ 122238 h 107"/>
                <a:gd name="T30" fmla="*/ 274637 w 241"/>
                <a:gd name="T31" fmla="*/ 0 h 107"/>
                <a:gd name="T32" fmla="*/ 249566 w 241"/>
                <a:gd name="T33" fmla="*/ 0 h 107"/>
                <a:gd name="T34" fmla="*/ 27350 w 241"/>
                <a:gd name="T35" fmla="*/ 86823 h 107"/>
                <a:gd name="T36" fmla="*/ 27350 w 241"/>
                <a:gd name="T37" fmla="*/ 81111 h 107"/>
                <a:gd name="T38" fmla="*/ 249566 w 241"/>
                <a:gd name="T39" fmla="*/ 81111 h 107"/>
                <a:gd name="T40" fmla="*/ 249566 w 241"/>
                <a:gd name="T41" fmla="*/ 86823 h 107"/>
                <a:gd name="T42" fmla="*/ 27350 w 241"/>
                <a:gd name="T43" fmla="*/ 86823 h 10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241"/>
                <a:gd name="T67" fmla="*/ 0 h 107"/>
                <a:gd name="T68" fmla="*/ 241 w 241"/>
                <a:gd name="T69" fmla="*/ 107 h 107"/>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241" h="107">
                  <a:moveTo>
                    <a:pt x="219" y="0"/>
                  </a:moveTo>
                  <a:lnTo>
                    <a:pt x="219" y="43"/>
                  </a:lnTo>
                  <a:lnTo>
                    <a:pt x="24" y="43"/>
                  </a:lnTo>
                  <a:lnTo>
                    <a:pt x="24" y="0"/>
                  </a:lnTo>
                  <a:lnTo>
                    <a:pt x="0" y="0"/>
                  </a:lnTo>
                  <a:lnTo>
                    <a:pt x="0" y="43"/>
                  </a:lnTo>
                  <a:lnTo>
                    <a:pt x="0" y="71"/>
                  </a:lnTo>
                  <a:lnTo>
                    <a:pt x="0" y="76"/>
                  </a:lnTo>
                  <a:lnTo>
                    <a:pt x="0" y="87"/>
                  </a:lnTo>
                  <a:lnTo>
                    <a:pt x="0" y="107"/>
                  </a:lnTo>
                  <a:lnTo>
                    <a:pt x="24" y="107"/>
                  </a:lnTo>
                  <a:lnTo>
                    <a:pt x="24" y="87"/>
                  </a:lnTo>
                  <a:lnTo>
                    <a:pt x="219" y="87"/>
                  </a:lnTo>
                  <a:lnTo>
                    <a:pt x="219" y="107"/>
                  </a:lnTo>
                  <a:lnTo>
                    <a:pt x="241" y="107"/>
                  </a:lnTo>
                  <a:lnTo>
                    <a:pt x="241" y="0"/>
                  </a:lnTo>
                  <a:lnTo>
                    <a:pt x="219" y="0"/>
                  </a:lnTo>
                  <a:close/>
                  <a:moveTo>
                    <a:pt x="24" y="76"/>
                  </a:moveTo>
                  <a:lnTo>
                    <a:pt x="24" y="71"/>
                  </a:lnTo>
                  <a:lnTo>
                    <a:pt x="219" y="71"/>
                  </a:lnTo>
                  <a:lnTo>
                    <a:pt x="219" y="76"/>
                  </a:lnTo>
                  <a:lnTo>
                    <a:pt x="24" y="76"/>
                  </a:lnTo>
                  <a:close/>
                </a:path>
              </a:pathLst>
            </a:custGeom>
            <a:solidFill>
              <a:schemeClr val="accent2"/>
            </a:solidFill>
            <a:ln>
              <a:noFill/>
            </a:ln>
          </p:spPr>
          <p:txBody>
            <a:bodyPr/>
            <a:lstStyle/>
            <a:p>
              <a:endParaRPr lang="zh-CN" altLang="en-US"/>
            </a:p>
          </p:txBody>
        </p:sp>
        <p:sp>
          <p:nvSpPr>
            <p:cNvPr id="62" name="Freeform 60"/>
            <p:cNvSpPr>
              <a:spLocks noChangeArrowheads="1"/>
            </p:cNvSpPr>
            <p:nvPr/>
          </p:nvSpPr>
          <p:spPr bwMode="auto">
            <a:xfrm>
              <a:off x="6230938" y="2397125"/>
              <a:ext cx="80962" cy="22225"/>
            </a:xfrm>
            <a:custGeom>
              <a:avLst/>
              <a:gdLst>
                <a:gd name="T0" fmla="*/ 80962 w 46"/>
                <a:gd name="T1" fmla="*/ 0 h 13"/>
                <a:gd name="T2" fmla="*/ 0 w 46"/>
                <a:gd name="T3" fmla="*/ 22225 h 13"/>
                <a:gd name="T4" fmla="*/ 80962 w 46"/>
                <a:gd name="T5" fmla="*/ 22225 h 13"/>
                <a:gd name="T6" fmla="*/ 80962 w 46"/>
                <a:gd name="T7" fmla="*/ 0 h 13"/>
                <a:gd name="T8" fmla="*/ 0 60000 65536"/>
                <a:gd name="T9" fmla="*/ 0 60000 65536"/>
                <a:gd name="T10" fmla="*/ 0 60000 65536"/>
                <a:gd name="T11" fmla="*/ 0 60000 65536"/>
                <a:gd name="T12" fmla="*/ 0 w 46"/>
                <a:gd name="T13" fmla="*/ 0 h 13"/>
                <a:gd name="T14" fmla="*/ 46 w 46"/>
                <a:gd name="T15" fmla="*/ 13 h 13"/>
              </a:gdLst>
              <a:ahLst/>
              <a:cxnLst>
                <a:cxn ang="T8">
                  <a:pos x="T0" y="T1"/>
                </a:cxn>
                <a:cxn ang="T9">
                  <a:pos x="T2" y="T3"/>
                </a:cxn>
                <a:cxn ang="T10">
                  <a:pos x="T4" y="T5"/>
                </a:cxn>
                <a:cxn ang="T11">
                  <a:pos x="T6" y="T7"/>
                </a:cxn>
              </a:cxnLst>
              <a:rect l="T12" t="T13" r="T14" b="T15"/>
              <a:pathLst>
                <a:path w="46" h="13">
                  <a:moveTo>
                    <a:pt x="46" y="0"/>
                  </a:moveTo>
                  <a:cubicBezTo>
                    <a:pt x="24" y="0"/>
                    <a:pt x="6" y="6"/>
                    <a:pt x="0" y="13"/>
                  </a:cubicBezTo>
                  <a:cubicBezTo>
                    <a:pt x="46" y="13"/>
                    <a:pt x="46" y="13"/>
                    <a:pt x="46" y="13"/>
                  </a:cubicBezTo>
                  <a:lnTo>
                    <a:pt x="46" y="0"/>
                  </a:lnTo>
                  <a:close/>
                </a:path>
              </a:pathLst>
            </a:custGeom>
            <a:solidFill>
              <a:schemeClr val="accent2"/>
            </a:solidFill>
            <a:ln>
              <a:noFill/>
            </a:ln>
          </p:spPr>
          <p:txBody>
            <a:bodyPr/>
            <a:lstStyle/>
            <a:p>
              <a:endParaRPr lang="zh-CN" altLang="en-US"/>
            </a:p>
          </p:txBody>
        </p:sp>
      </p:grpSp>
      <p:grpSp>
        <p:nvGrpSpPr>
          <p:cNvPr id="63" name="组合 62"/>
          <p:cNvGrpSpPr/>
          <p:nvPr/>
        </p:nvGrpSpPr>
        <p:grpSpPr>
          <a:xfrm>
            <a:off x="4592638" y="1431925"/>
            <a:ext cx="1211262" cy="1292225"/>
            <a:chOff x="4592638" y="1431925"/>
            <a:chExt cx="1211262" cy="1292225"/>
          </a:xfrm>
        </p:grpSpPr>
        <p:sp>
          <p:nvSpPr>
            <p:cNvPr id="64" name="Freeform 5"/>
            <p:cNvSpPr>
              <a:spLocks noEditPoints="1" noChangeArrowheads="1"/>
            </p:cNvSpPr>
            <p:nvPr/>
          </p:nvSpPr>
          <p:spPr bwMode="auto">
            <a:xfrm>
              <a:off x="5294313" y="1431925"/>
              <a:ext cx="509587" cy="474663"/>
            </a:xfrm>
            <a:custGeom>
              <a:avLst/>
              <a:gdLst>
                <a:gd name="T0" fmla="*/ 253906 w 287"/>
                <a:gd name="T1" fmla="*/ 474663 h 267"/>
                <a:gd name="T2" fmla="*/ 21307 w 287"/>
                <a:gd name="T3" fmla="*/ 277331 h 267"/>
                <a:gd name="T4" fmla="*/ 214843 w 287"/>
                <a:gd name="T5" fmla="*/ 3556 h 267"/>
                <a:gd name="T6" fmla="*/ 253906 w 287"/>
                <a:gd name="T7" fmla="*/ 0 h 267"/>
                <a:gd name="T8" fmla="*/ 486505 w 287"/>
                <a:gd name="T9" fmla="*/ 197332 h 267"/>
                <a:gd name="T10" fmla="*/ 292968 w 287"/>
                <a:gd name="T11" fmla="*/ 471107 h 267"/>
                <a:gd name="T12" fmla="*/ 253906 w 287"/>
                <a:gd name="T13" fmla="*/ 474663 h 267"/>
                <a:gd name="T14" fmla="*/ 253906 w 287"/>
                <a:gd name="T15" fmla="*/ 5333 h 267"/>
                <a:gd name="T16" fmla="*/ 214843 w 287"/>
                <a:gd name="T17" fmla="*/ 8889 h 267"/>
                <a:gd name="T18" fmla="*/ 26633 w 287"/>
                <a:gd name="T19" fmla="*/ 275553 h 267"/>
                <a:gd name="T20" fmla="*/ 253906 w 287"/>
                <a:gd name="T21" fmla="*/ 469330 h 267"/>
                <a:gd name="T22" fmla="*/ 292968 w 287"/>
                <a:gd name="T23" fmla="*/ 465774 h 267"/>
                <a:gd name="T24" fmla="*/ 481178 w 287"/>
                <a:gd name="T25" fmla="*/ 199110 h 267"/>
                <a:gd name="T26" fmla="*/ 253906 w 287"/>
                <a:gd name="T27" fmla="*/ 5333 h 267"/>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87"/>
                <a:gd name="T43" fmla="*/ 0 h 267"/>
                <a:gd name="T44" fmla="*/ 287 w 287"/>
                <a:gd name="T45" fmla="*/ 267 h 267"/>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87" h="267">
                  <a:moveTo>
                    <a:pt x="143" y="267"/>
                  </a:moveTo>
                  <a:cubicBezTo>
                    <a:pt x="78" y="267"/>
                    <a:pt x="23" y="220"/>
                    <a:pt x="12" y="156"/>
                  </a:cubicBezTo>
                  <a:cubicBezTo>
                    <a:pt x="0" y="83"/>
                    <a:pt x="48" y="14"/>
                    <a:pt x="121" y="2"/>
                  </a:cubicBezTo>
                  <a:cubicBezTo>
                    <a:pt x="128" y="1"/>
                    <a:pt x="136" y="0"/>
                    <a:pt x="143" y="0"/>
                  </a:cubicBezTo>
                  <a:cubicBezTo>
                    <a:pt x="208" y="0"/>
                    <a:pt x="263" y="47"/>
                    <a:pt x="274" y="111"/>
                  </a:cubicBezTo>
                  <a:cubicBezTo>
                    <a:pt x="287" y="183"/>
                    <a:pt x="238" y="252"/>
                    <a:pt x="165" y="265"/>
                  </a:cubicBezTo>
                  <a:cubicBezTo>
                    <a:pt x="158" y="266"/>
                    <a:pt x="150" y="267"/>
                    <a:pt x="143" y="267"/>
                  </a:cubicBezTo>
                  <a:close/>
                  <a:moveTo>
                    <a:pt x="143" y="3"/>
                  </a:moveTo>
                  <a:cubicBezTo>
                    <a:pt x="136" y="3"/>
                    <a:pt x="129" y="4"/>
                    <a:pt x="121" y="5"/>
                  </a:cubicBezTo>
                  <a:cubicBezTo>
                    <a:pt x="51" y="17"/>
                    <a:pt x="3" y="84"/>
                    <a:pt x="15" y="155"/>
                  </a:cubicBezTo>
                  <a:cubicBezTo>
                    <a:pt x="25" y="218"/>
                    <a:pt x="79" y="264"/>
                    <a:pt x="143" y="264"/>
                  </a:cubicBezTo>
                  <a:cubicBezTo>
                    <a:pt x="150" y="264"/>
                    <a:pt x="158" y="263"/>
                    <a:pt x="165" y="262"/>
                  </a:cubicBezTo>
                  <a:cubicBezTo>
                    <a:pt x="236" y="250"/>
                    <a:pt x="283" y="182"/>
                    <a:pt x="271" y="112"/>
                  </a:cubicBezTo>
                  <a:cubicBezTo>
                    <a:pt x="261" y="49"/>
                    <a:pt x="207" y="3"/>
                    <a:pt x="143" y="3"/>
                  </a:cubicBezTo>
                  <a:close/>
                </a:path>
              </a:pathLst>
            </a:custGeom>
            <a:solidFill>
              <a:schemeClr val="tx1"/>
            </a:solidFill>
            <a:ln>
              <a:noFill/>
            </a:ln>
          </p:spPr>
          <p:txBody>
            <a:bodyPr/>
            <a:lstStyle/>
            <a:p>
              <a:endParaRPr lang="zh-CN" altLang="en-US"/>
            </a:p>
          </p:txBody>
        </p:sp>
        <p:sp>
          <p:nvSpPr>
            <p:cNvPr id="65" name="Freeform 6"/>
            <p:cNvSpPr>
              <a:spLocks noChangeArrowheads="1"/>
            </p:cNvSpPr>
            <p:nvPr/>
          </p:nvSpPr>
          <p:spPr bwMode="auto">
            <a:xfrm>
              <a:off x="5318125" y="1438275"/>
              <a:ext cx="460375" cy="463550"/>
            </a:xfrm>
            <a:custGeom>
              <a:avLst/>
              <a:gdLst>
                <a:gd name="T0" fmla="*/ 440898 w 260"/>
                <a:gd name="T1" fmla="*/ 195366 h 261"/>
                <a:gd name="T2" fmla="*/ 265601 w 260"/>
                <a:gd name="T3" fmla="*/ 442237 h 261"/>
                <a:gd name="T4" fmla="*/ 19477 w 260"/>
                <a:gd name="T5" fmla="*/ 268184 h 261"/>
                <a:gd name="T6" fmla="*/ 194774 w 260"/>
                <a:gd name="T7" fmla="*/ 19537 h 261"/>
                <a:gd name="T8" fmla="*/ 440898 w 260"/>
                <a:gd name="T9" fmla="*/ 195366 h 261"/>
                <a:gd name="T10" fmla="*/ 0 60000 65536"/>
                <a:gd name="T11" fmla="*/ 0 60000 65536"/>
                <a:gd name="T12" fmla="*/ 0 60000 65536"/>
                <a:gd name="T13" fmla="*/ 0 60000 65536"/>
                <a:gd name="T14" fmla="*/ 0 60000 65536"/>
                <a:gd name="T15" fmla="*/ 0 w 260"/>
                <a:gd name="T16" fmla="*/ 0 h 261"/>
                <a:gd name="T17" fmla="*/ 260 w 260"/>
                <a:gd name="T18" fmla="*/ 261 h 261"/>
              </a:gdLst>
              <a:ahLst/>
              <a:cxnLst>
                <a:cxn ang="T10">
                  <a:pos x="T0" y="T1"/>
                </a:cxn>
                <a:cxn ang="T11">
                  <a:pos x="T2" y="T3"/>
                </a:cxn>
                <a:cxn ang="T12">
                  <a:pos x="T4" y="T5"/>
                </a:cxn>
                <a:cxn ang="T13">
                  <a:pos x="T6" y="T7"/>
                </a:cxn>
                <a:cxn ang="T14">
                  <a:pos x="T8" y="T9"/>
                </a:cxn>
              </a:cxnLst>
              <a:rect l="T15" t="T16" r="T17" b="T18"/>
              <a:pathLst>
                <a:path w="260" h="261">
                  <a:moveTo>
                    <a:pt x="249" y="110"/>
                  </a:moveTo>
                  <a:cubicBezTo>
                    <a:pt x="260" y="176"/>
                    <a:pt x="216" y="238"/>
                    <a:pt x="150" y="249"/>
                  </a:cubicBezTo>
                  <a:cubicBezTo>
                    <a:pt x="85" y="261"/>
                    <a:pt x="22" y="216"/>
                    <a:pt x="11" y="151"/>
                  </a:cubicBezTo>
                  <a:cubicBezTo>
                    <a:pt x="0" y="85"/>
                    <a:pt x="44" y="22"/>
                    <a:pt x="110" y="11"/>
                  </a:cubicBezTo>
                  <a:cubicBezTo>
                    <a:pt x="176" y="0"/>
                    <a:pt x="238" y="44"/>
                    <a:pt x="249" y="110"/>
                  </a:cubicBezTo>
                  <a:close/>
                </a:path>
              </a:pathLst>
            </a:custGeom>
            <a:solidFill>
              <a:schemeClr val="tx1"/>
            </a:solidFill>
            <a:ln>
              <a:noFill/>
            </a:ln>
          </p:spPr>
          <p:txBody>
            <a:bodyPr/>
            <a:lstStyle/>
            <a:p>
              <a:endParaRPr lang="zh-CN" altLang="en-US"/>
            </a:p>
          </p:txBody>
        </p:sp>
        <p:sp>
          <p:nvSpPr>
            <p:cNvPr id="75" name="Freeform 23"/>
            <p:cNvSpPr>
              <a:spLocks noChangeArrowheads="1"/>
            </p:cNvSpPr>
            <p:nvPr/>
          </p:nvSpPr>
          <p:spPr bwMode="auto">
            <a:xfrm>
              <a:off x="4592638" y="1906588"/>
              <a:ext cx="795337" cy="817562"/>
            </a:xfrm>
            <a:custGeom>
              <a:avLst/>
              <a:gdLst>
                <a:gd name="T0" fmla="*/ 8099 w 491"/>
                <a:gd name="T1" fmla="*/ 817562 h 723"/>
                <a:gd name="T2" fmla="*/ 0 w 491"/>
                <a:gd name="T3" fmla="*/ 813039 h 723"/>
                <a:gd name="T4" fmla="*/ 787238 w 491"/>
                <a:gd name="T5" fmla="*/ 0 h 723"/>
                <a:gd name="T6" fmla="*/ 795337 w 491"/>
                <a:gd name="T7" fmla="*/ 3392 h 723"/>
                <a:gd name="T8" fmla="*/ 8099 w 491"/>
                <a:gd name="T9" fmla="*/ 817562 h 723"/>
                <a:gd name="T10" fmla="*/ 0 60000 65536"/>
                <a:gd name="T11" fmla="*/ 0 60000 65536"/>
                <a:gd name="T12" fmla="*/ 0 60000 65536"/>
                <a:gd name="T13" fmla="*/ 0 60000 65536"/>
                <a:gd name="T14" fmla="*/ 0 60000 65536"/>
                <a:gd name="T15" fmla="*/ 0 w 491"/>
                <a:gd name="T16" fmla="*/ 0 h 723"/>
                <a:gd name="T17" fmla="*/ 491 w 491"/>
                <a:gd name="T18" fmla="*/ 723 h 723"/>
              </a:gdLst>
              <a:ahLst/>
              <a:cxnLst>
                <a:cxn ang="T10">
                  <a:pos x="T0" y="T1"/>
                </a:cxn>
                <a:cxn ang="T11">
                  <a:pos x="T2" y="T3"/>
                </a:cxn>
                <a:cxn ang="T12">
                  <a:pos x="T4" y="T5"/>
                </a:cxn>
                <a:cxn ang="T13">
                  <a:pos x="T6" y="T7"/>
                </a:cxn>
                <a:cxn ang="T14">
                  <a:pos x="T8" y="T9"/>
                </a:cxn>
              </a:cxnLst>
              <a:rect l="T15" t="T16" r="T17" b="T18"/>
              <a:pathLst>
                <a:path w="491" h="723">
                  <a:moveTo>
                    <a:pt x="5" y="723"/>
                  </a:moveTo>
                  <a:lnTo>
                    <a:pt x="0" y="719"/>
                  </a:lnTo>
                  <a:lnTo>
                    <a:pt x="486" y="0"/>
                  </a:lnTo>
                  <a:lnTo>
                    <a:pt x="491" y="3"/>
                  </a:lnTo>
                  <a:lnTo>
                    <a:pt x="5" y="723"/>
                  </a:lnTo>
                  <a:close/>
                </a:path>
              </a:pathLst>
            </a:custGeom>
            <a:solidFill>
              <a:schemeClr val="tx1"/>
            </a:solidFill>
            <a:ln>
              <a:noFill/>
            </a:ln>
          </p:spPr>
          <p:txBody>
            <a:bodyPr/>
            <a:lstStyle/>
            <a:p>
              <a:endParaRPr lang="zh-CN" altLang="en-US"/>
            </a:p>
          </p:txBody>
        </p:sp>
        <p:sp>
          <p:nvSpPr>
            <p:cNvPr id="76" name="Oval 24"/>
            <p:cNvSpPr>
              <a:spLocks noChangeArrowheads="1"/>
            </p:cNvSpPr>
            <p:nvPr/>
          </p:nvSpPr>
          <p:spPr bwMode="auto">
            <a:xfrm>
              <a:off x="5376863" y="1895475"/>
              <a:ext cx="22225" cy="23813"/>
            </a:xfrm>
            <a:prstGeom prst="ellipse">
              <a:avLst/>
            </a:prstGeom>
            <a:solidFill>
              <a:schemeClr val="tx1"/>
            </a:solidFill>
            <a:ln>
              <a:noFill/>
            </a:ln>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endParaRPr lang="zh-CN" altLang="zh-CN" sz="1600">
                <a:solidFill>
                  <a:srgbClr val="000000"/>
                </a:solidFill>
                <a:sym typeface="宋体" panose="02010600030101010101" pitchFamily="2" charset="-122"/>
              </a:endParaRPr>
            </a:p>
          </p:txBody>
        </p:sp>
        <p:sp>
          <p:nvSpPr>
            <p:cNvPr id="77" name="Oval 61"/>
            <p:cNvSpPr>
              <a:spLocks noChangeArrowheads="1"/>
            </p:cNvSpPr>
            <p:nvPr/>
          </p:nvSpPr>
          <p:spPr bwMode="auto">
            <a:xfrm>
              <a:off x="5435600" y="1692275"/>
              <a:ext cx="57150" cy="57150"/>
            </a:xfrm>
            <a:prstGeom prst="ellipse">
              <a:avLst/>
            </a:prstGeom>
            <a:solidFill>
              <a:srgbClr val="FFFFFF"/>
            </a:solidFill>
            <a:ln>
              <a:noFill/>
            </a:ln>
            <a:extLst>
              <a:ext uri="{91240B29-F687-4F45-9708-019B960494DF}">
                <a14:hiddenLine xmlns:a14="http://schemas.microsoft.com/office/drawing/2010/main" w="9525">
                  <a:solidFill>
                    <a:srgbClr val="000000"/>
                  </a:solidFill>
                  <a:bevel/>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endParaRPr lang="zh-CN" altLang="zh-CN">
                <a:solidFill>
                  <a:srgbClr val="000000"/>
                </a:solidFill>
                <a:sym typeface="宋体" panose="02010600030101010101" pitchFamily="2" charset="-122"/>
              </a:endParaRPr>
            </a:p>
          </p:txBody>
        </p:sp>
        <p:sp>
          <p:nvSpPr>
            <p:cNvPr id="78" name="Freeform 62"/>
            <p:cNvSpPr>
              <a:spLocks noChangeArrowheads="1"/>
            </p:cNvSpPr>
            <p:nvPr/>
          </p:nvSpPr>
          <p:spPr bwMode="auto">
            <a:xfrm>
              <a:off x="5395913" y="1589088"/>
              <a:ext cx="306387" cy="133350"/>
            </a:xfrm>
            <a:custGeom>
              <a:avLst/>
              <a:gdLst>
                <a:gd name="T0" fmla="*/ 292136 w 172"/>
                <a:gd name="T1" fmla="*/ 72898 h 75"/>
                <a:gd name="T2" fmla="*/ 256510 w 172"/>
                <a:gd name="T3" fmla="*/ 58674 h 75"/>
                <a:gd name="T4" fmla="*/ 235134 w 172"/>
                <a:gd name="T5" fmla="*/ 37338 h 75"/>
                <a:gd name="T6" fmla="*/ 226228 w 172"/>
                <a:gd name="T7" fmla="*/ 14224 h 75"/>
                <a:gd name="T8" fmla="*/ 203070 w 172"/>
                <a:gd name="T9" fmla="*/ 0 h 75"/>
                <a:gd name="T10" fmla="*/ 96191 w 172"/>
                <a:gd name="T11" fmla="*/ 0 h 75"/>
                <a:gd name="T12" fmla="*/ 69471 w 172"/>
                <a:gd name="T13" fmla="*/ 12446 h 75"/>
                <a:gd name="T14" fmla="*/ 10688 w 172"/>
                <a:gd name="T15" fmla="*/ 72898 h 75"/>
                <a:gd name="T16" fmla="*/ 0 w 172"/>
                <a:gd name="T17" fmla="*/ 101346 h 75"/>
                <a:gd name="T18" fmla="*/ 0 w 172"/>
                <a:gd name="T19" fmla="*/ 115570 h 75"/>
                <a:gd name="T20" fmla="*/ 16032 w 172"/>
                <a:gd name="T21" fmla="*/ 133350 h 75"/>
                <a:gd name="T22" fmla="*/ 30282 w 172"/>
                <a:gd name="T23" fmla="*/ 133350 h 75"/>
                <a:gd name="T24" fmla="*/ 69471 w 172"/>
                <a:gd name="T25" fmla="*/ 94234 h 75"/>
                <a:gd name="T26" fmla="*/ 108661 w 172"/>
                <a:gd name="T27" fmla="*/ 133350 h 75"/>
                <a:gd name="T28" fmla="*/ 187039 w 172"/>
                <a:gd name="T29" fmla="*/ 133350 h 75"/>
                <a:gd name="T30" fmla="*/ 226228 w 172"/>
                <a:gd name="T31" fmla="*/ 94234 h 75"/>
                <a:gd name="T32" fmla="*/ 265417 w 172"/>
                <a:gd name="T33" fmla="*/ 133350 h 75"/>
                <a:gd name="T34" fmla="*/ 290355 w 172"/>
                <a:gd name="T35" fmla="*/ 133350 h 75"/>
                <a:gd name="T36" fmla="*/ 306387 w 172"/>
                <a:gd name="T37" fmla="*/ 115570 h 75"/>
                <a:gd name="T38" fmla="*/ 306387 w 172"/>
                <a:gd name="T39" fmla="*/ 94234 h 75"/>
                <a:gd name="T40" fmla="*/ 292136 w 172"/>
                <a:gd name="T41" fmla="*/ 72898 h 75"/>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172"/>
                <a:gd name="T64" fmla="*/ 0 h 75"/>
                <a:gd name="T65" fmla="*/ 172 w 172"/>
                <a:gd name="T66" fmla="*/ 75 h 75"/>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172" h="75">
                  <a:moveTo>
                    <a:pt x="164" y="41"/>
                  </a:moveTo>
                  <a:cubicBezTo>
                    <a:pt x="144" y="33"/>
                    <a:pt x="144" y="33"/>
                    <a:pt x="144" y="33"/>
                  </a:cubicBezTo>
                  <a:cubicBezTo>
                    <a:pt x="139" y="31"/>
                    <a:pt x="134" y="26"/>
                    <a:pt x="132" y="21"/>
                  </a:cubicBezTo>
                  <a:cubicBezTo>
                    <a:pt x="127" y="8"/>
                    <a:pt x="127" y="8"/>
                    <a:pt x="127" y="8"/>
                  </a:cubicBezTo>
                  <a:cubicBezTo>
                    <a:pt x="125" y="4"/>
                    <a:pt x="119" y="0"/>
                    <a:pt x="114" y="0"/>
                  </a:cubicBezTo>
                  <a:cubicBezTo>
                    <a:pt x="54" y="0"/>
                    <a:pt x="54" y="0"/>
                    <a:pt x="54" y="0"/>
                  </a:cubicBezTo>
                  <a:cubicBezTo>
                    <a:pt x="49" y="0"/>
                    <a:pt x="42" y="3"/>
                    <a:pt x="39" y="7"/>
                  </a:cubicBezTo>
                  <a:cubicBezTo>
                    <a:pt x="6" y="41"/>
                    <a:pt x="6" y="41"/>
                    <a:pt x="6" y="41"/>
                  </a:cubicBezTo>
                  <a:cubicBezTo>
                    <a:pt x="3" y="45"/>
                    <a:pt x="0" y="52"/>
                    <a:pt x="0" y="57"/>
                  </a:cubicBezTo>
                  <a:cubicBezTo>
                    <a:pt x="0" y="65"/>
                    <a:pt x="0" y="65"/>
                    <a:pt x="0" y="65"/>
                  </a:cubicBezTo>
                  <a:cubicBezTo>
                    <a:pt x="0" y="70"/>
                    <a:pt x="4" y="75"/>
                    <a:pt x="9" y="75"/>
                  </a:cubicBezTo>
                  <a:cubicBezTo>
                    <a:pt x="17" y="75"/>
                    <a:pt x="17" y="75"/>
                    <a:pt x="17" y="75"/>
                  </a:cubicBezTo>
                  <a:cubicBezTo>
                    <a:pt x="17" y="62"/>
                    <a:pt x="27" y="53"/>
                    <a:pt x="39" y="53"/>
                  </a:cubicBezTo>
                  <a:cubicBezTo>
                    <a:pt x="51" y="53"/>
                    <a:pt x="61" y="62"/>
                    <a:pt x="61" y="75"/>
                  </a:cubicBezTo>
                  <a:cubicBezTo>
                    <a:pt x="105" y="75"/>
                    <a:pt x="105" y="75"/>
                    <a:pt x="105" y="75"/>
                  </a:cubicBezTo>
                  <a:cubicBezTo>
                    <a:pt x="105" y="62"/>
                    <a:pt x="115" y="53"/>
                    <a:pt x="127" y="53"/>
                  </a:cubicBezTo>
                  <a:cubicBezTo>
                    <a:pt x="139" y="53"/>
                    <a:pt x="149" y="62"/>
                    <a:pt x="149" y="75"/>
                  </a:cubicBezTo>
                  <a:cubicBezTo>
                    <a:pt x="163" y="75"/>
                    <a:pt x="163" y="75"/>
                    <a:pt x="163" y="75"/>
                  </a:cubicBezTo>
                  <a:cubicBezTo>
                    <a:pt x="168" y="75"/>
                    <a:pt x="172" y="70"/>
                    <a:pt x="172" y="65"/>
                  </a:cubicBezTo>
                  <a:cubicBezTo>
                    <a:pt x="172" y="53"/>
                    <a:pt x="172" y="53"/>
                    <a:pt x="172" y="53"/>
                  </a:cubicBezTo>
                  <a:cubicBezTo>
                    <a:pt x="172" y="48"/>
                    <a:pt x="169" y="42"/>
                    <a:pt x="164" y="41"/>
                  </a:cubicBezTo>
                  <a:close/>
                </a:path>
              </a:pathLst>
            </a:custGeom>
            <a:solidFill>
              <a:srgbClr val="FFFFFF"/>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79" name="Oval 63"/>
            <p:cNvSpPr>
              <a:spLocks noChangeArrowheads="1"/>
            </p:cNvSpPr>
            <p:nvPr/>
          </p:nvSpPr>
          <p:spPr bwMode="auto">
            <a:xfrm>
              <a:off x="5592763" y="1692275"/>
              <a:ext cx="57150" cy="57150"/>
            </a:xfrm>
            <a:prstGeom prst="ellipse">
              <a:avLst/>
            </a:prstGeom>
            <a:solidFill>
              <a:srgbClr val="FFFFFF"/>
            </a:solidFill>
            <a:ln>
              <a:noFill/>
            </a:ln>
            <a:extLst>
              <a:ext uri="{91240B29-F687-4F45-9708-019B960494DF}">
                <a14:hiddenLine xmlns:a14="http://schemas.microsoft.com/office/drawing/2010/main" w="9525">
                  <a:solidFill>
                    <a:srgbClr val="000000"/>
                  </a:solidFill>
                  <a:bevel/>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endParaRPr lang="zh-CN" altLang="zh-CN">
                <a:solidFill>
                  <a:srgbClr val="000000"/>
                </a:solidFill>
                <a:sym typeface="宋体" panose="02010600030101010101" pitchFamily="2" charset="-122"/>
              </a:endParaRPr>
            </a:p>
          </p:txBody>
        </p:sp>
      </p:grpSp>
      <p:sp>
        <p:nvSpPr>
          <p:cNvPr id="80" name="TextBox 113"/>
          <p:cNvSpPr>
            <a:spLocks noChangeArrowheads="1"/>
          </p:cNvSpPr>
          <p:nvPr/>
        </p:nvSpPr>
        <p:spPr bwMode="auto">
          <a:xfrm>
            <a:off x="3127911" y="1263442"/>
            <a:ext cx="100540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a:r>
              <a:rPr lang="zh-CN" altLang="en-US" sz="1600" dirty="0">
                <a:solidFill>
                  <a:schemeClr val="bg1"/>
                </a:solidFill>
                <a:latin typeface="微软雅黑" panose="020B0503020204020204" pitchFamily="34" charset="-122"/>
                <a:ea typeface="微软雅黑" panose="020B0503020204020204" pitchFamily="34" charset="-122"/>
                <a:sym typeface="Arial" panose="020B0604020202020204" pitchFamily="34" charset="0"/>
              </a:rPr>
              <a:t>添加标题</a:t>
            </a:r>
            <a:endParaRPr lang="zh-CN" altLang="en-US" dirty="0">
              <a:solidFill>
                <a:schemeClr val="bg1"/>
              </a:solidFill>
            </a:endParaRPr>
          </a:p>
        </p:txBody>
      </p:sp>
      <p:sp>
        <p:nvSpPr>
          <p:cNvPr id="81" name="TextBox 115"/>
          <p:cNvSpPr>
            <a:spLocks noChangeArrowheads="1"/>
          </p:cNvSpPr>
          <p:nvPr/>
        </p:nvSpPr>
        <p:spPr bwMode="auto">
          <a:xfrm>
            <a:off x="5865555" y="1490455"/>
            <a:ext cx="100540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a:r>
              <a:rPr lang="zh-CN" altLang="en-US" sz="1600" dirty="0">
                <a:latin typeface="微软雅黑" panose="020B0503020204020204" pitchFamily="34" charset="-122"/>
                <a:ea typeface="微软雅黑" panose="020B0503020204020204" pitchFamily="34" charset="-122"/>
                <a:sym typeface="Arial" panose="020B0604020202020204" pitchFamily="34" charset="0"/>
              </a:rPr>
              <a:t>添加标题</a:t>
            </a:r>
            <a:endParaRPr lang="zh-CN" altLang="en-US" dirty="0"/>
          </a:p>
        </p:txBody>
      </p:sp>
      <p:sp>
        <p:nvSpPr>
          <p:cNvPr id="82" name="TextBox 120"/>
          <p:cNvSpPr>
            <a:spLocks noChangeArrowheads="1"/>
          </p:cNvSpPr>
          <p:nvPr/>
        </p:nvSpPr>
        <p:spPr bwMode="auto">
          <a:xfrm>
            <a:off x="6514049" y="2214355"/>
            <a:ext cx="100540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a:r>
              <a:rPr lang="zh-CN" altLang="en-US" sz="1600" dirty="0">
                <a:solidFill>
                  <a:schemeClr val="bg2"/>
                </a:solidFill>
                <a:latin typeface="微软雅黑" panose="020B0503020204020204" pitchFamily="34" charset="-122"/>
                <a:ea typeface="微软雅黑" panose="020B0503020204020204" pitchFamily="34" charset="-122"/>
                <a:sym typeface="Arial" panose="020B0604020202020204" pitchFamily="34" charset="0"/>
              </a:rPr>
              <a:t>添加标题</a:t>
            </a:r>
            <a:endParaRPr lang="zh-CN" altLang="en-US" dirty="0">
              <a:solidFill>
                <a:schemeClr val="bg2"/>
              </a:solidFill>
            </a:endParaRPr>
          </a:p>
        </p:txBody>
      </p:sp>
      <p:sp>
        <p:nvSpPr>
          <p:cNvPr id="83" name="TextBox 121"/>
          <p:cNvSpPr>
            <a:spLocks noChangeArrowheads="1"/>
          </p:cNvSpPr>
          <p:nvPr/>
        </p:nvSpPr>
        <p:spPr bwMode="auto">
          <a:xfrm>
            <a:off x="6442611" y="3093830"/>
            <a:ext cx="100540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a:r>
              <a:rPr lang="zh-CN" altLang="en-US" sz="1600" dirty="0">
                <a:solidFill>
                  <a:schemeClr val="tx2"/>
                </a:solidFill>
                <a:latin typeface="微软雅黑" panose="020B0503020204020204" pitchFamily="34" charset="-122"/>
                <a:ea typeface="微软雅黑" panose="020B0503020204020204" pitchFamily="34" charset="-122"/>
                <a:sym typeface="Arial" panose="020B0604020202020204" pitchFamily="34" charset="0"/>
              </a:rPr>
              <a:t>添加标题</a:t>
            </a:r>
            <a:endParaRPr lang="zh-CN" altLang="en-US" dirty="0">
              <a:solidFill>
                <a:schemeClr val="tx2"/>
              </a:solidFill>
            </a:endParaRPr>
          </a:p>
        </p:txBody>
      </p:sp>
      <p:sp>
        <p:nvSpPr>
          <p:cNvPr id="84" name="TextBox 122"/>
          <p:cNvSpPr>
            <a:spLocks noChangeArrowheads="1"/>
          </p:cNvSpPr>
          <p:nvPr/>
        </p:nvSpPr>
        <p:spPr bwMode="auto">
          <a:xfrm>
            <a:off x="5473442" y="3709780"/>
            <a:ext cx="100540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a:r>
              <a:rPr lang="zh-CN" altLang="en-US" sz="1600" dirty="0">
                <a:solidFill>
                  <a:schemeClr val="bg1"/>
                </a:solidFill>
                <a:latin typeface="微软雅黑" panose="020B0503020204020204" pitchFamily="34" charset="-122"/>
                <a:ea typeface="微软雅黑" panose="020B0503020204020204" pitchFamily="34" charset="-122"/>
                <a:sym typeface="Arial" panose="020B0604020202020204" pitchFamily="34" charset="0"/>
              </a:rPr>
              <a:t>添加标题</a:t>
            </a:r>
            <a:endParaRPr lang="zh-CN" altLang="en-US" dirty="0">
              <a:solidFill>
                <a:schemeClr val="bg1"/>
              </a:solidFill>
            </a:endParaRPr>
          </a:p>
        </p:txBody>
      </p:sp>
      <p:sp>
        <p:nvSpPr>
          <p:cNvPr id="85" name="TextBox 123"/>
          <p:cNvSpPr>
            <a:spLocks noChangeArrowheads="1"/>
          </p:cNvSpPr>
          <p:nvPr/>
        </p:nvSpPr>
        <p:spPr bwMode="auto">
          <a:xfrm>
            <a:off x="1657886" y="2460417"/>
            <a:ext cx="100540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a:r>
              <a:rPr lang="zh-CN" altLang="en-US" sz="1600" dirty="0">
                <a:solidFill>
                  <a:schemeClr val="tx2"/>
                </a:solidFill>
                <a:latin typeface="微软雅黑" panose="020B0503020204020204" pitchFamily="34" charset="-122"/>
                <a:ea typeface="微软雅黑" panose="020B0503020204020204" pitchFamily="34" charset="-122"/>
                <a:sym typeface="Arial" panose="020B0604020202020204" pitchFamily="34" charset="0"/>
              </a:rPr>
              <a:t>添加标题</a:t>
            </a:r>
            <a:endParaRPr lang="zh-CN" altLang="en-US" dirty="0">
              <a:solidFill>
                <a:schemeClr val="tx2"/>
              </a:solidFill>
            </a:endParaRPr>
          </a:p>
        </p:txBody>
      </p:sp>
      <p:sp>
        <p:nvSpPr>
          <p:cNvPr id="86" name="TextBox 124"/>
          <p:cNvSpPr>
            <a:spLocks noChangeArrowheads="1"/>
          </p:cNvSpPr>
          <p:nvPr/>
        </p:nvSpPr>
        <p:spPr bwMode="auto">
          <a:xfrm>
            <a:off x="2128580" y="1644442"/>
            <a:ext cx="100540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a:r>
              <a:rPr lang="zh-CN" altLang="en-US" sz="1600" dirty="0">
                <a:latin typeface="微软雅黑" panose="020B0503020204020204" pitchFamily="34" charset="-122"/>
                <a:ea typeface="微软雅黑" panose="020B0503020204020204" pitchFamily="34" charset="-122"/>
                <a:sym typeface="Arial" panose="020B0604020202020204" pitchFamily="34" charset="0"/>
              </a:rPr>
              <a:t>添加标题</a:t>
            </a:r>
            <a:endParaRPr lang="zh-CN" altLang="en-US" dirty="0"/>
          </a:p>
        </p:txBody>
      </p:sp>
      <p:sp>
        <p:nvSpPr>
          <p:cNvPr id="87" name="TextBox 125"/>
          <p:cNvSpPr>
            <a:spLocks noChangeArrowheads="1"/>
          </p:cNvSpPr>
          <p:nvPr/>
        </p:nvSpPr>
        <p:spPr bwMode="auto">
          <a:xfrm>
            <a:off x="1840449" y="3289092"/>
            <a:ext cx="100540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a:r>
              <a:rPr lang="zh-CN" altLang="en-US" sz="1600" dirty="0">
                <a:solidFill>
                  <a:schemeClr val="bg2"/>
                </a:solidFill>
                <a:latin typeface="微软雅黑" panose="020B0503020204020204" pitchFamily="34" charset="-122"/>
                <a:ea typeface="微软雅黑" panose="020B0503020204020204" pitchFamily="34" charset="-122"/>
                <a:sym typeface="Arial" panose="020B0604020202020204" pitchFamily="34" charset="0"/>
              </a:rPr>
              <a:t>添加标题</a:t>
            </a:r>
            <a:endParaRPr lang="zh-CN" altLang="en-US" dirty="0">
              <a:solidFill>
                <a:schemeClr val="bg2"/>
              </a:solidFill>
            </a:endParaRPr>
          </a:p>
        </p:txBody>
      </p:sp>
      <p:sp>
        <p:nvSpPr>
          <p:cNvPr id="88" name="TextBox 127"/>
          <p:cNvSpPr>
            <a:spLocks noChangeArrowheads="1"/>
          </p:cNvSpPr>
          <p:nvPr/>
        </p:nvSpPr>
        <p:spPr bwMode="auto">
          <a:xfrm>
            <a:off x="2972336" y="3776455"/>
            <a:ext cx="100540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a:r>
              <a:rPr lang="zh-CN" altLang="en-US" sz="1600" dirty="0">
                <a:latin typeface="微软雅黑" panose="020B0503020204020204" pitchFamily="34" charset="-122"/>
                <a:ea typeface="微软雅黑" panose="020B0503020204020204" pitchFamily="34" charset="-122"/>
                <a:sym typeface="Arial" panose="020B0604020202020204" pitchFamily="34" charset="0"/>
              </a:rPr>
              <a:t>添加标题</a:t>
            </a:r>
            <a:endParaRPr lang="zh-CN" altLang="en-US" dirty="0"/>
          </a:p>
        </p:txBody>
      </p:sp>
      <p:grpSp>
        <p:nvGrpSpPr>
          <p:cNvPr id="89" name="组合 88"/>
          <p:cNvGrpSpPr/>
          <p:nvPr/>
        </p:nvGrpSpPr>
        <p:grpSpPr>
          <a:xfrm>
            <a:off x="2905125" y="2719388"/>
            <a:ext cx="1690688" cy="1003300"/>
            <a:chOff x="2905125" y="2719388"/>
            <a:chExt cx="1690688" cy="1003300"/>
          </a:xfrm>
        </p:grpSpPr>
        <p:sp>
          <p:nvSpPr>
            <p:cNvPr id="90" name="Freeform 13"/>
            <p:cNvSpPr>
              <a:spLocks noEditPoints="1" noChangeArrowheads="1"/>
            </p:cNvSpPr>
            <p:nvPr/>
          </p:nvSpPr>
          <p:spPr bwMode="auto">
            <a:xfrm>
              <a:off x="2905125" y="3209925"/>
              <a:ext cx="508000" cy="512763"/>
            </a:xfrm>
            <a:custGeom>
              <a:avLst/>
              <a:gdLst>
                <a:gd name="T0" fmla="*/ 335706 w 286"/>
                <a:gd name="T1" fmla="*/ 33711 h 289"/>
                <a:gd name="T2" fmla="*/ 486685 w 286"/>
                <a:gd name="T3" fmla="*/ 298077 h 289"/>
                <a:gd name="T4" fmla="*/ 211371 w 286"/>
                <a:gd name="T5" fmla="*/ 487923 h 289"/>
                <a:gd name="T6" fmla="*/ 172294 w 286"/>
                <a:gd name="T7" fmla="*/ 479052 h 289"/>
                <a:gd name="T8" fmla="*/ 21315 w 286"/>
                <a:gd name="T9" fmla="*/ 214686 h 289"/>
                <a:gd name="T10" fmla="*/ 296629 w 286"/>
                <a:gd name="T11" fmla="*/ 24840 h 289"/>
                <a:gd name="T12" fmla="*/ 335706 w 286"/>
                <a:gd name="T13" fmla="*/ 33711 h 289"/>
                <a:gd name="T14" fmla="*/ 174070 w 286"/>
                <a:gd name="T15" fmla="*/ 473729 h 289"/>
                <a:gd name="T16" fmla="*/ 213147 w 286"/>
                <a:gd name="T17" fmla="*/ 484375 h 289"/>
                <a:gd name="T18" fmla="*/ 481357 w 286"/>
                <a:gd name="T19" fmla="*/ 298077 h 289"/>
                <a:gd name="T20" fmla="*/ 333930 w 286"/>
                <a:gd name="T21" fmla="*/ 39034 h 289"/>
                <a:gd name="T22" fmla="*/ 294853 w 286"/>
                <a:gd name="T23" fmla="*/ 28388 h 289"/>
                <a:gd name="T24" fmla="*/ 26643 w 286"/>
                <a:gd name="T25" fmla="*/ 214686 h 289"/>
                <a:gd name="T26" fmla="*/ 174070 w 286"/>
                <a:gd name="T27" fmla="*/ 473729 h 289"/>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86"/>
                <a:gd name="T43" fmla="*/ 0 h 289"/>
                <a:gd name="T44" fmla="*/ 286 w 286"/>
                <a:gd name="T45" fmla="*/ 289 h 289"/>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86" h="289">
                  <a:moveTo>
                    <a:pt x="189" y="19"/>
                  </a:moveTo>
                  <a:cubicBezTo>
                    <a:pt x="250" y="42"/>
                    <a:pt x="286" y="104"/>
                    <a:pt x="274" y="168"/>
                  </a:cubicBezTo>
                  <a:cubicBezTo>
                    <a:pt x="261" y="241"/>
                    <a:pt x="191" y="289"/>
                    <a:pt x="119" y="275"/>
                  </a:cubicBezTo>
                  <a:cubicBezTo>
                    <a:pt x="112" y="274"/>
                    <a:pt x="104" y="272"/>
                    <a:pt x="97" y="270"/>
                  </a:cubicBezTo>
                  <a:cubicBezTo>
                    <a:pt x="36" y="247"/>
                    <a:pt x="0" y="185"/>
                    <a:pt x="12" y="121"/>
                  </a:cubicBezTo>
                  <a:cubicBezTo>
                    <a:pt x="25" y="48"/>
                    <a:pt x="95" y="0"/>
                    <a:pt x="167" y="14"/>
                  </a:cubicBezTo>
                  <a:cubicBezTo>
                    <a:pt x="174" y="15"/>
                    <a:pt x="182" y="17"/>
                    <a:pt x="189" y="19"/>
                  </a:cubicBezTo>
                  <a:close/>
                  <a:moveTo>
                    <a:pt x="98" y="267"/>
                  </a:moveTo>
                  <a:cubicBezTo>
                    <a:pt x="105" y="269"/>
                    <a:pt x="112" y="271"/>
                    <a:pt x="120" y="273"/>
                  </a:cubicBezTo>
                  <a:cubicBezTo>
                    <a:pt x="190" y="285"/>
                    <a:pt x="258" y="239"/>
                    <a:pt x="271" y="168"/>
                  </a:cubicBezTo>
                  <a:cubicBezTo>
                    <a:pt x="283" y="105"/>
                    <a:pt x="248" y="44"/>
                    <a:pt x="188" y="22"/>
                  </a:cubicBezTo>
                  <a:cubicBezTo>
                    <a:pt x="181" y="20"/>
                    <a:pt x="174" y="18"/>
                    <a:pt x="166" y="16"/>
                  </a:cubicBezTo>
                  <a:cubicBezTo>
                    <a:pt x="96" y="4"/>
                    <a:pt x="28" y="50"/>
                    <a:pt x="15" y="121"/>
                  </a:cubicBezTo>
                  <a:cubicBezTo>
                    <a:pt x="4" y="184"/>
                    <a:pt x="39" y="245"/>
                    <a:pt x="98" y="267"/>
                  </a:cubicBezTo>
                  <a:close/>
                </a:path>
              </a:pathLst>
            </a:custGeom>
            <a:solidFill>
              <a:schemeClr val="bg2"/>
            </a:solidFill>
            <a:ln>
              <a:noFill/>
            </a:ln>
          </p:spPr>
          <p:txBody>
            <a:bodyPr/>
            <a:lstStyle/>
            <a:p>
              <a:endParaRPr lang="zh-CN" altLang="en-US"/>
            </a:p>
          </p:txBody>
        </p:sp>
        <p:sp>
          <p:nvSpPr>
            <p:cNvPr id="91" name="Freeform 14"/>
            <p:cNvSpPr>
              <a:spLocks noChangeArrowheads="1"/>
            </p:cNvSpPr>
            <p:nvPr/>
          </p:nvSpPr>
          <p:spPr bwMode="auto">
            <a:xfrm>
              <a:off x="2927350" y="3235325"/>
              <a:ext cx="463550" cy="461963"/>
            </a:xfrm>
            <a:custGeom>
              <a:avLst/>
              <a:gdLst>
                <a:gd name="T0" fmla="*/ 21231 w 262"/>
                <a:gd name="T1" fmla="*/ 192927 h 261"/>
                <a:gd name="T2" fmla="*/ 270699 w 262"/>
                <a:gd name="T3" fmla="*/ 21240 h 261"/>
                <a:gd name="T4" fmla="*/ 442319 w 262"/>
                <a:gd name="T5" fmla="*/ 269036 h 261"/>
                <a:gd name="T6" fmla="*/ 192851 w 262"/>
                <a:gd name="T7" fmla="*/ 440723 h 261"/>
                <a:gd name="T8" fmla="*/ 21231 w 262"/>
                <a:gd name="T9" fmla="*/ 192927 h 261"/>
                <a:gd name="T10" fmla="*/ 0 60000 65536"/>
                <a:gd name="T11" fmla="*/ 0 60000 65536"/>
                <a:gd name="T12" fmla="*/ 0 60000 65536"/>
                <a:gd name="T13" fmla="*/ 0 60000 65536"/>
                <a:gd name="T14" fmla="*/ 0 60000 65536"/>
                <a:gd name="T15" fmla="*/ 0 w 262"/>
                <a:gd name="T16" fmla="*/ 0 h 261"/>
                <a:gd name="T17" fmla="*/ 262 w 262"/>
                <a:gd name="T18" fmla="*/ 261 h 261"/>
              </a:gdLst>
              <a:ahLst/>
              <a:cxnLst>
                <a:cxn ang="T10">
                  <a:pos x="T0" y="T1"/>
                </a:cxn>
                <a:cxn ang="T11">
                  <a:pos x="T2" y="T3"/>
                </a:cxn>
                <a:cxn ang="T12">
                  <a:pos x="T4" y="T5"/>
                </a:cxn>
                <a:cxn ang="T13">
                  <a:pos x="T6" y="T7"/>
                </a:cxn>
                <a:cxn ang="T14">
                  <a:pos x="T8" y="T9"/>
                </a:cxn>
              </a:cxnLst>
              <a:rect l="T15" t="T16" r="T17" b="T18"/>
              <a:pathLst>
                <a:path w="262" h="261">
                  <a:moveTo>
                    <a:pt x="12" y="109"/>
                  </a:moveTo>
                  <a:cubicBezTo>
                    <a:pt x="24" y="43"/>
                    <a:pt x="87" y="0"/>
                    <a:pt x="153" y="12"/>
                  </a:cubicBezTo>
                  <a:cubicBezTo>
                    <a:pt x="218" y="24"/>
                    <a:pt x="262" y="87"/>
                    <a:pt x="250" y="152"/>
                  </a:cubicBezTo>
                  <a:cubicBezTo>
                    <a:pt x="238" y="218"/>
                    <a:pt x="175" y="261"/>
                    <a:pt x="109" y="249"/>
                  </a:cubicBezTo>
                  <a:cubicBezTo>
                    <a:pt x="44" y="237"/>
                    <a:pt x="0" y="174"/>
                    <a:pt x="12" y="109"/>
                  </a:cubicBezTo>
                  <a:close/>
                </a:path>
              </a:pathLst>
            </a:custGeom>
            <a:solidFill>
              <a:schemeClr val="bg2"/>
            </a:solidFill>
            <a:ln>
              <a:noFill/>
            </a:ln>
          </p:spPr>
          <p:txBody>
            <a:bodyPr/>
            <a:lstStyle/>
            <a:p>
              <a:endParaRPr lang="zh-CN" altLang="en-US"/>
            </a:p>
          </p:txBody>
        </p:sp>
        <p:sp>
          <p:nvSpPr>
            <p:cNvPr id="92" name="Freeform 31"/>
            <p:cNvSpPr>
              <a:spLocks noChangeArrowheads="1"/>
            </p:cNvSpPr>
            <p:nvPr/>
          </p:nvSpPr>
          <p:spPr bwMode="auto">
            <a:xfrm>
              <a:off x="3390900" y="2719388"/>
              <a:ext cx="1204913" cy="577850"/>
            </a:xfrm>
            <a:custGeom>
              <a:avLst/>
              <a:gdLst>
                <a:gd name="T0" fmla="*/ 5127 w 705"/>
                <a:gd name="T1" fmla="*/ 577850 h 513"/>
                <a:gd name="T2" fmla="*/ 0 w 705"/>
                <a:gd name="T3" fmla="*/ 574471 h 513"/>
                <a:gd name="T4" fmla="*/ 1203204 w 705"/>
                <a:gd name="T5" fmla="*/ 0 h 513"/>
                <a:gd name="T6" fmla="*/ 1204913 w 705"/>
                <a:gd name="T7" fmla="*/ 4506 h 513"/>
                <a:gd name="T8" fmla="*/ 5127 w 705"/>
                <a:gd name="T9" fmla="*/ 577850 h 513"/>
                <a:gd name="T10" fmla="*/ 0 60000 65536"/>
                <a:gd name="T11" fmla="*/ 0 60000 65536"/>
                <a:gd name="T12" fmla="*/ 0 60000 65536"/>
                <a:gd name="T13" fmla="*/ 0 60000 65536"/>
                <a:gd name="T14" fmla="*/ 0 60000 65536"/>
                <a:gd name="T15" fmla="*/ 0 w 705"/>
                <a:gd name="T16" fmla="*/ 0 h 513"/>
                <a:gd name="T17" fmla="*/ 705 w 705"/>
                <a:gd name="T18" fmla="*/ 513 h 513"/>
              </a:gdLst>
              <a:ahLst/>
              <a:cxnLst>
                <a:cxn ang="T10">
                  <a:pos x="T0" y="T1"/>
                </a:cxn>
                <a:cxn ang="T11">
                  <a:pos x="T2" y="T3"/>
                </a:cxn>
                <a:cxn ang="T12">
                  <a:pos x="T4" y="T5"/>
                </a:cxn>
                <a:cxn ang="T13">
                  <a:pos x="T6" y="T7"/>
                </a:cxn>
                <a:cxn ang="T14">
                  <a:pos x="T8" y="T9"/>
                </a:cxn>
              </a:cxnLst>
              <a:rect l="T15" t="T16" r="T17" b="T18"/>
              <a:pathLst>
                <a:path w="705" h="513">
                  <a:moveTo>
                    <a:pt x="3" y="513"/>
                  </a:moveTo>
                  <a:lnTo>
                    <a:pt x="0" y="510"/>
                  </a:lnTo>
                  <a:lnTo>
                    <a:pt x="704" y="0"/>
                  </a:lnTo>
                  <a:lnTo>
                    <a:pt x="705" y="4"/>
                  </a:lnTo>
                  <a:lnTo>
                    <a:pt x="3" y="513"/>
                  </a:lnTo>
                  <a:close/>
                </a:path>
              </a:pathLst>
            </a:custGeom>
            <a:solidFill>
              <a:schemeClr val="bg2"/>
            </a:solidFill>
            <a:ln>
              <a:noFill/>
            </a:ln>
          </p:spPr>
          <p:txBody>
            <a:bodyPr/>
            <a:lstStyle/>
            <a:p>
              <a:endParaRPr lang="zh-CN" altLang="en-US"/>
            </a:p>
          </p:txBody>
        </p:sp>
        <p:sp>
          <p:nvSpPr>
            <p:cNvPr id="93" name="Freeform 32"/>
            <p:cNvSpPr>
              <a:spLocks noChangeArrowheads="1"/>
            </p:cNvSpPr>
            <p:nvPr/>
          </p:nvSpPr>
          <p:spPr bwMode="auto">
            <a:xfrm>
              <a:off x="3379788" y="3282950"/>
              <a:ext cx="23812" cy="28575"/>
            </a:xfrm>
            <a:custGeom>
              <a:avLst/>
              <a:gdLst>
                <a:gd name="T0" fmla="*/ 1701 w 14"/>
                <a:gd name="T1" fmla="*/ 9525 h 15"/>
                <a:gd name="T2" fmla="*/ 15308 w 14"/>
                <a:gd name="T3" fmla="*/ 1905 h 15"/>
                <a:gd name="T4" fmla="*/ 22111 w 14"/>
                <a:gd name="T5" fmla="*/ 19050 h 15"/>
                <a:gd name="T6" fmla="*/ 8504 w 14"/>
                <a:gd name="T7" fmla="*/ 24765 h 15"/>
                <a:gd name="T8" fmla="*/ 1701 w 14"/>
                <a:gd name="T9" fmla="*/ 9525 h 15"/>
                <a:gd name="T10" fmla="*/ 0 60000 65536"/>
                <a:gd name="T11" fmla="*/ 0 60000 65536"/>
                <a:gd name="T12" fmla="*/ 0 60000 65536"/>
                <a:gd name="T13" fmla="*/ 0 60000 65536"/>
                <a:gd name="T14" fmla="*/ 0 60000 65536"/>
                <a:gd name="T15" fmla="*/ 0 w 14"/>
                <a:gd name="T16" fmla="*/ 0 h 15"/>
                <a:gd name="T17" fmla="*/ 14 w 14"/>
                <a:gd name="T18" fmla="*/ 15 h 15"/>
              </a:gdLst>
              <a:ahLst/>
              <a:cxnLst>
                <a:cxn ang="T10">
                  <a:pos x="T0" y="T1"/>
                </a:cxn>
                <a:cxn ang="T11">
                  <a:pos x="T2" y="T3"/>
                </a:cxn>
                <a:cxn ang="T12">
                  <a:pos x="T4" y="T5"/>
                </a:cxn>
                <a:cxn ang="T13">
                  <a:pos x="T6" y="T7"/>
                </a:cxn>
                <a:cxn ang="T14">
                  <a:pos x="T8" y="T9"/>
                </a:cxn>
              </a:cxnLst>
              <a:rect l="T15" t="T16" r="T17" b="T18"/>
              <a:pathLst>
                <a:path w="14" h="15">
                  <a:moveTo>
                    <a:pt x="1" y="5"/>
                  </a:moveTo>
                  <a:cubicBezTo>
                    <a:pt x="2" y="2"/>
                    <a:pt x="6" y="0"/>
                    <a:pt x="9" y="1"/>
                  </a:cubicBezTo>
                  <a:cubicBezTo>
                    <a:pt x="12" y="3"/>
                    <a:pt x="14" y="6"/>
                    <a:pt x="13" y="10"/>
                  </a:cubicBezTo>
                  <a:cubicBezTo>
                    <a:pt x="11" y="13"/>
                    <a:pt x="8" y="15"/>
                    <a:pt x="5" y="13"/>
                  </a:cubicBezTo>
                  <a:cubicBezTo>
                    <a:pt x="1" y="12"/>
                    <a:pt x="0" y="9"/>
                    <a:pt x="1" y="5"/>
                  </a:cubicBezTo>
                  <a:close/>
                </a:path>
              </a:pathLst>
            </a:custGeom>
            <a:solidFill>
              <a:schemeClr val="bg2"/>
            </a:solidFill>
            <a:ln>
              <a:noFill/>
            </a:ln>
          </p:spPr>
          <p:txBody>
            <a:bodyPr/>
            <a:lstStyle/>
            <a:p>
              <a:endParaRPr lang="zh-CN" altLang="en-US"/>
            </a:p>
          </p:txBody>
        </p:sp>
        <p:sp>
          <p:nvSpPr>
            <p:cNvPr id="94" name="Freeform 82"/>
            <p:cNvSpPr>
              <a:spLocks noEditPoints="1" noChangeArrowheads="1"/>
            </p:cNvSpPr>
            <p:nvPr/>
          </p:nvSpPr>
          <p:spPr bwMode="auto">
            <a:xfrm>
              <a:off x="3060700" y="3270250"/>
              <a:ext cx="215900" cy="333375"/>
            </a:xfrm>
            <a:custGeom>
              <a:avLst/>
              <a:gdLst>
                <a:gd name="T0" fmla="*/ 123595 w 138"/>
                <a:gd name="T1" fmla="*/ 182413 h 212"/>
                <a:gd name="T2" fmla="*/ 67273 w 138"/>
                <a:gd name="T3" fmla="*/ 182413 h 212"/>
                <a:gd name="T4" fmla="*/ 46935 w 138"/>
                <a:gd name="T5" fmla="*/ 61328 h 212"/>
                <a:gd name="T6" fmla="*/ 86047 w 138"/>
                <a:gd name="T7" fmla="*/ 53466 h 212"/>
                <a:gd name="T8" fmla="*/ 123595 w 138"/>
                <a:gd name="T9" fmla="*/ 182413 h 212"/>
                <a:gd name="T10" fmla="*/ 129853 w 138"/>
                <a:gd name="T11" fmla="*/ 202856 h 212"/>
                <a:gd name="T12" fmla="*/ 170530 w 138"/>
                <a:gd name="T13" fmla="*/ 215436 h 212"/>
                <a:gd name="T14" fmla="*/ 187739 w 138"/>
                <a:gd name="T15" fmla="*/ 305070 h 212"/>
                <a:gd name="T16" fmla="*/ 167401 w 138"/>
                <a:gd name="T17" fmla="*/ 316077 h 212"/>
                <a:gd name="T18" fmla="*/ 164272 w 138"/>
                <a:gd name="T19" fmla="*/ 286199 h 212"/>
                <a:gd name="T20" fmla="*/ 161143 w 138"/>
                <a:gd name="T21" fmla="*/ 287772 h 212"/>
                <a:gd name="T22" fmla="*/ 154885 w 138"/>
                <a:gd name="T23" fmla="*/ 320795 h 212"/>
                <a:gd name="T24" fmla="*/ 35983 w 138"/>
                <a:gd name="T25" fmla="*/ 320795 h 212"/>
                <a:gd name="T26" fmla="*/ 29725 w 138"/>
                <a:gd name="T27" fmla="*/ 287772 h 212"/>
                <a:gd name="T28" fmla="*/ 26596 w 138"/>
                <a:gd name="T29" fmla="*/ 286199 h 212"/>
                <a:gd name="T30" fmla="*/ 25032 w 138"/>
                <a:gd name="T31" fmla="*/ 316077 h 212"/>
                <a:gd name="T32" fmla="*/ 3129 w 138"/>
                <a:gd name="T33" fmla="*/ 305070 h 212"/>
                <a:gd name="T34" fmla="*/ 21903 w 138"/>
                <a:gd name="T35" fmla="*/ 215436 h 212"/>
                <a:gd name="T36" fmla="*/ 62580 w 138"/>
                <a:gd name="T37" fmla="*/ 202856 h 212"/>
                <a:gd name="T38" fmla="*/ 95434 w 138"/>
                <a:gd name="T39" fmla="*/ 267329 h 212"/>
                <a:gd name="T40" fmla="*/ 129853 w 138"/>
                <a:gd name="T41" fmla="*/ 202856 h 212"/>
                <a:gd name="T42" fmla="*/ 137675 w 138"/>
                <a:gd name="T43" fmla="*/ 116367 h 212"/>
                <a:gd name="T44" fmla="*/ 78225 w 138"/>
                <a:gd name="T45" fmla="*/ 106932 h 212"/>
                <a:gd name="T46" fmla="*/ 53193 w 138"/>
                <a:gd name="T47" fmla="*/ 121084 h 212"/>
                <a:gd name="T48" fmla="*/ 57886 w 138"/>
                <a:gd name="T49" fmla="*/ 143100 h 212"/>
                <a:gd name="T50" fmla="*/ 134546 w 138"/>
                <a:gd name="T51" fmla="*/ 141527 h 212"/>
                <a:gd name="T52" fmla="*/ 137675 w 138"/>
                <a:gd name="T53" fmla="*/ 116367 h 212"/>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138"/>
                <a:gd name="T82" fmla="*/ 0 h 212"/>
                <a:gd name="T83" fmla="*/ 138 w 138"/>
                <a:gd name="T84" fmla="*/ 212 h 212"/>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138" h="212">
                  <a:moveTo>
                    <a:pt x="79" y="116"/>
                  </a:moveTo>
                  <a:cubicBezTo>
                    <a:pt x="68" y="127"/>
                    <a:pt x="54" y="127"/>
                    <a:pt x="43" y="116"/>
                  </a:cubicBezTo>
                  <a:cubicBezTo>
                    <a:pt x="0" y="118"/>
                    <a:pt x="17" y="55"/>
                    <a:pt x="30" y="39"/>
                  </a:cubicBezTo>
                  <a:cubicBezTo>
                    <a:pt x="36" y="32"/>
                    <a:pt x="44" y="28"/>
                    <a:pt x="55" y="34"/>
                  </a:cubicBezTo>
                  <a:cubicBezTo>
                    <a:pt x="93" y="0"/>
                    <a:pt x="138" y="119"/>
                    <a:pt x="79" y="116"/>
                  </a:cubicBezTo>
                  <a:close/>
                  <a:moveTo>
                    <a:pt x="83" y="129"/>
                  </a:moveTo>
                  <a:cubicBezTo>
                    <a:pt x="92" y="129"/>
                    <a:pt x="98" y="134"/>
                    <a:pt x="109" y="137"/>
                  </a:cubicBezTo>
                  <a:cubicBezTo>
                    <a:pt x="116" y="155"/>
                    <a:pt x="120" y="172"/>
                    <a:pt x="120" y="194"/>
                  </a:cubicBezTo>
                  <a:cubicBezTo>
                    <a:pt x="116" y="197"/>
                    <a:pt x="111" y="199"/>
                    <a:pt x="107" y="201"/>
                  </a:cubicBezTo>
                  <a:cubicBezTo>
                    <a:pt x="105" y="182"/>
                    <a:pt x="105" y="182"/>
                    <a:pt x="105" y="182"/>
                  </a:cubicBezTo>
                  <a:cubicBezTo>
                    <a:pt x="103" y="183"/>
                    <a:pt x="103" y="183"/>
                    <a:pt x="103" y="183"/>
                  </a:cubicBezTo>
                  <a:cubicBezTo>
                    <a:pt x="99" y="204"/>
                    <a:pt x="99" y="204"/>
                    <a:pt x="99" y="204"/>
                  </a:cubicBezTo>
                  <a:cubicBezTo>
                    <a:pt x="75" y="212"/>
                    <a:pt x="48" y="212"/>
                    <a:pt x="23" y="204"/>
                  </a:cubicBezTo>
                  <a:cubicBezTo>
                    <a:pt x="19" y="183"/>
                    <a:pt x="19" y="183"/>
                    <a:pt x="19" y="183"/>
                  </a:cubicBezTo>
                  <a:cubicBezTo>
                    <a:pt x="17" y="182"/>
                    <a:pt x="17" y="182"/>
                    <a:pt x="17" y="182"/>
                  </a:cubicBezTo>
                  <a:cubicBezTo>
                    <a:pt x="16" y="201"/>
                    <a:pt x="16" y="201"/>
                    <a:pt x="16" y="201"/>
                  </a:cubicBezTo>
                  <a:cubicBezTo>
                    <a:pt x="11" y="199"/>
                    <a:pt x="6" y="197"/>
                    <a:pt x="2" y="194"/>
                  </a:cubicBezTo>
                  <a:cubicBezTo>
                    <a:pt x="2" y="172"/>
                    <a:pt x="6" y="155"/>
                    <a:pt x="14" y="137"/>
                  </a:cubicBezTo>
                  <a:cubicBezTo>
                    <a:pt x="24" y="134"/>
                    <a:pt x="30" y="129"/>
                    <a:pt x="40" y="129"/>
                  </a:cubicBezTo>
                  <a:cubicBezTo>
                    <a:pt x="40" y="140"/>
                    <a:pt x="50" y="162"/>
                    <a:pt x="61" y="170"/>
                  </a:cubicBezTo>
                  <a:cubicBezTo>
                    <a:pt x="72" y="162"/>
                    <a:pt x="82" y="139"/>
                    <a:pt x="83" y="129"/>
                  </a:cubicBezTo>
                  <a:close/>
                  <a:moveTo>
                    <a:pt x="88" y="74"/>
                  </a:moveTo>
                  <a:cubicBezTo>
                    <a:pt x="72" y="79"/>
                    <a:pt x="59" y="73"/>
                    <a:pt x="50" y="68"/>
                  </a:cubicBezTo>
                  <a:cubicBezTo>
                    <a:pt x="47" y="72"/>
                    <a:pt x="40" y="77"/>
                    <a:pt x="34" y="77"/>
                  </a:cubicBezTo>
                  <a:cubicBezTo>
                    <a:pt x="35" y="82"/>
                    <a:pt x="35" y="86"/>
                    <a:pt x="37" y="91"/>
                  </a:cubicBezTo>
                  <a:cubicBezTo>
                    <a:pt x="47" y="126"/>
                    <a:pt x="76" y="125"/>
                    <a:pt x="86" y="90"/>
                  </a:cubicBezTo>
                  <a:cubicBezTo>
                    <a:pt x="88" y="85"/>
                    <a:pt x="88" y="79"/>
                    <a:pt x="88" y="74"/>
                  </a:cubicBezTo>
                  <a:close/>
                </a:path>
              </a:pathLst>
            </a:custGeom>
            <a:solidFill>
              <a:schemeClr val="accent2"/>
            </a:solidFill>
            <a:ln>
              <a:noFill/>
            </a:ln>
          </p:spPr>
          <p:txBody>
            <a:bodyPr/>
            <a:lstStyle/>
            <a:p>
              <a:endParaRPr lang="zh-CN" altLang="en-US"/>
            </a:p>
          </p:txBody>
        </p:sp>
      </p:grpSp>
      <p:grpSp>
        <p:nvGrpSpPr>
          <p:cNvPr id="95" name="组合 94"/>
          <p:cNvGrpSpPr/>
          <p:nvPr/>
        </p:nvGrpSpPr>
        <p:grpSpPr>
          <a:xfrm>
            <a:off x="4200525" y="1203325"/>
            <a:ext cx="528638" cy="1517650"/>
            <a:chOff x="4200525" y="1203325"/>
            <a:chExt cx="528638" cy="1517650"/>
          </a:xfrm>
        </p:grpSpPr>
        <p:sp>
          <p:nvSpPr>
            <p:cNvPr id="96" name="Freeform 7"/>
            <p:cNvSpPr>
              <a:spLocks noEditPoints="1" noChangeArrowheads="1"/>
            </p:cNvSpPr>
            <p:nvPr/>
          </p:nvSpPr>
          <p:spPr bwMode="auto">
            <a:xfrm>
              <a:off x="4200525" y="1203325"/>
              <a:ext cx="528638" cy="511175"/>
            </a:xfrm>
            <a:custGeom>
              <a:avLst/>
              <a:gdLst>
                <a:gd name="T0" fmla="*/ 415105 w 298"/>
                <a:gd name="T1" fmla="*/ 436629 h 288"/>
                <a:gd name="T2" fmla="*/ 109985 w 298"/>
                <a:gd name="T3" fmla="*/ 434854 h 288"/>
                <a:gd name="T4" fmla="*/ 83376 w 298"/>
                <a:gd name="T5" fmla="*/ 101170 h 288"/>
                <a:gd name="T6" fmla="*/ 111759 w 298"/>
                <a:gd name="T7" fmla="*/ 74546 h 288"/>
                <a:gd name="T8" fmla="*/ 416879 w 298"/>
                <a:gd name="T9" fmla="*/ 74546 h 288"/>
                <a:gd name="T10" fmla="*/ 443488 w 298"/>
                <a:gd name="T11" fmla="*/ 408230 h 288"/>
                <a:gd name="T12" fmla="*/ 415105 w 298"/>
                <a:gd name="T13" fmla="*/ 436629 h 288"/>
                <a:gd name="T14" fmla="*/ 115307 w 298"/>
                <a:gd name="T15" fmla="*/ 78096 h 288"/>
                <a:gd name="T16" fmla="*/ 86924 w 298"/>
                <a:gd name="T17" fmla="*/ 104720 h 288"/>
                <a:gd name="T18" fmla="*/ 113533 w 298"/>
                <a:gd name="T19" fmla="*/ 431304 h 288"/>
                <a:gd name="T20" fmla="*/ 411557 w 298"/>
                <a:gd name="T21" fmla="*/ 433079 h 288"/>
                <a:gd name="T22" fmla="*/ 439940 w 298"/>
                <a:gd name="T23" fmla="*/ 404680 h 288"/>
                <a:gd name="T24" fmla="*/ 413331 w 298"/>
                <a:gd name="T25" fmla="*/ 78096 h 288"/>
                <a:gd name="T26" fmla="*/ 115307 w 298"/>
                <a:gd name="T27" fmla="*/ 78096 h 288"/>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98"/>
                <a:gd name="T43" fmla="*/ 0 h 288"/>
                <a:gd name="T44" fmla="*/ 298 w 298"/>
                <a:gd name="T45" fmla="*/ 288 h 288"/>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98" h="288">
                  <a:moveTo>
                    <a:pt x="234" y="246"/>
                  </a:moveTo>
                  <a:cubicBezTo>
                    <a:pt x="184" y="288"/>
                    <a:pt x="112" y="287"/>
                    <a:pt x="62" y="245"/>
                  </a:cubicBezTo>
                  <a:cubicBezTo>
                    <a:pt x="7" y="198"/>
                    <a:pt x="0" y="113"/>
                    <a:pt x="47" y="57"/>
                  </a:cubicBezTo>
                  <a:cubicBezTo>
                    <a:pt x="52" y="52"/>
                    <a:pt x="58" y="46"/>
                    <a:pt x="63" y="42"/>
                  </a:cubicBezTo>
                  <a:cubicBezTo>
                    <a:pt x="113" y="0"/>
                    <a:pt x="185" y="0"/>
                    <a:pt x="235" y="42"/>
                  </a:cubicBezTo>
                  <a:cubicBezTo>
                    <a:pt x="291" y="90"/>
                    <a:pt x="298" y="174"/>
                    <a:pt x="250" y="230"/>
                  </a:cubicBezTo>
                  <a:cubicBezTo>
                    <a:pt x="245" y="236"/>
                    <a:pt x="240" y="241"/>
                    <a:pt x="234" y="246"/>
                  </a:cubicBezTo>
                  <a:close/>
                  <a:moveTo>
                    <a:pt x="65" y="44"/>
                  </a:moveTo>
                  <a:cubicBezTo>
                    <a:pt x="60" y="49"/>
                    <a:pt x="54" y="54"/>
                    <a:pt x="49" y="59"/>
                  </a:cubicBezTo>
                  <a:cubicBezTo>
                    <a:pt x="3" y="114"/>
                    <a:pt x="10" y="196"/>
                    <a:pt x="64" y="243"/>
                  </a:cubicBezTo>
                  <a:cubicBezTo>
                    <a:pt x="113" y="284"/>
                    <a:pt x="184" y="284"/>
                    <a:pt x="232" y="244"/>
                  </a:cubicBezTo>
                  <a:cubicBezTo>
                    <a:pt x="238" y="239"/>
                    <a:pt x="243" y="234"/>
                    <a:pt x="248" y="228"/>
                  </a:cubicBezTo>
                  <a:cubicBezTo>
                    <a:pt x="294" y="173"/>
                    <a:pt x="288" y="91"/>
                    <a:pt x="233" y="44"/>
                  </a:cubicBezTo>
                  <a:cubicBezTo>
                    <a:pt x="184" y="3"/>
                    <a:pt x="114" y="3"/>
                    <a:pt x="65" y="44"/>
                  </a:cubicBezTo>
                  <a:close/>
                </a:path>
              </a:pathLst>
            </a:custGeom>
            <a:solidFill>
              <a:schemeClr val="bg1"/>
            </a:solidFill>
            <a:ln>
              <a:noFill/>
            </a:ln>
            <a:effectLst/>
          </p:spPr>
          <p:txBody>
            <a:bodyPr vert="horz" wrap="square" lIns="68580" tIns="34290" rIns="68580" bIns="34290" numCol="1" anchor="t" anchorCtr="0" compatLnSpc="1">
              <a:prstTxWarp prst="textNoShape">
                <a:avLst/>
              </a:prstTxWarp>
            </a:bodyPr>
            <a:lstStyle/>
            <a:p>
              <a:endParaRPr lang="zh-CN" altLang="en-US">
                <a:solidFill>
                  <a:schemeClr val="accent2"/>
                </a:solidFill>
                <a:latin typeface="微软雅黑" panose="020B0503020204020204" pitchFamily="34" charset="-122"/>
                <a:ea typeface="微软雅黑" panose="020B0503020204020204" pitchFamily="34" charset="-122"/>
              </a:endParaRPr>
            </a:p>
          </p:txBody>
        </p:sp>
        <p:sp>
          <p:nvSpPr>
            <p:cNvPr id="97" name="Freeform 8"/>
            <p:cNvSpPr>
              <a:spLocks noChangeArrowheads="1"/>
            </p:cNvSpPr>
            <p:nvPr/>
          </p:nvSpPr>
          <p:spPr bwMode="auto">
            <a:xfrm>
              <a:off x="4222750" y="1219200"/>
              <a:ext cx="482600" cy="479425"/>
            </a:xfrm>
            <a:custGeom>
              <a:avLst/>
              <a:gdLst>
                <a:gd name="T0" fmla="*/ 381094 w 271"/>
                <a:gd name="T1" fmla="*/ 77840 h 271"/>
                <a:gd name="T2" fmla="*/ 406025 w 271"/>
                <a:gd name="T3" fmla="*/ 378587 h 271"/>
                <a:gd name="T4" fmla="*/ 101506 w 271"/>
                <a:gd name="T5" fmla="*/ 403354 h 271"/>
                <a:gd name="T6" fmla="*/ 78356 w 271"/>
                <a:gd name="T7" fmla="*/ 100838 h 271"/>
                <a:gd name="T8" fmla="*/ 381094 w 271"/>
                <a:gd name="T9" fmla="*/ 77840 h 271"/>
                <a:gd name="T10" fmla="*/ 0 60000 65536"/>
                <a:gd name="T11" fmla="*/ 0 60000 65536"/>
                <a:gd name="T12" fmla="*/ 0 60000 65536"/>
                <a:gd name="T13" fmla="*/ 0 60000 65536"/>
                <a:gd name="T14" fmla="*/ 0 60000 65536"/>
                <a:gd name="T15" fmla="*/ 0 w 271"/>
                <a:gd name="T16" fmla="*/ 0 h 271"/>
                <a:gd name="T17" fmla="*/ 271 w 271"/>
                <a:gd name="T18" fmla="*/ 271 h 271"/>
              </a:gdLst>
              <a:ahLst/>
              <a:cxnLst>
                <a:cxn ang="T10">
                  <a:pos x="T0" y="T1"/>
                </a:cxn>
                <a:cxn ang="T11">
                  <a:pos x="T2" y="T3"/>
                </a:cxn>
                <a:cxn ang="T12">
                  <a:pos x="T4" y="T5"/>
                </a:cxn>
                <a:cxn ang="T13">
                  <a:pos x="T6" y="T7"/>
                </a:cxn>
                <a:cxn ang="T14">
                  <a:pos x="T8" y="T9"/>
                </a:cxn>
              </a:cxnLst>
              <a:rect l="T15" t="T16" r="T17" b="T18"/>
              <a:pathLst>
                <a:path w="271" h="271">
                  <a:moveTo>
                    <a:pt x="214" y="44"/>
                  </a:moveTo>
                  <a:cubicBezTo>
                    <a:pt x="265" y="87"/>
                    <a:pt x="271" y="163"/>
                    <a:pt x="228" y="214"/>
                  </a:cubicBezTo>
                  <a:cubicBezTo>
                    <a:pt x="184" y="265"/>
                    <a:pt x="108" y="271"/>
                    <a:pt x="57" y="228"/>
                  </a:cubicBezTo>
                  <a:cubicBezTo>
                    <a:pt x="7" y="184"/>
                    <a:pt x="0" y="108"/>
                    <a:pt x="44" y="57"/>
                  </a:cubicBezTo>
                  <a:cubicBezTo>
                    <a:pt x="87" y="7"/>
                    <a:pt x="163" y="0"/>
                    <a:pt x="214" y="44"/>
                  </a:cubicBezTo>
                  <a:close/>
                </a:path>
              </a:pathLst>
            </a:custGeom>
            <a:solidFill>
              <a:schemeClr val="bg1"/>
            </a:solidFill>
            <a:ln>
              <a:noFill/>
            </a:ln>
            <a:effectLst/>
          </p:spPr>
          <p:txBody>
            <a:bodyPr vert="horz" wrap="square" lIns="68580" tIns="34290" rIns="68580" bIns="34290" numCol="1" anchor="t" anchorCtr="0" compatLnSpc="1">
              <a:prstTxWarp prst="textNoShape">
                <a:avLst/>
              </a:prstTxWarp>
            </a:bodyPr>
            <a:lstStyle/>
            <a:p>
              <a:endParaRPr lang="zh-CN" altLang="en-US">
                <a:solidFill>
                  <a:schemeClr val="accent2"/>
                </a:solidFill>
                <a:latin typeface="微软雅黑" panose="020B0503020204020204" pitchFamily="34" charset="-122"/>
                <a:ea typeface="微软雅黑" panose="020B0503020204020204" pitchFamily="34" charset="-122"/>
              </a:endParaRPr>
            </a:p>
          </p:txBody>
        </p:sp>
        <p:sp>
          <p:nvSpPr>
            <p:cNvPr id="98" name="Freeform 25"/>
            <p:cNvSpPr>
              <a:spLocks noChangeArrowheads="1"/>
            </p:cNvSpPr>
            <p:nvPr/>
          </p:nvSpPr>
          <p:spPr bwMode="auto">
            <a:xfrm>
              <a:off x="4489450" y="1733550"/>
              <a:ext cx="109538" cy="987425"/>
            </a:xfrm>
            <a:custGeom>
              <a:avLst/>
              <a:gdLst>
                <a:gd name="T0" fmla="*/ 103773 w 95"/>
                <a:gd name="T1" fmla="*/ 987425 h 864"/>
                <a:gd name="T2" fmla="*/ 0 w 95"/>
                <a:gd name="T3" fmla="*/ 0 h 864"/>
                <a:gd name="T4" fmla="*/ 5765 w 95"/>
                <a:gd name="T5" fmla="*/ 0 h 864"/>
                <a:gd name="T6" fmla="*/ 109538 w 95"/>
                <a:gd name="T7" fmla="*/ 987425 h 864"/>
                <a:gd name="T8" fmla="*/ 103773 w 95"/>
                <a:gd name="T9" fmla="*/ 987425 h 864"/>
                <a:gd name="T10" fmla="*/ 0 60000 65536"/>
                <a:gd name="T11" fmla="*/ 0 60000 65536"/>
                <a:gd name="T12" fmla="*/ 0 60000 65536"/>
                <a:gd name="T13" fmla="*/ 0 60000 65536"/>
                <a:gd name="T14" fmla="*/ 0 60000 65536"/>
                <a:gd name="T15" fmla="*/ 0 w 95"/>
                <a:gd name="T16" fmla="*/ 0 h 864"/>
                <a:gd name="T17" fmla="*/ 95 w 95"/>
                <a:gd name="T18" fmla="*/ 864 h 864"/>
              </a:gdLst>
              <a:ahLst/>
              <a:cxnLst>
                <a:cxn ang="T10">
                  <a:pos x="T0" y="T1"/>
                </a:cxn>
                <a:cxn ang="T11">
                  <a:pos x="T2" y="T3"/>
                </a:cxn>
                <a:cxn ang="T12">
                  <a:pos x="T4" y="T5"/>
                </a:cxn>
                <a:cxn ang="T13">
                  <a:pos x="T6" y="T7"/>
                </a:cxn>
                <a:cxn ang="T14">
                  <a:pos x="T8" y="T9"/>
                </a:cxn>
              </a:cxnLst>
              <a:rect l="T15" t="T16" r="T17" b="T18"/>
              <a:pathLst>
                <a:path w="95" h="864">
                  <a:moveTo>
                    <a:pt x="90" y="864"/>
                  </a:moveTo>
                  <a:lnTo>
                    <a:pt x="0" y="0"/>
                  </a:lnTo>
                  <a:lnTo>
                    <a:pt x="5" y="0"/>
                  </a:lnTo>
                  <a:lnTo>
                    <a:pt x="95" y="864"/>
                  </a:lnTo>
                  <a:lnTo>
                    <a:pt x="90" y="864"/>
                  </a:lnTo>
                  <a:close/>
                </a:path>
              </a:pathLst>
            </a:custGeom>
            <a:solidFill>
              <a:schemeClr val="bg1"/>
            </a:solidFill>
            <a:ln>
              <a:noFill/>
            </a:ln>
            <a:effectLst/>
          </p:spPr>
          <p:txBody>
            <a:bodyPr vert="horz" wrap="square" lIns="68580" tIns="34290" rIns="68580" bIns="34290" numCol="1" anchor="t" anchorCtr="0" compatLnSpc="1">
              <a:prstTxWarp prst="textNoShape">
                <a:avLst/>
              </a:prstTxWarp>
            </a:bodyPr>
            <a:lstStyle/>
            <a:p>
              <a:endParaRPr lang="zh-CN" altLang="en-US">
                <a:solidFill>
                  <a:schemeClr val="accent2"/>
                </a:solidFill>
                <a:latin typeface="微软雅黑" panose="020B0503020204020204" pitchFamily="34" charset="-122"/>
                <a:ea typeface="微软雅黑" panose="020B0503020204020204" pitchFamily="34" charset="-122"/>
              </a:endParaRPr>
            </a:p>
          </p:txBody>
        </p:sp>
        <p:sp>
          <p:nvSpPr>
            <p:cNvPr id="99" name="Freeform 26"/>
            <p:cNvSpPr>
              <a:spLocks noChangeArrowheads="1"/>
            </p:cNvSpPr>
            <p:nvPr/>
          </p:nvSpPr>
          <p:spPr bwMode="auto">
            <a:xfrm>
              <a:off x="4479925" y="1733550"/>
              <a:ext cx="26988" cy="25400"/>
            </a:xfrm>
            <a:custGeom>
              <a:avLst/>
              <a:gdLst>
                <a:gd name="T0" fmla="*/ 21590 w 15"/>
                <a:gd name="T1" fmla="*/ 5443 h 14"/>
                <a:gd name="T2" fmla="*/ 19791 w 15"/>
                <a:gd name="T3" fmla="*/ 21771 h 14"/>
                <a:gd name="T4" fmla="*/ 5398 w 15"/>
                <a:gd name="T5" fmla="*/ 19957 h 14"/>
                <a:gd name="T6" fmla="*/ 5398 w 15"/>
                <a:gd name="T7" fmla="*/ 3629 h 14"/>
                <a:gd name="T8" fmla="*/ 21590 w 15"/>
                <a:gd name="T9" fmla="*/ 5443 h 14"/>
                <a:gd name="T10" fmla="*/ 0 60000 65536"/>
                <a:gd name="T11" fmla="*/ 0 60000 65536"/>
                <a:gd name="T12" fmla="*/ 0 60000 65536"/>
                <a:gd name="T13" fmla="*/ 0 60000 65536"/>
                <a:gd name="T14" fmla="*/ 0 60000 65536"/>
                <a:gd name="T15" fmla="*/ 0 w 15"/>
                <a:gd name="T16" fmla="*/ 0 h 14"/>
                <a:gd name="T17" fmla="*/ 15 w 15"/>
                <a:gd name="T18" fmla="*/ 14 h 14"/>
              </a:gdLst>
              <a:ahLst/>
              <a:cxnLst>
                <a:cxn ang="T10">
                  <a:pos x="T0" y="T1"/>
                </a:cxn>
                <a:cxn ang="T11">
                  <a:pos x="T2" y="T3"/>
                </a:cxn>
                <a:cxn ang="T12">
                  <a:pos x="T4" y="T5"/>
                </a:cxn>
                <a:cxn ang="T13">
                  <a:pos x="T6" y="T7"/>
                </a:cxn>
                <a:cxn ang="T14">
                  <a:pos x="T8" y="T9"/>
                </a:cxn>
              </a:cxnLst>
              <a:rect l="T15" t="T16" r="T17" b="T18"/>
              <a:pathLst>
                <a:path w="15" h="14">
                  <a:moveTo>
                    <a:pt x="12" y="3"/>
                  </a:moveTo>
                  <a:cubicBezTo>
                    <a:pt x="15" y="5"/>
                    <a:pt x="14" y="9"/>
                    <a:pt x="11" y="12"/>
                  </a:cubicBezTo>
                  <a:cubicBezTo>
                    <a:pt x="9" y="14"/>
                    <a:pt x="5" y="14"/>
                    <a:pt x="3" y="11"/>
                  </a:cubicBezTo>
                  <a:cubicBezTo>
                    <a:pt x="0" y="8"/>
                    <a:pt x="1" y="4"/>
                    <a:pt x="3" y="2"/>
                  </a:cubicBezTo>
                  <a:cubicBezTo>
                    <a:pt x="6" y="0"/>
                    <a:pt x="10" y="0"/>
                    <a:pt x="12" y="3"/>
                  </a:cubicBezTo>
                  <a:close/>
                </a:path>
              </a:pathLst>
            </a:custGeom>
            <a:solidFill>
              <a:schemeClr val="bg1"/>
            </a:solidFill>
            <a:ln>
              <a:noFill/>
            </a:ln>
          </p:spPr>
          <p:txBody>
            <a:bodyPr/>
            <a:lstStyle/>
            <a:p>
              <a:endParaRPr lang="zh-CN" altLang="en-US"/>
            </a:p>
          </p:txBody>
        </p:sp>
        <p:sp>
          <p:nvSpPr>
            <p:cNvPr id="100" name="Freeform 87"/>
            <p:cNvSpPr>
              <a:spLocks noEditPoints="1" noChangeArrowheads="1"/>
            </p:cNvSpPr>
            <p:nvPr/>
          </p:nvSpPr>
          <p:spPr bwMode="auto">
            <a:xfrm>
              <a:off x="4313238" y="1352550"/>
              <a:ext cx="323850" cy="212725"/>
            </a:xfrm>
            <a:custGeom>
              <a:avLst/>
              <a:gdLst>
                <a:gd name="T0" fmla="*/ 323850 w 162"/>
                <a:gd name="T1" fmla="*/ 24082 h 106"/>
                <a:gd name="T2" fmla="*/ 173919 w 162"/>
                <a:gd name="T3" fmla="*/ 0 h 106"/>
                <a:gd name="T4" fmla="*/ 9995 w 162"/>
                <a:gd name="T5" fmla="*/ 24082 h 106"/>
                <a:gd name="T6" fmla="*/ 9995 w 162"/>
                <a:gd name="T7" fmla="*/ 110376 h 106"/>
                <a:gd name="T8" fmla="*/ 5997 w 162"/>
                <a:gd name="T9" fmla="*/ 120410 h 106"/>
                <a:gd name="T10" fmla="*/ 15993 w 162"/>
                <a:gd name="T11" fmla="*/ 132451 h 106"/>
                <a:gd name="T12" fmla="*/ 27987 w 162"/>
                <a:gd name="T13" fmla="*/ 120410 h 106"/>
                <a:gd name="T14" fmla="*/ 21990 w 162"/>
                <a:gd name="T15" fmla="*/ 110376 h 106"/>
                <a:gd name="T16" fmla="*/ 21990 w 162"/>
                <a:gd name="T17" fmla="*/ 56192 h 106"/>
                <a:gd name="T18" fmla="*/ 173919 w 162"/>
                <a:gd name="T19" fmla="*/ 78267 h 106"/>
                <a:gd name="T20" fmla="*/ 323850 w 162"/>
                <a:gd name="T21" fmla="*/ 54185 h 106"/>
                <a:gd name="T22" fmla="*/ 323850 w 162"/>
                <a:gd name="T23" fmla="*/ 24082 h 106"/>
                <a:gd name="T24" fmla="*/ 25988 w 162"/>
                <a:gd name="T25" fmla="*/ 136465 h 106"/>
                <a:gd name="T26" fmla="*/ 7996 w 162"/>
                <a:gd name="T27" fmla="*/ 136465 h 106"/>
                <a:gd name="T28" fmla="*/ 0 w 162"/>
                <a:gd name="T29" fmla="*/ 188643 h 106"/>
                <a:gd name="T30" fmla="*/ 5997 w 162"/>
                <a:gd name="T31" fmla="*/ 190650 h 106"/>
                <a:gd name="T32" fmla="*/ 7996 w 162"/>
                <a:gd name="T33" fmla="*/ 184629 h 106"/>
                <a:gd name="T34" fmla="*/ 7996 w 162"/>
                <a:gd name="T35" fmla="*/ 190650 h 106"/>
                <a:gd name="T36" fmla="*/ 17992 w 162"/>
                <a:gd name="T37" fmla="*/ 192657 h 106"/>
                <a:gd name="T38" fmla="*/ 19991 w 162"/>
                <a:gd name="T39" fmla="*/ 186636 h 106"/>
                <a:gd name="T40" fmla="*/ 21990 w 162"/>
                <a:gd name="T41" fmla="*/ 190650 h 106"/>
                <a:gd name="T42" fmla="*/ 23989 w 162"/>
                <a:gd name="T43" fmla="*/ 190650 h 106"/>
                <a:gd name="T44" fmla="*/ 25988 w 162"/>
                <a:gd name="T45" fmla="*/ 166568 h 106"/>
                <a:gd name="T46" fmla="*/ 27987 w 162"/>
                <a:gd name="T47" fmla="*/ 190650 h 106"/>
                <a:gd name="T48" fmla="*/ 33984 w 162"/>
                <a:gd name="T49" fmla="*/ 188643 h 106"/>
                <a:gd name="T50" fmla="*/ 25988 w 162"/>
                <a:gd name="T51" fmla="*/ 136465 h 106"/>
                <a:gd name="T52" fmla="*/ 59972 w 162"/>
                <a:gd name="T53" fmla="*/ 188643 h 106"/>
                <a:gd name="T54" fmla="*/ 59972 w 162"/>
                <a:gd name="T55" fmla="*/ 74253 h 106"/>
                <a:gd name="T56" fmla="*/ 173919 w 162"/>
                <a:gd name="T57" fmla="*/ 90308 h 106"/>
                <a:gd name="T58" fmla="*/ 281869 w 162"/>
                <a:gd name="T59" fmla="*/ 74253 h 106"/>
                <a:gd name="T60" fmla="*/ 281869 w 162"/>
                <a:gd name="T61" fmla="*/ 186636 h 106"/>
                <a:gd name="T62" fmla="*/ 171920 w 162"/>
                <a:gd name="T63" fmla="*/ 212725 h 106"/>
                <a:gd name="T64" fmla="*/ 59972 w 162"/>
                <a:gd name="T65" fmla="*/ 188643 h 10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62"/>
                <a:gd name="T100" fmla="*/ 0 h 106"/>
                <a:gd name="T101" fmla="*/ 162 w 162"/>
                <a:gd name="T102" fmla="*/ 106 h 10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62" h="106">
                  <a:moveTo>
                    <a:pt x="162" y="12"/>
                  </a:moveTo>
                  <a:cubicBezTo>
                    <a:pt x="87" y="0"/>
                    <a:pt x="87" y="0"/>
                    <a:pt x="87" y="0"/>
                  </a:cubicBezTo>
                  <a:cubicBezTo>
                    <a:pt x="5" y="12"/>
                    <a:pt x="5" y="12"/>
                    <a:pt x="5" y="12"/>
                  </a:cubicBezTo>
                  <a:cubicBezTo>
                    <a:pt x="5" y="27"/>
                    <a:pt x="5" y="41"/>
                    <a:pt x="5" y="55"/>
                  </a:cubicBezTo>
                  <a:cubicBezTo>
                    <a:pt x="4" y="56"/>
                    <a:pt x="3" y="58"/>
                    <a:pt x="3" y="60"/>
                  </a:cubicBezTo>
                  <a:cubicBezTo>
                    <a:pt x="3" y="63"/>
                    <a:pt x="5" y="66"/>
                    <a:pt x="8" y="66"/>
                  </a:cubicBezTo>
                  <a:cubicBezTo>
                    <a:pt x="12" y="66"/>
                    <a:pt x="14" y="63"/>
                    <a:pt x="14" y="60"/>
                  </a:cubicBezTo>
                  <a:cubicBezTo>
                    <a:pt x="14" y="58"/>
                    <a:pt x="13" y="56"/>
                    <a:pt x="11" y="55"/>
                  </a:cubicBezTo>
                  <a:cubicBezTo>
                    <a:pt x="11" y="28"/>
                    <a:pt x="11" y="28"/>
                    <a:pt x="11" y="28"/>
                  </a:cubicBezTo>
                  <a:cubicBezTo>
                    <a:pt x="87" y="39"/>
                    <a:pt x="87" y="39"/>
                    <a:pt x="87" y="39"/>
                  </a:cubicBezTo>
                  <a:cubicBezTo>
                    <a:pt x="162" y="27"/>
                    <a:pt x="162" y="27"/>
                    <a:pt x="162" y="27"/>
                  </a:cubicBezTo>
                  <a:cubicBezTo>
                    <a:pt x="162" y="12"/>
                    <a:pt x="162" y="12"/>
                    <a:pt x="162" y="12"/>
                  </a:cubicBezTo>
                  <a:close/>
                  <a:moveTo>
                    <a:pt x="13" y="68"/>
                  </a:moveTo>
                  <a:cubicBezTo>
                    <a:pt x="10" y="69"/>
                    <a:pt x="7" y="69"/>
                    <a:pt x="4" y="68"/>
                  </a:cubicBezTo>
                  <a:cubicBezTo>
                    <a:pt x="3" y="77"/>
                    <a:pt x="1" y="85"/>
                    <a:pt x="0" y="94"/>
                  </a:cubicBezTo>
                  <a:cubicBezTo>
                    <a:pt x="1" y="94"/>
                    <a:pt x="2" y="94"/>
                    <a:pt x="3" y="95"/>
                  </a:cubicBezTo>
                  <a:cubicBezTo>
                    <a:pt x="4" y="92"/>
                    <a:pt x="4" y="92"/>
                    <a:pt x="4" y="92"/>
                  </a:cubicBezTo>
                  <a:cubicBezTo>
                    <a:pt x="4" y="95"/>
                    <a:pt x="4" y="95"/>
                    <a:pt x="4" y="95"/>
                  </a:cubicBezTo>
                  <a:cubicBezTo>
                    <a:pt x="6" y="95"/>
                    <a:pt x="8" y="96"/>
                    <a:pt x="9" y="96"/>
                  </a:cubicBezTo>
                  <a:cubicBezTo>
                    <a:pt x="10" y="93"/>
                    <a:pt x="10" y="93"/>
                    <a:pt x="10" y="93"/>
                  </a:cubicBezTo>
                  <a:cubicBezTo>
                    <a:pt x="11" y="95"/>
                    <a:pt x="11" y="95"/>
                    <a:pt x="11" y="95"/>
                  </a:cubicBezTo>
                  <a:cubicBezTo>
                    <a:pt x="12" y="95"/>
                    <a:pt x="12" y="95"/>
                    <a:pt x="12" y="95"/>
                  </a:cubicBezTo>
                  <a:cubicBezTo>
                    <a:pt x="13" y="83"/>
                    <a:pt x="13" y="83"/>
                    <a:pt x="13" y="83"/>
                  </a:cubicBezTo>
                  <a:cubicBezTo>
                    <a:pt x="14" y="95"/>
                    <a:pt x="14" y="95"/>
                    <a:pt x="14" y="95"/>
                  </a:cubicBezTo>
                  <a:cubicBezTo>
                    <a:pt x="15" y="94"/>
                    <a:pt x="16" y="94"/>
                    <a:pt x="17" y="94"/>
                  </a:cubicBezTo>
                  <a:cubicBezTo>
                    <a:pt x="16" y="85"/>
                    <a:pt x="14" y="77"/>
                    <a:pt x="13" y="68"/>
                  </a:cubicBezTo>
                  <a:close/>
                  <a:moveTo>
                    <a:pt x="30" y="94"/>
                  </a:moveTo>
                  <a:cubicBezTo>
                    <a:pt x="30" y="37"/>
                    <a:pt x="30" y="37"/>
                    <a:pt x="30" y="37"/>
                  </a:cubicBezTo>
                  <a:cubicBezTo>
                    <a:pt x="87" y="45"/>
                    <a:pt x="87" y="45"/>
                    <a:pt x="87" y="45"/>
                  </a:cubicBezTo>
                  <a:cubicBezTo>
                    <a:pt x="141" y="37"/>
                    <a:pt x="141" y="37"/>
                    <a:pt x="141" y="37"/>
                  </a:cubicBezTo>
                  <a:cubicBezTo>
                    <a:pt x="141" y="93"/>
                    <a:pt x="141" y="93"/>
                    <a:pt x="141" y="93"/>
                  </a:cubicBezTo>
                  <a:cubicBezTo>
                    <a:pt x="122" y="93"/>
                    <a:pt x="104" y="98"/>
                    <a:pt x="86" y="106"/>
                  </a:cubicBezTo>
                  <a:cubicBezTo>
                    <a:pt x="68" y="97"/>
                    <a:pt x="49" y="94"/>
                    <a:pt x="30" y="94"/>
                  </a:cubicBezTo>
                  <a:close/>
                </a:path>
              </a:pathLst>
            </a:custGeom>
            <a:solidFill>
              <a:schemeClr val="accent2"/>
            </a:solidFill>
            <a:ln>
              <a:noFill/>
            </a:ln>
          </p:spPr>
          <p:txBody>
            <a:bodyPr/>
            <a:lstStyle/>
            <a:p>
              <a:endParaRPr lang="zh-CN" altLang="en-US"/>
            </a:p>
          </p:txBody>
        </p:sp>
      </p:grpSp>
      <p:grpSp>
        <p:nvGrpSpPr>
          <p:cNvPr id="101" name="组合 100"/>
          <p:cNvGrpSpPr/>
          <p:nvPr/>
        </p:nvGrpSpPr>
        <p:grpSpPr>
          <a:xfrm>
            <a:off x="3962400" y="2089150"/>
            <a:ext cx="1262063" cy="1260475"/>
            <a:chOff x="3962400" y="2089150"/>
            <a:chExt cx="1262063" cy="1260475"/>
          </a:xfrm>
        </p:grpSpPr>
        <p:sp>
          <p:nvSpPr>
            <p:cNvPr id="102" name="Oval 41"/>
            <p:cNvSpPr>
              <a:spLocks noChangeArrowheads="1"/>
            </p:cNvSpPr>
            <p:nvPr/>
          </p:nvSpPr>
          <p:spPr bwMode="auto">
            <a:xfrm>
              <a:off x="4046538" y="2173288"/>
              <a:ext cx="1095375" cy="1093787"/>
            </a:xfrm>
            <a:prstGeom prst="ellipse">
              <a:avLst/>
            </a:prstGeom>
            <a:solidFill>
              <a:schemeClr val="bg1"/>
            </a:solidFill>
            <a:ln>
              <a:noFill/>
            </a:ln>
            <a:effectLst/>
          </p:spPr>
          <p:txBody>
            <a:bodyPr vert="horz" wrap="square" lIns="68580" tIns="34290" rIns="68580" bIns="34290" numCol="1" anchor="t" anchorCtr="0" compatLnSpc="1">
              <a:prstTxWarp prst="textNoShape">
                <a:avLst/>
              </a:prstTxWarp>
            </a:bodyPr>
            <a:lstStyle/>
            <a:p>
              <a:endParaRPr lang="zh-CN" altLang="zh-CN">
                <a:solidFill>
                  <a:schemeClr val="accent2"/>
                </a:solidFill>
                <a:latin typeface="微软雅黑" panose="020B0503020204020204" pitchFamily="34" charset="-122"/>
                <a:ea typeface="微软雅黑" panose="020B0503020204020204" pitchFamily="34" charset="-122"/>
                <a:sym typeface="宋体" panose="02010600030101010101" pitchFamily="2" charset="-122"/>
              </a:endParaRPr>
            </a:p>
          </p:txBody>
        </p:sp>
        <p:sp>
          <p:nvSpPr>
            <p:cNvPr id="103" name="Freeform 42"/>
            <p:cNvSpPr>
              <a:spLocks noEditPoints="1" noChangeArrowheads="1"/>
            </p:cNvSpPr>
            <p:nvPr/>
          </p:nvSpPr>
          <p:spPr bwMode="auto">
            <a:xfrm>
              <a:off x="3962400" y="2089150"/>
              <a:ext cx="1262063" cy="1260475"/>
            </a:xfrm>
            <a:custGeom>
              <a:avLst/>
              <a:gdLst>
                <a:gd name="T0" fmla="*/ 630144 w 711"/>
                <a:gd name="T1" fmla="*/ 1260475 h 710"/>
                <a:gd name="T2" fmla="*/ 0 w 711"/>
                <a:gd name="T3" fmla="*/ 630238 h 710"/>
                <a:gd name="T4" fmla="*/ 630144 w 711"/>
                <a:gd name="T5" fmla="*/ 0 h 710"/>
                <a:gd name="T6" fmla="*/ 1262063 w 711"/>
                <a:gd name="T7" fmla="*/ 630238 h 710"/>
                <a:gd name="T8" fmla="*/ 630144 w 711"/>
                <a:gd name="T9" fmla="*/ 1260475 h 710"/>
                <a:gd name="T10" fmla="*/ 630144 w 711"/>
                <a:gd name="T11" fmla="*/ 15978 h 710"/>
                <a:gd name="T12" fmla="*/ 15975 w 711"/>
                <a:gd name="T13" fmla="*/ 630238 h 710"/>
                <a:gd name="T14" fmla="*/ 630144 w 711"/>
                <a:gd name="T15" fmla="*/ 1244497 h 710"/>
                <a:gd name="T16" fmla="*/ 1244312 w 711"/>
                <a:gd name="T17" fmla="*/ 630238 h 710"/>
                <a:gd name="T18" fmla="*/ 630144 w 711"/>
                <a:gd name="T19" fmla="*/ 15978 h 71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711"/>
                <a:gd name="T31" fmla="*/ 0 h 710"/>
                <a:gd name="T32" fmla="*/ 711 w 711"/>
                <a:gd name="T33" fmla="*/ 710 h 71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711" h="710">
                  <a:moveTo>
                    <a:pt x="355" y="710"/>
                  </a:moveTo>
                  <a:cubicBezTo>
                    <a:pt x="159" y="710"/>
                    <a:pt x="0" y="551"/>
                    <a:pt x="0" y="355"/>
                  </a:cubicBezTo>
                  <a:cubicBezTo>
                    <a:pt x="0" y="159"/>
                    <a:pt x="159" y="0"/>
                    <a:pt x="355" y="0"/>
                  </a:cubicBezTo>
                  <a:cubicBezTo>
                    <a:pt x="551" y="0"/>
                    <a:pt x="711" y="159"/>
                    <a:pt x="711" y="355"/>
                  </a:cubicBezTo>
                  <a:cubicBezTo>
                    <a:pt x="711" y="551"/>
                    <a:pt x="551" y="710"/>
                    <a:pt x="355" y="710"/>
                  </a:cubicBezTo>
                  <a:close/>
                  <a:moveTo>
                    <a:pt x="355" y="9"/>
                  </a:moveTo>
                  <a:cubicBezTo>
                    <a:pt x="165" y="9"/>
                    <a:pt x="9" y="164"/>
                    <a:pt x="9" y="355"/>
                  </a:cubicBezTo>
                  <a:cubicBezTo>
                    <a:pt x="9" y="546"/>
                    <a:pt x="165" y="701"/>
                    <a:pt x="355" y="701"/>
                  </a:cubicBezTo>
                  <a:cubicBezTo>
                    <a:pt x="546" y="701"/>
                    <a:pt x="701" y="546"/>
                    <a:pt x="701" y="355"/>
                  </a:cubicBezTo>
                  <a:cubicBezTo>
                    <a:pt x="701" y="164"/>
                    <a:pt x="546" y="9"/>
                    <a:pt x="355" y="9"/>
                  </a:cubicBezTo>
                  <a:close/>
                </a:path>
              </a:pathLst>
            </a:custGeom>
            <a:solidFill>
              <a:schemeClr val="bg1"/>
            </a:solidFill>
            <a:ln>
              <a:noFill/>
            </a:ln>
            <a:effectLst/>
          </p:spPr>
          <p:txBody>
            <a:bodyPr vert="horz" wrap="square" lIns="68580" tIns="34290" rIns="68580" bIns="34290" numCol="1" anchor="t" anchorCtr="0" compatLnSpc="1">
              <a:prstTxWarp prst="textNoShape">
                <a:avLst/>
              </a:prstTxWarp>
            </a:bodyPr>
            <a:lstStyle/>
            <a:p>
              <a:endParaRPr lang="zh-CN" altLang="en-US">
                <a:solidFill>
                  <a:schemeClr val="accent2"/>
                </a:solidFill>
                <a:latin typeface="微软雅黑" panose="020B0503020204020204" pitchFamily="34" charset="-122"/>
                <a:ea typeface="微软雅黑" panose="020B0503020204020204" pitchFamily="34" charset="-122"/>
              </a:endParaRPr>
            </a:p>
          </p:txBody>
        </p:sp>
        <p:sp>
          <p:nvSpPr>
            <p:cNvPr id="104" name="Freeform 44"/>
            <p:cNvSpPr>
              <a:spLocks noChangeArrowheads="1"/>
            </p:cNvSpPr>
            <p:nvPr/>
          </p:nvSpPr>
          <p:spPr bwMode="auto">
            <a:xfrm>
              <a:off x="4471988" y="2522538"/>
              <a:ext cx="242887" cy="506412"/>
            </a:xfrm>
            <a:custGeom>
              <a:avLst/>
              <a:gdLst>
                <a:gd name="T0" fmla="*/ 183951 w 136"/>
                <a:gd name="T1" fmla="*/ 0 h 286"/>
                <a:gd name="T2" fmla="*/ 62508 w 136"/>
                <a:gd name="T3" fmla="*/ 0 h 286"/>
                <a:gd name="T4" fmla="*/ 0 w 136"/>
                <a:gd name="T5" fmla="*/ 49579 h 286"/>
                <a:gd name="T6" fmla="*/ 0 w 136"/>
                <a:gd name="T7" fmla="*/ 51349 h 286"/>
                <a:gd name="T8" fmla="*/ 0 w 136"/>
                <a:gd name="T9" fmla="*/ 58432 h 286"/>
                <a:gd name="T10" fmla="*/ 0 w 136"/>
                <a:gd name="T11" fmla="*/ 228417 h 286"/>
                <a:gd name="T12" fmla="*/ 21431 w 136"/>
                <a:gd name="T13" fmla="*/ 247894 h 286"/>
                <a:gd name="T14" fmla="*/ 41076 w 136"/>
                <a:gd name="T15" fmla="*/ 228417 h 286"/>
                <a:gd name="T16" fmla="*/ 41076 w 136"/>
                <a:gd name="T17" fmla="*/ 81451 h 286"/>
                <a:gd name="T18" fmla="*/ 58936 w 136"/>
                <a:gd name="T19" fmla="*/ 81451 h 286"/>
                <a:gd name="T20" fmla="*/ 58936 w 136"/>
                <a:gd name="T21" fmla="*/ 221334 h 286"/>
                <a:gd name="T22" fmla="*/ 58936 w 136"/>
                <a:gd name="T23" fmla="*/ 226646 h 286"/>
                <a:gd name="T24" fmla="*/ 58936 w 136"/>
                <a:gd name="T25" fmla="*/ 478081 h 286"/>
                <a:gd name="T26" fmla="*/ 85725 w 136"/>
                <a:gd name="T27" fmla="*/ 506412 h 286"/>
                <a:gd name="T28" fmla="*/ 114300 w 136"/>
                <a:gd name="T29" fmla="*/ 478081 h 286"/>
                <a:gd name="T30" fmla="*/ 114300 w 136"/>
                <a:gd name="T31" fmla="*/ 256747 h 286"/>
                <a:gd name="T32" fmla="*/ 128587 w 136"/>
                <a:gd name="T33" fmla="*/ 256747 h 286"/>
                <a:gd name="T34" fmla="*/ 128587 w 136"/>
                <a:gd name="T35" fmla="*/ 478081 h 286"/>
                <a:gd name="T36" fmla="*/ 157162 w 136"/>
                <a:gd name="T37" fmla="*/ 506412 h 286"/>
                <a:gd name="T38" fmla="*/ 183951 w 136"/>
                <a:gd name="T39" fmla="*/ 478081 h 286"/>
                <a:gd name="T40" fmla="*/ 183951 w 136"/>
                <a:gd name="T41" fmla="*/ 221334 h 286"/>
                <a:gd name="T42" fmla="*/ 183951 w 136"/>
                <a:gd name="T43" fmla="*/ 219563 h 286"/>
                <a:gd name="T44" fmla="*/ 183951 w 136"/>
                <a:gd name="T45" fmla="*/ 81451 h 286"/>
                <a:gd name="T46" fmla="*/ 200025 w 136"/>
                <a:gd name="T47" fmla="*/ 81451 h 286"/>
                <a:gd name="T48" fmla="*/ 200025 w 136"/>
                <a:gd name="T49" fmla="*/ 228417 h 286"/>
                <a:gd name="T50" fmla="*/ 221456 w 136"/>
                <a:gd name="T51" fmla="*/ 247894 h 286"/>
                <a:gd name="T52" fmla="*/ 242887 w 136"/>
                <a:gd name="T53" fmla="*/ 228417 h 286"/>
                <a:gd name="T54" fmla="*/ 242887 w 136"/>
                <a:gd name="T55" fmla="*/ 58432 h 286"/>
                <a:gd name="T56" fmla="*/ 242887 w 136"/>
                <a:gd name="T57" fmla="*/ 51349 h 286"/>
                <a:gd name="T58" fmla="*/ 242887 w 136"/>
                <a:gd name="T59" fmla="*/ 46037 h 286"/>
                <a:gd name="T60" fmla="*/ 183951 w 136"/>
                <a:gd name="T61" fmla="*/ 0 h 28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136"/>
                <a:gd name="T94" fmla="*/ 0 h 286"/>
                <a:gd name="T95" fmla="*/ 136 w 136"/>
                <a:gd name="T96" fmla="*/ 286 h 28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136" h="286">
                  <a:moveTo>
                    <a:pt x="103" y="0"/>
                  </a:moveTo>
                  <a:cubicBezTo>
                    <a:pt x="35" y="0"/>
                    <a:pt x="35" y="0"/>
                    <a:pt x="35" y="0"/>
                  </a:cubicBezTo>
                  <a:cubicBezTo>
                    <a:pt x="10" y="0"/>
                    <a:pt x="0" y="21"/>
                    <a:pt x="0" y="28"/>
                  </a:cubicBezTo>
                  <a:cubicBezTo>
                    <a:pt x="0" y="29"/>
                    <a:pt x="0" y="29"/>
                    <a:pt x="0" y="29"/>
                  </a:cubicBezTo>
                  <a:cubicBezTo>
                    <a:pt x="0" y="33"/>
                    <a:pt x="0" y="33"/>
                    <a:pt x="0" y="33"/>
                  </a:cubicBezTo>
                  <a:cubicBezTo>
                    <a:pt x="0" y="129"/>
                    <a:pt x="0" y="129"/>
                    <a:pt x="0" y="129"/>
                  </a:cubicBezTo>
                  <a:cubicBezTo>
                    <a:pt x="0" y="135"/>
                    <a:pt x="5" y="140"/>
                    <a:pt x="12" y="140"/>
                  </a:cubicBezTo>
                  <a:cubicBezTo>
                    <a:pt x="18" y="140"/>
                    <a:pt x="23" y="135"/>
                    <a:pt x="23" y="129"/>
                  </a:cubicBezTo>
                  <a:cubicBezTo>
                    <a:pt x="23" y="46"/>
                    <a:pt x="23" y="46"/>
                    <a:pt x="23" y="46"/>
                  </a:cubicBezTo>
                  <a:cubicBezTo>
                    <a:pt x="33" y="46"/>
                    <a:pt x="33" y="46"/>
                    <a:pt x="33" y="46"/>
                  </a:cubicBezTo>
                  <a:cubicBezTo>
                    <a:pt x="33" y="125"/>
                    <a:pt x="33" y="125"/>
                    <a:pt x="33" y="125"/>
                  </a:cubicBezTo>
                  <a:cubicBezTo>
                    <a:pt x="33" y="126"/>
                    <a:pt x="33" y="127"/>
                    <a:pt x="33" y="128"/>
                  </a:cubicBezTo>
                  <a:cubicBezTo>
                    <a:pt x="33" y="270"/>
                    <a:pt x="33" y="270"/>
                    <a:pt x="33" y="270"/>
                  </a:cubicBezTo>
                  <a:cubicBezTo>
                    <a:pt x="33" y="279"/>
                    <a:pt x="40" y="286"/>
                    <a:pt x="48" y="286"/>
                  </a:cubicBezTo>
                  <a:cubicBezTo>
                    <a:pt x="57" y="286"/>
                    <a:pt x="64" y="279"/>
                    <a:pt x="64" y="270"/>
                  </a:cubicBezTo>
                  <a:cubicBezTo>
                    <a:pt x="64" y="145"/>
                    <a:pt x="64" y="145"/>
                    <a:pt x="64" y="145"/>
                  </a:cubicBezTo>
                  <a:cubicBezTo>
                    <a:pt x="72" y="145"/>
                    <a:pt x="72" y="145"/>
                    <a:pt x="72" y="145"/>
                  </a:cubicBezTo>
                  <a:cubicBezTo>
                    <a:pt x="72" y="270"/>
                    <a:pt x="72" y="270"/>
                    <a:pt x="72" y="270"/>
                  </a:cubicBezTo>
                  <a:cubicBezTo>
                    <a:pt x="72" y="279"/>
                    <a:pt x="79" y="286"/>
                    <a:pt x="88" y="286"/>
                  </a:cubicBezTo>
                  <a:cubicBezTo>
                    <a:pt x="96" y="286"/>
                    <a:pt x="103" y="279"/>
                    <a:pt x="103" y="270"/>
                  </a:cubicBezTo>
                  <a:cubicBezTo>
                    <a:pt x="103" y="125"/>
                    <a:pt x="103" y="125"/>
                    <a:pt x="103" y="125"/>
                  </a:cubicBezTo>
                  <a:cubicBezTo>
                    <a:pt x="103" y="124"/>
                    <a:pt x="103" y="124"/>
                    <a:pt x="103" y="124"/>
                  </a:cubicBezTo>
                  <a:cubicBezTo>
                    <a:pt x="103" y="46"/>
                    <a:pt x="103" y="46"/>
                    <a:pt x="103" y="46"/>
                  </a:cubicBezTo>
                  <a:cubicBezTo>
                    <a:pt x="112" y="46"/>
                    <a:pt x="112" y="46"/>
                    <a:pt x="112" y="46"/>
                  </a:cubicBezTo>
                  <a:cubicBezTo>
                    <a:pt x="112" y="129"/>
                    <a:pt x="112" y="129"/>
                    <a:pt x="112" y="129"/>
                  </a:cubicBezTo>
                  <a:cubicBezTo>
                    <a:pt x="112" y="135"/>
                    <a:pt x="117" y="140"/>
                    <a:pt x="124" y="140"/>
                  </a:cubicBezTo>
                  <a:cubicBezTo>
                    <a:pt x="131" y="140"/>
                    <a:pt x="136" y="135"/>
                    <a:pt x="136" y="129"/>
                  </a:cubicBezTo>
                  <a:cubicBezTo>
                    <a:pt x="136" y="33"/>
                    <a:pt x="136" y="33"/>
                    <a:pt x="136" y="33"/>
                  </a:cubicBezTo>
                  <a:cubicBezTo>
                    <a:pt x="136" y="29"/>
                    <a:pt x="136" y="29"/>
                    <a:pt x="136" y="29"/>
                  </a:cubicBezTo>
                  <a:cubicBezTo>
                    <a:pt x="136" y="26"/>
                    <a:pt x="136" y="26"/>
                    <a:pt x="136" y="26"/>
                  </a:cubicBezTo>
                  <a:cubicBezTo>
                    <a:pt x="136" y="18"/>
                    <a:pt x="125" y="0"/>
                    <a:pt x="103" y="0"/>
                  </a:cubicBezTo>
                  <a:close/>
                </a:path>
              </a:pathLst>
            </a:custGeom>
            <a:solidFill>
              <a:srgbClr val="FFFFFF"/>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105" name="Oval 45"/>
            <p:cNvSpPr>
              <a:spLocks noChangeArrowheads="1"/>
            </p:cNvSpPr>
            <p:nvPr/>
          </p:nvSpPr>
          <p:spPr bwMode="auto">
            <a:xfrm>
              <a:off x="4545013" y="2416175"/>
              <a:ext cx="95250" cy="96838"/>
            </a:xfrm>
            <a:prstGeom prst="ellipse">
              <a:avLst/>
            </a:prstGeom>
            <a:solidFill>
              <a:srgbClr val="FFFFFF"/>
            </a:solidFill>
            <a:ln>
              <a:noFill/>
            </a:ln>
            <a:extLst>
              <a:ext uri="{91240B29-F687-4F45-9708-019B960494DF}">
                <a14:hiddenLine xmlns:a14="http://schemas.microsoft.com/office/drawing/2010/main" w="9525">
                  <a:solidFill>
                    <a:srgbClr val="000000"/>
                  </a:solidFill>
                  <a:bevel/>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endParaRPr lang="zh-CN" altLang="zh-CN">
                <a:solidFill>
                  <a:srgbClr val="000000"/>
                </a:solidFill>
                <a:sym typeface="宋体" panose="02010600030101010101" pitchFamily="2" charset="-122"/>
              </a:endParaRPr>
            </a:p>
          </p:txBody>
        </p:sp>
      </p:grpSp>
      <p:sp>
        <p:nvSpPr>
          <p:cNvPr id="106" name="文本框 105" descr="e7d195523061f1c0deeec63e560781cfd59afb0ea006f2a87ABB68BF51EA6619813959095094C18C62A12F549504892A4AAA8C1554C6663626E05CA27F281A14E6983772AFC3FB97135759321DEA3D70145073B7709DEAFA256CD57602346C569CD03E8246D33DA545568EA98FB062D63F616CDCDDC7C308D5561BD508072CED46FA16A315624C7F2FF57E77E923953F"/>
          <p:cNvSpPr txBox="1"/>
          <p:nvPr/>
        </p:nvSpPr>
        <p:spPr>
          <a:xfrm>
            <a:off x="3548042" y="387804"/>
            <a:ext cx="1800493" cy="369332"/>
          </a:xfrm>
          <a:prstGeom prst="rect">
            <a:avLst/>
          </a:prstGeom>
          <a:noFill/>
        </p:spPr>
        <p:txBody>
          <a:bodyPr wrap="none" rtlCol="0">
            <a:spAutoFit/>
          </a:bodyPr>
          <a:lstStyle/>
          <a:p>
            <a:pPr algn="ctr"/>
            <a:r>
              <a:rPr lang="zh-CN" altLang="en-US" dirty="0">
                <a:solidFill>
                  <a:srgbClr val="363636"/>
                </a:solidFill>
                <a:latin typeface="微软雅黑" panose="020B0503020204020204" pitchFamily="34" charset="-122"/>
                <a:ea typeface="微软雅黑" panose="020B0503020204020204" pitchFamily="34" charset="-122"/>
                <a:cs typeface="Kartika" panose="02020503030404060203" pitchFamily="18" charset="0"/>
              </a:rPr>
              <a:t>请在此输入标题</a:t>
            </a:r>
          </a:p>
        </p:txBody>
      </p:sp>
    </p:spTree>
    <p:extLst>
      <p:ext uri="{BB962C8B-B14F-4D97-AF65-F5344CB8AC3E}">
        <p14:creationId xmlns:p14="http://schemas.microsoft.com/office/powerpoint/2010/main" val="2858608516"/>
      </p:ext>
    </p:extLst>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101"/>
                                        </p:tgtEl>
                                        <p:attrNameLst>
                                          <p:attrName>style.visibility</p:attrName>
                                        </p:attrNameLst>
                                      </p:cBhvr>
                                      <p:to>
                                        <p:strVal val="visible"/>
                                      </p:to>
                                    </p:set>
                                    <p:anim calcmode="lin" valueType="num">
                                      <p:cBhvr>
                                        <p:cTn id="7" dur="500" fill="hold"/>
                                        <p:tgtEl>
                                          <p:spTgt spid="101"/>
                                        </p:tgtEl>
                                        <p:attrNameLst>
                                          <p:attrName>ppt_w</p:attrName>
                                        </p:attrNameLst>
                                      </p:cBhvr>
                                      <p:tavLst>
                                        <p:tav tm="0">
                                          <p:val>
                                            <p:fltVal val="0"/>
                                          </p:val>
                                        </p:tav>
                                        <p:tav tm="100000">
                                          <p:val>
                                            <p:strVal val="#ppt_w"/>
                                          </p:val>
                                        </p:tav>
                                      </p:tavLst>
                                    </p:anim>
                                    <p:anim calcmode="lin" valueType="num">
                                      <p:cBhvr>
                                        <p:cTn id="8" dur="500" fill="hold"/>
                                        <p:tgtEl>
                                          <p:spTgt spid="101"/>
                                        </p:tgtEl>
                                        <p:attrNameLst>
                                          <p:attrName>ppt_h</p:attrName>
                                        </p:attrNameLst>
                                      </p:cBhvr>
                                      <p:tavLst>
                                        <p:tav tm="0">
                                          <p:val>
                                            <p:fltVal val="0"/>
                                          </p:val>
                                        </p:tav>
                                        <p:tav tm="100000">
                                          <p:val>
                                            <p:strVal val="#ppt_h"/>
                                          </p:val>
                                        </p:tav>
                                      </p:tavLst>
                                    </p:anim>
                                    <p:animEffect transition="in" filter="fade">
                                      <p:cBhvr>
                                        <p:cTn id="9" dur="500"/>
                                        <p:tgtEl>
                                          <p:spTgt spid="101"/>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nodeType="clickEffect">
                                  <p:stCondLst>
                                    <p:cond delay="0"/>
                                  </p:stCondLst>
                                  <p:childTnLst>
                                    <p:set>
                                      <p:cBhvr>
                                        <p:cTn id="13" dur="1" fill="hold">
                                          <p:stCondLst>
                                            <p:cond delay="0"/>
                                          </p:stCondLst>
                                        </p:cTn>
                                        <p:tgtEl>
                                          <p:spTgt spid="95"/>
                                        </p:tgtEl>
                                        <p:attrNameLst>
                                          <p:attrName>style.visibility</p:attrName>
                                        </p:attrNameLst>
                                      </p:cBhvr>
                                      <p:to>
                                        <p:strVal val="visible"/>
                                      </p:to>
                                    </p:set>
                                    <p:anim calcmode="lin" valueType="num">
                                      <p:cBhvr>
                                        <p:cTn id="14" dur="500" fill="hold"/>
                                        <p:tgtEl>
                                          <p:spTgt spid="95"/>
                                        </p:tgtEl>
                                        <p:attrNameLst>
                                          <p:attrName>ppt_w</p:attrName>
                                        </p:attrNameLst>
                                      </p:cBhvr>
                                      <p:tavLst>
                                        <p:tav tm="0">
                                          <p:val>
                                            <p:fltVal val="0"/>
                                          </p:val>
                                        </p:tav>
                                        <p:tav tm="100000">
                                          <p:val>
                                            <p:strVal val="#ppt_w"/>
                                          </p:val>
                                        </p:tav>
                                      </p:tavLst>
                                    </p:anim>
                                    <p:anim calcmode="lin" valueType="num">
                                      <p:cBhvr>
                                        <p:cTn id="15" dur="500" fill="hold"/>
                                        <p:tgtEl>
                                          <p:spTgt spid="95"/>
                                        </p:tgtEl>
                                        <p:attrNameLst>
                                          <p:attrName>ppt_h</p:attrName>
                                        </p:attrNameLst>
                                      </p:cBhvr>
                                      <p:tavLst>
                                        <p:tav tm="0">
                                          <p:val>
                                            <p:fltVal val="0"/>
                                          </p:val>
                                        </p:tav>
                                        <p:tav tm="100000">
                                          <p:val>
                                            <p:strVal val="#ppt_h"/>
                                          </p:val>
                                        </p:tav>
                                      </p:tavLst>
                                    </p:anim>
                                    <p:animEffect transition="in" filter="fade">
                                      <p:cBhvr>
                                        <p:cTn id="16" dur="500"/>
                                        <p:tgtEl>
                                          <p:spTgt spid="95"/>
                                        </p:tgtEl>
                                      </p:cBhvr>
                                    </p:animEffect>
                                  </p:childTnLst>
                                </p:cTn>
                              </p:par>
                              <p:par>
                                <p:cTn id="17" presetID="53" presetClass="entr" presetSubtype="16" fill="hold" nodeType="withEffect">
                                  <p:stCondLst>
                                    <p:cond delay="0"/>
                                  </p:stCondLst>
                                  <p:childTnLst>
                                    <p:set>
                                      <p:cBhvr>
                                        <p:cTn id="18" dur="1" fill="hold">
                                          <p:stCondLst>
                                            <p:cond delay="0"/>
                                          </p:stCondLst>
                                        </p:cTn>
                                        <p:tgtEl>
                                          <p:spTgt spid="63"/>
                                        </p:tgtEl>
                                        <p:attrNameLst>
                                          <p:attrName>style.visibility</p:attrName>
                                        </p:attrNameLst>
                                      </p:cBhvr>
                                      <p:to>
                                        <p:strVal val="visible"/>
                                      </p:to>
                                    </p:set>
                                    <p:anim calcmode="lin" valueType="num">
                                      <p:cBhvr>
                                        <p:cTn id="19" dur="500" fill="hold"/>
                                        <p:tgtEl>
                                          <p:spTgt spid="63"/>
                                        </p:tgtEl>
                                        <p:attrNameLst>
                                          <p:attrName>ppt_w</p:attrName>
                                        </p:attrNameLst>
                                      </p:cBhvr>
                                      <p:tavLst>
                                        <p:tav tm="0">
                                          <p:val>
                                            <p:fltVal val="0"/>
                                          </p:val>
                                        </p:tav>
                                        <p:tav tm="100000">
                                          <p:val>
                                            <p:strVal val="#ppt_w"/>
                                          </p:val>
                                        </p:tav>
                                      </p:tavLst>
                                    </p:anim>
                                    <p:anim calcmode="lin" valueType="num">
                                      <p:cBhvr>
                                        <p:cTn id="20" dur="500" fill="hold"/>
                                        <p:tgtEl>
                                          <p:spTgt spid="63"/>
                                        </p:tgtEl>
                                        <p:attrNameLst>
                                          <p:attrName>ppt_h</p:attrName>
                                        </p:attrNameLst>
                                      </p:cBhvr>
                                      <p:tavLst>
                                        <p:tav tm="0">
                                          <p:val>
                                            <p:fltVal val="0"/>
                                          </p:val>
                                        </p:tav>
                                        <p:tav tm="100000">
                                          <p:val>
                                            <p:strVal val="#ppt_h"/>
                                          </p:val>
                                        </p:tav>
                                      </p:tavLst>
                                    </p:anim>
                                    <p:animEffect transition="in" filter="fade">
                                      <p:cBhvr>
                                        <p:cTn id="21" dur="500"/>
                                        <p:tgtEl>
                                          <p:spTgt spid="63"/>
                                        </p:tgtEl>
                                      </p:cBhvr>
                                    </p:animEffect>
                                  </p:childTnLst>
                                </p:cTn>
                              </p:par>
                              <p:par>
                                <p:cTn id="22" presetID="53" presetClass="entr" presetSubtype="16" fill="hold" nodeType="withEffect">
                                  <p:stCondLst>
                                    <p:cond delay="0"/>
                                  </p:stCondLst>
                                  <p:childTnLst>
                                    <p:set>
                                      <p:cBhvr>
                                        <p:cTn id="23" dur="1" fill="hold">
                                          <p:stCondLst>
                                            <p:cond delay="0"/>
                                          </p:stCondLst>
                                        </p:cTn>
                                        <p:tgtEl>
                                          <p:spTgt spid="54"/>
                                        </p:tgtEl>
                                        <p:attrNameLst>
                                          <p:attrName>style.visibility</p:attrName>
                                        </p:attrNameLst>
                                      </p:cBhvr>
                                      <p:to>
                                        <p:strVal val="visible"/>
                                      </p:to>
                                    </p:set>
                                    <p:anim calcmode="lin" valueType="num">
                                      <p:cBhvr>
                                        <p:cTn id="24" dur="500" fill="hold"/>
                                        <p:tgtEl>
                                          <p:spTgt spid="54"/>
                                        </p:tgtEl>
                                        <p:attrNameLst>
                                          <p:attrName>ppt_w</p:attrName>
                                        </p:attrNameLst>
                                      </p:cBhvr>
                                      <p:tavLst>
                                        <p:tav tm="0">
                                          <p:val>
                                            <p:fltVal val="0"/>
                                          </p:val>
                                        </p:tav>
                                        <p:tav tm="100000">
                                          <p:val>
                                            <p:strVal val="#ppt_w"/>
                                          </p:val>
                                        </p:tav>
                                      </p:tavLst>
                                    </p:anim>
                                    <p:anim calcmode="lin" valueType="num">
                                      <p:cBhvr>
                                        <p:cTn id="25" dur="500" fill="hold"/>
                                        <p:tgtEl>
                                          <p:spTgt spid="54"/>
                                        </p:tgtEl>
                                        <p:attrNameLst>
                                          <p:attrName>ppt_h</p:attrName>
                                        </p:attrNameLst>
                                      </p:cBhvr>
                                      <p:tavLst>
                                        <p:tav tm="0">
                                          <p:val>
                                            <p:fltVal val="0"/>
                                          </p:val>
                                        </p:tav>
                                        <p:tav tm="100000">
                                          <p:val>
                                            <p:strVal val="#ppt_h"/>
                                          </p:val>
                                        </p:tav>
                                      </p:tavLst>
                                    </p:anim>
                                    <p:animEffect transition="in" filter="fade">
                                      <p:cBhvr>
                                        <p:cTn id="26" dur="500"/>
                                        <p:tgtEl>
                                          <p:spTgt spid="54"/>
                                        </p:tgtEl>
                                      </p:cBhvr>
                                    </p:animEffect>
                                  </p:childTnLst>
                                </p:cTn>
                              </p:par>
                              <p:par>
                                <p:cTn id="27" presetID="53" presetClass="entr" presetSubtype="16" fill="hold" nodeType="withEffect">
                                  <p:stCondLst>
                                    <p:cond delay="0"/>
                                  </p:stCondLst>
                                  <p:childTnLst>
                                    <p:set>
                                      <p:cBhvr>
                                        <p:cTn id="28" dur="1" fill="hold">
                                          <p:stCondLst>
                                            <p:cond delay="0"/>
                                          </p:stCondLst>
                                        </p:cTn>
                                        <p:tgtEl>
                                          <p:spTgt spid="47"/>
                                        </p:tgtEl>
                                        <p:attrNameLst>
                                          <p:attrName>style.visibility</p:attrName>
                                        </p:attrNameLst>
                                      </p:cBhvr>
                                      <p:to>
                                        <p:strVal val="visible"/>
                                      </p:to>
                                    </p:set>
                                    <p:anim calcmode="lin" valueType="num">
                                      <p:cBhvr>
                                        <p:cTn id="29" dur="500" fill="hold"/>
                                        <p:tgtEl>
                                          <p:spTgt spid="47"/>
                                        </p:tgtEl>
                                        <p:attrNameLst>
                                          <p:attrName>ppt_w</p:attrName>
                                        </p:attrNameLst>
                                      </p:cBhvr>
                                      <p:tavLst>
                                        <p:tav tm="0">
                                          <p:val>
                                            <p:fltVal val="0"/>
                                          </p:val>
                                        </p:tav>
                                        <p:tav tm="100000">
                                          <p:val>
                                            <p:strVal val="#ppt_w"/>
                                          </p:val>
                                        </p:tav>
                                      </p:tavLst>
                                    </p:anim>
                                    <p:anim calcmode="lin" valueType="num">
                                      <p:cBhvr>
                                        <p:cTn id="30" dur="500" fill="hold"/>
                                        <p:tgtEl>
                                          <p:spTgt spid="47"/>
                                        </p:tgtEl>
                                        <p:attrNameLst>
                                          <p:attrName>ppt_h</p:attrName>
                                        </p:attrNameLst>
                                      </p:cBhvr>
                                      <p:tavLst>
                                        <p:tav tm="0">
                                          <p:val>
                                            <p:fltVal val="0"/>
                                          </p:val>
                                        </p:tav>
                                        <p:tav tm="100000">
                                          <p:val>
                                            <p:strVal val="#ppt_h"/>
                                          </p:val>
                                        </p:tav>
                                      </p:tavLst>
                                    </p:anim>
                                    <p:animEffect transition="in" filter="fade">
                                      <p:cBhvr>
                                        <p:cTn id="31" dur="500"/>
                                        <p:tgtEl>
                                          <p:spTgt spid="47"/>
                                        </p:tgtEl>
                                      </p:cBhvr>
                                    </p:animEffect>
                                  </p:childTnLst>
                                </p:cTn>
                              </p:par>
                              <p:par>
                                <p:cTn id="32" presetID="53" presetClass="entr" presetSubtype="16" fill="hold" nodeType="withEffect">
                                  <p:stCondLst>
                                    <p:cond delay="0"/>
                                  </p:stCondLst>
                                  <p:childTnLst>
                                    <p:set>
                                      <p:cBhvr>
                                        <p:cTn id="33" dur="1" fill="hold">
                                          <p:stCondLst>
                                            <p:cond delay="0"/>
                                          </p:stCondLst>
                                        </p:cTn>
                                        <p:tgtEl>
                                          <p:spTgt spid="40"/>
                                        </p:tgtEl>
                                        <p:attrNameLst>
                                          <p:attrName>style.visibility</p:attrName>
                                        </p:attrNameLst>
                                      </p:cBhvr>
                                      <p:to>
                                        <p:strVal val="visible"/>
                                      </p:to>
                                    </p:set>
                                    <p:anim calcmode="lin" valueType="num">
                                      <p:cBhvr>
                                        <p:cTn id="34" dur="500" fill="hold"/>
                                        <p:tgtEl>
                                          <p:spTgt spid="40"/>
                                        </p:tgtEl>
                                        <p:attrNameLst>
                                          <p:attrName>ppt_w</p:attrName>
                                        </p:attrNameLst>
                                      </p:cBhvr>
                                      <p:tavLst>
                                        <p:tav tm="0">
                                          <p:val>
                                            <p:fltVal val="0"/>
                                          </p:val>
                                        </p:tav>
                                        <p:tav tm="100000">
                                          <p:val>
                                            <p:strVal val="#ppt_w"/>
                                          </p:val>
                                        </p:tav>
                                      </p:tavLst>
                                    </p:anim>
                                    <p:anim calcmode="lin" valueType="num">
                                      <p:cBhvr>
                                        <p:cTn id="35" dur="500" fill="hold"/>
                                        <p:tgtEl>
                                          <p:spTgt spid="40"/>
                                        </p:tgtEl>
                                        <p:attrNameLst>
                                          <p:attrName>ppt_h</p:attrName>
                                        </p:attrNameLst>
                                      </p:cBhvr>
                                      <p:tavLst>
                                        <p:tav tm="0">
                                          <p:val>
                                            <p:fltVal val="0"/>
                                          </p:val>
                                        </p:tav>
                                        <p:tav tm="100000">
                                          <p:val>
                                            <p:strVal val="#ppt_h"/>
                                          </p:val>
                                        </p:tav>
                                      </p:tavLst>
                                    </p:anim>
                                    <p:animEffect transition="in" filter="fade">
                                      <p:cBhvr>
                                        <p:cTn id="36" dur="500"/>
                                        <p:tgtEl>
                                          <p:spTgt spid="40"/>
                                        </p:tgtEl>
                                      </p:cBhvr>
                                    </p:animEffect>
                                  </p:childTnLst>
                                </p:cTn>
                              </p:par>
                              <p:par>
                                <p:cTn id="37" presetID="53" presetClass="entr" presetSubtype="16" fill="hold" nodeType="withEffect">
                                  <p:stCondLst>
                                    <p:cond delay="0"/>
                                  </p:stCondLst>
                                  <p:childTnLst>
                                    <p:set>
                                      <p:cBhvr>
                                        <p:cTn id="38" dur="1" fill="hold">
                                          <p:stCondLst>
                                            <p:cond delay="0"/>
                                          </p:stCondLst>
                                        </p:cTn>
                                        <p:tgtEl>
                                          <p:spTgt spid="29"/>
                                        </p:tgtEl>
                                        <p:attrNameLst>
                                          <p:attrName>style.visibility</p:attrName>
                                        </p:attrNameLst>
                                      </p:cBhvr>
                                      <p:to>
                                        <p:strVal val="visible"/>
                                      </p:to>
                                    </p:set>
                                    <p:anim calcmode="lin" valueType="num">
                                      <p:cBhvr>
                                        <p:cTn id="39" dur="500" fill="hold"/>
                                        <p:tgtEl>
                                          <p:spTgt spid="29"/>
                                        </p:tgtEl>
                                        <p:attrNameLst>
                                          <p:attrName>ppt_w</p:attrName>
                                        </p:attrNameLst>
                                      </p:cBhvr>
                                      <p:tavLst>
                                        <p:tav tm="0">
                                          <p:val>
                                            <p:fltVal val="0"/>
                                          </p:val>
                                        </p:tav>
                                        <p:tav tm="100000">
                                          <p:val>
                                            <p:strVal val="#ppt_w"/>
                                          </p:val>
                                        </p:tav>
                                      </p:tavLst>
                                    </p:anim>
                                    <p:anim calcmode="lin" valueType="num">
                                      <p:cBhvr>
                                        <p:cTn id="40" dur="500" fill="hold"/>
                                        <p:tgtEl>
                                          <p:spTgt spid="29"/>
                                        </p:tgtEl>
                                        <p:attrNameLst>
                                          <p:attrName>ppt_h</p:attrName>
                                        </p:attrNameLst>
                                      </p:cBhvr>
                                      <p:tavLst>
                                        <p:tav tm="0">
                                          <p:val>
                                            <p:fltVal val="0"/>
                                          </p:val>
                                        </p:tav>
                                        <p:tav tm="100000">
                                          <p:val>
                                            <p:strVal val="#ppt_h"/>
                                          </p:val>
                                        </p:tav>
                                      </p:tavLst>
                                    </p:anim>
                                    <p:animEffect transition="in" filter="fade">
                                      <p:cBhvr>
                                        <p:cTn id="41" dur="500"/>
                                        <p:tgtEl>
                                          <p:spTgt spid="29"/>
                                        </p:tgtEl>
                                      </p:cBhvr>
                                    </p:animEffect>
                                  </p:childTnLst>
                                </p:cTn>
                              </p:par>
                              <p:par>
                                <p:cTn id="42" presetID="53" presetClass="entr" presetSubtype="16" fill="hold" nodeType="withEffect">
                                  <p:stCondLst>
                                    <p:cond delay="0"/>
                                  </p:stCondLst>
                                  <p:childTnLst>
                                    <p:set>
                                      <p:cBhvr>
                                        <p:cTn id="43" dur="1" fill="hold">
                                          <p:stCondLst>
                                            <p:cond delay="0"/>
                                          </p:stCondLst>
                                        </p:cTn>
                                        <p:tgtEl>
                                          <p:spTgt spid="89"/>
                                        </p:tgtEl>
                                        <p:attrNameLst>
                                          <p:attrName>style.visibility</p:attrName>
                                        </p:attrNameLst>
                                      </p:cBhvr>
                                      <p:to>
                                        <p:strVal val="visible"/>
                                      </p:to>
                                    </p:set>
                                    <p:anim calcmode="lin" valueType="num">
                                      <p:cBhvr>
                                        <p:cTn id="44" dur="500" fill="hold"/>
                                        <p:tgtEl>
                                          <p:spTgt spid="89"/>
                                        </p:tgtEl>
                                        <p:attrNameLst>
                                          <p:attrName>ppt_w</p:attrName>
                                        </p:attrNameLst>
                                      </p:cBhvr>
                                      <p:tavLst>
                                        <p:tav tm="0">
                                          <p:val>
                                            <p:fltVal val="0"/>
                                          </p:val>
                                        </p:tav>
                                        <p:tav tm="100000">
                                          <p:val>
                                            <p:strVal val="#ppt_w"/>
                                          </p:val>
                                        </p:tav>
                                      </p:tavLst>
                                    </p:anim>
                                    <p:anim calcmode="lin" valueType="num">
                                      <p:cBhvr>
                                        <p:cTn id="45" dur="500" fill="hold"/>
                                        <p:tgtEl>
                                          <p:spTgt spid="89"/>
                                        </p:tgtEl>
                                        <p:attrNameLst>
                                          <p:attrName>ppt_h</p:attrName>
                                        </p:attrNameLst>
                                      </p:cBhvr>
                                      <p:tavLst>
                                        <p:tav tm="0">
                                          <p:val>
                                            <p:fltVal val="0"/>
                                          </p:val>
                                        </p:tav>
                                        <p:tav tm="100000">
                                          <p:val>
                                            <p:strVal val="#ppt_h"/>
                                          </p:val>
                                        </p:tav>
                                      </p:tavLst>
                                    </p:anim>
                                    <p:animEffect transition="in" filter="fade">
                                      <p:cBhvr>
                                        <p:cTn id="46" dur="500"/>
                                        <p:tgtEl>
                                          <p:spTgt spid="89"/>
                                        </p:tgtEl>
                                      </p:cBhvr>
                                    </p:animEffect>
                                  </p:childTnLst>
                                </p:cTn>
                              </p:par>
                              <p:par>
                                <p:cTn id="47" presetID="53" presetClass="entr" presetSubtype="16" fill="hold" nodeType="withEffect">
                                  <p:stCondLst>
                                    <p:cond delay="0"/>
                                  </p:stCondLst>
                                  <p:childTnLst>
                                    <p:set>
                                      <p:cBhvr>
                                        <p:cTn id="48" dur="1" fill="hold">
                                          <p:stCondLst>
                                            <p:cond delay="0"/>
                                          </p:stCondLst>
                                        </p:cTn>
                                        <p:tgtEl>
                                          <p:spTgt spid="14"/>
                                        </p:tgtEl>
                                        <p:attrNameLst>
                                          <p:attrName>style.visibility</p:attrName>
                                        </p:attrNameLst>
                                      </p:cBhvr>
                                      <p:to>
                                        <p:strVal val="visible"/>
                                      </p:to>
                                    </p:set>
                                    <p:anim calcmode="lin" valueType="num">
                                      <p:cBhvr>
                                        <p:cTn id="49" dur="500" fill="hold"/>
                                        <p:tgtEl>
                                          <p:spTgt spid="14"/>
                                        </p:tgtEl>
                                        <p:attrNameLst>
                                          <p:attrName>ppt_w</p:attrName>
                                        </p:attrNameLst>
                                      </p:cBhvr>
                                      <p:tavLst>
                                        <p:tav tm="0">
                                          <p:val>
                                            <p:fltVal val="0"/>
                                          </p:val>
                                        </p:tav>
                                        <p:tav tm="100000">
                                          <p:val>
                                            <p:strVal val="#ppt_w"/>
                                          </p:val>
                                        </p:tav>
                                      </p:tavLst>
                                    </p:anim>
                                    <p:anim calcmode="lin" valueType="num">
                                      <p:cBhvr>
                                        <p:cTn id="50" dur="500" fill="hold"/>
                                        <p:tgtEl>
                                          <p:spTgt spid="14"/>
                                        </p:tgtEl>
                                        <p:attrNameLst>
                                          <p:attrName>ppt_h</p:attrName>
                                        </p:attrNameLst>
                                      </p:cBhvr>
                                      <p:tavLst>
                                        <p:tav tm="0">
                                          <p:val>
                                            <p:fltVal val="0"/>
                                          </p:val>
                                        </p:tav>
                                        <p:tav tm="100000">
                                          <p:val>
                                            <p:strVal val="#ppt_h"/>
                                          </p:val>
                                        </p:tav>
                                      </p:tavLst>
                                    </p:anim>
                                    <p:animEffect transition="in" filter="fade">
                                      <p:cBhvr>
                                        <p:cTn id="51" dur="500"/>
                                        <p:tgtEl>
                                          <p:spTgt spid="14"/>
                                        </p:tgtEl>
                                      </p:cBhvr>
                                    </p:animEffect>
                                  </p:childTnLst>
                                </p:cTn>
                              </p:par>
                              <p:par>
                                <p:cTn id="52" presetID="53" presetClass="entr" presetSubtype="16" fill="hold" nodeType="withEffect">
                                  <p:stCondLst>
                                    <p:cond delay="0"/>
                                  </p:stCondLst>
                                  <p:childTnLst>
                                    <p:set>
                                      <p:cBhvr>
                                        <p:cTn id="53" dur="1" fill="hold">
                                          <p:stCondLst>
                                            <p:cond delay="0"/>
                                          </p:stCondLst>
                                        </p:cTn>
                                        <p:tgtEl>
                                          <p:spTgt spid="20"/>
                                        </p:tgtEl>
                                        <p:attrNameLst>
                                          <p:attrName>style.visibility</p:attrName>
                                        </p:attrNameLst>
                                      </p:cBhvr>
                                      <p:to>
                                        <p:strVal val="visible"/>
                                      </p:to>
                                    </p:set>
                                    <p:anim calcmode="lin" valueType="num">
                                      <p:cBhvr>
                                        <p:cTn id="54" dur="500" fill="hold"/>
                                        <p:tgtEl>
                                          <p:spTgt spid="20"/>
                                        </p:tgtEl>
                                        <p:attrNameLst>
                                          <p:attrName>ppt_w</p:attrName>
                                        </p:attrNameLst>
                                      </p:cBhvr>
                                      <p:tavLst>
                                        <p:tav tm="0">
                                          <p:val>
                                            <p:fltVal val="0"/>
                                          </p:val>
                                        </p:tav>
                                        <p:tav tm="100000">
                                          <p:val>
                                            <p:strVal val="#ppt_w"/>
                                          </p:val>
                                        </p:tav>
                                      </p:tavLst>
                                    </p:anim>
                                    <p:anim calcmode="lin" valueType="num">
                                      <p:cBhvr>
                                        <p:cTn id="55" dur="500" fill="hold"/>
                                        <p:tgtEl>
                                          <p:spTgt spid="20"/>
                                        </p:tgtEl>
                                        <p:attrNameLst>
                                          <p:attrName>ppt_h</p:attrName>
                                        </p:attrNameLst>
                                      </p:cBhvr>
                                      <p:tavLst>
                                        <p:tav tm="0">
                                          <p:val>
                                            <p:fltVal val="0"/>
                                          </p:val>
                                        </p:tav>
                                        <p:tav tm="100000">
                                          <p:val>
                                            <p:strVal val="#ppt_h"/>
                                          </p:val>
                                        </p:tav>
                                      </p:tavLst>
                                    </p:anim>
                                    <p:animEffect transition="in" filter="fade">
                                      <p:cBhvr>
                                        <p:cTn id="56" dur="500"/>
                                        <p:tgtEl>
                                          <p:spTgt spid="20"/>
                                        </p:tgtEl>
                                      </p:cBhvr>
                                    </p:animEffect>
                                  </p:childTnLst>
                                </p:cTn>
                              </p:par>
                            </p:childTnLst>
                          </p:cTn>
                        </p:par>
                      </p:childTnLst>
                    </p:cTn>
                  </p:par>
                  <p:par>
                    <p:cTn id="57" fill="hold">
                      <p:stCondLst>
                        <p:cond delay="indefinite"/>
                      </p:stCondLst>
                      <p:childTnLst>
                        <p:par>
                          <p:cTn id="58" fill="hold">
                            <p:stCondLst>
                              <p:cond delay="0"/>
                            </p:stCondLst>
                            <p:childTnLst>
                              <p:par>
                                <p:cTn id="59" presetID="10" presetClass="entr" presetSubtype="0" fill="hold" grpId="0" nodeType="clickEffect">
                                  <p:stCondLst>
                                    <p:cond delay="0"/>
                                  </p:stCondLst>
                                  <p:childTnLst>
                                    <p:set>
                                      <p:cBhvr>
                                        <p:cTn id="60" dur="1" fill="hold">
                                          <p:stCondLst>
                                            <p:cond delay="0"/>
                                          </p:stCondLst>
                                        </p:cTn>
                                        <p:tgtEl>
                                          <p:spTgt spid="81"/>
                                        </p:tgtEl>
                                        <p:attrNameLst>
                                          <p:attrName>style.visibility</p:attrName>
                                        </p:attrNameLst>
                                      </p:cBhvr>
                                      <p:to>
                                        <p:strVal val="visible"/>
                                      </p:to>
                                    </p:set>
                                    <p:animEffect transition="in" filter="fade">
                                      <p:cBhvr>
                                        <p:cTn id="61" dur="500"/>
                                        <p:tgtEl>
                                          <p:spTgt spid="81"/>
                                        </p:tgtEl>
                                      </p:cBhvr>
                                    </p:animEffect>
                                  </p:childTnLst>
                                </p:cTn>
                              </p:par>
                              <p:par>
                                <p:cTn id="62" presetID="10" presetClass="entr" presetSubtype="0" fill="hold" grpId="0" nodeType="withEffect">
                                  <p:stCondLst>
                                    <p:cond delay="0"/>
                                  </p:stCondLst>
                                  <p:childTnLst>
                                    <p:set>
                                      <p:cBhvr>
                                        <p:cTn id="63" dur="1" fill="hold">
                                          <p:stCondLst>
                                            <p:cond delay="0"/>
                                          </p:stCondLst>
                                        </p:cTn>
                                        <p:tgtEl>
                                          <p:spTgt spid="82"/>
                                        </p:tgtEl>
                                        <p:attrNameLst>
                                          <p:attrName>style.visibility</p:attrName>
                                        </p:attrNameLst>
                                      </p:cBhvr>
                                      <p:to>
                                        <p:strVal val="visible"/>
                                      </p:to>
                                    </p:set>
                                    <p:animEffect transition="in" filter="fade">
                                      <p:cBhvr>
                                        <p:cTn id="64" dur="500"/>
                                        <p:tgtEl>
                                          <p:spTgt spid="82"/>
                                        </p:tgtEl>
                                      </p:cBhvr>
                                    </p:animEffect>
                                  </p:childTnLst>
                                </p:cTn>
                              </p:par>
                              <p:par>
                                <p:cTn id="65" presetID="10" presetClass="entr" presetSubtype="0" fill="hold" grpId="0" nodeType="withEffect">
                                  <p:stCondLst>
                                    <p:cond delay="0"/>
                                  </p:stCondLst>
                                  <p:childTnLst>
                                    <p:set>
                                      <p:cBhvr>
                                        <p:cTn id="66" dur="1" fill="hold">
                                          <p:stCondLst>
                                            <p:cond delay="0"/>
                                          </p:stCondLst>
                                        </p:cTn>
                                        <p:tgtEl>
                                          <p:spTgt spid="83"/>
                                        </p:tgtEl>
                                        <p:attrNameLst>
                                          <p:attrName>style.visibility</p:attrName>
                                        </p:attrNameLst>
                                      </p:cBhvr>
                                      <p:to>
                                        <p:strVal val="visible"/>
                                      </p:to>
                                    </p:set>
                                    <p:animEffect transition="in" filter="fade">
                                      <p:cBhvr>
                                        <p:cTn id="67" dur="500"/>
                                        <p:tgtEl>
                                          <p:spTgt spid="83"/>
                                        </p:tgtEl>
                                      </p:cBhvr>
                                    </p:animEffect>
                                  </p:childTnLst>
                                </p:cTn>
                              </p:par>
                              <p:par>
                                <p:cTn id="68" presetID="10" presetClass="entr" presetSubtype="0" fill="hold" grpId="0" nodeType="withEffect">
                                  <p:stCondLst>
                                    <p:cond delay="0"/>
                                  </p:stCondLst>
                                  <p:childTnLst>
                                    <p:set>
                                      <p:cBhvr>
                                        <p:cTn id="69" dur="1" fill="hold">
                                          <p:stCondLst>
                                            <p:cond delay="0"/>
                                          </p:stCondLst>
                                        </p:cTn>
                                        <p:tgtEl>
                                          <p:spTgt spid="84"/>
                                        </p:tgtEl>
                                        <p:attrNameLst>
                                          <p:attrName>style.visibility</p:attrName>
                                        </p:attrNameLst>
                                      </p:cBhvr>
                                      <p:to>
                                        <p:strVal val="visible"/>
                                      </p:to>
                                    </p:set>
                                    <p:animEffect transition="in" filter="fade">
                                      <p:cBhvr>
                                        <p:cTn id="70" dur="500"/>
                                        <p:tgtEl>
                                          <p:spTgt spid="84"/>
                                        </p:tgtEl>
                                      </p:cBhvr>
                                    </p:animEffect>
                                  </p:childTnLst>
                                </p:cTn>
                              </p:par>
                              <p:par>
                                <p:cTn id="71" presetID="10" presetClass="entr" presetSubtype="0" fill="hold" grpId="0" nodeType="withEffect">
                                  <p:stCondLst>
                                    <p:cond delay="0"/>
                                  </p:stCondLst>
                                  <p:childTnLst>
                                    <p:set>
                                      <p:cBhvr>
                                        <p:cTn id="72" dur="1" fill="hold">
                                          <p:stCondLst>
                                            <p:cond delay="0"/>
                                          </p:stCondLst>
                                        </p:cTn>
                                        <p:tgtEl>
                                          <p:spTgt spid="88"/>
                                        </p:tgtEl>
                                        <p:attrNameLst>
                                          <p:attrName>style.visibility</p:attrName>
                                        </p:attrNameLst>
                                      </p:cBhvr>
                                      <p:to>
                                        <p:strVal val="visible"/>
                                      </p:to>
                                    </p:set>
                                    <p:animEffect transition="in" filter="fade">
                                      <p:cBhvr>
                                        <p:cTn id="73" dur="500"/>
                                        <p:tgtEl>
                                          <p:spTgt spid="88"/>
                                        </p:tgtEl>
                                      </p:cBhvr>
                                    </p:animEffect>
                                  </p:childTnLst>
                                </p:cTn>
                              </p:par>
                              <p:par>
                                <p:cTn id="74" presetID="10" presetClass="entr" presetSubtype="0" fill="hold" grpId="0" nodeType="withEffect">
                                  <p:stCondLst>
                                    <p:cond delay="0"/>
                                  </p:stCondLst>
                                  <p:childTnLst>
                                    <p:set>
                                      <p:cBhvr>
                                        <p:cTn id="75" dur="1" fill="hold">
                                          <p:stCondLst>
                                            <p:cond delay="0"/>
                                          </p:stCondLst>
                                        </p:cTn>
                                        <p:tgtEl>
                                          <p:spTgt spid="87"/>
                                        </p:tgtEl>
                                        <p:attrNameLst>
                                          <p:attrName>style.visibility</p:attrName>
                                        </p:attrNameLst>
                                      </p:cBhvr>
                                      <p:to>
                                        <p:strVal val="visible"/>
                                      </p:to>
                                    </p:set>
                                    <p:animEffect transition="in" filter="fade">
                                      <p:cBhvr>
                                        <p:cTn id="76" dur="500"/>
                                        <p:tgtEl>
                                          <p:spTgt spid="87"/>
                                        </p:tgtEl>
                                      </p:cBhvr>
                                    </p:animEffect>
                                  </p:childTnLst>
                                </p:cTn>
                              </p:par>
                              <p:par>
                                <p:cTn id="77" presetID="10" presetClass="entr" presetSubtype="0" fill="hold" grpId="0" nodeType="withEffect">
                                  <p:stCondLst>
                                    <p:cond delay="0"/>
                                  </p:stCondLst>
                                  <p:childTnLst>
                                    <p:set>
                                      <p:cBhvr>
                                        <p:cTn id="78" dur="1" fill="hold">
                                          <p:stCondLst>
                                            <p:cond delay="0"/>
                                          </p:stCondLst>
                                        </p:cTn>
                                        <p:tgtEl>
                                          <p:spTgt spid="85"/>
                                        </p:tgtEl>
                                        <p:attrNameLst>
                                          <p:attrName>style.visibility</p:attrName>
                                        </p:attrNameLst>
                                      </p:cBhvr>
                                      <p:to>
                                        <p:strVal val="visible"/>
                                      </p:to>
                                    </p:set>
                                    <p:animEffect transition="in" filter="fade">
                                      <p:cBhvr>
                                        <p:cTn id="79" dur="500"/>
                                        <p:tgtEl>
                                          <p:spTgt spid="85"/>
                                        </p:tgtEl>
                                      </p:cBhvr>
                                    </p:animEffect>
                                  </p:childTnLst>
                                </p:cTn>
                              </p:par>
                              <p:par>
                                <p:cTn id="80" presetID="10" presetClass="entr" presetSubtype="0" fill="hold" grpId="0" nodeType="withEffect">
                                  <p:stCondLst>
                                    <p:cond delay="0"/>
                                  </p:stCondLst>
                                  <p:childTnLst>
                                    <p:set>
                                      <p:cBhvr>
                                        <p:cTn id="81" dur="1" fill="hold">
                                          <p:stCondLst>
                                            <p:cond delay="0"/>
                                          </p:stCondLst>
                                        </p:cTn>
                                        <p:tgtEl>
                                          <p:spTgt spid="86"/>
                                        </p:tgtEl>
                                        <p:attrNameLst>
                                          <p:attrName>style.visibility</p:attrName>
                                        </p:attrNameLst>
                                      </p:cBhvr>
                                      <p:to>
                                        <p:strVal val="visible"/>
                                      </p:to>
                                    </p:set>
                                    <p:animEffect transition="in" filter="fade">
                                      <p:cBhvr>
                                        <p:cTn id="82" dur="500"/>
                                        <p:tgtEl>
                                          <p:spTgt spid="86"/>
                                        </p:tgtEl>
                                      </p:cBhvr>
                                    </p:animEffect>
                                  </p:childTnLst>
                                </p:cTn>
                              </p:par>
                              <p:par>
                                <p:cTn id="83" presetID="10" presetClass="entr" presetSubtype="0" fill="hold" grpId="0" nodeType="withEffect">
                                  <p:stCondLst>
                                    <p:cond delay="0"/>
                                  </p:stCondLst>
                                  <p:childTnLst>
                                    <p:set>
                                      <p:cBhvr>
                                        <p:cTn id="84" dur="1" fill="hold">
                                          <p:stCondLst>
                                            <p:cond delay="0"/>
                                          </p:stCondLst>
                                        </p:cTn>
                                        <p:tgtEl>
                                          <p:spTgt spid="80"/>
                                        </p:tgtEl>
                                        <p:attrNameLst>
                                          <p:attrName>style.visibility</p:attrName>
                                        </p:attrNameLst>
                                      </p:cBhvr>
                                      <p:to>
                                        <p:strVal val="visible"/>
                                      </p:to>
                                    </p:set>
                                    <p:animEffect transition="in" filter="fade">
                                      <p:cBhvr>
                                        <p:cTn id="85" dur="500"/>
                                        <p:tgtEl>
                                          <p:spTgt spid="8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0" grpId="0"/>
      <p:bldP spid="81" grpId="0"/>
      <p:bldP spid="82" grpId="0"/>
      <p:bldP spid="83" grpId="0"/>
      <p:bldP spid="84" grpId="0"/>
      <p:bldP spid="85" grpId="0"/>
      <p:bldP spid="86" grpId="0"/>
      <p:bldP spid="87" grpId="0"/>
      <p:bldP spid="88"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1167588" y="1169793"/>
            <a:ext cx="6808826" cy="2775857"/>
            <a:chOff x="1053854" y="5510387"/>
            <a:chExt cx="9078434" cy="3701143"/>
          </a:xfrm>
        </p:grpSpPr>
        <p:sp>
          <p:nvSpPr>
            <p:cNvPr id="30" name="圆角矩形 29"/>
            <p:cNvSpPr/>
            <p:nvPr/>
          </p:nvSpPr>
          <p:spPr>
            <a:xfrm>
              <a:off x="1053854" y="5510387"/>
              <a:ext cx="9078434" cy="3701143"/>
            </a:xfrm>
            <a:prstGeom prst="roundRect">
              <a:avLst>
                <a:gd name="adj" fmla="val 9871"/>
              </a:avLst>
            </a:prstGeom>
            <a:gradFill>
              <a:gsLst>
                <a:gs pos="75000">
                  <a:srgbClr val="FFFFFF"/>
                </a:gs>
                <a:gs pos="0">
                  <a:srgbClr val="DDDEDC"/>
                </a:gs>
              </a:gsLst>
              <a:lin ang="16200000" scaled="0"/>
            </a:gradFill>
            <a:ln>
              <a:noFill/>
            </a:ln>
            <a:effectLst>
              <a:outerShdw blurRad="292100" dist="165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4" name="圆角矩形 3"/>
            <p:cNvSpPr/>
            <p:nvPr/>
          </p:nvSpPr>
          <p:spPr>
            <a:xfrm>
              <a:off x="1376671" y="5865988"/>
              <a:ext cx="8432800" cy="2989941"/>
            </a:xfrm>
            <a:prstGeom prst="roundRect">
              <a:avLst>
                <a:gd name="adj" fmla="val 9871"/>
              </a:avLst>
            </a:prstGeom>
            <a:gradFill>
              <a:gsLst>
                <a:gs pos="50000">
                  <a:srgbClr val="FFFFFF"/>
                </a:gs>
                <a:gs pos="100000">
                  <a:srgbClr val="D5D5D5"/>
                </a:gs>
              </a:gsLst>
              <a:lin ang="16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grpSp>
      <p:sp>
        <p:nvSpPr>
          <p:cNvPr id="14" name="Freeform 106"/>
          <p:cNvSpPr/>
          <p:nvPr/>
        </p:nvSpPr>
        <p:spPr bwMode="auto">
          <a:xfrm>
            <a:off x="11072669" y="2502704"/>
            <a:ext cx="0" cy="6923"/>
          </a:xfrm>
          <a:custGeom>
            <a:avLst/>
            <a:gdLst>
              <a:gd name="T0" fmla="*/ 0 h 1"/>
              <a:gd name="T1" fmla="*/ 1 h 1"/>
              <a:gd name="T2" fmla="*/ 1 h 1"/>
              <a:gd name="T3" fmla="*/ 0 h 1"/>
            </a:gdLst>
            <a:ahLst/>
            <a:cxnLst>
              <a:cxn ang="0">
                <a:pos x="0" y="T0"/>
              </a:cxn>
              <a:cxn ang="0">
                <a:pos x="0" y="T1"/>
              </a:cxn>
              <a:cxn ang="0">
                <a:pos x="0" y="T2"/>
              </a:cxn>
              <a:cxn ang="0">
                <a:pos x="0" y="T3"/>
              </a:cxn>
            </a:cxnLst>
            <a:rect l="0" t="0" r="r" b="b"/>
            <a:pathLst>
              <a:path h="1">
                <a:moveTo>
                  <a:pt x="0" y="0"/>
                </a:moveTo>
                <a:cubicBezTo>
                  <a:pt x="0" y="0"/>
                  <a:pt x="0" y="0"/>
                  <a:pt x="0" y="1"/>
                </a:cubicBezTo>
                <a:cubicBezTo>
                  <a:pt x="0" y="1"/>
                  <a:pt x="0" y="1"/>
                  <a:pt x="0" y="1"/>
                </a:cubicBezTo>
                <a:lnTo>
                  <a:pt x="0" y="0"/>
                </a:lnTo>
                <a:close/>
              </a:path>
            </a:pathLst>
          </a:custGeom>
          <a:solidFill>
            <a:srgbClr val="EE1C39"/>
          </a:solidFill>
          <a:ln>
            <a:noFill/>
          </a:ln>
          <a:extLst>
            <a:ext uri="{91240B29-F687-4F45-9708-019B960494DF}">
              <a14:hiddenLine xmlns:a14="http://schemas.microsoft.com/office/drawing/2010/main" w="9525">
                <a:solidFill>
                  <a:srgbClr val="000000"/>
                </a:solidFill>
                <a:round/>
              </a14:hiddenLine>
            </a:ext>
          </a:extLst>
        </p:spPr>
        <p:txBody>
          <a:bodyPr vert="horz" wrap="square" lIns="68559" tIns="34280" rIns="68559" bIns="34280" numCol="1" anchor="t" anchorCtr="0" compatLnSpc="1"/>
          <a:lstStyle/>
          <a:p>
            <a:endParaRPr lang="zh-CN" altLang="en-US" sz="1799">
              <a:solidFill>
                <a:prstClr val="black"/>
              </a:solidFill>
            </a:endParaRPr>
          </a:p>
        </p:txBody>
      </p:sp>
      <p:sp>
        <p:nvSpPr>
          <p:cNvPr id="15" name="Freeform 107"/>
          <p:cNvSpPr/>
          <p:nvPr/>
        </p:nvSpPr>
        <p:spPr bwMode="auto">
          <a:xfrm>
            <a:off x="11072669" y="2506163"/>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solidFill>
            <a:srgbClr val="EE1C39"/>
          </a:solidFill>
          <a:ln>
            <a:noFill/>
          </a:ln>
          <a:extLst>
            <a:ext uri="{91240B29-F687-4F45-9708-019B960494DF}">
              <a14:hiddenLine xmlns:a14="http://schemas.microsoft.com/office/drawing/2010/main" w="9525">
                <a:solidFill>
                  <a:srgbClr val="000000"/>
                </a:solidFill>
                <a:round/>
              </a14:hiddenLine>
            </a:ext>
          </a:extLst>
        </p:spPr>
        <p:txBody>
          <a:bodyPr vert="horz" wrap="square" lIns="68559" tIns="34280" rIns="68559" bIns="34280" numCol="1" anchor="t" anchorCtr="0" compatLnSpc="1"/>
          <a:lstStyle/>
          <a:p>
            <a:endParaRPr lang="zh-CN" altLang="en-US" sz="1799">
              <a:solidFill>
                <a:prstClr val="black"/>
              </a:solidFill>
            </a:endParaRPr>
          </a:p>
        </p:txBody>
      </p:sp>
      <p:sp>
        <p:nvSpPr>
          <p:cNvPr id="29" name="文本框 52"/>
          <p:cNvSpPr txBox="1">
            <a:spLocks noChangeArrowheads="1"/>
          </p:cNvSpPr>
          <p:nvPr/>
        </p:nvSpPr>
        <p:spPr bwMode="auto">
          <a:xfrm>
            <a:off x="3326428" y="1995798"/>
            <a:ext cx="3187831" cy="4731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68" tIns="34285" rIns="68568" bIns="34285">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fontAlgn="base">
              <a:spcBef>
                <a:spcPct val="0"/>
              </a:spcBef>
              <a:spcAft>
                <a:spcPct val="0"/>
              </a:spcAft>
            </a:pPr>
            <a:r>
              <a:rPr lang="zh-CN" altLang="en-US" sz="2625" b="1" spc="225" dirty="0">
                <a:solidFill>
                  <a:srgbClr val="C00000"/>
                </a:solidFill>
                <a:latin typeface="微软雅黑" pitchFamily="34" charset="-122"/>
                <a:ea typeface="微软雅黑" pitchFamily="34" charset="-122"/>
              </a:rPr>
              <a:t>成功项目展示</a:t>
            </a:r>
          </a:p>
        </p:txBody>
      </p:sp>
      <p:sp>
        <p:nvSpPr>
          <p:cNvPr id="31" name="文本框 52"/>
          <p:cNvSpPr txBox="1">
            <a:spLocks noChangeArrowheads="1"/>
          </p:cNvSpPr>
          <p:nvPr/>
        </p:nvSpPr>
        <p:spPr bwMode="auto">
          <a:xfrm>
            <a:off x="1017858" y="1926130"/>
            <a:ext cx="3187831" cy="13388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68" tIns="34285" rIns="68568" bIns="34285">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algn="ctr" fontAlgn="base">
              <a:spcBef>
                <a:spcPct val="0"/>
              </a:spcBef>
              <a:spcAft>
                <a:spcPct val="0"/>
              </a:spcAft>
            </a:pPr>
            <a:r>
              <a:rPr lang="en-US" altLang="zh-CN" sz="8250" b="1" dirty="0">
                <a:solidFill>
                  <a:srgbClr val="404040"/>
                </a:solidFill>
                <a:latin typeface="Agency FB" panose="020B0503020202020204" pitchFamily="34" charset="0"/>
                <a:ea typeface="微软雅黑" pitchFamily="34" charset="-122"/>
              </a:rPr>
              <a:t>03</a:t>
            </a:r>
            <a:endParaRPr lang="zh-CN" altLang="en-US" sz="8250" b="1" dirty="0">
              <a:solidFill>
                <a:srgbClr val="404040"/>
              </a:solidFill>
              <a:latin typeface="Agency FB" panose="020B0503020202020204" pitchFamily="34" charset="0"/>
              <a:ea typeface="微软雅黑" pitchFamily="34" charset="-122"/>
            </a:endParaRPr>
          </a:p>
        </p:txBody>
      </p:sp>
      <p:sp>
        <p:nvSpPr>
          <p:cNvPr id="32" name="矩形 31"/>
          <p:cNvSpPr/>
          <p:nvPr/>
        </p:nvSpPr>
        <p:spPr>
          <a:xfrm>
            <a:off x="3337314" y="2440508"/>
            <a:ext cx="3858144" cy="923330"/>
          </a:xfrm>
          <a:prstGeom prst="rect">
            <a:avLst/>
          </a:prstGeom>
        </p:spPr>
        <p:txBody>
          <a:bodyPr wrap="square">
            <a:spAutoFit/>
          </a:bodyPr>
          <a:lstStyle/>
          <a:p>
            <a:pPr>
              <a:lnSpc>
                <a:spcPct val="150000"/>
              </a:lnSpc>
            </a:pPr>
            <a:r>
              <a:rPr lang="zh-CN" altLang="en-US" sz="900" dirty="0">
                <a:solidFill>
                  <a:prstClr val="black">
                    <a:lumMod val="65000"/>
                    <a:lumOff val="35000"/>
                  </a:prstClr>
                </a:solidFill>
                <a:latin typeface="Bebas" pitchFamily="2" charset="0"/>
                <a:ea typeface="微软雅黑" panose="020B0503020204020204" pitchFamily="34" charset="-122"/>
                <a:sym typeface="Bebas" pitchFamily="2" charset="0"/>
              </a:rPr>
              <a:t>您的内容打在这里，或者通过复制您的文本后，在此框中选择粘贴，并选择只保留文字。您的内容打在这里，或者通过复制您的文本后，在此框中选择粘贴，并选择只保留文字。</a:t>
            </a:r>
          </a:p>
          <a:p>
            <a:pPr>
              <a:lnSpc>
                <a:spcPct val="150000"/>
              </a:lnSpc>
            </a:pPr>
            <a:endParaRPr lang="zh-CN" altLang="en-US" sz="900" dirty="0">
              <a:solidFill>
                <a:prstClr val="black">
                  <a:lumMod val="65000"/>
                  <a:lumOff val="35000"/>
                </a:prstClr>
              </a:solidFill>
              <a:latin typeface="Bebas" pitchFamily="2" charset="0"/>
              <a:ea typeface="微软雅黑" panose="020B0503020204020204" pitchFamily="34" charset="-122"/>
              <a:sym typeface="Bebas" pitchFamily="2" charset="0"/>
            </a:endParaRPr>
          </a:p>
        </p:txBody>
      </p:sp>
    </p:spTree>
    <p:extLst>
      <p:ext uri="{BB962C8B-B14F-4D97-AF65-F5344CB8AC3E}">
        <p14:creationId xmlns:p14="http://schemas.microsoft.com/office/powerpoint/2010/main" val="556431600"/>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14:presetBounceEnd="40000">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14:bounceEnd="40000">
                                          <p:cBhvr additive="base">
                                            <p:cTn id="7" dur="1000" fill="hold"/>
                                            <p:tgtEl>
                                              <p:spTgt spid="5"/>
                                            </p:tgtEl>
                                            <p:attrNameLst>
                                              <p:attrName>ppt_x</p:attrName>
                                            </p:attrNameLst>
                                          </p:cBhvr>
                                          <p:tavLst>
                                            <p:tav tm="0">
                                              <p:val>
                                                <p:strVal val="#ppt_x"/>
                                              </p:val>
                                            </p:tav>
                                            <p:tav tm="100000">
                                              <p:val>
                                                <p:strVal val="#ppt_x"/>
                                              </p:val>
                                            </p:tav>
                                          </p:tavLst>
                                        </p:anim>
                                        <p:anim calcmode="lin" valueType="num" p14:bounceEnd="40000">
                                          <p:cBhvr additive="base">
                                            <p:cTn id="8" dur="1000" fill="hold"/>
                                            <p:tgtEl>
                                              <p:spTgt spid="5"/>
                                            </p:tgtEl>
                                            <p:attrNameLst>
                                              <p:attrName>ppt_y</p:attrName>
                                            </p:attrNameLst>
                                          </p:cBhvr>
                                          <p:tavLst>
                                            <p:tav tm="0">
                                              <p:val>
                                                <p:strVal val="1+#ppt_h/2"/>
                                              </p:val>
                                            </p:tav>
                                            <p:tav tm="100000">
                                              <p:val>
                                                <p:strVal val="#ppt_y"/>
                                              </p:val>
                                            </p:tav>
                                          </p:tavLst>
                                        </p:anim>
                                      </p:childTnLst>
                                    </p:cTn>
                                  </p:par>
                                </p:childTnLst>
                              </p:cTn>
                            </p:par>
                            <p:par>
                              <p:cTn id="9" fill="hold">
                                <p:stCondLst>
                                  <p:cond delay="1000"/>
                                </p:stCondLst>
                                <p:childTnLst>
                                  <p:par>
                                    <p:cTn id="10" presetID="56" presetClass="entr" presetSubtype="0" fill="hold" grpId="0" nodeType="afterEffect">
                                      <p:stCondLst>
                                        <p:cond delay="0"/>
                                      </p:stCondLst>
                                      <p:iterate type="lt">
                                        <p:tmPct val="10000"/>
                                      </p:iterate>
                                      <p:childTnLst>
                                        <p:set>
                                          <p:cBhvr>
                                            <p:cTn id="11" dur="1" fill="hold">
                                              <p:stCondLst>
                                                <p:cond delay="0"/>
                                              </p:stCondLst>
                                            </p:cTn>
                                            <p:tgtEl>
                                              <p:spTgt spid="31"/>
                                            </p:tgtEl>
                                            <p:attrNameLst>
                                              <p:attrName>style.visibility</p:attrName>
                                            </p:attrNameLst>
                                          </p:cBhvr>
                                          <p:to>
                                            <p:strVal val="visible"/>
                                          </p:to>
                                        </p:set>
                                        <p:anim by="(-#ppt_w*2)" calcmode="lin" valueType="num">
                                          <p:cBhvr rctx="PPT">
                                            <p:cTn id="12" dur="500" autoRev="1" fill="hold">
                                              <p:stCondLst>
                                                <p:cond delay="0"/>
                                              </p:stCondLst>
                                            </p:cTn>
                                            <p:tgtEl>
                                              <p:spTgt spid="31"/>
                                            </p:tgtEl>
                                            <p:attrNameLst>
                                              <p:attrName>ppt_w</p:attrName>
                                            </p:attrNameLst>
                                          </p:cBhvr>
                                        </p:anim>
                                        <p:anim by="(#ppt_w*0.50)" calcmode="lin" valueType="num">
                                          <p:cBhvr>
                                            <p:cTn id="13" dur="500" decel="50000" autoRev="1" fill="hold">
                                              <p:stCondLst>
                                                <p:cond delay="0"/>
                                              </p:stCondLst>
                                            </p:cTn>
                                            <p:tgtEl>
                                              <p:spTgt spid="31"/>
                                            </p:tgtEl>
                                            <p:attrNameLst>
                                              <p:attrName>ppt_x</p:attrName>
                                            </p:attrNameLst>
                                          </p:cBhvr>
                                        </p:anim>
                                        <p:anim from="(-#ppt_h/2)" to="(#ppt_y)" calcmode="lin" valueType="num">
                                          <p:cBhvr>
                                            <p:cTn id="14" dur="1000" fill="hold">
                                              <p:stCondLst>
                                                <p:cond delay="0"/>
                                              </p:stCondLst>
                                            </p:cTn>
                                            <p:tgtEl>
                                              <p:spTgt spid="31"/>
                                            </p:tgtEl>
                                            <p:attrNameLst>
                                              <p:attrName>ppt_y</p:attrName>
                                            </p:attrNameLst>
                                          </p:cBhvr>
                                        </p:anim>
                                        <p:animRot by="21600000">
                                          <p:cBhvr>
                                            <p:cTn id="15" dur="1000" fill="hold">
                                              <p:stCondLst>
                                                <p:cond delay="0"/>
                                              </p:stCondLst>
                                            </p:cTn>
                                            <p:tgtEl>
                                              <p:spTgt spid="31"/>
                                            </p:tgtEl>
                                            <p:attrNameLst>
                                              <p:attrName>r</p:attrName>
                                            </p:attrNameLst>
                                          </p:cBhvr>
                                        </p:animRot>
                                      </p:childTnLst>
                                    </p:cTn>
                                  </p:par>
                                </p:childTnLst>
                              </p:cTn>
                            </p:par>
                            <p:par>
                              <p:cTn id="16" fill="hold">
                                <p:stCondLst>
                                  <p:cond delay="2100"/>
                                </p:stCondLst>
                                <p:childTnLst>
                                  <p:par>
                                    <p:cTn id="17" presetID="42" presetClass="entr" presetSubtype="0" fill="hold" grpId="0" nodeType="afterEffect">
                                      <p:stCondLst>
                                        <p:cond delay="0"/>
                                      </p:stCondLst>
                                      <p:childTnLst>
                                        <p:set>
                                          <p:cBhvr>
                                            <p:cTn id="18" dur="1" fill="hold">
                                              <p:stCondLst>
                                                <p:cond delay="0"/>
                                              </p:stCondLst>
                                            </p:cTn>
                                            <p:tgtEl>
                                              <p:spTgt spid="29"/>
                                            </p:tgtEl>
                                            <p:attrNameLst>
                                              <p:attrName>style.visibility</p:attrName>
                                            </p:attrNameLst>
                                          </p:cBhvr>
                                          <p:to>
                                            <p:strVal val="visible"/>
                                          </p:to>
                                        </p:set>
                                        <p:animEffect transition="in" filter="fade">
                                          <p:cBhvr>
                                            <p:cTn id="19" dur="1000"/>
                                            <p:tgtEl>
                                              <p:spTgt spid="29"/>
                                            </p:tgtEl>
                                          </p:cBhvr>
                                        </p:animEffect>
                                        <p:anim calcmode="lin" valueType="num">
                                          <p:cBhvr>
                                            <p:cTn id="20" dur="1000" fill="hold"/>
                                            <p:tgtEl>
                                              <p:spTgt spid="29"/>
                                            </p:tgtEl>
                                            <p:attrNameLst>
                                              <p:attrName>ppt_x</p:attrName>
                                            </p:attrNameLst>
                                          </p:cBhvr>
                                          <p:tavLst>
                                            <p:tav tm="0">
                                              <p:val>
                                                <p:strVal val="#ppt_x"/>
                                              </p:val>
                                            </p:tav>
                                            <p:tav tm="100000">
                                              <p:val>
                                                <p:strVal val="#ppt_x"/>
                                              </p:val>
                                            </p:tav>
                                          </p:tavLst>
                                        </p:anim>
                                        <p:anim calcmode="lin" valueType="num">
                                          <p:cBhvr>
                                            <p:cTn id="21" dur="1000" fill="hold"/>
                                            <p:tgtEl>
                                              <p:spTgt spid="29"/>
                                            </p:tgtEl>
                                            <p:attrNameLst>
                                              <p:attrName>ppt_y</p:attrName>
                                            </p:attrNameLst>
                                          </p:cBhvr>
                                          <p:tavLst>
                                            <p:tav tm="0">
                                              <p:val>
                                                <p:strVal val="#ppt_y+.1"/>
                                              </p:val>
                                            </p:tav>
                                            <p:tav tm="100000">
                                              <p:val>
                                                <p:strVal val="#ppt_y"/>
                                              </p:val>
                                            </p:tav>
                                          </p:tavLst>
                                        </p:anim>
                                      </p:childTnLst>
                                    </p:cTn>
                                  </p:par>
                                  <p:par>
                                    <p:cTn id="22" presetID="22" presetClass="entr" presetSubtype="8" fill="hold" grpId="0" nodeType="withEffect">
                                      <p:stCondLst>
                                        <p:cond delay="1500"/>
                                      </p:stCondLst>
                                      <p:childTnLst>
                                        <p:set>
                                          <p:cBhvr>
                                            <p:cTn id="23" dur="1" fill="hold">
                                              <p:stCondLst>
                                                <p:cond delay="0"/>
                                              </p:stCondLst>
                                            </p:cTn>
                                            <p:tgtEl>
                                              <p:spTgt spid="32"/>
                                            </p:tgtEl>
                                            <p:attrNameLst>
                                              <p:attrName>style.visibility</p:attrName>
                                            </p:attrNameLst>
                                          </p:cBhvr>
                                          <p:to>
                                            <p:strVal val="visible"/>
                                          </p:to>
                                        </p:set>
                                        <p:animEffect transition="in" filter="wipe(left)">
                                          <p:cBhvr>
                                            <p:cTn id="24" dur="10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p:bldP spid="31" grpId="0"/>
          <p:bldP spid="32"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000" fill="hold"/>
                                            <p:tgtEl>
                                              <p:spTgt spid="5"/>
                                            </p:tgtEl>
                                            <p:attrNameLst>
                                              <p:attrName>ppt_x</p:attrName>
                                            </p:attrNameLst>
                                          </p:cBhvr>
                                          <p:tavLst>
                                            <p:tav tm="0">
                                              <p:val>
                                                <p:strVal val="#ppt_x"/>
                                              </p:val>
                                            </p:tav>
                                            <p:tav tm="100000">
                                              <p:val>
                                                <p:strVal val="#ppt_x"/>
                                              </p:val>
                                            </p:tav>
                                          </p:tavLst>
                                        </p:anim>
                                        <p:anim calcmode="lin" valueType="num">
                                          <p:cBhvr additive="base">
                                            <p:cTn id="8" dur="1000" fill="hold"/>
                                            <p:tgtEl>
                                              <p:spTgt spid="5"/>
                                            </p:tgtEl>
                                            <p:attrNameLst>
                                              <p:attrName>ppt_y</p:attrName>
                                            </p:attrNameLst>
                                          </p:cBhvr>
                                          <p:tavLst>
                                            <p:tav tm="0">
                                              <p:val>
                                                <p:strVal val="1+#ppt_h/2"/>
                                              </p:val>
                                            </p:tav>
                                            <p:tav tm="100000">
                                              <p:val>
                                                <p:strVal val="#ppt_y"/>
                                              </p:val>
                                            </p:tav>
                                          </p:tavLst>
                                        </p:anim>
                                      </p:childTnLst>
                                    </p:cTn>
                                  </p:par>
                                </p:childTnLst>
                              </p:cTn>
                            </p:par>
                            <p:par>
                              <p:cTn id="9" fill="hold">
                                <p:stCondLst>
                                  <p:cond delay="1000"/>
                                </p:stCondLst>
                                <p:childTnLst>
                                  <p:par>
                                    <p:cTn id="10" presetID="56" presetClass="entr" presetSubtype="0" fill="hold" grpId="0" nodeType="afterEffect">
                                      <p:stCondLst>
                                        <p:cond delay="0"/>
                                      </p:stCondLst>
                                      <p:iterate type="lt">
                                        <p:tmPct val="10000"/>
                                      </p:iterate>
                                      <p:childTnLst>
                                        <p:set>
                                          <p:cBhvr>
                                            <p:cTn id="11" dur="1" fill="hold">
                                              <p:stCondLst>
                                                <p:cond delay="0"/>
                                              </p:stCondLst>
                                            </p:cTn>
                                            <p:tgtEl>
                                              <p:spTgt spid="31"/>
                                            </p:tgtEl>
                                            <p:attrNameLst>
                                              <p:attrName>style.visibility</p:attrName>
                                            </p:attrNameLst>
                                          </p:cBhvr>
                                          <p:to>
                                            <p:strVal val="visible"/>
                                          </p:to>
                                        </p:set>
                                        <p:anim by="(-#ppt_w*2)" calcmode="lin" valueType="num">
                                          <p:cBhvr rctx="PPT">
                                            <p:cTn id="12" dur="500" autoRev="1" fill="hold">
                                              <p:stCondLst>
                                                <p:cond delay="0"/>
                                              </p:stCondLst>
                                            </p:cTn>
                                            <p:tgtEl>
                                              <p:spTgt spid="31"/>
                                            </p:tgtEl>
                                            <p:attrNameLst>
                                              <p:attrName>ppt_w</p:attrName>
                                            </p:attrNameLst>
                                          </p:cBhvr>
                                        </p:anim>
                                        <p:anim by="(#ppt_w*0.50)" calcmode="lin" valueType="num">
                                          <p:cBhvr>
                                            <p:cTn id="13" dur="500" decel="50000" autoRev="1" fill="hold">
                                              <p:stCondLst>
                                                <p:cond delay="0"/>
                                              </p:stCondLst>
                                            </p:cTn>
                                            <p:tgtEl>
                                              <p:spTgt spid="31"/>
                                            </p:tgtEl>
                                            <p:attrNameLst>
                                              <p:attrName>ppt_x</p:attrName>
                                            </p:attrNameLst>
                                          </p:cBhvr>
                                        </p:anim>
                                        <p:anim from="(-#ppt_h/2)" to="(#ppt_y)" calcmode="lin" valueType="num">
                                          <p:cBhvr>
                                            <p:cTn id="14" dur="1000" fill="hold">
                                              <p:stCondLst>
                                                <p:cond delay="0"/>
                                              </p:stCondLst>
                                            </p:cTn>
                                            <p:tgtEl>
                                              <p:spTgt spid="31"/>
                                            </p:tgtEl>
                                            <p:attrNameLst>
                                              <p:attrName>ppt_y</p:attrName>
                                            </p:attrNameLst>
                                          </p:cBhvr>
                                        </p:anim>
                                        <p:animRot by="21600000">
                                          <p:cBhvr>
                                            <p:cTn id="15" dur="1000" fill="hold">
                                              <p:stCondLst>
                                                <p:cond delay="0"/>
                                              </p:stCondLst>
                                            </p:cTn>
                                            <p:tgtEl>
                                              <p:spTgt spid="31"/>
                                            </p:tgtEl>
                                            <p:attrNameLst>
                                              <p:attrName>r</p:attrName>
                                            </p:attrNameLst>
                                          </p:cBhvr>
                                        </p:animRot>
                                      </p:childTnLst>
                                    </p:cTn>
                                  </p:par>
                                </p:childTnLst>
                              </p:cTn>
                            </p:par>
                            <p:par>
                              <p:cTn id="16" fill="hold">
                                <p:stCondLst>
                                  <p:cond delay="2100"/>
                                </p:stCondLst>
                                <p:childTnLst>
                                  <p:par>
                                    <p:cTn id="17" presetID="42" presetClass="entr" presetSubtype="0" fill="hold" grpId="0" nodeType="afterEffect">
                                      <p:stCondLst>
                                        <p:cond delay="0"/>
                                      </p:stCondLst>
                                      <p:childTnLst>
                                        <p:set>
                                          <p:cBhvr>
                                            <p:cTn id="18" dur="1" fill="hold">
                                              <p:stCondLst>
                                                <p:cond delay="0"/>
                                              </p:stCondLst>
                                            </p:cTn>
                                            <p:tgtEl>
                                              <p:spTgt spid="29"/>
                                            </p:tgtEl>
                                            <p:attrNameLst>
                                              <p:attrName>style.visibility</p:attrName>
                                            </p:attrNameLst>
                                          </p:cBhvr>
                                          <p:to>
                                            <p:strVal val="visible"/>
                                          </p:to>
                                        </p:set>
                                        <p:animEffect transition="in" filter="fade">
                                          <p:cBhvr>
                                            <p:cTn id="19" dur="1000"/>
                                            <p:tgtEl>
                                              <p:spTgt spid="29"/>
                                            </p:tgtEl>
                                          </p:cBhvr>
                                        </p:animEffect>
                                        <p:anim calcmode="lin" valueType="num">
                                          <p:cBhvr>
                                            <p:cTn id="20" dur="1000" fill="hold"/>
                                            <p:tgtEl>
                                              <p:spTgt spid="29"/>
                                            </p:tgtEl>
                                            <p:attrNameLst>
                                              <p:attrName>ppt_x</p:attrName>
                                            </p:attrNameLst>
                                          </p:cBhvr>
                                          <p:tavLst>
                                            <p:tav tm="0">
                                              <p:val>
                                                <p:strVal val="#ppt_x"/>
                                              </p:val>
                                            </p:tav>
                                            <p:tav tm="100000">
                                              <p:val>
                                                <p:strVal val="#ppt_x"/>
                                              </p:val>
                                            </p:tav>
                                          </p:tavLst>
                                        </p:anim>
                                        <p:anim calcmode="lin" valueType="num">
                                          <p:cBhvr>
                                            <p:cTn id="21" dur="1000" fill="hold"/>
                                            <p:tgtEl>
                                              <p:spTgt spid="29"/>
                                            </p:tgtEl>
                                            <p:attrNameLst>
                                              <p:attrName>ppt_y</p:attrName>
                                            </p:attrNameLst>
                                          </p:cBhvr>
                                          <p:tavLst>
                                            <p:tav tm="0">
                                              <p:val>
                                                <p:strVal val="#ppt_y+.1"/>
                                              </p:val>
                                            </p:tav>
                                            <p:tav tm="100000">
                                              <p:val>
                                                <p:strVal val="#ppt_y"/>
                                              </p:val>
                                            </p:tav>
                                          </p:tavLst>
                                        </p:anim>
                                      </p:childTnLst>
                                    </p:cTn>
                                  </p:par>
                                  <p:par>
                                    <p:cTn id="22" presetID="22" presetClass="entr" presetSubtype="8" fill="hold" grpId="0" nodeType="withEffect">
                                      <p:stCondLst>
                                        <p:cond delay="1500"/>
                                      </p:stCondLst>
                                      <p:childTnLst>
                                        <p:set>
                                          <p:cBhvr>
                                            <p:cTn id="23" dur="1" fill="hold">
                                              <p:stCondLst>
                                                <p:cond delay="0"/>
                                              </p:stCondLst>
                                            </p:cTn>
                                            <p:tgtEl>
                                              <p:spTgt spid="32"/>
                                            </p:tgtEl>
                                            <p:attrNameLst>
                                              <p:attrName>style.visibility</p:attrName>
                                            </p:attrNameLst>
                                          </p:cBhvr>
                                          <p:to>
                                            <p:strVal val="visible"/>
                                          </p:to>
                                        </p:set>
                                        <p:animEffect transition="in" filter="wipe(left)">
                                          <p:cBhvr>
                                            <p:cTn id="24" dur="10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p:bldP spid="31" grpId="0"/>
          <p:bldP spid="32" grpId="0"/>
        </p:bldLst>
      </p:timing>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rotWithShape="1">
          <a:blip r:embed="rId3" cstate="print">
            <a:extLst>
              <a:ext uri="{BEBA8EAE-BF5A-486C-A8C5-ECC9F3942E4B}">
                <a14:imgProps xmlns:a14="http://schemas.microsoft.com/office/drawing/2010/main">
                  <a14:imgLayer>
                    <a14:imgEffect>
                      <a14:saturation sat="66000"/>
                    </a14:imgEffect>
                  </a14:imgLayer>
                </a14:imgProps>
              </a:ext>
              <a:ext uri="{28A0092B-C50C-407E-A947-70E740481C1C}">
                <a14:useLocalDpi xmlns:a14="http://schemas.microsoft.com/office/drawing/2010/main" val="0"/>
              </a:ext>
            </a:extLst>
          </a:blip>
          <a:srcRect b="13325"/>
          <a:stretch/>
        </p:blipFill>
        <p:spPr>
          <a:xfrm>
            <a:off x="-419956" y="1935896"/>
            <a:ext cx="1567618" cy="3215479"/>
          </a:xfrm>
          <a:prstGeom prst="rect">
            <a:avLst/>
          </a:prstGeom>
        </p:spPr>
      </p:pic>
      <p:pic>
        <p:nvPicPr>
          <p:cNvPr id="6" name="图片 5"/>
          <p:cNvPicPr>
            <a:picLocks noChangeAspect="1"/>
          </p:cNvPicPr>
          <p:nvPr/>
        </p:nvPicPr>
        <p:blipFill>
          <a:blip r:embed="rId4" cstate="print">
            <a:extLst>
              <a:ext uri="{BEBA8EAE-BF5A-486C-A8C5-ECC9F3942E4B}">
                <a14:imgProps xmlns:a14="http://schemas.microsoft.com/office/drawing/2010/main">
                  <a14:imgLayer>
                    <a14:imgEffect>
                      <a14:saturation sat="66000"/>
                    </a14:imgEffect>
                  </a14:imgLayer>
                </a14:imgProps>
              </a:ext>
              <a:ext uri="{28A0092B-C50C-407E-A947-70E740481C1C}">
                <a14:useLocalDpi xmlns:a14="http://schemas.microsoft.com/office/drawing/2010/main" val="0"/>
              </a:ext>
            </a:extLst>
          </a:blip>
          <a:stretch>
            <a:fillRect/>
          </a:stretch>
        </p:blipFill>
        <p:spPr>
          <a:xfrm>
            <a:off x="7907899" y="1953182"/>
            <a:ext cx="1248760" cy="3183395"/>
          </a:xfrm>
          <a:prstGeom prst="rect">
            <a:avLst/>
          </a:prstGeom>
        </p:spPr>
      </p:pic>
      <p:sp>
        <p:nvSpPr>
          <p:cNvPr id="7" name="TextBox 15"/>
          <p:cNvSpPr txBox="1"/>
          <p:nvPr/>
        </p:nvSpPr>
        <p:spPr>
          <a:xfrm>
            <a:off x="1035208" y="3457028"/>
            <a:ext cx="1336995" cy="307777"/>
          </a:xfrm>
          <a:prstGeom prst="rect">
            <a:avLst/>
          </a:prstGeom>
          <a:noFill/>
        </p:spPr>
        <p:txBody>
          <a:bodyPr vert="horz" wrap="square" rtlCol="0">
            <a:spAutoFit/>
          </a:bodyPr>
          <a:lstStyle/>
          <a:p>
            <a:pPr algn="ctr"/>
            <a:r>
              <a:rPr lang="zh-CN" altLang="en-US" sz="1400" dirty="0">
                <a:solidFill>
                  <a:schemeClr val="accent1"/>
                </a:solidFill>
                <a:latin typeface="微软雅黑" panose="020B0503020204020204" pitchFamily="34" charset="-122"/>
                <a:ea typeface="微软雅黑" panose="020B0503020204020204" pitchFamily="34" charset="-122"/>
              </a:rPr>
              <a:t>标题文字</a:t>
            </a:r>
          </a:p>
        </p:txBody>
      </p:sp>
      <p:sp>
        <p:nvSpPr>
          <p:cNvPr id="8" name="TextBox 16"/>
          <p:cNvSpPr txBox="1"/>
          <p:nvPr/>
        </p:nvSpPr>
        <p:spPr>
          <a:xfrm>
            <a:off x="2516219" y="2643758"/>
            <a:ext cx="1335701" cy="307777"/>
          </a:xfrm>
          <a:prstGeom prst="rect">
            <a:avLst/>
          </a:prstGeom>
          <a:noFill/>
        </p:spPr>
        <p:txBody>
          <a:bodyPr vert="horz" wrap="square" rtlCol="0">
            <a:spAutoFit/>
          </a:bodyPr>
          <a:lstStyle/>
          <a:p>
            <a:pPr algn="ctr"/>
            <a:r>
              <a:rPr lang="zh-CN" altLang="en-US" sz="1400" dirty="0">
                <a:solidFill>
                  <a:schemeClr val="accent1"/>
                </a:solidFill>
                <a:latin typeface="微软雅黑" panose="020B0503020204020204" pitchFamily="34" charset="-122"/>
                <a:ea typeface="微软雅黑" panose="020B0503020204020204" pitchFamily="34" charset="-122"/>
              </a:rPr>
              <a:t>标题文字</a:t>
            </a:r>
          </a:p>
        </p:txBody>
      </p:sp>
      <p:sp>
        <p:nvSpPr>
          <p:cNvPr id="9" name="TextBox 29"/>
          <p:cNvSpPr txBox="1"/>
          <p:nvPr/>
        </p:nvSpPr>
        <p:spPr>
          <a:xfrm>
            <a:off x="4043464" y="2499742"/>
            <a:ext cx="1248616" cy="307777"/>
          </a:xfrm>
          <a:prstGeom prst="rect">
            <a:avLst/>
          </a:prstGeom>
          <a:noFill/>
        </p:spPr>
        <p:txBody>
          <a:bodyPr vert="horz" wrap="square" rtlCol="0">
            <a:spAutoFit/>
          </a:bodyPr>
          <a:lstStyle/>
          <a:p>
            <a:pPr algn="ctr"/>
            <a:r>
              <a:rPr lang="zh-CN" altLang="en-US" sz="1400" dirty="0">
                <a:solidFill>
                  <a:schemeClr val="accent1"/>
                </a:solidFill>
                <a:latin typeface="微软雅黑" panose="020B0503020204020204" pitchFamily="34" charset="-122"/>
                <a:ea typeface="微软雅黑" panose="020B0503020204020204" pitchFamily="34" charset="-122"/>
              </a:rPr>
              <a:t>标题文字</a:t>
            </a:r>
          </a:p>
        </p:txBody>
      </p:sp>
      <p:sp>
        <p:nvSpPr>
          <p:cNvPr id="10" name="TextBox 30"/>
          <p:cNvSpPr txBox="1"/>
          <p:nvPr/>
        </p:nvSpPr>
        <p:spPr>
          <a:xfrm>
            <a:off x="5508104" y="2643758"/>
            <a:ext cx="1368152" cy="307777"/>
          </a:xfrm>
          <a:prstGeom prst="rect">
            <a:avLst/>
          </a:prstGeom>
          <a:noFill/>
        </p:spPr>
        <p:txBody>
          <a:bodyPr vert="horz" wrap="square" rtlCol="0">
            <a:spAutoFit/>
          </a:bodyPr>
          <a:lstStyle/>
          <a:p>
            <a:pPr algn="ctr"/>
            <a:r>
              <a:rPr lang="zh-CN" altLang="en-US" sz="1400" dirty="0">
                <a:solidFill>
                  <a:schemeClr val="accent1"/>
                </a:solidFill>
                <a:latin typeface="微软雅黑" panose="020B0503020204020204" pitchFamily="34" charset="-122"/>
                <a:ea typeface="微软雅黑" panose="020B0503020204020204" pitchFamily="34" charset="-122"/>
              </a:rPr>
              <a:t>标题文字</a:t>
            </a:r>
          </a:p>
        </p:txBody>
      </p:sp>
      <p:sp>
        <p:nvSpPr>
          <p:cNvPr id="11" name="TextBox 31"/>
          <p:cNvSpPr txBox="1"/>
          <p:nvPr/>
        </p:nvSpPr>
        <p:spPr>
          <a:xfrm>
            <a:off x="6876256" y="3385904"/>
            <a:ext cx="1368152" cy="307777"/>
          </a:xfrm>
          <a:prstGeom prst="rect">
            <a:avLst/>
          </a:prstGeom>
          <a:noFill/>
        </p:spPr>
        <p:txBody>
          <a:bodyPr vert="horz" wrap="square" rtlCol="0">
            <a:spAutoFit/>
          </a:bodyPr>
          <a:lstStyle/>
          <a:p>
            <a:pPr algn="ctr"/>
            <a:r>
              <a:rPr lang="zh-CN" altLang="en-US" sz="1400" dirty="0">
                <a:solidFill>
                  <a:schemeClr val="accent1"/>
                </a:solidFill>
                <a:latin typeface="微软雅黑" panose="020B0503020204020204" pitchFamily="34" charset="-122"/>
                <a:ea typeface="微软雅黑" panose="020B0503020204020204" pitchFamily="34" charset="-122"/>
              </a:rPr>
              <a:t>标题文字</a:t>
            </a:r>
          </a:p>
        </p:txBody>
      </p:sp>
      <p:sp>
        <p:nvSpPr>
          <p:cNvPr id="12" name="椭圆 11"/>
          <p:cNvSpPr/>
          <p:nvPr/>
        </p:nvSpPr>
        <p:spPr>
          <a:xfrm>
            <a:off x="1076099" y="2035609"/>
            <a:ext cx="1188000" cy="1188000"/>
          </a:xfrm>
          <a:prstGeom prst="ellipse">
            <a:avLst/>
          </a:prstGeom>
          <a:blipFill>
            <a:blip r:embed="rId5"/>
            <a:stretch>
              <a:fillRect/>
            </a:stretch>
          </a:blip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3" name="椭圆 12"/>
          <p:cNvSpPr/>
          <p:nvPr/>
        </p:nvSpPr>
        <p:spPr>
          <a:xfrm>
            <a:off x="2460419" y="1319795"/>
            <a:ext cx="1188000" cy="1188000"/>
          </a:xfrm>
          <a:prstGeom prst="ellipse">
            <a:avLst/>
          </a:prstGeom>
          <a:blipFill>
            <a:blip r:embed="rId6"/>
            <a:stretch>
              <a:fillRect/>
            </a:stretch>
          </a:blip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4" name="椭圆 13"/>
          <p:cNvSpPr/>
          <p:nvPr/>
        </p:nvSpPr>
        <p:spPr>
          <a:xfrm>
            <a:off x="4044595" y="1121635"/>
            <a:ext cx="1188000" cy="1188000"/>
          </a:xfrm>
          <a:prstGeom prst="ellipse">
            <a:avLst/>
          </a:prstGeom>
          <a:blipFill>
            <a:blip r:embed="rId7"/>
            <a:stretch>
              <a:fillRect/>
            </a:stretch>
          </a:blipFill>
          <a:ln w="3810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5" name="椭圆 14"/>
          <p:cNvSpPr/>
          <p:nvPr/>
        </p:nvSpPr>
        <p:spPr>
          <a:xfrm>
            <a:off x="5582791" y="1319795"/>
            <a:ext cx="1188000" cy="1188000"/>
          </a:xfrm>
          <a:prstGeom prst="ellipse">
            <a:avLst/>
          </a:prstGeom>
          <a:blipFill dpi="0" rotWithShape="1">
            <a:blip r:embed="rId8"/>
            <a:srcRect/>
            <a:stretch>
              <a:fillRect l="-8000" t="-5000" r="-5000" b="-5000"/>
            </a:stretch>
          </a:blipFill>
          <a:ln w="381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6" name="椭圆 15"/>
          <p:cNvSpPr/>
          <p:nvPr/>
        </p:nvSpPr>
        <p:spPr>
          <a:xfrm>
            <a:off x="6978989" y="2039875"/>
            <a:ext cx="1188000" cy="1188000"/>
          </a:xfrm>
          <a:prstGeom prst="ellipse">
            <a:avLst/>
          </a:prstGeom>
          <a:blipFill dpi="0" rotWithShape="1">
            <a:blip r:embed="rId9"/>
            <a:srcRect/>
            <a:stretch>
              <a:fillRect l="-5000" t="-5000" r="-5000" b="-5000"/>
            </a:stretch>
          </a:blipFill>
          <a:ln w="3810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nvGrpSpPr>
          <p:cNvPr id="17" name="组合 16"/>
          <p:cNvGrpSpPr/>
          <p:nvPr/>
        </p:nvGrpSpPr>
        <p:grpSpPr>
          <a:xfrm>
            <a:off x="3181050" y="3356986"/>
            <a:ext cx="2946742" cy="1191234"/>
            <a:chOff x="3181050" y="3356986"/>
            <a:chExt cx="2946742" cy="1191234"/>
          </a:xfrm>
        </p:grpSpPr>
        <p:sp>
          <p:nvSpPr>
            <p:cNvPr id="18" name="矩形 1"/>
            <p:cNvSpPr>
              <a:spLocks noChangeArrowheads="1"/>
            </p:cNvSpPr>
            <p:nvPr/>
          </p:nvSpPr>
          <p:spPr bwMode="auto">
            <a:xfrm>
              <a:off x="3188670" y="3763390"/>
              <a:ext cx="2939122" cy="7848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lnSpc>
                  <a:spcPct val="150000"/>
                </a:lnSpc>
              </a:pPr>
              <a:r>
                <a:rPr lang="zh-CN" altLang="en-US" sz="1000" dirty="0">
                  <a:solidFill>
                    <a:schemeClr val="accent1"/>
                  </a:solidFill>
                  <a:latin typeface="微软雅黑" panose="020B0503020204020204" pitchFamily="34" charset="-122"/>
                  <a:ea typeface="微软雅黑" panose="020B0503020204020204" pitchFamily="34" charset="-122"/>
                  <a:sym typeface="微软雅黑" pitchFamily="34" charset="-122"/>
                </a:rPr>
                <a:t>单击添加文本单击添加文本单击添加文本单击添加文本单击添加文本单击添加文本单击添加文本单击添加文本单击添加文本单击添加文本单击加</a:t>
              </a:r>
            </a:p>
          </p:txBody>
        </p:sp>
        <p:sp>
          <p:nvSpPr>
            <p:cNvPr id="19" name="矩形 1"/>
            <p:cNvSpPr>
              <a:spLocks noChangeArrowheads="1"/>
            </p:cNvSpPr>
            <p:nvPr/>
          </p:nvSpPr>
          <p:spPr bwMode="auto">
            <a:xfrm>
              <a:off x="3181050" y="3356986"/>
              <a:ext cx="2939122" cy="4589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lnSpc>
                  <a:spcPct val="150000"/>
                </a:lnSpc>
              </a:pPr>
              <a:r>
                <a:rPr lang="zh-CN" altLang="en-US" sz="1800" dirty="0">
                  <a:solidFill>
                    <a:schemeClr val="bg1"/>
                  </a:solidFill>
                  <a:latin typeface="微软雅黑" pitchFamily="34" charset="-122"/>
                  <a:ea typeface="微软雅黑" panose="020B0503020204020204" pitchFamily="34" charset="-122"/>
                  <a:sym typeface="微软雅黑" pitchFamily="34" charset="-122"/>
                </a:rPr>
                <a:t>标题文字</a:t>
              </a:r>
            </a:p>
          </p:txBody>
        </p:sp>
      </p:grpSp>
      <p:sp>
        <p:nvSpPr>
          <p:cNvPr id="20" name="文本框 19" descr="e7d195523061f1c0deeec63e560781cfd59afb0ea006f2a87ABB68BF51EA6619813959095094C18C62A12F549504892A4AAA8C1554C6663626E05CA27F281A14E6983772AFC3FB97135759321DEA3D70145073B7709DEAFA256CD57602346C569CD03E8246D33DA545568EA98FB062D63F616CDCDDC7C308D5561BD508072CED46FA16A315624C7F2FF57E77E923953F"/>
          <p:cNvSpPr txBox="1"/>
          <p:nvPr/>
        </p:nvSpPr>
        <p:spPr>
          <a:xfrm>
            <a:off x="3548042" y="387804"/>
            <a:ext cx="1800493" cy="369332"/>
          </a:xfrm>
          <a:prstGeom prst="rect">
            <a:avLst/>
          </a:prstGeom>
          <a:noFill/>
        </p:spPr>
        <p:txBody>
          <a:bodyPr wrap="none" rtlCol="0">
            <a:spAutoFit/>
          </a:bodyPr>
          <a:lstStyle/>
          <a:p>
            <a:pPr algn="ctr"/>
            <a:r>
              <a:rPr lang="zh-CN" altLang="en-US" dirty="0">
                <a:solidFill>
                  <a:srgbClr val="363636"/>
                </a:solidFill>
                <a:latin typeface="微软雅黑" panose="020B0503020204020204" pitchFamily="34" charset="-122"/>
                <a:ea typeface="微软雅黑" panose="020B0503020204020204" pitchFamily="34" charset="-122"/>
                <a:cs typeface="Kartika" panose="02020503030404060203" pitchFamily="18" charset="0"/>
              </a:rPr>
              <a:t>请在此输入标题</a:t>
            </a:r>
          </a:p>
        </p:txBody>
      </p:sp>
    </p:spTree>
    <p:extLst>
      <p:ext uri="{BB962C8B-B14F-4D97-AF65-F5344CB8AC3E}">
        <p14:creationId xmlns:p14="http://schemas.microsoft.com/office/powerpoint/2010/main" val="3758041352"/>
      </p:ext>
    </p:extLst>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par>
                                    <p:cTn id="8" presetID="63" presetClass="path" presetSubtype="0" accel="50000" decel="50000" fill="hold" nodeType="withEffect">
                                      <p:stCondLst>
                                        <p:cond delay="0"/>
                                      </p:stCondLst>
                                      <p:childTnLst>
                                        <p:animMotion origin="layout" path="M 0 0 L 0.25 0 E" pathEditMode="relative" ptsTypes="">
                                          <p:cBhvr>
                                            <p:cTn id="9" dur="2000" spd="-100000" fill="hold"/>
                                            <p:tgtEl>
                                              <p:spTgt spid="5"/>
                                            </p:tgtEl>
                                            <p:attrNameLst>
                                              <p:attrName>ppt_x</p:attrName>
                                              <p:attrName>ppt_y</p:attrName>
                                            </p:attrNameLst>
                                          </p:cBhvr>
                                        </p:animMotion>
                                      </p:childTnLst>
                                    </p:cTn>
                                  </p:par>
                                  <p:par>
                                    <p:cTn id="10" presetID="10" presetClass="entr" presetSubtype="0" fill="hold" nodeType="with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500"/>
                                            <p:tgtEl>
                                              <p:spTgt spid="6"/>
                                            </p:tgtEl>
                                          </p:cBhvr>
                                        </p:animEffect>
                                      </p:childTnLst>
                                    </p:cTn>
                                  </p:par>
                                  <p:par>
                                    <p:cTn id="13" presetID="63" presetClass="path" presetSubtype="0" accel="50000" decel="50000" fill="hold" nodeType="withEffect">
                                      <p:stCondLst>
                                        <p:cond delay="0"/>
                                      </p:stCondLst>
                                      <p:childTnLst>
                                        <p:animMotion origin="layout" path="M 4.41264E-6 3.7037E-6 L -0.2862 -0.00324 " pathEditMode="relative" rAng="0" ptsTypes="AA">
                                          <p:cBhvr>
                                            <p:cTn id="14" dur="2000" spd="-100000" fill="hold"/>
                                            <p:tgtEl>
                                              <p:spTgt spid="6"/>
                                            </p:tgtEl>
                                            <p:attrNameLst>
                                              <p:attrName>ppt_x</p:attrName>
                                              <p:attrName>ppt_y</p:attrName>
                                            </p:attrNameLst>
                                          </p:cBhvr>
                                          <p:rCtr x="-14310" y="-162"/>
                                        </p:animMotion>
                                      </p:childTnLst>
                                    </p:cTn>
                                  </p:par>
                                </p:childTnLst>
                              </p:cTn>
                            </p:par>
                            <p:par>
                              <p:cTn id="15" fill="hold">
                                <p:stCondLst>
                                  <p:cond delay="2000"/>
                                </p:stCondLst>
                                <p:childTnLst>
                                  <p:par>
                                    <p:cTn id="16" presetID="1" presetClass="entr" presetSubtype="0" fill="hold" grpId="0" nodeType="afterEffect">
                                      <p:stCondLst>
                                        <p:cond delay="0"/>
                                      </p:stCondLst>
                                      <p:childTnLst>
                                        <p:set>
                                          <p:cBhvr>
                                            <p:cTn id="17" dur="1" fill="hold">
                                              <p:stCondLst>
                                                <p:cond delay="0"/>
                                              </p:stCondLst>
                                            </p:cTn>
                                            <p:tgtEl>
                                              <p:spTgt spid="12"/>
                                            </p:tgtEl>
                                            <p:attrNameLst>
                                              <p:attrName>style.visibility</p:attrName>
                                            </p:attrNameLst>
                                          </p:cBhvr>
                                          <p:to>
                                            <p:strVal val="visible"/>
                                          </p:to>
                                        </p:set>
                                      </p:childTnLst>
                                    </p:cTn>
                                  </p:par>
                                  <p:par>
                                    <p:cTn id="18" presetID="49" presetClass="path" presetSubtype="0" accel="50000" fill="hold" grpId="1" nodeType="withEffect">
                                      <p:stCondLst>
                                        <p:cond delay="0"/>
                                      </p:stCondLst>
                                      <p:childTnLst>
                                        <p:animMotion origin="layout" path="M -1.66667E-6 -1.95619E-6 L 0.31771 0.73033 " pathEditMode="relative" rAng="0" ptsTypes="AA">
                                          <p:cBhvr>
                                            <p:cTn id="19" dur="600" spd="-100000" fill="hold"/>
                                            <p:tgtEl>
                                              <p:spTgt spid="12"/>
                                            </p:tgtEl>
                                            <p:attrNameLst>
                                              <p:attrName>ppt_x</p:attrName>
                                              <p:attrName>ppt_y</p:attrName>
                                            </p:attrNameLst>
                                          </p:cBhvr>
                                          <p:rCtr x="15885" y="36501"/>
                                        </p:animMotion>
                                      </p:childTnLst>
                                    </p:cTn>
                                  </p:par>
                                  <p:par>
                                    <p:cTn id="20" presetID="1" presetClass="entr" presetSubtype="0" fill="hold" grpId="0" nodeType="withEffect">
                                      <p:stCondLst>
                                        <p:cond delay="200"/>
                                      </p:stCondLst>
                                      <p:childTnLst>
                                        <p:set>
                                          <p:cBhvr>
                                            <p:cTn id="21" dur="1" fill="hold">
                                              <p:stCondLst>
                                                <p:cond delay="0"/>
                                              </p:stCondLst>
                                            </p:cTn>
                                            <p:tgtEl>
                                              <p:spTgt spid="13"/>
                                            </p:tgtEl>
                                            <p:attrNameLst>
                                              <p:attrName>style.visibility</p:attrName>
                                            </p:attrNameLst>
                                          </p:cBhvr>
                                          <p:to>
                                            <p:strVal val="visible"/>
                                          </p:to>
                                        </p:set>
                                      </p:childTnLst>
                                    </p:cTn>
                                  </p:par>
                                  <p:par>
                                    <p:cTn id="22" presetID="49" presetClass="path" presetSubtype="0" accel="50000" fill="hold" grpId="1" nodeType="withEffect">
                                      <p:stCondLst>
                                        <p:cond delay="200"/>
                                      </p:stCondLst>
                                      <p:childTnLst>
                                        <p:animMotion origin="layout" path="M 1.38889E-6 3.45679E-6 L 0.17066 0.86913 " pathEditMode="relative" rAng="0" ptsTypes="AA">
                                          <p:cBhvr>
                                            <p:cTn id="23" dur="600" spd="-100000" fill="hold"/>
                                            <p:tgtEl>
                                              <p:spTgt spid="13"/>
                                            </p:tgtEl>
                                            <p:attrNameLst>
                                              <p:attrName>ppt_x</p:attrName>
                                              <p:attrName>ppt_y</p:attrName>
                                            </p:attrNameLst>
                                          </p:cBhvr>
                                          <p:rCtr x="8524" y="43457"/>
                                        </p:animMotion>
                                      </p:childTnLst>
                                    </p:cTn>
                                  </p:par>
                                  <p:par>
                                    <p:cTn id="24" presetID="1" presetClass="entr" presetSubtype="0" fill="hold" grpId="0" nodeType="withEffect">
                                      <p:stCondLst>
                                        <p:cond delay="400"/>
                                      </p:stCondLst>
                                      <p:childTnLst>
                                        <p:set>
                                          <p:cBhvr>
                                            <p:cTn id="25" dur="1" fill="hold">
                                              <p:stCondLst>
                                                <p:cond delay="0"/>
                                              </p:stCondLst>
                                            </p:cTn>
                                            <p:tgtEl>
                                              <p:spTgt spid="14"/>
                                            </p:tgtEl>
                                            <p:attrNameLst>
                                              <p:attrName>style.visibility</p:attrName>
                                            </p:attrNameLst>
                                          </p:cBhvr>
                                          <p:to>
                                            <p:strVal val="visible"/>
                                          </p:to>
                                        </p:set>
                                      </p:childTnLst>
                                    </p:cTn>
                                  </p:par>
                                  <p:par>
                                    <p:cTn id="26" presetID="49" presetClass="path" presetSubtype="0" accel="50000" fill="hold" grpId="1" nodeType="withEffect">
                                      <p:stCondLst>
                                        <p:cond delay="400"/>
                                      </p:stCondLst>
                                      <p:childTnLst>
                                        <p:animMotion origin="layout" path="M 0 2.00555E-6 L 0 0.88121 " pathEditMode="relative" rAng="0" ptsTypes="AA">
                                          <p:cBhvr>
                                            <p:cTn id="27" dur="600" spd="-100000" fill="hold"/>
                                            <p:tgtEl>
                                              <p:spTgt spid="14"/>
                                            </p:tgtEl>
                                            <p:attrNameLst>
                                              <p:attrName>ppt_x</p:attrName>
                                              <p:attrName>ppt_y</p:attrName>
                                            </p:attrNameLst>
                                          </p:cBhvr>
                                          <p:rCtr x="0" y="44060"/>
                                        </p:animMotion>
                                      </p:childTnLst>
                                    </p:cTn>
                                  </p:par>
                                  <p:par>
                                    <p:cTn id="28" presetID="1" presetClass="entr" presetSubtype="0" fill="hold" grpId="0" nodeType="withEffect">
                                      <p:stCondLst>
                                        <p:cond delay="600"/>
                                      </p:stCondLst>
                                      <p:childTnLst>
                                        <p:set>
                                          <p:cBhvr>
                                            <p:cTn id="29" dur="1" fill="hold">
                                              <p:stCondLst>
                                                <p:cond delay="0"/>
                                              </p:stCondLst>
                                            </p:cTn>
                                            <p:tgtEl>
                                              <p:spTgt spid="15"/>
                                            </p:tgtEl>
                                            <p:attrNameLst>
                                              <p:attrName>style.visibility</p:attrName>
                                            </p:attrNameLst>
                                          </p:cBhvr>
                                          <p:to>
                                            <p:strVal val="visible"/>
                                          </p:to>
                                        </p:set>
                                      </p:childTnLst>
                                    </p:cTn>
                                  </p:par>
                                  <p:par>
                                    <p:cTn id="30" presetID="49" presetClass="path" presetSubtype="0" accel="50000" fill="hold" grpId="1" nodeType="withEffect">
                                      <p:stCondLst>
                                        <p:cond delay="600"/>
                                      </p:stCondLst>
                                      <p:childTnLst>
                                        <p:animMotion origin="layout" path="M 3.88889E-6 -4.29497E-6 L -0.17049 0.86671 " pathEditMode="relative" rAng="0" ptsTypes="AA">
                                          <p:cBhvr>
                                            <p:cTn id="31" dur="600" spd="-100000" fill="hold"/>
                                            <p:tgtEl>
                                              <p:spTgt spid="15"/>
                                            </p:tgtEl>
                                            <p:attrNameLst>
                                              <p:attrName>ppt_x</p:attrName>
                                              <p:attrName>ppt_y</p:attrName>
                                            </p:attrNameLst>
                                          </p:cBhvr>
                                          <p:rCtr x="-8524" y="43320"/>
                                        </p:animMotion>
                                      </p:childTnLst>
                                    </p:cTn>
                                  </p:par>
                                  <p:par>
                                    <p:cTn id="32" presetID="1" presetClass="entr" presetSubtype="0" fill="hold" grpId="0" nodeType="withEffect">
                                      <p:stCondLst>
                                        <p:cond delay="800"/>
                                      </p:stCondLst>
                                      <p:childTnLst>
                                        <p:set>
                                          <p:cBhvr>
                                            <p:cTn id="33" dur="1" fill="hold">
                                              <p:stCondLst>
                                                <p:cond delay="0"/>
                                              </p:stCondLst>
                                            </p:cTn>
                                            <p:tgtEl>
                                              <p:spTgt spid="16"/>
                                            </p:tgtEl>
                                            <p:attrNameLst>
                                              <p:attrName>style.visibility</p:attrName>
                                            </p:attrNameLst>
                                          </p:cBhvr>
                                          <p:to>
                                            <p:strVal val="visible"/>
                                          </p:to>
                                        </p:set>
                                      </p:childTnLst>
                                    </p:cTn>
                                  </p:par>
                                  <p:par>
                                    <p:cTn id="34" presetID="49" presetClass="path" presetSubtype="0" accel="50000" fill="hold" grpId="1" nodeType="withEffect">
                                      <p:stCondLst>
                                        <p:cond delay="800"/>
                                      </p:stCondLst>
                                      <p:childTnLst>
                                        <p:animMotion origin="layout" path="M 2.22222E-6 2.89108E-6 L -0.32778 0.75902 " pathEditMode="relative" rAng="0" ptsTypes="AA">
                                          <p:cBhvr>
                                            <p:cTn id="35" dur="600" spd="-100000" fill="hold"/>
                                            <p:tgtEl>
                                              <p:spTgt spid="16"/>
                                            </p:tgtEl>
                                            <p:attrNameLst>
                                              <p:attrName>ppt_x</p:attrName>
                                              <p:attrName>ppt_y</p:attrName>
                                            </p:attrNameLst>
                                          </p:cBhvr>
                                          <p:rCtr x="-16389" y="37951"/>
                                        </p:animMotion>
                                      </p:childTnLst>
                                    </p:cTn>
                                  </p:par>
                                </p:childTnLst>
                              </p:cTn>
                            </p:par>
                            <p:par>
                              <p:cTn id="36" fill="hold">
                                <p:stCondLst>
                                  <p:cond delay="3400"/>
                                </p:stCondLst>
                                <p:childTnLst>
                                  <p:par>
                                    <p:cTn id="37" presetID="2" presetClass="entr" presetSubtype="4" fill="hold" grpId="0" nodeType="afterEffect" p14:presetBounceEnd="20000">
                                      <p:stCondLst>
                                        <p:cond delay="0"/>
                                      </p:stCondLst>
                                      <p:childTnLst>
                                        <p:set>
                                          <p:cBhvr>
                                            <p:cTn id="38" dur="1" fill="hold">
                                              <p:stCondLst>
                                                <p:cond delay="0"/>
                                              </p:stCondLst>
                                            </p:cTn>
                                            <p:tgtEl>
                                              <p:spTgt spid="7"/>
                                            </p:tgtEl>
                                            <p:attrNameLst>
                                              <p:attrName>style.visibility</p:attrName>
                                            </p:attrNameLst>
                                          </p:cBhvr>
                                          <p:to>
                                            <p:strVal val="visible"/>
                                          </p:to>
                                        </p:set>
                                        <p:anim calcmode="lin" valueType="num" p14:bounceEnd="20000">
                                          <p:cBhvr additive="base">
                                            <p:cTn id="39" dur="500" fill="hold"/>
                                            <p:tgtEl>
                                              <p:spTgt spid="7"/>
                                            </p:tgtEl>
                                            <p:attrNameLst>
                                              <p:attrName>ppt_x</p:attrName>
                                            </p:attrNameLst>
                                          </p:cBhvr>
                                          <p:tavLst>
                                            <p:tav tm="0">
                                              <p:val>
                                                <p:strVal val="#ppt_x"/>
                                              </p:val>
                                            </p:tav>
                                            <p:tav tm="100000">
                                              <p:val>
                                                <p:strVal val="#ppt_x"/>
                                              </p:val>
                                            </p:tav>
                                          </p:tavLst>
                                        </p:anim>
                                        <p:anim calcmode="lin" valueType="num" p14:bounceEnd="20000">
                                          <p:cBhvr additive="base">
                                            <p:cTn id="40" dur="500" fill="hold"/>
                                            <p:tgtEl>
                                              <p:spTgt spid="7"/>
                                            </p:tgtEl>
                                            <p:attrNameLst>
                                              <p:attrName>ppt_y</p:attrName>
                                            </p:attrNameLst>
                                          </p:cBhvr>
                                          <p:tavLst>
                                            <p:tav tm="0">
                                              <p:val>
                                                <p:strVal val="1+#ppt_h/2"/>
                                              </p:val>
                                            </p:tav>
                                            <p:tav tm="100000">
                                              <p:val>
                                                <p:strVal val="#ppt_y"/>
                                              </p:val>
                                            </p:tav>
                                          </p:tavLst>
                                        </p:anim>
                                      </p:childTnLst>
                                    </p:cTn>
                                  </p:par>
                                </p:childTnLst>
                              </p:cTn>
                            </p:par>
                            <p:par>
                              <p:cTn id="41" fill="hold">
                                <p:stCondLst>
                                  <p:cond delay="3900"/>
                                </p:stCondLst>
                                <p:childTnLst>
                                  <p:par>
                                    <p:cTn id="42" presetID="2" presetClass="entr" presetSubtype="4" fill="hold" grpId="0" nodeType="afterEffect" p14:presetBounceEnd="20000">
                                      <p:stCondLst>
                                        <p:cond delay="0"/>
                                      </p:stCondLst>
                                      <p:childTnLst>
                                        <p:set>
                                          <p:cBhvr>
                                            <p:cTn id="43" dur="1" fill="hold">
                                              <p:stCondLst>
                                                <p:cond delay="0"/>
                                              </p:stCondLst>
                                            </p:cTn>
                                            <p:tgtEl>
                                              <p:spTgt spid="8"/>
                                            </p:tgtEl>
                                            <p:attrNameLst>
                                              <p:attrName>style.visibility</p:attrName>
                                            </p:attrNameLst>
                                          </p:cBhvr>
                                          <p:to>
                                            <p:strVal val="visible"/>
                                          </p:to>
                                        </p:set>
                                        <p:anim calcmode="lin" valueType="num" p14:bounceEnd="20000">
                                          <p:cBhvr additive="base">
                                            <p:cTn id="44" dur="500" fill="hold"/>
                                            <p:tgtEl>
                                              <p:spTgt spid="8"/>
                                            </p:tgtEl>
                                            <p:attrNameLst>
                                              <p:attrName>ppt_x</p:attrName>
                                            </p:attrNameLst>
                                          </p:cBhvr>
                                          <p:tavLst>
                                            <p:tav tm="0">
                                              <p:val>
                                                <p:strVal val="#ppt_x"/>
                                              </p:val>
                                            </p:tav>
                                            <p:tav tm="100000">
                                              <p:val>
                                                <p:strVal val="#ppt_x"/>
                                              </p:val>
                                            </p:tav>
                                          </p:tavLst>
                                        </p:anim>
                                        <p:anim calcmode="lin" valueType="num" p14:bounceEnd="20000">
                                          <p:cBhvr additive="base">
                                            <p:cTn id="45" dur="500" fill="hold"/>
                                            <p:tgtEl>
                                              <p:spTgt spid="8"/>
                                            </p:tgtEl>
                                            <p:attrNameLst>
                                              <p:attrName>ppt_y</p:attrName>
                                            </p:attrNameLst>
                                          </p:cBhvr>
                                          <p:tavLst>
                                            <p:tav tm="0">
                                              <p:val>
                                                <p:strVal val="1+#ppt_h/2"/>
                                              </p:val>
                                            </p:tav>
                                            <p:tav tm="100000">
                                              <p:val>
                                                <p:strVal val="#ppt_y"/>
                                              </p:val>
                                            </p:tav>
                                          </p:tavLst>
                                        </p:anim>
                                      </p:childTnLst>
                                    </p:cTn>
                                  </p:par>
                                </p:childTnLst>
                              </p:cTn>
                            </p:par>
                            <p:par>
                              <p:cTn id="46" fill="hold">
                                <p:stCondLst>
                                  <p:cond delay="4400"/>
                                </p:stCondLst>
                                <p:childTnLst>
                                  <p:par>
                                    <p:cTn id="47" presetID="2" presetClass="entr" presetSubtype="4" fill="hold" grpId="0" nodeType="afterEffect" p14:presetBounceEnd="20000">
                                      <p:stCondLst>
                                        <p:cond delay="0"/>
                                      </p:stCondLst>
                                      <p:childTnLst>
                                        <p:set>
                                          <p:cBhvr>
                                            <p:cTn id="48" dur="1" fill="hold">
                                              <p:stCondLst>
                                                <p:cond delay="0"/>
                                              </p:stCondLst>
                                            </p:cTn>
                                            <p:tgtEl>
                                              <p:spTgt spid="9"/>
                                            </p:tgtEl>
                                            <p:attrNameLst>
                                              <p:attrName>style.visibility</p:attrName>
                                            </p:attrNameLst>
                                          </p:cBhvr>
                                          <p:to>
                                            <p:strVal val="visible"/>
                                          </p:to>
                                        </p:set>
                                        <p:anim calcmode="lin" valueType="num" p14:bounceEnd="20000">
                                          <p:cBhvr additive="base">
                                            <p:cTn id="49" dur="500" fill="hold"/>
                                            <p:tgtEl>
                                              <p:spTgt spid="9"/>
                                            </p:tgtEl>
                                            <p:attrNameLst>
                                              <p:attrName>ppt_x</p:attrName>
                                            </p:attrNameLst>
                                          </p:cBhvr>
                                          <p:tavLst>
                                            <p:tav tm="0">
                                              <p:val>
                                                <p:strVal val="#ppt_x"/>
                                              </p:val>
                                            </p:tav>
                                            <p:tav tm="100000">
                                              <p:val>
                                                <p:strVal val="#ppt_x"/>
                                              </p:val>
                                            </p:tav>
                                          </p:tavLst>
                                        </p:anim>
                                        <p:anim calcmode="lin" valueType="num" p14:bounceEnd="20000">
                                          <p:cBhvr additive="base">
                                            <p:cTn id="50" dur="500" fill="hold"/>
                                            <p:tgtEl>
                                              <p:spTgt spid="9"/>
                                            </p:tgtEl>
                                            <p:attrNameLst>
                                              <p:attrName>ppt_y</p:attrName>
                                            </p:attrNameLst>
                                          </p:cBhvr>
                                          <p:tavLst>
                                            <p:tav tm="0">
                                              <p:val>
                                                <p:strVal val="1+#ppt_h/2"/>
                                              </p:val>
                                            </p:tav>
                                            <p:tav tm="100000">
                                              <p:val>
                                                <p:strVal val="#ppt_y"/>
                                              </p:val>
                                            </p:tav>
                                          </p:tavLst>
                                        </p:anim>
                                      </p:childTnLst>
                                    </p:cTn>
                                  </p:par>
                                </p:childTnLst>
                              </p:cTn>
                            </p:par>
                            <p:par>
                              <p:cTn id="51" fill="hold">
                                <p:stCondLst>
                                  <p:cond delay="4900"/>
                                </p:stCondLst>
                                <p:childTnLst>
                                  <p:par>
                                    <p:cTn id="52" presetID="2" presetClass="entr" presetSubtype="4" fill="hold" grpId="0" nodeType="afterEffect" p14:presetBounceEnd="20000">
                                      <p:stCondLst>
                                        <p:cond delay="0"/>
                                      </p:stCondLst>
                                      <p:childTnLst>
                                        <p:set>
                                          <p:cBhvr>
                                            <p:cTn id="53" dur="1" fill="hold">
                                              <p:stCondLst>
                                                <p:cond delay="0"/>
                                              </p:stCondLst>
                                            </p:cTn>
                                            <p:tgtEl>
                                              <p:spTgt spid="10"/>
                                            </p:tgtEl>
                                            <p:attrNameLst>
                                              <p:attrName>style.visibility</p:attrName>
                                            </p:attrNameLst>
                                          </p:cBhvr>
                                          <p:to>
                                            <p:strVal val="visible"/>
                                          </p:to>
                                        </p:set>
                                        <p:anim calcmode="lin" valueType="num" p14:bounceEnd="20000">
                                          <p:cBhvr additive="base">
                                            <p:cTn id="54" dur="500" fill="hold"/>
                                            <p:tgtEl>
                                              <p:spTgt spid="10"/>
                                            </p:tgtEl>
                                            <p:attrNameLst>
                                              <p:attrName>ppt_x</p:attrName>
                                            </p:attrNameLst>
                                          </p:cBhvr>
                                          <p:tavLst>
                                            <p:tav tm="0">
                                              <p:val>
                                                <p:strVal val="#ppt_x"/>
                                              </p:val>
                                            </p:tav>
                                            <p:tav tm="100000">
                                              <p:val>
                                                <p:strVal val="#ppt_x"/>
                                              </p:val>
                                            </p:tav>
                                          </p:tavLst>
                                        </p:anim>
                                        <p:anim calcmode="lin" valueType="num" p14:bounceEnd="20000">
                                          <p:cBhvr additive="base">
                                            <p:cTn id="55" dur="500" fill="hold"/>
                                            <p:tgtEl>
                                              <p:spTgt spid="10"/>
                                            </p:tgtEl>
                                            <p:attrNameLst>
                                              <p:attrName>ppt_y</p:attrName>
                                            </p:attrNameLst>
                                          </p:cBhvr>
                                          <p:tavLst>
                                            <p:tav tm="0">
                                              <p:val>
                                                <p:strVal val="1+#ppt_h/2"/>
                                              </p:val>
                                            </p:tav>
                                            <p:tav tm="100000">
                                              <p:val>
                                                <p:strVal val="#ppt_y"/>
                                              </p:val>
                                            </p:tav>
                                          </p:tavLst>
                                        </p:anim>
                                      </p:childTnLst>
                                    </p:cTn>
                                  </p:par>
                                </p:childTnLst>
                              </p:cTn>
                            </p:par>
                            <p:par>
                              <p:cTn id="56" fill="hold">
                                <p:stCondLst>
                                  <p:cond delay="5400"/>
                                </p:stCondLst>
                                <p:childTnLst>
                                  <p:par>
                                    <p:cTn id="57" presetID="2" presetClass="entr" presetSubtype="4" fill="hold" grpId="0" nodeType="afterEffect" p14:presetBounceEnd="20000">
                                      <p:stCondLst>
                                        <p:cond delay="0"/>
                                      </p:stCondLst>
                                      <p:childTnLst>
                                        <p:set>
                                          <p:cBhvr>
                                            <p:cTn id="58" dur="1" fill="hold">
                                              <p:stCondLst>
                                                <p:cond delay="0"/>
                                              </p:stCondLst>
                                            </p:cTn>
                                            <p:tgtEl>
                                              <p:spTgt spid="11"/>
                                            </p:tgtEl>
                                            <p:attrNameLst>
                                              <p:attrName>style.visibility</p:attrName>
                                            </p:attrNameLst>
                                          </p:cBhvr>
                                          <p:to>
                                            <p:strVal val="visible"/>
                                          </p:to>
                                        </p:set>
                                        <p:anim calcmode="lin" valueType="num" p14:bounceEnd="20000">
                                          <p:cBhvr additive="base">
                                            <p:cTn id="59" dur="500" fill="hold"/>
                                            <p:tgtEl>
                                              <p:spTgt spid="11"/>
                                            </p:tgtEl>
                                            <p:attrNameLst>
                                              <p:attrName>ppt_x</p:attrName>
                                            </p:attrNameLst>
                                          </p:cBhvr>
                                          <p:tavLst>
                                            <p:tav tm="0">
                                              <p:val>
                                                <p:strVal val="#ppt_x"/>
                                              </p:val>
                                            </p:tav>
                                            <p:tav tm="100000">
                                              <p:val>
                                                <p:strVal val="#ppt_x"/>
                                              </p:val>
                                            </p:tav>
                                          </p:tavLst>
                                        </p:anim>
                                        <p:anim calcmode="lin" valueType="num" p14:bounceEnd="20000">
                                          <p:cBhvr additive="base">
                                            <p:cTn id="60"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61" fill="hold">
                          <p:stCondLst>
                            <p:cond delay="indefinite"/>
                          </p:stCondLst>
                          <p:childTnLst>
                            <p:par>
                              <p:cTn id="62" fill="hold">
                                <p:stCondLst>
                                  <p:cond delay="0"/>
                                </p:stCondLst>
                                <p:childTnLst>
                                  <p:par>
                                    <p:cTn id="63" presetID="2" presetClass="entr" presetSubtype="4" fill="hold" nodeType="clickEffect">
                                      <p:stCondLst>
                                        <p:cond delay="0"/>
                                      </p:stCondLst>
                                      <p:childTnLst>
                                        <p:set>
                                          <p:cBhvr>
                                            <p:cTn id="64" dur="1" fill="hold">
                                              <p:stCondLst>
                                                <p:cond delay="0"/>
                                              </p:stCondLst>
                                            </p:cTn>
                                            <p:tgtEl>
                                              <p:spTgt spid="17"/>
                                            </p:tgtEl>
                                            <p:attrNameLst>
                                              <p:attrName>style.visibility</p:attrName>
                                            </p:attrNameLst>
                                          </p:cBhvr>
                                          <p:to>
                                            <p:strVal val="visible"/>
                                          </p:to>
                                        </p:set>
                                        <p:anim calcmode="lin" valueType="num">
                                          <p:cBhvr additive="base">
                                            <p:cTn id="65" dur="500" fill="hold"/>
                                            <p:tgtEl>
                                              <p:spTgt spid="17"/>
                                            </p:tgtEl>
                                            <p:attrNameLst>
                                              <p:attrName>ppt_x</p:attrName>
                                            </p:attrNameLst>
                                          </p:cBhvr>
                                          <p:tavLst>
                                            <p:tav tm="0">
                                              <p:val>
                                                <p:strVal val="#ppt_x"/>
                                              </p:val>
                                            </p:tav>
                                            <p:tav tm="100000">
                                              <p:val>
                                                <p:strVal val="#ppt_x"/>
                                              </p:val>
                                            </p:tav>
                                          </p:tavLst>
                                        </p:anim>
                                        <p:anim calcmode="lin" valueType="num">
                                          <p:cBhvr additive="base">
                                            <p:cTn id="66"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9" grpId="0"/>
          <p:bldP spid="10" grpId="0"/>
          <p:bldP spid="11" grpId="0"/>
          <p:bldP spid="12" grpId="0" animBg="1"/>
          <p:bldP spid="12" grpId="1" animBg="1"/>
          <p:bldP spid="13" grpId="0" animBg="1"/>
          <p:bldP spid="13" grpId="1" animBg="1"/>
          <p:bldP spid="14" grpId="0" animBg="1"/>
          <p:bldP spid="14" grpId="1" animBg="1"/>
          <p:bldP spid="15" grpId="0" animBg="1"/>
          <p:bldP spid="15" grpId="1" animBg="1"/>
          <p:bldP spid="16" grpId="0" animBg="1"/>
          <p:bldP spid="16" grpId="1"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par>
                                    <p:cTn id="8" presetID="63" presetClass="path" presetSubtype="0" accel="50000" decel="50000" fill="hold" nodeType="withEffect">
                                      <p:stCondLst>
                                        <p:cond delay="0"/>
                                      </p:stCondLst>
                                      <p:childTnLst>
                                        <p:animMotion origin="layout" path="M 0 0 L 0.25 0 E" pathEditMode="relative" ptsTypes="">
                                          <p:cBhvr>
                                            <p:cTn id="9" dur="2000" spd="-100000" fill="hold"/>
                                            <p:tgtEl>
                                              <p:spTgt spid="5"/>
                                            </p:tgtEl>
                                            <p:attrNameLst>
                                              <p:attrName>ppt_x</p:attrName>
                                              <p:attrName>ppt_y</p:attrName>
                                            </p:attrNameLst>
                                          </p:cBhvr>
                                        </p:animMotion>
                                      </p:childTnLst>
                                    </p:cTn>
                                  </p:par>
                                  <p:par>
                                    <p:cTn id="10" presetID="10" presetClass="entr" presetSubtype="0" fill="hold" nodeType="with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500"/>
                                            <p:tgtEl>
                                              <p:spTgt spid="6"/>
                                            </p:tgtEl>
                                          </p:cBhvr>
                                        </p:animEffect>
                                      </p:childTnLst>
                                    </p:cTn>
                                  </p:par>
                                  <p:par>
                                    <p:cTn id="13" presetID="63" presetClass="path" presetSubtype="0" accel="50000" decel="50000" fill="hold" nodeType="withEffect">
                                      <p:stCondLst>
                                        <p:cond delay="0"/>
                                      </p:stCondLst>
                                      <p:childTnLst>
                                        <p:animMotion origin="layout" path="M 4.41264E-6 3.7037E-6 L -0.2862 -0.00324 " pathEditMode="relative" rAng="0" ptsTypes="AA">
                                          <p:cBhvr>
                                            <p:cTn id="14" dur="2000" spd="-100000" fill="hold"/>
                                            <p:tgtEl>
                                              <p:spTgt spid="6"/>
                                            </p:tgtEl>
                                            <p:attrNameLst>
                                              <p:attrName>ppt_x</p:attrName>
                                              <p:attrName>ppt_y</p:attrName>
                                            </p:attrNameLst>
                                          </p:cBhvr>
                                          <p:rCtr x="-14310" y="-162"/>
                                        </p:animMotion>
                                      </p:childTnLst>
                                    </p:cTn>
                                  </p:par>
                                </p:childTnLst>
                              </p:cTn>
                            </p:par>
                            <p:par>
                              <p:cTn id="15" fill="hold">
                                <p:stCondLst>
                                  <p:cond delay="2000"/>
                                </p:stCondLst>
                                <p:childTnLst>
                                  <p:par>
                                    <p:cTn id="16" presetID="1" presetClass="entr" presetSubtype="0" fill="hold" grpId="0" nodeType="afterEffect">
                                      <p:stCondLst>
                                        <p:cond delay="0"/>
                                      </p:stCondLst>
                                      <p:childTnLst>
                                        <p:set>
                                          <p:cBhvr>
                                            <p:cTn id="17" dur="1" fill="hold">
                                              <p:stCondLst>
                                                <p:cond delay="0"/>
                                              </p:stCondLst>
                                            </p:cTn>
                                            <p:tgtEl>
                                              <p:spTgt spid="12"/>
                                            </p:tgtEl>
                                            <p:attrNameLst>
                                              <p:attrName>style.visibility</p:attrName>
                                            </p:attrNameLst>
                                          </p:cBhvr>
                                          <p:to>
                                            <p:strVal val="visible"/>
                                          </p:to>
                                        </p:set>
                                      </p:childTnLst>
                                    </p:cTn>
                                  </p:par>
                                  <p:par>
                                    <p:cTn id="18" presetID="49" presetClass="path" presetSubtype="0" accel="50000" fill="hold" grpId="1" nodeType="withEffect">
                                      <p:stCondLst>
                                        <p:cond delay="0"/>
                                      </p:stCondLst>
                                      <p:childTnLst>
                                        <p:animMotion origin="layout" path="M -1.66667E-6 -1.95619E-6 L 0.31771 0.73033 " pathEditMode="relative" rAng="0" ptsTypes="AA">
                                          <p:cBhvr>
                                            <p:cTn id="19" dur="600" spd="-100000" fill="hold"/>
                                            <p:tgtEl>
                                              <p:spTgt spid="12"/>
                                            </p:tgtEl>
                                            <p:attrNameLst>
                                              <p:attrName>ppt_x</p:attrName>
                                              <p:attrName>ppt_y</p:attrName>
                                            </p:attrNameLst>
                                          </p:cBhvr>
                                          <p:rCtr x="15885" y="36501"/>
                                        </p:animMotion>
                                      </p:childTnLst>
                                    </p:cTn>
                                  </p:par>
                                  <p:par>
                                    <p:cTn id="20" presetID="1" presetClass="entr" presetSubtype="0" fill="hold" grpId="0" nodeType="withEffect">
                                      <p:stCondLst>
                                        <p:cond delay="200"/>
                                      </p:stCondLst>
                                      <p:childTnLst>
                                        <p:set>
                                          <p:cBhvr>
                                            <p:cTn id="21" dur="1" fill="hold">
                                              <p:stCondLst>
                                                <p:cond delay="0"/>
                                              </p:stCondLst>
                                            </p:cTn>
                                            <p:tgtEl>
                                              <p:spTgt spid="13"/>
                                            </p:tgtEl>
                                            <p:attrNameLst>
                                              <p:attrName>style.visibility</p:attrName>
                                            </p:attrNameLst>
                                          </p:cBhvr>
                                          <p:to>
                                            <p:strVal val="visible"/>
                                          </p:to>
                                        </p:set>
                                      </p:childTnLst>
                                    </p:cTn>
                                  </p:par>
                                  <p:par>
                                    <p:cTn id="22" presetID="49" presetClass="path" presetSubtype="0" accel="50000" fill="hold" grpId="1" nodeType="withEffect">
                                      <p:stCondLst>
                                        <p:cond delay="200"/>
                                      </p:stCondLst>
                                      <p:childTnLst>
                                        <p:animMotion origin="layout" path="M 1.38889E-6 3.45679E-6 L 0.17066 0.86913 " pathEditMode="relative" rAng="0" ptsTypes="AA">
                                          <p:cBhvr>
                                            <p:cTn id="23" dur="600" spd="-100000" fill="hold"/>
                                            <p:tgtEl>
                                              <p:spTgt spid="13"/>
                                            </p:tgtEl>
                                            <p:attrNameLst>
                                              <p:attrName>ppt_x</p:attrName>
                                              <p:attrName>ppt_y</p:attrName>
                                            </p:attrNameLst>
                                          </p:cBhvr>
                                          <p:rCtr x="8524" y="43457"/>
                                        </p:animMotion>
                                      </p:childTnLst>
                                    </p:cTn>
                                  </p:par>
                                  <p:par>
                                    <p:cTn id="24" presetID="1" presetClass="entr" presetSubtype="0" fill="hold" grpId="0" nodeType="withEffect">
                                      <p:stCondLst>
                                        <p:cond delay="400"/>
                                      </p:stCondLst>
                                      <p:childTnLst>
                                        <p:set>
                                          <p:cBhvr>
                                            <p:cTn id="25" dur="1" fill="hold">
                                              <p:stCondLst>
                                                <p:cond delay="0"/>
                                              </p:stCondLst>
                                            </p:cTn>
                                            <p:tgtEl>
                                              <p:spTgt spid="14"/>
                                            </p:tgtEl>
                                            <p:attrNameLst>
                                              <p:attrName>style.visibility</p:attrName>
                                            </p:attrNameLst>
                                          </p:cBhvr>
                                          <p:to>
                                            <p:strVal val="visible"/>
                                          </p:to>
                                        </p:set>
                                      </p:childTnLst>
                                    </p:cTn>
                                  </p:par>
                                  <p:par>
                                    <p:cTn id="26" presetID="49" presetClass="path" presetSubtype="0" accel="50000" fill="hold" grpId="1" nodeType="withEffect">
                                      <p:stCondLst>
                                        <p:cond delay="400"/>
                                      </p:stCondLst>
                                      <p:childTnLst>
                                        <p:animMotion origin="layout" path="M 0 2.00555E-6 L 0 0.88121 " pathEditMode="relative" rAng="0" ptsTypes="AA">
                                          <p:cBhvr>
                                            <p:cTn id="27" dur="600" spd="-100000" fill="hold"/>
                                            <p:tgtEl>
                                              <p:spTgt spid="14"/>
                                            </p:tgtEl>
                                            <p:attrNameLst>
                                              <p:attrName>ppt_x</p:attrName>
                                              <p:attrName>ppt_y</p:attrName>
                                            </p:attrNameLst>
                                          </p:cBhvr>
                                          <p:rCtr x="0" y="44060"/>
                                        </p:animMotion>
                                      </p:childTnLst>
                                    </p:cTn>
                                  </p:par>
                                  <p:par>
                                    <p:cTn id="28" presetID="1" presetClass="entr" presetSubtype="0" fill="hold" grpId="0" nodeType="withEffect">
                                      <p:stCondLst>
                                        <p:cond delay="600"/>
                                      </p:stCondLst>
                                      <p:childTnLst>
                                        <p:set>
                                          <p:cBhvr>
                                            <p:cTn id="29" dur="1" fill="hold">
                                              <p:stCondLst>
                                                <p:cond delay="0"/>
                                              </p:stCondLst>
                                            </p:cTn>
                                            <p:tgtEl>
                                              <p:spTgt spid="15"/>
                                            </p:tgtEl>
                                            <p:attrNameLst>
                                              <p:attrName>style.visibility</p:attrName>
                                            </p:attrNameLst>
                                          </p:cBhvr>
                                          <p:to>
                                            <p:strVal val="visible"/>
                                          </p:to>
                                        </p:set>
                                      </p:childTnLst>
                                    </p:cTn>
                                  </p:par>
                                  <p:par>
                                    <p:cTn id="30" presetID="49" presetClass="path" presetSubtype="0" accel="50000" fill="hold" grpId="1" nodeType="withEffect">
                                      <p:stCondLst>
                                        <p:cond delay="600"/>
                                      </p:stCondLst>
                                      <p:childTnLst>
                                        <p:animMotion origin="layout" path="M 3.88889E-6 -4.29497E-6 L -0.17049 0.86671 " pathEditMode="relative" rAng="0" ptsTypes="AA">
                                          <p:cBhvr>
                                            <p:cTn id="31" dur="600" spd="-100000" fill="hold"/>
                                            <p:tgtEl>
                                              <p:spTgt spid="15"/>
                                            </p:tgtEl>
                                            <p:attrNameLst>
                                              <p:attrName>ppt_x</p:attrName>
                                              <p:attrName>ppt_y</p:attrName>
                                            </p:attrNameLst>
                                          </p:cBhvr>
                                          <p:rCtr x="-8524" y="43320"/>
                                        </p:animMotion>
                                      </p:childTnLst>
                                    </p:cTn>
                                  </p:par>
                                  <p:par>
                                    <p:cTn id="32" presetID="1" presetClass="entr" presetSubtype="0" fill="hold" grpId="0" nodeType="withEffect">
                                      <p:stCondLst>
                                        <p:cond delay="800"/>
                                      </p:stCondLst>
                                      <p:childTnLst>
                                        <p:set>
                                          <p:cBhvr>
                                            <p:cTn id="33" dur="1" fill="hold">
                                              <p:stCondLst>
                                                <p:cond delay="0"/>
                                              </p:stCondLst>
                                            </p:cTn>
                                            <p:tgtEl>
                                              <p:spTgt spid="16"/>
                                            </p:tgtEl>
                                            <p:attrNameLst>
                                              <p:attrName>style.visibility</p:attrName>
                                            </p:attrNameLst>
                                          </p:cBhvr>
                                          <p:to>
                                            <p:strVal val="visible"/>
                                          </p:to>
                                        </p:set>
                                      </p:childTnLst>
                                    </p:cTn>
                                  </p:par>
                                  <p:par>
                                    <p:cTn id="34" presetID="49" presetClass="path" presetSubtype="0" accel="50000" fill="hold" grpId="1" nodeType="withEffect">
                                      <p:stCondLst>
                                        <p:cond delay="800"/>
                                      </p:stCondLst>
                                      <p:childTnLst>
                                        <p:animMotion origin="layout" path="M 2.22222E-6 2.89108E-6 L -0.32778 0.75902 " pathEditMode="relative" rAng="0" ptsTypes="AA">
                                          <p:cBhvr>
                                            <p:cTn id="35" dur="600" spd="-100000" fill="hold"/>
                                            <p:tgtEl>
                                              <p:spTgt spid="16"/>
                                            </p:tgtEl>
                                            <p:attrNameLst>
                                              <p:attrName>ppt_x</p:attrName>
                                              <p:attrName>ppt_y</p:attrName>
                                            </p:attrNameLst>
                                          </p:cBhvr>
                                          <p:rCtr x="-16389" y="37951"/>
                                        </p:animMotion>
                                      </p:childTnLst>
                                    </p:cTn>
                                  </p:par>
                                </p:childTnLst>
                              </p:cTn>
                            </p:par>
                            <p:par>
                              <p:cTn id="36" fill="hold">
                                <p:stCondLst>
                                  <p:cond delay="3400"/>
                                </p:stCondLst>
                                <p:childTnLst>
                                  <p:par>
                                    <p:cTn id="37" presetID="2" presetClass="entr" presetSubtype="4" fill="hold" grpId="0" nodeType="afterEffect">
                                      <p:stCondLst>
                                        <p:cond delay="0"/>
                                      </p:stCondLst>
                                      <p:childTnLst>
                                        <p:set>
                                          <p:cBhvr>
                                            <p:cTn id="38" dur="1" fill="hold">
                                              <p:stCondLst>
                                                <p:cond delay="0"/>
                                              </p:stCondLst>
                                            </p:cTn>
                                            <p:tgtEl>
                                              <p:spTgt spid="7"/>
                                            </p:tgtEl>
                                            <p:attrNameLst>
                                              <p:attrName>style.visibility</p:attrName>
                                            </p:attrNameLst>
                                          </p:cBhvr>
                                          <p:to>
                                            <p:strVal val="visible"/>
                                          </p:to>
                                        </p:set>
                                        <p:anim calcmode="lin" valueType="num">
                                          <p:cBhvr additive="base">
                                            <p:cTn id="39" dur="500" fill="hold"/>
                                            <p:tgtEl>
                                              <p:spTgt spid="7"/>
                                            </p:tgtEl>
                                            <p:attrNameLst>
                                              <p:attrName>ppt_x</p:attrName>
                                            </p:attrNameLst>
                                          </p:cBhvr>
                                          <p:tavLst>
                                            <p:tav tm="0">
                                              <p:val>
                                                <p:strVal val="#ppt_x"/>
                                              </p:val>
                                            </p:tav>
                                            <p:tav tm="100000">
                                              <p:val>
                                                <p:strVal val="#ppt_x"/>
                                              </p:val>
                                            </p:tav>
                                          </p:tavLst>
                                        </p:anim>
                                        <p:anim calcmode="lin" valueType="num">
                                          <p:cBhvr additive="base">
                                            <p:cTn id="40" dur="500" fill="hold"/>
                                            <p:tgtEl>
                                              <p:spTgt spid="7"/>
                                            </p:tgtEl>
                                            <p:attrNameLst>
                                              <p:attrName>ppt_y</p:attrName>
                                            </p:attrNameLst>
                                          </p:cBhvr>
                                          <p:tavLst>
                                            <p:tav tm="0">
                                              <p:val>
                                                <p:strVal val="1+#ppt_h/2"/>
                                              </p:val>
                                            </p:tav>
                                            <p:tav tm="100000">
                                              <p:val>
                                                <p:strVal val="#ppt_y"/>
                                              </p:val>
                                            </p:tav>
                                          </p:tavLst>
                                        </p:anim>
                                      </p:childTnLst>
                                    </p:cTn>
                                  </p:par>
                                </p:childTnLst>
                              </p:cTn>
                            </p:par>
                            <p:par>
                              <p:cTn id="41" fill="hold">
                                <p:stCondLst>
                                  <p:cond delay="3900"/>
                                </p:stCondLst>
                                <p:childTnLst>
                                  <p:par>
                                    <p:cTn id="42" presetID="2" presetClass="entr" presetSubtype="4" fill="hold" grpId="0" nodeType="afterEffect">
                                      <p:stCondLst>
                                        <p:cond delay="0"/>
                                      </p:stCondLst>
                                      <p:childTnLst>
                                        <p:set>
                                          <p:cBhvr>
                                            <p:cTn id="43" dur="1" fill="hold">
                                              <p:stCondLst>
                                                <p:cond delay="0"/>
                                              </p:stCondLst>
                                            </p:cTn>
                                            <p:tgtEl>
                                              <p:spTgt spid="8"/>
                                            </p:tgtEl>
                                            <p:attrNameLst>
                                              <p:attrName>style.visibility</p:attrName>
                                            </p:attrNameLst>
                                          </p:cBhvr>
                                          <p:to>
                                            <p:strVal val="visible"/>
                                          </p:to>
                                        </p:set>
                                        <p:anim calcmode="lin" valueType="num">
                                          <p:cBhvr additive="base">
                                            <p:cTn id="44" dur="500" fill="hold"/>
                                            <p:tgtEl>
                                              <p:spTgt spid="8"/>
                                            </p:tgtEl>
                                            <p:attrNameLst>
                                              <p:attrName>ppt_x</p:attrName>
                                            </p:attrNameLst>
                                          </p:cBhvr>
                                          <p:tavLst>
                                            <p:tav tm="0">
                                              <p:val>
                                                <p:strVal val="#ppt_x"/>
                                              </p:val>
                                            </p:tav>
                                            <p:tav tm="100000">
                                              <p:val>
                                                <p:strVal val="#ppt_x"/>
                                              </p:val>
                                            </p:tav>
                                          </p:tavLst>
                                        </p:anim>
                                        <p:anim calcmode="lin" valueType="num">
                                          <p:cBhvr additive="base">
                                            <p:cTn id="45" dur="500" fill="hold"/>
                                            <p:tgtEl>
                                              <p:spTgt spid="8"/>
                                            </p:tgtEl>
                                            <p:attrNameLst>
                                              <p:attrName>ppt_y</p:attrName>
                                            </p:attrNameLst>
                                          </p:cBhvr>
                                          <p:tavLst>
                                            <p:tav tm="0">
                                              <p:val>
                                                <p:strVal val="1+#ppt_h/2"/>
                                              </p:val>
                                            </p:tav>
                                            <p:tav tm="100000">
                                              <p:val>
                                                <p:strVal val="#ppt_y"/>
                                              </p:val>
                                            </p:tav>
                                          </p:tavLst>
                                        </p:anim>
                                      </p:childTnLst>
                                    </p:cTn>
                                  </p:par>
                                </p:childTnLst>
                              </p:cTn>
                            </p:par>
                            <p:par>
                              <p:cTn id="46" fill="hold">
                                <p:stCondLst>
                                  <p:cond delay="4400"/>
                                </p:stCondLst>
                                <p:childTnLst>
                                  <p:par>
                                    <p:cTn id="47" presetID="2" presetClass="entr" presetSubtype="4" fill="hold" grpId="0" nodeType="afterEffect">
                                      <p:stCondLst>
                                        <p:cond delay="0"/>
                                      </p:stCondLst>
                                      <p:childTnLst>
                                        <p:set>
                                          <p:cBhvr>
                                            <p:cTn id="48" dur="1" fill="hold">
                                              <p:stCondLst>
                                                <p:cond delay="0"/>
                                              </p:stCondLst>
                                            </p:cTn>
                                            <p:tgtEl>
                                              <p:spTgt spid="9"/>
                                            </p:tgtEl>
                                            <p:attrNameLst>
                                              <p:attrName>style.visibility</p:attrName>
                                            </p:attrNameLst>
                                          </p:cBhvr>
                                          <p:to>
                                            <p:strVal val="visible"/>
                                          </p:to>
                                        </p:set>
                                        <p:anim calcmode="lin" valueType="num">
                                          <p:cBhvr additive="base">
                                            <p:cTn id="49" dur="500" fill="hold"/>
                                            <p:tgtEl>
                                              <p:spTgt spid="9"/>
                                            </p:tgtEl>
                                            <p:attrNameLst>
                                              <p:attrName>ppt_x</p:attrName>
                                            </p:attrNameLst>
                                          </p:cBhvr>
                                          <p:tavLst>
                                            <p:tav tm="0">
                                              <p:val>
                                                <p:strVal val="#ppt_x"/>
                                              </p:val>
                                            </p:tav>
                                            <p:tav tm="100000">
                                              <p:val>
                                                <p:strVal val="#ppt_x"/>
                                              </p:val>
                                            </p:tav>
                                          </p:tavLst>
                                        </p:anim>
                                        <p:anim calcmode="lin" valueType="num">
                                          <p:cBhvr additive="base">
                                            <p:cTn id="50" dur="500" fill="hold"/>
                                            <p:tgtEl>
                                              <p:spTgt spid="9"/>
                                            </p:tgtEl>
                                            <p:attrNameLst>
                                              <p:attrName>ppt_y</p:attrName>
                                            </p:attrNameLst>
                                          </p:cBhvr>
                                          <p:tavLst>
                                            <p:tav tm="0">
                                              <p:val>
                                                <p:strVal val="1+#ppt_h/2"/>
                                              </p:val>
                                            </p:tav>
                                            <p:tav tm="100000">
                                              <p:val>
                                                <p:strVal val="#ppt_y"/>
                                              </p:val>
                                            </p:tav>
                                          </p:tavLst>
                                        </p:anim>
                                      </p:childTnLst>
                                    </p:cTn>
                                  </p:par>
                                </p:childTnLst>
                              </p:cTn>
                            </p:par>
                            <p:par>
                              <p:cTn id="51" fill="hold">
                                <p:stCondLst>
                                  <p:cond delay="4900"/>
                                </p:stCondLst>
                                <p:childTnLst>
                                  <p:par>
                                    <p:cTn id="52" presetID="2" presetClass="entr" presetSubtype="4" fill="hold" grpId="0" nodeType="afterEffect">
                                      <p:stCondLst>
                                        <p:cond delay="0"/>
                                      </p:stCondLst>
                                      <p:childTnLst>
                                        <p:set>
                                          <p:cBhvr>
                                            <p:cTn id="53" dur="1" fill="hold">
                                              <p:stCondLst>
                                                <p:cond delay="0"/>
                                              </p:stCondLst>
                                            </p:cTn>
                                            <p:tgtEl>
                                              <p:spTgt spid="10"/>
                                            </p:tgtEl>
                                            <p:attrNameLst>
                                              <p:attrName>style.visibility</p:attrName>
                                            </p:attrNameLst>
                                          </p:cBhvr>
                                          <p:to>
                                            <p:strVal val="visible"/>
                                          </p:to>
                                        </p:set>
                                        <p:anim calcmode="lin" valueType="num">
                                          <p:cBhvr additive="base">
                                            <p:cTn id="54" dur="500" fill="hold"/>
                                            <p:tgtEl>
                                              <p:spTgt spid="10"/>
                                            </p:tgtEl>
                                            <p:attrNameLst>
                                              <p:attrName>ppt_x</p:attrName>
                                            </p:attrNameLst>
                                          </p:cBhvr>
                                          <p:tavLst>
                                            <p:tav tm="0">
                                              <p:val>
                                                <p:strVal val="#ppt_x"/>
                                              </p:val>
                                            </p:tav>
                                            <p:tav tm="100000">
                                              <p:val>
                                                <p:strVal val="#ppt_x"/>
                                              </p:val>
                                            </p:tav>
                                          </p:tavLst>
                                        </p:anim>
                                        <p:anim calcmode="lin" valueType="num">
                                          <p:cBhvr additive="base">
                                            <p:cTn id="55" dur="500" fill="hold"/>
                                            <p:tgtEl>
                                              <p:spTgt spid="10"/>
                                            </p:tgtEl>
                                            <p:attrNameLst>
                                              <p:attrName>ppt_y</p:attrName>
                                            </p:attrNameLst>
                                          </p:cBhvr>
                                          <p:tavLst>
                                            <p:tav tm="0">
                                              <p:val>
                                                <p:strVal val="1+#ppt_h/2"/>
                                              </p:val>
                                            </p:tav>
                                            <p:tav tm="100000">
                                              <p:val>
                                                <p:strVal val="#ppt_y"/>
                                              </p:val>
                                            </p:tav>
                                          </p:tavLst>
                                        </p:anim>
                                      </p:childTnLst>
                                    </p:cTn>
                                  </p:par>
                                </p:childTnLst>
                              </p:cTn>
                            </p:par>
                            <p:par>
                              <p:cTn id="56" fill="hold">
                                <p:stCondLst>
                                  <p:cond delay="5400"/>
                                </p:stCondLst>
                                <p:childTnLst>
                                  <p:par>
                                    <p:cTn id="57" presetID="2" presetClass="entr" presetSubtype="4" fill="hold" grpId="0" nodeType="afterEffect">
                                      <p:stCondLst>
                                        <p:cond delay="0"/>
                                      </p:stCondLst>
                                      <p:childTnLst>
                                        <p:set>
                                          <p:cBhvr>
                                            <p:cTn id="58" dur="1" fill="hold">
                                              <p:stCondLst>
                                                <p:cond delay="0"/>
                                              </p:stCondLst>
                                            </p:cTn>
                                            <p:tgtEl>
                                              <p:spTgt spid="11"/>
                                            </p:tgtEl>
                                            <p:attrNameLst>
                                              <p:attrName>style.visibility</p:attrName>
                                            </p:attrNameLst>
                                          </p:cBhvr>
                                          <p:to>
                                            <p:strVal val="visible"/>
                                          </p:to>
                                        </p:set>
                                        <p:anim calcmode="lin" valueType="num">
                                          <p:cBhvr additive="base">
                                            <p:cTn id="59" dur="500" fill="hold"/>
                                            <p:tgtEl>
                                              <p:spTgt spid="11"/>
                                            </p:tgtEl>
                                            <p:attrNameLst>
                                              <p:attrName>ppt_x</p:attrName>
                                            </p:attrNameLst>
                                          </p:cBhvr>
                                          <p:tavLst>
                                            <p:tav tm="0">
                                              <p:val>
                                                <p:strVal val="#ppt_x"/>
                                              </p:val>
                                            </p:tav>
                                            <p:tav tm="100000">
                                              <p:val>
                                                <p:strVal val="#ppt_x"/>
                                              </p:val>
                                            </p:tav>
                                          </p:tavLst>
                                        </p:anim>
                                        <p:anim calcmode="lin" valueType="num">
                                          <p:cBhvr additive="base">
                                            <p:cTn id="60"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61" fill="hold">
                          <p:stCondLst>
                            <p:cond delay="indefinite"/>
                          </p:stCondLst>
                          <p:childTnLst>
                            <p:par>
                              <p:cTn id="62" fill="hold">
                                <p:stCondLst>
                                  <p:cond delay="0"/>
                                </p:stCondLst>
                                <p:childTnLst>
                                  <p:par>
                                    <p:cTn id="63" presetID="2" presetClass="entr" presetSubtype="4" fill="hold" nodeType="clickEffect">
                                      <p:stCondLst>
                                        <p:cond delay="0"/>
                                      </p:stCondLst>
                                      <p:childTnLst>
                                        <p:set>
                                          <p:cBhvr>
                                            <p:cTn id="64" dur="1" fill="hold">
                                              <p:stCondLst>
                                                <p:cond delay="0"/>
                                              </p:stCondLst>
                                            </p:cTn>
                                            <p:tgtEl>
                                              <p:spTgt spid="17"/>
                                            </p:tgtEl>
                                            <p:attrNameLst>
                                              <p:attrName>style.visibility</p:attrName>
                                            </p:attrNameLst>
                                          </p:cBhvr>
                                          <p:to>
                                            <p:strVal val="visible"/>
                                          </p:to>
                                        </p:set>
                                        <p:anim calcmode="lin" valueType="num">
                                          <p:cBhvr additive="base">
                                            <p:cTn id="65" dur="500" fill="hold"/>
                                            <p:tgtEl>
                                              <p:spTgt spid="17"/>
                                            </p:tgtEl>
                                            <p:attrNameLst>
                                              <p:attrName>ppt_x</p:attrName>
                                            </p:attrNameLst>
                                          </p:cBhvr>
                                          <p:tavLst>
                                            <p:tav tm="0">
                                              <p:val>
                                                <p:strVal val="#ppt_x"/>
                                              </p:val>
                                            </p:tav>
                                            <p:tav tm="100000">
                                              <p:val>
                                                <p:strVal val="#ppt_x"/>
                                              </p:val>
                                            </p:tav>
                                          </p:tavLst>
                                        </p:anim>
                                        <p:anim calcmode="lin" valueType="num">
                                          <p:cBhvr additive="base">
                                            <p:cTn id="66"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9" grpId="0"/>
          <p:bldP spid="10" grpId="0"/>
          <p:bldP spid="11" grpId="0"/>
          <p:bldP spid="12" grpId="0" animBg="1"/>
          <p:bldP spid="12" grpId="1" animBg="1"/>
          <p:bldP spid="13" grpId="0" animBg="1"/>
          <p:bldP spid="13" grpId="1" animBg="1"/>
          <p:bldP spid="14" grpId="0" animBg="1"/>
          <p:bldP spid="14" grpId="1" animBg="1"/>
          <p:bldP spid="15" grpId="0" animBg="1"/>
          <p:bldP spid="15" grpId="1" animBg="1"/>
          <p:bldP spid="16" grpId="0" animBg="1"/>
          <p:bldP spid="16" grpId="1" animBg="1"/>
        </p:bldLst>
      </p:timing>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tx1">
            <a:alpha val="90000"/>
          </a:schemeClr>
        </a:solidFill>
        <a:effectLst/>
      </p:bgPr>
    </p:bg>
    <p:spTree>
      <p:nvGrpSpPr>
        <p:cNvPr id="1" name=""/>
        <p:cNvGrpSpPr/>
        <p:nvPr/>
      </p:nvGrpSpPr>
      <p:grpSpPr>
        <a:xfrm>
          <a:off x="0" y="0"/>
          <a:ext cx="0" cy="0"/>
          <a:chOff x="0" y="0"/>
          <a:chExt cx="0" cy="0"/>
        </a:xfrm>
      </p:grpSpPr>
      <p:grpSp>
        <p:nvGrpSpPr>
          <p:cNvPr id="4" name="组合 3"/>
          <p:cNvGrpSpPr/>
          <p:nvPr/>
        </p:nvGrpSpPr>
        <p:grpSpPr>
          <a:xfrm rot="20467406">
            <a:off x="1693430" y="852232"/>
            <a:ext cx="2632771" cy="2126254"/>
            <a:chOff x="1043608" y="958247"/>
            <a:chExt cx="4012279" cy="3240360"/>
          </a:xfrm>
        </p:grpSpPr>
        <p:pic>
          <p:nvPicPr>
            <p:cNvPr id="5" name="图片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43608" y="958247"/>
              <a:ext cx="4012279" cy="3240360"/>
            </a:xfrm>
            <a:prstGeom prst="rect">
              <a:avLst/>
            </a:prstGeom>
          </p:spPr>
        </p:pic>
        <p:pic>
          <p:nvPicPr>
            <p:cNvPr id="6" name="图片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455335" y="1439591"/>
              <a:ext cx="3024336" cy="2016223"/>
            </a:xfrm>
            <a:prstGeom prst="rect">
              <a:avLst/>
            </a:prstGeom>
            <a:effectLst>
              <a:outerShdw blurRad="50800" dist="38100" dir="2700000" algn="tl" rotWithShape="0">
                <a:prstClr val="black">
                  <a:alpha val="10000"/>
                </a:prstClr>
              </a:outerShdw>
            </a:effectLst>
          </p:spPr>
        </p:pic>
      </p:grpSp>
      <p:grpSp>
        <p:nvGrpSpPr>
          <p:cNvPr id="7" name="组合 6"/>
          <p:cNvGrpSpPr/>
          <p:nvPr/>
        </p:nvGrpSpPr>
        <p:grpSpPr>
          <a:xfrm rot="1850525">
            <a:off x="4907030" y="1092695"/>
            <a:ext cx="2889590" cy="2319899"/>
            <a:chOff x="1043608" y="958247"/>
            <a:chExt cx="4012279" cy="3240360"/>
          </a:xfrm>
        </p:grpSpPr>
        <p:pic>
          <p:nvPicPr>
            <p:cNvPr id="8" name="图片 7"/>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043608" y="958247"/>
              <a:ext cx="4012279" cy="3240360"/>
            </a:xfrm>
            <a:prstGeom prst="rect">
              <a:avLst/>
            </a:prstGeom>
          </p:spPr>
        </p:pic>
        <p:pic>
          <p:nvPicPr>
            <p:cNvPr id="9" name="图片 8"/>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574770" y="1369508"/>
              <a:ext cx="2826107" cy="2016224"/>
            </a:xfrm>
            <a:prstGeom prst="rect">
              <a:avLst/>
            </a:prstGeom>
            <a:effectLst>
              <a:outerShdw blurRad="50800" dist="38100" dir="2700000" algn="tl" rotWithShape="0">
                <a:prstClr val="black">
                  <a:alpha val="10000"/>
                </a:prstClr>
              </a:outerShdw>
            </a:effectLst>
          </p:spPr>
        </p:pic>
      </p:grpSp>
      <p:grpSp>
        <p:nvGrpSpPr>
          <p:cNvPr id="10" name="组合 9"/>
          <p:cNvGrpSpPr/>
          <p:nvPr/>
        </p:nvGrpSpPr>
        <p:grpSpPr>
          <a:xfrm rot="21054268">
            <a:off x="3567546" y="2284073"/>
            <a:ext cx="2632771" cy="2126254"/>
            <a:chOff x="1043608" y="958247"/>
            <a:chExt cx="4012279" cy="3240360"/>
          </a:xfrm>
        </p:grpSpPr>
        <p:pic>
          <p:nvPicPr>
            <p:cNvPr id="11" name="图片 1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43608" y="958247"/>
              <a:ext cx="4012279" cy="3240360"/>
            </a:xfrm>
            <a:prstGeom prst="rect">
              <a:avLst/>
            </a:prstGeom>
          </p:spPr>
        </p:pic>
        <p:pic>
          <p:nvPicPr>
            <p:cNvPr id="12" name="图片 11"/>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1571273" y="1369508"/>
              <a:ext cx="2833100" cy="2016223"/>
            </a:xfrm>
            <a:prstGeom prst="rect">
              <a:avLst/>
            </a:prstGeom>
            <a:effectLst>
              <a:outerShdw blurRad="50800" dist="38100" dir="2700000" algn="tl" rotWithShape="0">
                <a:prstClr val="black">
                  <a:alpha val="10000"/>
                </a:prstClr>
              </a:outerShdw>
            </a:effectLst>
          </p:spPr>
        </p:pic>
      </p:grpSp>
      <p:grpSp>
        <p:nvGrpSpPr>
          <p:cNvPr id="13" name="组合 12"/>
          <p:cNvGrpSpPr/>
          <p:nvPr/>
        </p:nvGrpSpPr>
        <p:grpSpPr>
          <a:xfrm rot="20267986">
            <a:off x="3580479" y="860710"/>
            <a:ext cx="2003476" cy="1618029"/>
            <a:chOff x="1043608" y="958247"/>
            <a:chExt cx="4012279" cy="3240360"/>
          </a:xfrm>
        </p:grpSpPr>
        <p:pic>
          <p:nvPicPr>
            <p:cNvPr id="14" name="图片 13"/>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1043608" y="958247"/>
              <a:ext cx="4012279" cy="3240360"/>
            </a:xfrm>
            <a:prstGeom prst="rect">
              <a:avLst/>
            </a:prstGeom>
          </p:spPr>
        </p:pic>
        <p:pic>
          <p:nvPicPr>
            <p:cNvPr id="15" name="图片 14"/>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1500855" y="1386309"/>
              <a:ext cx="2973938" cy="1982624"/>
            </a:xfrm>
            <a:prstGeom prst="rect">
              <a:avLst/>
            </a:prstGeom>
            <a:effectLst>
              <a:outerShdw blurRad="50800" dist="38100" dir="2700000" algn="tl" rotWithShape="0">
                <a:prstClr val="black">
                  <a:alpha val="10000"/>
                </a:prstClr>
              </a:outerShdw>
            </a:effectLst>
          </p:spPr>
        </p:pic>
      </p:grpSp>
      <p:sp>
        <p:nvSpPr>
          <p:cNvPr id="16" name="心形 15"/>
          <p:cNvSpPr/>
          <p:nvPr/>
        </p:nvSpPr>
        <p:spPr>
          <a:xfrm rot="2427251">
            <a:off x="2739276" y="2792835"/>
            <a:ext cx="366256" cy="313934"/>
          </a:xfrm>
          <a:prstGeom prst="heart">
            <a:avLst/>
          </a:prstGeom>
          <a:solidFill>
            <a:srgbClr val="C00000">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7" name="心形 16"/>
          <p:cNvSpPr/>
          <p:nvPr/>
        </p:nvSpPr>
        <p:spPr>
          <a:xfrm rot="19111072">
            <a:off x="3538969" y="2577376"/>
            <a:ext cx="238910" cy="204780"/>
          </a:xfrm>
          <a:prstGeom prst="heart">
            <a:avLst/>
          </a:prstGeom>
          <a:solidFill>
            <a:schemeClr val="accent2">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8" name="心形 17"/>
          <p:cNvSpPr/>
          <p:nvPr/>
        </p:nvSpPr>
        <p:spPr>
          <a:xfrm rot="6376865">
            <a:off x="2854948" y="2177654"/>
            <a:ext cx="360364" cy="308884"/>
          </a:xfrm>
          <a:prstGeom prst="heart">
            <a:avLst/>
          </a:prstGeom>
          <a:solidFill>
            <a:schemeClr val="accent2">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9" name="心形 18"/>
          <p:cNvSpPr/>
          <p:nvPr/>
        </p:nvSpPr>
        <p:spPr>
          <a:xfrm>
            <a:off x="4069467" y="2049682"/>
            <a:ext cx="238910" cy="204780"/>
          </a:xfrm>
          <a:prstGeom prst="heart">
            <a:avLst/>
          </a:prstGeom>
          <a:solidFill>
            <a:srgbClr val="C00000">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20" name="心形 19"/>
          <p:cNvSpPr/>
          <p:nvPr/>
        </p:nvSpPr>
        <p:spPr>
          <a:xfrm rot="3040535">
            <a:off x="4809812" y="3129558"/>
            <a:ext cx="377926" cy="323936"/>
          </a:xfrm>
          <a:prstGeom prst="heart">
            <a:avLst/>
          </a:prstGeom>
          <a:solidFill>
            <a:schemeClr val="accent2">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21" name="心形 20"/>
          <p:cNvSpPr/>
          <p:nvPr/>
        </p:nvSpPr>
        <p:spPr>
          <a:xfrm rot="17826337">
            <a:off x="5164285" y="2229706"/>
            <a:ext cx="238910" cy="204780"/>
          </a:xfrm>
          <a:prstGeom prst="heart">
            <a:avLst/>
          </a:prstGeom>
          <a:solidFill>
            <a:srgbClr val="C00000">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22" name="心形 21"/>
          <p:cNvSpPr/>
          <p:nvPr/>
        </p:nvSpPr>
        <p:spPr>
          <a:xfrm>
            <a:off x="5875362" y="2767876"/>
            <a:ext cx="238910" cy="204780"/>
          </a:xfrm>
          <a:prstGeom prst="heart">
            <a:avLst/>
          </a:prstGeom>
          <a:solidFill>
            <a:srgbClr val="C00000">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23" name="心形 22"/>
          <p:cNvSpPr/>
          <p:nvPr/>
        </p:nvSpPr>
        <p:spPr>
          <a:xfrm rot="18033428">
            <a:off x="5084617" y="2635972"/>
            <a:ext cx="238910" cy="204780"/>
          </a:xfrm>
          <a:prstGeom prst="heart">
            <a:avLst/>
          </a:prstGeom>
          <a:solidFill>
            <a:schemeClr val="accent2">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24" name="心形 23"/>
          <p:cNvSpPr/>
          <p:nvPr/>
        </p:nvSpPr>
        <p:spPr>
          <a:xfrm rot="19457635">
            <a:off x="6164703" y="2102925"/>
            <a:ext cx="353586" cy="303074"/>
          </a:xfrm>
          <a:prstGeom prst="heart">
            <a:avLst/>
          </a:prstGeom>
          <a:solidFill>
            <a:schemeClr val="accent2">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25" name="心形 24"/>
          <p:cNvSpPr/>
          <p:nvPr/>
        </p:nvSpPr>
        <p:spPr>
          <a:xfrm rot="3188505">
            <a:off x="4451046" y="2680911"/>
            <a:ext cx="238910" cy="204780"/>
          </a:xfrm>
          <a:prstGeom prst="heart">
            <a:avLst/>
          </a:prstGeom>
          <a:solidFill>
            <a:schemeClr val="accent2">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26" name="心形 25"/>
          <p:cNvSpPr/>
          <p:nvPr/>
        </p:nvSpPr>
        <p:spPr>
          <a:xfrm rot="1939630">
            <a:off x="5078806" y="1659680"/>
            <a:ext cx="409868" cy="351316"/>
          </a:xfrm>
          <a:prstGeom prst="heart">
            <a:avLst/>
          </a:prstGeom>
          <a:solidFill>
            <a:schemeClr val="accent2">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rgbClr val="FF648F"/>
              </a:solidFill>
            </a:endParaRPr>
          </a:p>
        </p:txBody>
      </p:sp>
      <p:sp>
        <p:nvSpPr>
          <p:cNvPr id="27" name="心形 26"/>
          <p:cNvSpPr/>
          <p:nvPr/>
        </p:nvSpPr>
        <p:spPr>
          <a:xfrm rot="1617267">
            <a:off x="3393290" y="2055862"/>
            <a:ext cx="238910" cy="204780"/>
          </a:xfrm>
          <a:prstGeom prst="heart">
            <a:avLst/>
          </a:prstGeom>
          <a:solidFill>
            <a:schemeClr val="accent2">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28" name="心形 27"/>
          <p:cNvSpPr/>
          <p:nvPr/>
        </p:nvSpPr>
        <p:spPr>
          <a:xfrm rot="667148">
            <a:off x="2230979" y="3259845"/>
            <a:ext cx="629862" cy="539882"/>
          </a:xfrm>
          <a:prstGeom prst="heart">
            <a:avLst/>
          </a:prstGeom>
          <a:solidFill>
            <a:srgbClr val="C00000">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29" name="心形 28"/>
          <p:cNvSpPr/>
          <p:nvPr/>
        </p:nvSpPr>
        <p:spPr>
          <a:xfrm rot="667148">
            <a:off x="5977636" y="3252381"/>
            <a:ext cx="609674" cy="522578"/>
          </a:xfrm>
          <a:prstGeom prst="heart">
            <a:avLst/>
          </a:prstGeom>
          <a:solidFill>
            <a:srgbClr val="C00000">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30" name="心形 29"/>
          <p:cNvSpPr/>
          <p:nvPr/>
        </p:nvSpPr>
        <p:spPr>
          <a:xfrm rot="667148">
            <a:off x="6895948" y="2066722"/>
            <a:ext cx="609674" cy="522578"/>
          </a:xfrm>
          <a:prstGeom prst="heart">
            <a:avLst/>
          </a:prstGeom>
          <a:solidFill>
            <a:srgbClr val="C00000">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31" name="心形 30"/>
          <p:cNvSpPr/>
          <p:nvPr/>
        </p:nvSpPr>
        <p:spPr>
          <a:xfrm rot="667148">
            <a:off x="1325086" y="1454616"/>
            <a:ext cx="891996" cy="764568"/>
          </a:xfrm>
          <a:prstGeom prst="heart">
            <a:avLst/>
          </a:prstGeom>
          <a:solidFill>
            <a:schemeClr val="accent2">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32" name="心形 31"/>
          <p:cNvSpPr/>
          <p:nvPr/>
        </p:nvSpPr>
        <p:spPr>
          <a:xfrm rot="667148">
            <a:off x="476115" y="1993287"/>
            <a:ext cx="609674" cy="522578"/>
          </a:xfrm>
          <a:prstGeom prst="heart">
            <a:avLst/>
          </a:prstGeom>
          <a:solidFill>
            <a:srgbClr val="C00000">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33" name="心形 32"/>
          <p:cNvSpPr/>
          <p:nvPr/>
        </p:nvSpPr>
        <p:spPr>
          <a:xfrm rot="667148">
            <a:off x="6127500" y="1249958"/>
            <a:ext cx="891996" cy="764568"/>
          </a:xfrm>
          <a:prstGeom prst="heart">
            <a:avLst/>
          </a:prstGeom>
          <a:solidFill>
            <a:schemeClr val="accent2">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34" name="心形 33"/>
          <p:cNvSpPr/>
          <p:nvPr/>
        </p:nvSpPr>
        <p:spPr>
          <a:xfrm rot="1939630">
            <a:off x="1939939" y="1636865"/>
            <a:ext cx="684666" cy="586858"/>
          </a:xfrm>
          <a:prstGeom prst="heart">
            <a:avLst/>
          </a:prstGeom>
          <a:solidFill>
            <a:srgbClr val="C00000">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rgbClr val="FF648F"/>
              </a:solidFill>
            </a:endParaRPr>
          </a:p>
        </p:txBody>
      </p:sp>
      <p:sp>
        <p:nvSpPr>
          <p:cNvPr id="35" name="心形 34"/>
          <p:cNvSpPr/>
          <p:nvPr/>
        </p:nvSpPr>
        <p:spPr>
          <a:xfrm rot="1939630">
            <a:off x="7479896" y="1652256"/>
            <a:ext cx="440990" cy="377992"/>
          </a:xfrm>
          <a:prstGeom prst="heart">
            <a:avLst/>
          </a:prstGeom>
          <a:solidFill>
            <a:srgbClr val="F8F8F8">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36" name="矩形 4"/>
          <p:cNvSpPr>
            <a:spLocks noChangeArrowheads="1"/>
          </p:cNvSpPr>
          <p:nvPr/>
        </p:nvSpPr>
        <p:spPr bwMode="auto">
          <a:xfrm>
            <a:off x="4366423" y="4388500"/>
            <a:ext cx="4051109" cy="4154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spcBef>
                <a:spcPts val="1969"/>
              </a:spcBef>
              <a:spcAft>
                <a:spcPts val="844"/>
              </a:spcAft>
            </a:pPr>
            <a:r>
              <a:rPr lang="en-US" altLang="zh-CN" sz="2100" dirty="0">
                <a:solidFill>
                  <a:schemeClr val="bg1">
                    <a:lumMod val="50000"/>
                  </a:schemeClr>
                </a:solidFill>
                <a:latin typeface="微软雅黑" pitchFamily="34" charset="-122"/>
                <a:ea typeface="微软雅黑" pitchFamily="34" charset="-122"/>
                <a:sym typeface="宋体" panose="02010600030101010101" pitchFamily="2" charset="-122"/>
              </a:rPr>
              <a:t>2019</a:t>
            </a:r>
            <a:r>
              <a:rPr lang="zh-CN" altLang="en-US" sz="2100" dirty="0">
                <a:solidFill>
                  <a:schemeClr val="bg1">
                    <a:lumMod val="50000"/>
                  </a:schemeClr>
                </a:solidFill>
                <a:latin typeface="微软雅黑" pitchFamily="34" charset="-122"/>
                <a:ea typeface="微软雅黑" pitchFamily="34" charset="-122"/>
                <a:sym typeface="宋体" panose="02010600030101010101" pitchFamily="2" charset="-122"/>
              </a:rPr>
              <a:t>年我们一起走过的点点滴滴</a:t>
            </a:r>
          </a:p>
        </p:txBody>
      </p:sp>
    </p:spTree>
    <p:extLst>
      <p:ext uri="{BB962C8B-B14F-4D97-AF65-F5344CB8AC3E}">
        <p14:creationId xmlns:p14="http://schemas.microsoft.com/office/powerpoint/2010/main" val="40210171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7"/>
                                        </p:tgtEl>
                                        <p:attrNameLst>
                                          <p:attrName>style.visibility</p:attrName>
                                        </p:attrNameLst>
                                      </p:cBhvr>
                                      <p:to>
                                        <p:strVal val="visible"/>
                                      </p:to>
                                    </p:set>
                                    <p:animEffect transition="in" filter="fade">
                                      <p:cBhvr>
                                        <p:cTn id="14" dur="1000"/>
                                        <p:tgtEl>
                                          <p:spTgt spid="7"/>
                                        </p:tgtEl>
                                      </p:cBhvr>
                                    </p:animEffect>
                                    <p:anim calcmode="lin" valueType="num">
                                      <p:cBhvr>
                                        <p:cTn id="15" dur="1000" fill="hold"/>
                                        <p:tgtEl>
                                          <p:spTgt spid="7"/>
                                        </p:tgtEl>
                                        <p:attrNameLst>
                                          <p:attrName>ppt_x</p:attrName>
                                        </p:attrNameLst>
                                      </p:cBhvr>
                                      <p:tavLst>
                                        <p:tav tm="0">
                                          <p:val>
                                            <p:strVal val="#ppt_x"/>
                                          </p:val>
                                        </p:tav>
                                        <p:tav tm="100000">
                                          <p:val>
                                            <p:strVal val="#ppt_x"/>
                                          </p:val>
                                        </p:tav>
                                      </p:tavLst>
                                    </p:anim>
                                    <p:anim calcmode="lin" valueType="num">
                                      <p:cBhvr>
                                        <p:cTn id="16"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31" presetClass="entr" presetSubtype="0" fill="hold" nodeType="clickEffect">
                                  <p:stCondLst>
                                    <p:cond delay="0"/>
                                  </p:stCondLst>
                                  <p:childTnLst>
                                    <p:set>
                                      <p:cBhvr>
                                        <p:cTn id="20" dur="1" fill="hold">
                                          <p:stCondLst>
                                            <p:cond delay="0"/>
                                          </p:stCondLst>
                                        </p:cTn>
                                        <p:tgtEl>
                                          <p:spTgt spid="10"/>
                                        </p:tgtEl>
                                        <p:attrNameLst>
                                          <p:attrName>style.visibility</p:attrName>
                                        </p:attrNameLst>
                                      </p:cBhvr>
                                      <p:to>
                                        <p:strVal val="visible"/>
                                      </p:to>
                                    </p:set>
                                    <p:anim calcmode="lin" valueType="num">
                                      <p:cBhvr>
                                        <p:cTn id="21" dur="1000" fill="hold"/>
                                        <p:tgtEl>
                                          <p:spTgt spid="10"/>
                                        </p:tgtEl>
                                        <p:attrNameLst>
                                          <p:attrName>ppt_w</p:attrName>
                                        </p:attrNameLst>
                                      </p:cBhvr>
                                      <p:tavLst>
                                        <p:tav tm="0">
                                          <p:val>
                                            <p:fltVal val="0"/>
                                          </p:val>
                                        </p:tav>
                                        <p:tav tm="100000">
                                          <p:val>
                                            <p:strVal val="#ppt_w"/>
                                          </p:val>
                                        </p:tav>
                                      </p:tavLst>
                                    </p:anim>
                                    <p:anim calcmode="lin" valueType="num">
                                      <p:cBhvr>
                                        <p:cTn id="22" dur="1000" fill="hold"/>
                                        <p:tgtEl>
                                          <p:spTgt spid="10"/>
                                        </p:tgtEl>
                                        <p:attrNameLst>
                                          <p:attrName>ppt_h</p:attrName>
                                        </p:attrNameLst>
                                      </p:cBhvr>
                                      <p:tavLst>
                                        <p:tav tm="0">
                                          <p:val>
                                            <p:fltVal val="0"/>
                                          </p:val>
                                        </p:tav>
                                        <p:tav tm="100000">
                                          <p:val>
                                            <p:strVal val="#ppt_h"/>
                                          </p:val>
                                        </p:tav>
                                      </p:tavLst>
                                    </p:anim>
                                    <p:anim calcmode="lin" valueType="num">
                                      <p:cBhvr>
                                        <p:cTn id="23" dur="1000" fill="hold"/>
                                        <p:tgtEl>
                                          <p:spTgt spid="10"/>
                                        </p:tgtEl>
                                        <p:attrNameLst>
                                          <p:attrName>style.rotation</p:attrName>
                                        </p:attrNameLst>
                                      </p:cBhvr>
                                      <p:tavLst>
                                        <p:tav tm="0">
                                          <p:val>
                                            <p:fltVal val="90"/>
                                          </p:val>
                                        </p:tav>
                                        <p:tav tm="100000">
                                          <p:val>
                                            <p:fltVal val="0"/>
                                          </p:val>
                                        </p:tav>
                                      </p:tavLst>
                                    </p:anim>
                                    <p:animEffect transition="in" filter="fade">
                                      <p:cBhvr>
                                        <p:cTn id="24" dur="1000"/>
                                        <p:tgtEl>
                                          <p:spTgt spid="10"/>
                                        </p:tgtEl>
                                      </p:cBhvr>
                                    </p:animEffect>
                                  </p:childTnLst>
                                </p:cTn>
                              </p:par>
                            </p:childTnLst>
                          </p:cTn>
                        </p:par>
                        <p:par>
                          <p:cTn id="25" fill="hold">
                            <p:stCondLst>
                              <p:cond delay="1000"/>
                            </p:stCondLst>
                            <p:childTnLst>
                              <p:par>
                                <p:cTn id="26" presetID="2" presetClass="entr" presetSubtype="1" fill="hold" nodeType="afterEffect">
                                  <p:stCondLst>
                                    <p:cond delay="0"/>
                                  </p:stCondLst>
                                  <p:childTnLst>
                                    <p:set>
                                      <p:cBhvr>
                                        <p:cTn id="27" dur="1" fill="hold">
                                          <p:stCondLst>
                                            <p:cond delay="0"/>
                                          </p:stCondLst>
                                        </p:cTn>
                                        <p:tgtEl>
                                          <p:spTgt spid="13"/>
                                        </p:tgtEl>
                                        <p:attrNameLst>
                                          <p:attrName>style.visibility</p:attrName>
                                        </p:attrNameLst>
                                      </p:cBhvr>
                                      <p:to>
                                        <p:strVal val="visible"/>
                                      </p:to>
                                    </p:set>
                                    <p:anim calcmode="lin" valueType="num">
                                      <p:cBhvr additive="base">
                                        <p:cTn id="28" dur="500" fill="hold"/>
                                        <p:tgtEl>
                                          <p:spTgt spid="13"/>
                                        </p:tgtEl>
                                        <p:attrNameLst>
                                          <p:attrName>ppt_x</p:attrName>
                                        </p:attrNameLst>
                                      </p:cBhvr>
                                      <p:tavLst>
                                        <p:tav tm="0">
                                          <p:val>
                                            <p:strVal val="#ppt_x"/>
                                          </p:val>
                                        </p:tav>
                                        <p:tav tm="100000">
                                          <p:val>
                                            <p:strVal val="#ppt_x"/>
                                          </p:val>
                                        </p:tav>
                                      </p:tavLst>
                                    </p:anim>
                                    <p:anim calcmode="lin" valueType="num">
                                      <p:cBhvr additive="base">
                                        <p:cTn id="29" dur="500" fill="hold"/>
                                        <p:tgtEl>
                                          <p:spTgt spid="13"/>
                                        </p:tgtEl>
                                        <p:attrNameLst>
                                          <p:attrName>ppt_y</p:attrName>
                                        </p:attrNameLst>
                                      </p:cBhvr>
                                      <p:tavLst>
                                        <p:tav tm="0">
                                          <p:val>
                                            <p:strVal val="0-#ppt_h/2"/>
                                          </p:val>
                                        </p:tav>
                                        <p:tav tm="100000">
                                          <p:val>
                                            <p:strVal val="#ppt_y"/>
                                          </p:val>
                                        </p:tav>
                                      </p:tavLst>
                                    </p:anim>
                                  </p:childTnLst>
                                </p:cTn>
                              </p:par>
                              <p:par>
                                <p:cTn id="30" presetID="23" presetClass="entr" presetSubtype="16" fill="hold" grpId="1" nodeType="withEffect">
                                  <p:stCondLst>
                                    <p:cond delay="0"/>
                                  </p:stCondLst>
                                  <p:childTnLst>
                                    <p:set>
                                      <p:cBhvr>
                                        <p:cTn id="31" dur="1" fill="hold">
                                          <p:stCondLst>
                                            <p:cond delay="0"/>
                                          </p:stCondLst>
                                        </p:cTn>
                                        <p:tgtEl>
                                          <p:spTgt spid="16"/>
                                        </p:tgtEl>
                                        <p:attrNameLst>
                                          <p:attrName>style.visibility</p:attrName>
                                        </p:attrNameLst>
                                      </p:cBhvr>
                                      <p:to>
                                        <p:strVal val="visible"/>
                                      </p:to>
                                    </p:set>
                                    <p:anim calcmode="lin" valueType="num">
                                      <p:cBhvr>
                                        <p:cTn id="32" dur="500" fill="hold"/>
                                        <p:tgtEl>
                                          <p:spTgt spid="16"/>
                                        </p:tgtEl>
                                        <p:attrNameLst>
                                          <p:attrName>ppt_w</p:attrName>
                                        </p:attrNameLst>
                                      </p:cBhvr>
                                      <p:tavLst>
                                        <p:tav tm="0">
                                          <p:val>
                                            <p:fltVal val="0"/>
                                          </p:val>
                                        </p:tav>
                                        <p:tav tm="100000">
                                          <p:val>
                                            <p:strVal val="#ppt_w"/>
                                          </p:val>
                                        </p:tav>
                                      </p:tavLst>
                                    </p:anim>
                                    <p:anim calcmode="lin" valueType="num">
                                      <p:cBhvr>
                                        <p:cTn id="33" dur="500" fill="hold"/>
                                        <p:tgtEl>
                                          <p:spTgt spid="16"/>
                                        </p:tgtEl>
                                        <p:attrNameLst>
                                          <p:attrName>ppt_h</p:attrName>
                                        </p:attrNameLst>
                                      </p:cBhvr>
                                      <p:tavLst>
                                        <p:tav tm="0">
                                          <p:val>
                                            <p:fltVal val="0"/>
                                          </p:val>
                                        </p:tav>
                                        <p:tav tm="100000">
                                          <p:val>
                                            <p:strVal val="#ppt_h"/>
                                          </p:val>
                                        </p:tav>
                                      </p:tavLst>
                                    </p:anim>
                                  </p:childTnLst>
                                </p:cTn>
                              </p:par>
                              <p:par>
                                <p:cTn id="34" presetID="42" presetClass="path" presetSubtype="0" accel="50000" decel="50000" fill="hold" grpId="3" nodeType="withEffect">
                                  <p:stCondLst>
                                    <p:cond delay="0"/>
                                  </p:stCondLst>
                                  <p:childTnLst>
                                    <p:animMotion origin="layout" path="M 1.94444E-6 3.20988E-6 L 0.06232 0.00031 " pathEditMode="relative" rAng="0" ptsTypes="AA">
                                      <p:cBhvr>
                                        <p:cTn id="35" dur="500" fill="hold"/>
                                        <p:tgtEl>
                                          <p:spTgt spid="16"/>
                                        </p:tgtEl>
                                        <p:attrNameLst>
                                          <p:attrName>ppt_x</p:attrName>
                                          <p:attrName>ppt_y</p:attrName>
                                        </p:attrNameLst>
                                      </p:cBhvr>
                                      <p:rCtr x="3108" y="0"/>
                                    </p:animMotion>
                                  </p:childTnLst>
                                </p:cTn>
                              </p:par>
                              <p:par>
                                <p:cTn id="36" presetID="8" presetClass="emph" presetSubtype="0" fill="hold" grpId="0" nodeType="withEffect">
                                  <p:stCondLst>
                                    <p:cond delay="0"/>
                                  </p:stCondLst>
                                  <p:childTnLst>
                                    <p:animRot by="9600000">
                                      <p:cBhvr>
                                        <p:cTn id="37" dur="1000" fill="hold"/>
                                        <p:tgtEl>
                                          <p:spTgt spid="16"/>
                                        </p:tgtEl>
                                        <p:attrNameLst>
                                          <p:attrName>r</p:attrName>
                                        </p:attrNameLst>
                                      </p:cBhvr>
                                    </p:animRot>
                                  </p:childTnLst>
                                </p:cTn>
                              </p:par>
                              <p:par>
                                <p:cTn id="38" presetID="23" presetClass="exit" presetSubtype="32" fill="hold" grpId="2" nodeType="withEffect">
                                  <p:stCondLst>
                                    <p:cond delay="500"/>
                                  </p:stCondLst>
                                  <p:childTnLst>
                                    <p:anim calcmode="lin" valueType="num">
                                      <p:cBhvr>
                                        <p:cTn id="39" dur="500"/>
                                        <p:tgtEl>
                                          <p:spTgt spid="16"/>
                                        </p:tgtEl>
                                        <p:attrNameLst>
                                          <p:attrName>ppt_w</p:attrName>
                                        </p:attrNameLst>
                                      </p:cBhvr>
                                      <p:tavLst>
                                        <p:tav tm="0">
                                          <p:val>
                                            <p:strVal val="ppt_w"/>
                                          </p:val>
                                        </p:tav>
                                        <p:tav tm="100000">
                                          <p:val>
                                            <p:fltVal val="0"/>
                                          </p:val>
                                        </p:tav>
                                      </p:tavLst>
                                    </p:anim>
                                    <p:anim calcmode="lin" valueType="num">
                                      <p:cBhvr>
                                        <p:cTn id="40" dur="500"/>
                                        <p:tgtEl>
                                          <p:spTgt spid="16"/>
                                        </p:tgtEl>
                                        <p:attrNameLst>
                                          <p:attrName>ppt_h</p:attrName>
                                        </p:attrNameLst>
                                      </p:cBhvr>
                                      <p:tavLst>
                                        <p:tav tm="0">
                                          <p:val>
                                            <p:strVal val="ppt_h"/>
                                          </p:val>
                                        </p:tav>
                                        <p:tav tm="100000">
                                          <p:val>
                                            <p:fltVal val="0"/>
                                          </p:val>
                                        </p:tav>
                                      </p:tavLst>
                                    </p:anim>
                                    <p:set>
                                      <p:cBhvr>
                                        <p:cTn id="41" dur="1" fill="hold">
                                          <p:stCondLst>
                                            <p:cond delay="499"/>
                                          </p:stCondLst>
                                        </p:cTn>
                                        <p:tgtEl>
                                          <p:spTgt spid="16"/>
                                        </p:tgtEl>
                                        <p:attrNameLst>
                                          <p:attrName>style.visibility</p:attrName>
                                        </p:attrNameLst>
                                      </p:cBhvr>
                                      <p:to>
                                        <p:strVal val="hidden"/>
                                      </p:to>
                                    </p:set>
                                  </p:childTnLst>
                                </p:cTn>
                              </p:par>
                              <p:par>
                                <p:cTn id="42" presetID="42" presetClass="path" presetSubtype="0" accel="50000" decel="50000" fill="hold" grpId="4" nodeType="withEffect">
                                  <p:stCondLst>
                                    <p:cond delay="500"/>
                                  </p:stCondLst>
                                  <p:childTnLst>
                                    <p:animMotion origin="layout" path="M 0.06232 0.00031 L 0.00312 -0.05247 " pathEditMode="relative" rAng="0" ptsTypes="AA">
                                      <p:cBhvr>
                                        <p:cTn id="43" dur="500" fill="hold"/>
                                        <p:tgtEl>
                                          <p:spTgt spid="16"/>
                                        </p:tgtEl>
                                        <p:attrNameLst>
                                          <p:attrName>ppt_x</p:attrName>
                                          <p:attrName>ppt_y</p:attrName>
                                        </p:attrNameLst>
                                      </p:cBhvr>
                                      <p:rCtr x="-2969" y="-2654"/>
                                    </p:animMotion>
                                  </p:childTnLst>
                                </p:cTn>
                              </p:par>
                              <p:par>
                                <p:cTn id="44" presetID="23" presetClass="entr" presetSubtype="16" fill="hold" grpId="1" nodeType="withEffect">
                                  <p:stCondLst>
                                    <p:cond delay="250"/>
                                  </p:stCondLst>
                                  <p:childTnLst>
                                    <p:set>
                                      <p:cBhvr>
                                        <p:cTn id="45" dur="1" fill="hold">
                                          <p:stCondLst>
                                            <p:cond delay="0"/>
                                          </p:stCondLst>
                                        </p:cTn>
                                        <p:tgtEl>
                                          <p:spTgt spid="17"/>
                                        </p:tgtEl>
                                        <p:attrNameLst>
                                          <p:attrName>style.visibility</p:attrName>
                                        </p:attrNameLst>
                                      </p:cBhvr>
                                      <p:to>
                                        <p:strVal val="visible"/>
                                      </p:to>
                                    </p:set>
                                    <p:anim calcmode="lin" valueType="num">
                                      <p:cBhvr>
                                        <p:cTn id="46" dur="500" fill="hold"/>
                                        <p:tgtEl>
                                          <p:spTgt spid="17"/>
                                        </p:tgtEl>
                                        <p:attrNameLst>
                                          <p:attrName>ppt_w</p:attrName>
                                        </p:attrNameLst>
                                      </p:cBhvr>
                                      <p:tavLst>
                                        <p:tav tm="0">
                                          <p:val>
                                            <p:fltVal val="0"/>
                                          </p:val>
                                        </p:tav>
                                        <p:tav tm="100000">
                                          <p:val>
                                            <p:strVal val="#ppt_w"/>
                                          </p:val>
                                        </p:tav>
                                      </p:tavLst>
                                    </p:anim>
                                    <p:anim calcmode="lin" valueType="num">
                                      <p:cBhvr>
                                        <p:cTn id="47" dur="500" fill="hold"/>
                                        <p:tgtEl>
                                          <p:spTgt spid="17"/>
                                        </p:tgtEl>
                                        <p:attrNameLst>
                                          <p:attrName>ppt_h</p:attrName>
                                        </p:attrNameLst>
                                      </p:cBhvr>
                                      <p:tavLst>
                                        <p:tav tm="0">
                                          <p:val>
                                            <p:fltVal val="0"/>
                                          </p:val>
                                        </p:tav>
                                        <p:tav tm="100000">
                                          <p:val>
                                            <p:strVal val="#ppt_h"/>
                                          </p:val>
                                        </p:tav>
                                      </p:tavLst>
                                    </p:anim>
                                  </p:childTnLst>
                                </p:cTn>
                              </p:par>
                              <p:par>
                                <p:cTn id="48" presetID="42" presetClass="path" presetSubtype="0" accel="50000" decel="50000" fill="hold" grpId="3" nodeType="withEffect">
                                  <p:stCondLst>
                                    <p:cond delay="250"/>
                                  </p:stCondLst>
                                  <p:childTnLst>
                                    <p:animMotion origin="layout" path="M 0 2.34568E-6 L 0.01094 0.00957 " pathEditMode="relative" rAng="0" ptsTypes="AA">
                                      <p:cBhvr>
                                        <p:cTn id="49" dur="500" fill="hold"/>
                                        <p:tgtEl>
                                          <p:spTgt spid="17"/>
                                        </p:tgtEl>
                                        <p:attrNameLst>
                                          <p:attrName>ppt_x</p:attrName>
                                          <p:attrName>ppt_y</p:attrName>
                                        </p:attrNameLst>
                                      </p:cBhvr>
                                      <p:rCtr x="538" y="463"/>
                                    </p:animMotion>
                                  </p:childTnLst>
                                </p:cTn>
                              </p:par>
                              <p:par>
                                <p:cTn id="50" presetID="8" presetClass="emph" presetSubtype="0" fill="hold" grpId="0" nodeType="withEffect">
                                  <p:stCondLst>
                                    <p:cond delay="250"/>
                                  </p:stCondLst>
                                  <p:childTnLst>
                                    <p:animRot by="9600000">
                                      <p:cBhvr>
                                        <p:cTn id="51" dur="1000" fill="hold"/>
                                        <p:tgtEl>
                                          <p:spTgt spid="17"/>
                                        </p:tgtEl>
                                        <p:attrNameLst>
                                          <p:attrName>r</p:attrName>
                                        </p:attrNameLst>
                                      </p:cBhvr>
                                    </p:animRot>
                                  </p:childTnLst>
                                </p:cTn>
                              </p:par>
                              <p:par>
                                <p:cTn id="52" presetID="23" presetClass="exit" presetSubtype="32" fill="hold" grpId="2" nodeType="withEffect">
                                  <p:stCondLst>
                                    <p:cond delay="750"/>
                                  </p:stCondLst>
                                  <p:childTnLst>
                                    <p:anim calcmode="lin" valueType="num">
                                      <p:cBhvr>
                                        <p:cTn id="53" dur="500"/>
                                        <p:tgtEl>
                                          <p:spTgt spid="17"/>
                                        </p:tgtEl>
                                        <p:attrNameLst>
                                          <p:attrName>ppt_w</p:attrName>
                                        </p:attrNameLst>
                                      </p:cBhvr>
                                      <p:tavLst>
                                        <p:tav tm="0">
                                          <p:val>
                                            <p:strVal val="ppt_w"/>
                                          </p:val>
                                        </p:tav>
                                        <p:tav tm="100000">
                                          <p:val>
                                            <p:fltVal val="0"/>
                                          </p:val>
                                        </p:tav>
                                      </p:tavLst>
                                    </p:anim>
                                    <p:anim calcmode="lin" valueType="num">
                                      <p:cBhvr>
                                        <p:cTn id="54" dur="500"/>
                                        <p:tgtEl>
                                          <p:spTgt spid="17"/>
                                        </p:tgtEl>
                                        <p:attrNameLst>
                                          <p:attrName>ppt_h</p:attrName>
                                        </p:attrNameLst>
                                      </p:cBhvr>
                                      <p:tavLst>
                                        <p:tav tm="0">
                                          <p:val>
                                            <p:strVal val="ppt_h"/>
                                          </p:val>
                                        </p:tav>
                                        <p:tav tm="100000">
                                          <p:val>
                                            <p:fltVal val="0"/>
                                          </p:val>
                                        </p:tav>
                                      </p:tavLst>
                                    </p:anim>
                                    <p:set>
                                      <p:cBhvr>
                                        <p:cTn id="55" dur="1" fill="hold">
                                          <p:stCondLst>
                                            <p:cond delay="499"/>
                                          </p:stCondLst>
                                        </p:cTn>
                                        <p:tgtEl>
                                          <p:spTgt spid="17"/>
                                        </p:tgtEl>
                                        <p:attrNameLst>
                                          <p:attrName>style.visibility</p:attrName>
                                        </p:attrNameLst>
                                      </p:cBhvr>
                                      <p:to>
                                        <p:strVal val="hidden"/>
                                      </p:to>
                                    </p:set>
                                  </p:childTnLst>
                                </p:cTn>
                              </p:par>
                              <p:par>
                                <p:cTn id="56" presetID="42" presetClass="path" presetSubtype="0" accel="50000" decel="50000" fill="hold" grpId="4" nodeType="withEffect">
                                  <p:stCondLst>
                                    <p:cond delay="750"/>
                                  </p:stCondLst>
                                  <p:childTnLst>
                                    <p:animMotion origin="layout" path="M 0.01094 0.00957 L 0.03108 -0.03488 " pathEditMode="relative" rAng="0" ptsTypes="AA">
                                      <p:cBhvr>
                                        <p:cTn id="57" dur="500" fill="hold"/>
                                        <p:tgtEl>
                                          <p:spTgt spid="17"/>
                                        </p:tgtEl>
                                        <p:attrNameLst>
                                          <p:attrName>ppt_x</p:attrName>
                                          <p:attrName>ppt_y</p:attrName>
                                        </p:attrNameLst>
                                      </p:cBhvr>
                                      <p:rCtr x="1007" y="-2222"/>
                                    </p:animMotion>
                                  </p:childTnLst>
                                </p:cTn>
                              </p:par>
                              <p:par>
                                <p:cTn id="58" presetID="23" presetClass="entr" presetSubtype="16" fill="hold" grpId="1" nodeType="withEffect">
                                  <p:stCondLst>
                                    <p:cond delay="500"/>
                                  </p:stCondLst>
                                  <p:childTnLst>
                                    <p:set>
                                      <p:cBhvr>
                                        <p:cTn id="59" dur="1" fill="hold">
                                          <p:stCondLst>
                                            <p:cond delay="0"/>
                                          </p:stCondLst>
                                        </p:cTn>
                                        <p:tgtEl>
                                          <p:spTgt spid="18"/>
                                        </p:tgtEl>
                                        <p:attrNameLst>
                                          <p:attrName>style.visibility</p:attrName>
                                        </p:attrNameLst>
                                      </p:cBhvr>
                                      <p:to>
                                        <p:strVal val="visible"/>
                                      </p:to>
                                    </p:set>
                                    <p:anim calcmode="lin" valueType="num">
                                      <p:cBhvr>
                                        <p:cTn id="60" dur="500" fill="hold"/>
                                        <p:tgtEl>
                                          <p:spTgt spid="18"/>
                                        </p:tgtEl>
                                        <p:attrNameLst>
                                          <p:attrName>ppt_w</p:attrName>
                                        </p:attrNameLst>
                                      </p:cBhvr>
                                      <p:tavLst>
                                        <p:tav tm="0">
                                          <p:val>
                                            <p:fltVal val="0"/>
                                          </p:val>
                                        </p:tav>
                                        <p:tav tm="100000">
                                          <p:val>
                                            <p:strVal val="#ppt_w"/>
                                          </p:val>
                                        </p:tav>
                                      </p:tavLst>
                                    </p:anim>
                                    <p:anim calcmode="lin" valueType="num">
                                      <p:cBhvr>
                                        <p:cTn id="61" dur="500" fill="hold"/>
                                        <p:tgtEl>
                                          <p:spTgt spid="18"/>
                                        </p:tgtEl>
                                        <p:attrNameLst>
                                          <p:attrName>ppt_h</p:attrName>
                                        </p:attrNameLst>
                                      </p:cBhvr>
                                      <p:tavLst>
                                        <p:tav tm="0">
                                          <p:val>
                                            <p:fltVal val="0"/>
                                          </p:val>
                                        </p:tav>
                                        <p:tav tm="100000">
                                          <p:val>
                                            <p:strVal val="#ppt_h"/>
                                          </p:val>
                                        </p:tav>
                                      </p:tavLst>
                                    </p:anim>
                                  </p:childTnLst>
                                </p:cTn>
                              </p:par>
                              <p:par>
                                <p:cTn id="62" presetID="42" presetClass="path" presetSubtype="0" accel="50000" decel="50000" fill="hold" grpId="3" nodeType="withEffect">
                                  <p:stCondLst>
                                    <p:cond delay="500"/>
                                  </p:stCondLst>
                                  <p:childTnLst>
                                    <p:animMotion origin="layout" path="M -8.33333E-7 4.93827E-6 L -0.01597 0.0216 " pathEditMode="relative" rAng="0" ptsTypes="AA">
                                      <p:cBhvr>
                                        <p:cTn id="63" dur="500" fill="hold"/>
                                        <p:tgtEl>
                                          <p:spTgt spid="18"/>
                                        </p:tgtEl>
                                        <p:attrNameLst>
                                          <p:attrName>ppt_x</p:attrName>
                                          <p:attrName>ppt_y</p:attrName>
                                        </p:attrNameLst>
                                      </p:cBhvr>
                                      <p:rCtr x="-799" y="1080"/>
                                    </p:animMotion>
                                  </p:childTnLst>
                                </p:cTn>
                              </p:par>
                              <p:par>
                                <p:cTn id="64" presetID="8" presetClass="emph" presetSubtype="0" fill="hold" grpId="0" nodeType="withEffect">
                                  <p:stCondLst>
                                    <p:cond delay="500"/>
                                  </p:stCondLst>
                                  <p:childTnLst>
                                    <p:animRot by="9600000">
                                      <p:cBhvr>
                                        <p:cTn id="65" dur="1000" fill="hold"/>
                                        <p:tgtEl>
                                          <p:spTgt spid="18"/>
                                        </p:tgtEl>
                                        <p:attrNameLst>
                                          <p:attrName>r</p:attrName>
                                        </p:attrNameLst>
                                      </p:cBhvr>
                                    </p:animRot>
                                  </p:childTnLst>
                                </p:cTn>
                              </p:par>
                              <p:par>
                                <p:cTn id="66" presetID="23" presetClass="exit" presetSubtype="32" fill="hold" grpId="2" nodeType="withEffect">
                                  <p:stCondLst>
                                    <p:cond delay="1000"/>
                                  </p:stCondLst>
                                  <p:childTnLst>
                                    <p:anim calcmode="lin" valueType="num">
                                      <p:cBhvr>
                                        <p:cTn id="67" dur="500"/>
                                        <p:tgtEl>
                                          <p:spTgt spid="18"/>
                                        </p:tgtEl>
                                        <p:attrNameLst>
                                          <p:attrName>ppt_w</p:attrName>
                                        </p:attrNameLst>
                                      </p:cBhvr>
                                      <p:tavLst>
                                        <p:tav tm="0">
                                          <p:val>
                                            <p:strVal val="ppt_w"/>
                                          </p:val>
                                        </p:tav>
                                        <p:tav tm="100000">
                                          <p:val>
                                            <p:fltVal val="0"/>
                                          </p:val>
                                        </p:tav>
                                      </p:tavLst>
                                    </p:anim>
                                    <p:anim calcmode="lin" valueType="num">
                                      <p:cBhvr>
                                        <p:cTn id="68" dur="500"/>
                                        <p:tgtEl>
                                          <p:spTgt spid="18"/>
                                        </p:tgtEl>
                                        <p:attrNameLst>
                                          <p:attrName>ppt_h</p:attrName>
                                        </p:attrNameLst>
                                      </p:cBhvr>
                                      <p:tavLst>
                                        <p:tav tm="0">
                                          <p:val>
                                            <p:strVal val="ppt_h"/>
                                          </p:val>
                                        </p:tav>
                                        <p:tav tm="100000">
                                          <p:val>
                                            <p:fltVal val="0"/>
                                          </p:val>
                                        </p:tav>
                                      </p:tavLst>
                                    </p:anim>
                                    <p:set>
                                      <p:cBhvr>
                                        <p:cTn id="69" dur="1" fill="hold">
                                          <p:stCondLst>
                                            <p:cond delay="499"/>
                                          </p:stCondLst>
                                        </p:cTn>
                                        <p:tgtEl>
                                          <p:spTgt spid="18"/>
                                        </p:tgtEl>
                                        <p:attrNameLst>
                                          <p:attrName>style.visibility</p:attrName>
                                        </p:attrNameLst>
                                      </p:cBhvr>
                                      <p:to>
                                        <p:strVal val="hidden"/>
                                      </p:to>
                                    </p:set>
                                  </p:childTnLst>
                                </p:cTn>
                              </p:par>
                              <p:par>
                                <p:cTn id="70" presetID="42" presetClass="path" presetSubtype="0" accel="50000" decel="50000" fill="hold" grpId="4" nodeType="withEffect">
                                  <p:stCondLst>
                                    <p:cond delay="1000"/>
                                  </p:stCondLst>
                                  <p:childTnLst>
                                    <p:animMotion origin="layout" path="M -0.01597 0.0216 L 0.03438 0.0216 " pathEditMode="relative" rAng="0" ptsTypes="AA">
                                      <p:cBhvr>
                                        <p:cTn id="71" dur="500" fill="hold"/>
                                        <p:tgtEl>
                                          <p:spTgt spid="18"/>
                                        </p:tgtEl>
                                        <p:attrNameLst>
                                          <p:attrName>ppt_x</p:attrName>
                                          <p:attrName>ppt_y</p:attrName>
                                        </p:attrNameLst>
                                      </p:cBhvr>
                                      <p:rCtr x="2517" y="0"/>
                                    </p:animMotion>
                                  </p:childTnLst>
                                </p:cTn>
                              </p:par>
                              <p:par>
                                <p:cTn id="72" presetID="23" presetClass="entr" presetSubtype="16" fill="hold" grpId="1" nodeType="withEffect">
                                  <p:stCondLst>
                                    <p:cond delay="0"/>
                                  </p:stCondLst>
                                  <p:childTnLst>
                                    <p:set>
                                      <p:cBhvr>
                                        <p:cTn id="73" dur="1" fill="hold">
                                          <p:stCondLst>
                                            <p:cond delay="0"/>
                                          </p:stCondLst>
                                        </p:cTn>
                                        <p:tgtEl>
                                          <p:spTgt spid="19"/>
                                        </p:tgtEl>
                                        <p:attrNameLst>
                                          <p:attrName>style.visibility</p:attrName>
                                        </p:attrNameLst>
                                      </p:cBhvr>
                                      <p:to>
                                        <p:strVal val="visible"/>
                                      </p:to>
                                    </p:set>
                                    <p:anim calcmode="lin" valueType="num">
                                      <p:cBhvr>
                                        <p:cTn id="74" dur="500" fill="hold"/>
                                        <p:tgtEl>
                                          <p:spTgt spid="19"/>
                                        </p:tgtEl>
                                        <p:attrNameLst>
                                          <p:attrName>ppt_w</p:attrName>
                                        </p:attrNameLst>
                                      </p:cBhvr>
                                      <p:tavLst>
                                        <p:tav tm="0">
                                          <p:val>
                                            <p:fltVal val="0"/>
                                          </p:val>
                                        </p:tav>
                                        <p:tav tm="100000">
                                          <p:val>
                                            <p:strVal val="#ppt_w"/>
                                          </p:val>
                                        </p:tav>
                                      </p:tavLst>
                                    </p:anim>
                                    <p:anim calcmode="lin" valueType="num">
                                      <p:cBhvr>
                                        <p:cTn id="75" dur="500" fill="hold"/>
                                        <p:tgtEl>
                                          <p:spTgt spid="19"/>
                                        </p:tgtEl>
                                        <p:attrNameLst>
                                          <p:attrName>ppt_h</p:attrName>
                                        </p:attrNameLst>
                                      </p:cBhvr>
                                      <p:tavLst>
                                        <p:tav tm="0">
                                          <p:val>
                                            <p:fltVal val="0"/>
                                          </p:val>
                                        </p:tav>
                                        <p:tav tm="100000">
                                          <p:val>
                                            <p:strVal val="#ppt_h"/>
                                          </p:val>
                                        </p:tav>
                                      </p:tavLst>
                                    </p:anim>
                                  </p:childTnLst>
                                </p:cTn>
                              </p:par>
                              <p:par>
                                <p:cTn id="76" presetID="42" presetClass="path" presetSubtype="0" accel="50000" decel="50000" fill="hold" grpId="3" nodeType="withEffect">
                                  <p:stCondLst>
                                    <p:cond delay="0"/>
                                  </p:stCondLst>
                                  <p:childTnLst>
                                    <p:animMotion origin="layout" path="M 3.88889E-6 1.23457E-7 L 0.01996 0.00525 " pathEditMode="relative" rAng="0" ptsTypes="AA">
                                      <p:cBhvr>
                                        <p:cTn id="77" dur="500" fill="hold"/>
                                        <p:tgtEl>
                                          <p:spTgt spid="19"/>
                                        </p:tgtEl>
                                        <p:attrNameLst>
                                          <p:attrName>ppt_x</p:attrName>
                                          <p:attrName>ppt_y</p:attrName>
                                        </p:attrNameLst>
                                      </p:cBhvr>
                                      <p:rCtr x="990" y="247"/>
                                    </p:animMotion>
                                  </p:childTnLst>
                                </p:cTn>
                              </p:par>
                              <p:par>
                                <p:cTn id="78" presetID="8" presetClass="emph" presetSubtype="0" fill="hold" grpId="0" nodeType="withEffect">
                                  <p:stCondLst>
                                    <p:cond delay="0"/>
                                  </p:stCondLst>
                                  <p:childTnLst>
                                    <p:animRot by="9600000">
                                      <p:cBhvr>
                                        <p:cTn id="79" dur="1000" fill="hold"/>
                                        <p:tgtEl>
                                          <p:spTgt spid="19"/>
                                        </p:tgtEl>
                                        <p:attrNameLst>
                                          <p:attrName>r</p:attrName>
                                        </p:attrNameLst>
                                      </p:cBhvr>
                                    </p:animRot>
                                  </p:childTnLst>
                                </p:cTn>
                              </p:par>
                              <p:par>
                                <p:cTn id="80" presetID="23" presetClass="exit" presetSubtype="32" fill="hold" grpId="2" nodeType="withEffect">
                                  <p:stCondLst>
                                    <p:cond delay="500"/>
                                  </p:stCondLst>
                                  <p:childTnLst>
                                    <p:anim calcmode="lin" valueType="num">
                                      <p:cBhvr>
                                        <p:cTn id="81" dur="500"/>
                                        <p:tgtEl>
                                          <p:spTgt spid="19"/>
                                        </p:tgtEl>
                                        <p:attrNameLst>
                                          <p:attrName>ppt_w</p:attrName>
                                        </p:attrNameLst>
                                      </p:cBhvr>
                                      <p:tavLst>
                                        <p:tav tm="0">
                                          <p:val>
                                            <p:strVal val="ppt_w"/>
                                          </p:val>
                                        </p:tav>
                                        <p:tav tm="100000">
                                          <p:val>
                                            <p:fltVal val="0"/>
                                          </p:val>
                                        </p:tav>
                                      </p:tavLst>
                                    </p:anim>
                                    <p:anim calcmode="lin" valueType="num">
                                      <p:cBhvr>
                                        <p:cTn id="82" dur="500"/>
                                        <p:tgtEl>
                                          <p:spTgt spid="19"/>
                                        </p:tgtEl>
                                        <p:attrNameLst>
                                          <p:attrName>ppt_h</p:attrName>
                                        </p:attrNameLst>
                                      </p:cBhvr>
                                      <p:tavLst>
                                        <p:tav tm="0">
                                          <p:val>
                                            <p:strVal val="ppt_h"/>
                                          </p:val>
                                        </p:tav>
                                        <p:tav tm="100000">
                                          <p:val>
                                            <p:fltVal val="0"/>
                                          </p:val>
                                        </p:tav>
                                      </p:tavLst>
                                    </p:anim>
                                    <p:set>
                                      <p:cBhvr>
                                        <p:cTn id="83" dur="1" fill="hold">
                                          <p:stCondLst>
                                            <p:cond delay="499"/>
                                          </p:stCondLst>
                                        </p:cTn>
                                        <p:tgtEl>
                                          <p:spTgt spid="19"/>
                                        </p:tgtEl>
                                        <p:attrNameLst>
                                          <p:attrName>style.visibility</p:attrName>
                                        </p:attrNameLst>
                                      </p:cBhvr>
                                      <p:to>
                                        <p:strVal val="hidden"/>
                                      </p:to>
                                    </p:set>
                                  </p:childTnLst>
                                </p:cTn>
                              </p:par>
                              <p:par>
                                <p:cTn id="84" presetID="42" presetClass="path" presetSubtype="0" accel="50000" decel="50000" fill="hold" grpId="4" nodeType="withEffect">
                                  <p:stCondLst>
                                    <p:cond delay="500"/>
                                  </p:stCondLst>
                                  <p:childTnLst>
                                    <p:animMotion origin="layout" path="M 0.01996 0.00525 L 0.03541 0.04877 " pathEditMode="relative" rAng="0" ptsTypes="AA">
                                      <p:cBhvr>
                                        <p:cTn id="85" dur="500" fill="hold"/>
                                        <p:tgtEl>
                                          <p:spTgt spid="19"/>
                                        </p:tgtEl>
                                        <p:attrNameLst>
                                          <p:attrName>ppt_x</p:attrName>
                                          <p:attrName>ppt_y</p:attrName>
                                        </p:attrNameLst>
                                      </p:cBhvr>
                                      <p:rCtr x="764" y="2160"/>
                                    </p:animMotion>
                                  </p:childTnLst>
                                </p:cTn>
                              </p:par>
                              <p:par>
                                <p:cTn id="86" presetID="23" presetClass="entr" presetSubtype="16" fill="hold" grpId="1" nodeType="withEffect">
                                  <p:stCondLst>
                                    <p:cond delay="100"/>
                                  </p:stCondLst>
                                  <p:childTnLst>
                                    <p:set>
                                      <p:cBhvr>
                                        <p:cTn id="87" dur="1" fill="hold">
                                          <p:stCondLst>
                                            <p:cond delay="0"/>
                                          </p:stCondLst>
                                        </p:cTn>
                                        <p:tgtEl>
                                          <p:spTgt spid="20"/>
                                        </p:tgtEl>
                                        <p:attrNameLst>
                                          <p:attrName>style.visibility</p:attrName>
                                        </p:attrNameLst>
                                      </p:cBhvr>
                                      <p:to>
                                        <p:strVal val="visible"/>
                                      </p:to>
                                    </p:set>
                                    <p:anim calcmode="lin" valueType="num">
                                      <p:cBhvr>
                                        <p:cTn id="88" dur="400" fill="hold"/>
                                        <p:tgtEl>
                                          <p:spTgt spid="20"/>
                                        </p:tgtEl>
                                        <p:attrNameLst>
                                          <p:attrName>ppt_w</p:attrName>
                                        </p:attrNameLst>
                                      </p:cBhvr>
                                      <p:tavLst>
                                        <p:tav tm="0">
                                          <p:val>
                                            <p:fltVal val="0"/>
                                          </p:val>
                                        </p:tav>
                                        <p:tav tm="100000">
                                          <p:val>
                                            <p:strVal val="#ppt_w"/>
                                          </p:val>
                                        </p:tav>
                                      </p:tavLst>
                                    </p:anim>
                                    <p:anim calcmode="lin" valueType="num">
                                      <p:cBhvr>
                                        <p:cTn id="89" dur="400" fill="hold"/>
                                        <p:tgtEl>
                                          <p:spTgt spid="20"/>
                                        </p:tgtEl>
                                        <p:attrNameLst>
                                          <p:attrName>ppt_h</p:attrName>
                                        </p:attrNameLst>
                                      </p:cBhvr>
                                      <p:tavLst>
                                        <p:tav tm="0">
                                          <p:val>
                                            <p:fltVal val="0"/>
                                          </p:val>
                                        </p:tav>
                                        <p:tav tm="100000">
                                          <p:val>
                                            <p:strVal val="#ppt_h"/>
                                          </p:val>
                                        </p:tav>
                                      </p:tavLst>
                                    </p:anim>
                                  </p:childTnLst>
                                </p:cTn>
                              </p:par>
                              <p:par>
                                <p:cTn id="90" presetID="42" presetClass="path" presetSubtype="0" accel="50000" decel="50000" fill="hold" grpId="3" nodeType="withEffect">
                                  <p:stCondLst>
                                    <p:cond delay="100"/>
                                  </p:stCondLst>
                                  <p:childTnLst>
                                    <p:animMotion origin="layout" path="M -1.38889E-6 -4.81481E-6 L 0.00781 -0.03425 " pathEditMode="relative" rAng="0" ptsTypes="AA">
                                      <p:cBhvr>
                                        <p:cTn id="91" dur="400" fill="hold"/>
                                        <p:tgtEl>
                                          <p:spTgt spid="20"/>
                                        </p:tgtEl>
                                        <p:attrNameLst>
                                          <p:attrName>ppt_x</p:attrName>
                                          <p:attrName>ppt_y</p:attrName>
                                        </p:attrNameLst>
                                      </p:cBhvr>
                                      <p:rCtr x="382" y="-1728"/>
                                    </p:animMotion>
                                  </p:childTnLst>
                                </p:cTn>
                              </p:par>
                              <p:par>
                                <p:cTn id="92" presetID="8" presetClass="emph" presetSubtype="0" fill="hold" grpId="0" nodeType="withEffect">
                                  <p:stCondLst>
                                    <p:cond delay="100"/>
                                  </p:stCondLst>
                                  <p:childTnLst>
                                    <p:animRot by="2400000">
                                      <p:cBhvr>
                                        <p:cTn id="93" dur="1000" fill="hold"/>
                                        <p:tgtEl>
                                          <p:spTgt spid="20"/>
                                        </p:tgtEl>
                                        <p:attrNameLst>
                                          <p:attrName>r</p:attrName>
                                        </p:attrNameLst>
                                      </p:cBhvr>
                                    </p:animRot>
                                  </p:childTnLst>
                                </p:cTn>
                              </p:par>
                              <p:par>
                                <p:cTn id="94" presetID="23" presetClass="exit" presetSubtype="32" fill="hold" grpId="2" nodeType="withEffect">
                                  <p:stCondLst>
                                    <p:cond delay="500"/>
                                  </p:stCondLst>
                                  <p:childTnLst>
                                    <p:anim calcmode="lin" valueType="num">
                                      <p:cBhvr>
                                        <p:cTn id="95" dur="400"/>
                                        <p:tgtEl>
                                          <p:spTgt spid="20"/>
                                        </p:tgtEl>
                                        <p:attrNameLst>
                                          <p:attrName>ppt_w</p:attrName>
                                        </p:attrNameLst>
                                      </p:cBhvr>
                                      <p:tavLst>
                                        <p:tav tm="0">
                                          <p:val>
                                            <p:strVal val="ppt_w"/>
                                          </p:val>
                                        </p:tav>
                                        <p:tav tm="100000">
                                          <p:val>
                                            <p:fltVal val="0"/>
                                          </p:val>
                                        </p:tav>
                                      </p:tavLst>
                                    </p:anim>
                                    <p:anim calcmode="lin" valueType="num">
                                      <p:cBhvr>
                                        <p:cTn id="96" dur="400"/>
                                        <p:tgtEl>
                                          <p:spTgt spid="20"/>
                                        </p:tgtEl>
                                        <p:attrNameLst>
                                          <p:attrName>ppt_h</p:attrName>
                                        </p:attrNameLst>
                                      </p:cBhvr>
                                      <p:tavLst>
                                        <p:tav tm="0">
                                          <p:val>
                                            <p:strVal val="ppt_h"/>
                                          </p:val>
                                        </p:tav>
                                        <p:tav tm="100000">
                                          <p:val>
                                            <p:fltVal val="0"/>
                                          </p:val>
                                        </p:tav>
                                      </p:tavLst>
                                    </p:anim>
                                    <p:set>
                                      <p:cBhvr>
                                        <p:cTn id="97" dur="1" fill="hold">
                                          <p:stCondLst>
                                            <p:cond delay="399"/>
                                          </p:stCondLst>
                                        </p:cTn>
                                        <p:tgtEl>
                                          <p:spTgt spid="20"/>
                                        </p:tgtEl>
                                        <p:attrNameLst>
                                          <p:attrName>style.visibility</p:attrName>
                                        </p:attrNameLst>
                                      </p:cBhvr>
                                      <p:to>
                                        <p:strVal val="hidden"/>
                                      </p:to>
                                    </p:set>
                                  </p:childTnLst>
                                </p:cTn>
                              </p:par>
                              <p:par>
                                <p:cTn id="98" presetID="42" presetClass="path" presetSubtype="0" accel="50000" decel="50000" fill="hold" grpId="4" nodeType="withEffect">
                                  <p:stCondLst>
                                    <p:cond delay="500"/>
                                  </p:stCondLst>
                                  <p:childTnLst>
                                    <p:animMotion origin="layout" path="M 0.00781 -0.03425 L -0.04792 -0.02469 " pathEditMode="relative" rAng="0" ptsTypes="AA">
                                      <p:cBhvr>
                                        <p:cTn id="99" dur="400" fill="hold"/>
                                        <p:tgtEl>
                                          <p:spTgt spid="20"/>
                                        </p:tgtEl>
                                        <p:attrNameLst>
                                          <p:attrName>ppt_x</p:attrName>
                                          <p:attrName>ppt_y</p:attrName>
                                        </p:attrNameLst>
                                      </p:cBhvr>
                                      <p:rCtr x="-2795" y="463"/>
                                    </p:animMotion>
                                  </p:childTnLst>
                                </p:cTn>
                              </p:par>
                              <p:par>
                                <p:cTn id="100" presetID="23" presetClass="entr" presetSubtype="16" fill="hold" grpId="1" nodeType="withEffect">
                                  <p:stCondLst>
                                    <p:cond delay="0"/>
                                  </p:stCondLst>
                                  <p:childTnLst>
                                    <p:set>
                                      <p:cBhvr>
                                        <p:cTn id="101" dur="1" fill="hold">
                                          <p:stCondLst>
                                            <p:cond delay="0"/>
                                          </p:stCondLst>
                                        </p:cTn>
                                        <p:tgtEl>
                                          <p:spTgt spid="21"/>
                                        </p:tgtEl>
                                        <p:attrNameLst>
                                          <p:attrName>style.visibility</p:attrName>
                                        </p:attrNameLst>
                                      </p:cBhvr>
                                      <p:to>
                                        <p:strVal val="visible"/>
                                      </p:to>
                                    </p:set>
                                    <p:anim calcmode="lin" valueType="num">
                                      <p:cBhvr>
                                        <p:cTn id="102" dur="600" fill="hold"/>
                                        <p:tgtEl>
                                          <p:spTgt spid="21"/>
                                        </p:tgtEl>
                                        <p:attrNameLst>
                                          <p:attrName>ppt_w</p:attrName>
                                        </p:attrNameLst>
                                      </p:cBhvr>
                                      <p:tavLst>
                                        <p:tav tm="0">
                                          <p:val>
                                            <p:fltVal val="0"/>
                                          </p:val>
                                        </p:tav>
                                        <p:tav tm="100000">
                                          <p:val>
                                            <p:strVal val="#ppt_w"/>
                                          </p:val>
                                        </p:tav>
                                      </p:tavLst>
                                    </p:anim>
                                    <p:anim calcmode="lin" valueType="num">
                                      <p:cBhvr>
                                        <p:cTn id="103" dur="600" fill="hold"/>
                                        <p:tgtEl>
                                          <p:spTgt spid="21"/>
                                        </p:tgtEl>
                                        <p:attrNameLst>
                                          <p:attrName>ppt_h</p:attrName>
                                        </p:attrNameLst>
                                      </p:cBhvr>
                                      <p:tavLst>
                                        <p:tav tm="0">
                                          <p:val>
                                            <p:fltVal val="0"/>
                                          </p:val>
                                        </p:tav>
                                        <p:tav tm="100000">
                                          <p:val>
                                            <p:strVal val="#ppt_h"/>
                                          </p:val>
                                        </p:tav>
                                      </p:tavLst>
                                    </p:anim>
                                  </p:childTnLst>
                                </p:cTn>
                              </p:par>
                              <p:par>
                                <p:cTn id="104" presetID="42" presetClass="path" presetSubtype="0" accel="50000" decel="50000" fill="hold" grpId="3" nodeType="withEffect">
                                  <p:stCondLst>
                                    <p:cond delay="0"/>
                                  </p:stCondLst>
                                  <p:childTnLst>
                                    <p:animMotion origin="layout" path="M 2.22222E-6 4.93827E-6 L -0.02934 -0.00957 " pathEditMode="relative" rAng="0" ptsTypes="AA">
                                      <p:cBhvr>
                                        <p:cTn id="105" dur="600" fill="hold"/>
                                        <p:tgtEl>
                                          <p:spTgt spid="21"/>
                                        </p:tgtEl>
                                        <p:attrNameLst>
                                          <p:attrName>ppt_x</p:attrName>
                                          <p:attrName>ppt_y</p:attrName>
                                        </p:attrNameLst>
                                      </p:cBhvr>
                                      <p:rCtr x="-1476" y="-494"/>
                                    </p:animMotion>
                                  </p:childTnLst>
                                </p:cTn>
                              </p:par>
                              <p:par>
                                <p:cTn id="106" presetID="8" presetClass="emph" presetSubtype="0" fill="hold" grpId="0" nodeType="withEffect">
                                  <p:stCondLst>
                                    <p:cond delay="0"/>
                                  </p:stCondLst>
                                  <p:childTnLst>
                                    <p:animRot by="9600000">
                                      <p:cBhvr>
                                        <p:cTn id="107" dur="1000" fill="hold"/>
                                        <p:tgtEl>
                                          <p:spTgt spid="21"/>
                                        </p:tgtEl>
                                        <p:attrNameLst>
                                          <p:attrName>r</p:attrName>
                                        </p:attrNameLst>
                                      </p:cBhvr>
                                    </p:animRot>
                                  </p:childTnLst>
                                </p:cTn>
                              </p:par>
                              <p:par>
                                <p:cTn id="108" presetID="23" presetClass="exit" presetSubtype="32" fill="hold" grpId="2" nodeType="withEffect">
                                  <p:stCondLst>
                                    <p:cond delay="500"/>
                                  </p:stCondLst>
                                  <p:childTnLst>
                                    <p:anim calcmode="lin" valueType="num">
                                      <p:cBhvr>
                                        <p:cTn id="109" dur="600"/>
                                        <p:tgtEl>
                                          <p:spTgt spid="21"/>
                                        </p:tgtEl>
                                        <p:attrNameLst>
                                          <p:attrName>ppt_w</p:attrName>
                                        </p:attrNameLst>
                                      </p:cBhvr>
                                      <p:tavLst>
                                        <p:tav tm="0">
                                          <p:val>
                                            <p:strVal val="ppt_w"/>
                                          </p:val>
                                        </p:tav>
                                        <p:tav tm="100000">
                                          <p:val>
                                            <p:fltVal val="0"/>
                                          </p:val>
                                        </p:tav>
                                      </p:tavLst>
                                    </p:anim>
                                    <p:anim calcmode="lin" valueType="num">
                                      <p:cBhvr>
                                        <p:cTn id="110" dur="600"/>
                                        <p:tgtEl>
                                          <p:spTgt spid="21"/>
                                        </p:tgtEl>
                                        <p:attrNameLst>
                                          <p:attrName>ppt_h</p:attrName>
                                        </p:attrNameLst>
                                      </p:cBhvr>
                                      <p:tavLst>
                                        <p:tav tm="0">
                                          <p:val>
                                            <p:strVal val="ppt_h"/>
                                          </p:val>
                                        </p:tav>
                                        <p:tav tm="100000">
                                          <p:val>
                                            <p:fltVal val="0"/>
                                          </p:val>
                                        </p:tav>
                                      </p:tavLst>
                                    </p:anim>
                                    <p:set>
                                      <p:cBhvr>
                                        <p:cTn id="111" dur="1" fill="hold">
                                          <p:stCondLst>
                                            <p:cond delay="599"/>
                                          </p:stCondLst>
                                        </p:cTn>
                                        <p:tgtEl>
                                          <p:spTgt spid="21"/>
                                        </p:tgtEl>
                                        <p:attrNameLst>
                                          <p:attrName>style.visibility</p:attrName>
                                        </p:attrNameLst>
                                      </p:cBhvr>
                                      <p:to>
                                        <p:strVal val="hidden"/>
                                      </p:to>
                                    </p:set>
                                  </p:childTnLst>
                                </p:cTn>
                              </p:par>
                              <p:par>
                                <p:cTn id="112" presetID="42" presetClass="path" presetSubtype="0" accel="50000" decel="50000" fill="hold" grpId="4" nodeType="withEffect">
                                  <p:stCondLst>
                                    <p:cond delay="500"/>
                                  </p:stCondLst>
                                  <p:childTnLst>
                                    <p:animMotion origin="layout" path="M -0.02934 -0.00957 L -0.04896 -0.02717 " pathEditMode="relative" rAng="0" ptsTypes="AA">
                                      <p:cBhvr>
                                        <p:cTn id="113" dur="600" fill="hold"/>
                                        <p:tgtEl>
                                          <p:spTgt spid="21"/>
                                        </p:tgtEl>
                                        <p:attrNameLst>
                                          <p:attrName>ppt_x</p:attrName>
                                          <p:attrName>ppt_y</p:attrName>
                                        </p:attrNameLst>
                                      </p:cBhvr>
                                      <p:rCtr x="-990" y="-895"/>
                                    </p:animMotion>
                                  </p:childTnLst>
                                </p:cTn>
                              </p:par>
                              <p:par>
                                <p:cTn id="114" presetID="23" presetClass="entr" presetSubtype="16" fill="hold" grpId="1" nodeType="withEffect">
                                  <p:stCondLst>
                                    <p:cond delay="500"/>
                                  </p:stCondLst>
                                  <p:childTnLst>
                                    <p:set>
                                      <p:cBhvr>
                                        <p:cTn id="115" dur="1" fill="hold">
                                          <p:stCondLst>
                                            <p:cond delay="0"/>
                                          </p:stCondLst>
                                        </p:cTn>
                                        <p:tgtEl>
                                          <p:spTgt spid="22"/>
                                        </p:tgtEl>
                                        <p:attrNameLst>
                                          <p:attrName>style.visibility</p:attrName>
                                        </p:attrNameLst>
                                      </p:cBhvr>
                                      <p:to>
                                        <p:strVal val="visible"/>
                                      </p:to>
                                    </p:set>
                                    <p:anim calcmode="lin" valueType="num">
                                      <p:cBhvr>
                                        <p:cTn id="116" dur="500" fill="hold"/>
                                        <p:tgtEl>
                                          <p:spTgt spid="22"/>
                                        </p:tgtEl>
                                        <p:attrNameLst>
                                          <p:attrName>ppt_w</p:attrName>
                                        </p:attrNameLst>
                                      </p:cBhvr>
                                      <p:tavLst>
                                        <p:tav tm="0">
                                          <p:val>
                                            <p:fltVal val="0"/>
                                          </p:val>
                                        </p:tav>
                                        <p:tav tm="100000">
                                          <p:val>
                                            <p:strVal val="#ppt_w"/>
                                          </p:val>
                                        </p:tav>
                                      </p:tavLst>
                                    </p:anim>
                                    <p:anim calcmode="lin" valueType="num">
                                      <p:cBhvr>
                                        <p:cTn id="117" dur="500" fill="hold"/>
                                        <p:tgtEl>
                                          <p:spTgt spid="22"/>
                                        </p:tgtEl>
                                        <p:attrNameLst>
                                          <p:attrName>ppt_h</p:attrName>
                                        </p:attrNameLst>
                                      </p:cBhvr>
                                      <p:tavLst>
                                        <p:tav tm="0">
                                          <p:val>
                                            <p:fltVal val="0"/>
                                          </p:val>
                                        </p:tav>
                                        <p:tav tm="100000">
                                          <p:val>
                                            <p:strVal val="#ppt_h"/>
                                          </p:val>
                                        </p:tav>
                                      </p:tavLst>
                                    </p:anim>
                                  </p:childTnLst>
                                </p:cTn>
                              </p:par>
                              <p:par>
                                <p:cTn id="118" presetID="42" presetClass="path" presetSubtype="0" accel="50000" decel="50000" fill="hold" grpId="3" nodeType="withEffect">
                                  <p:stCondLst>
                                    <p:cond delay="500"/>
                                  </p:stCondLst>
                                  <p:childTnLst>
                                    <p:animMotion origin="layout" path="M 4.44444E-6 -4.69136E-6 L 0.0118 -0.03703 " pathEditMode="relative" rAng="0" ptsTypes="AA">
                                      <p:cBhvr>
                                        <p:cTn id="119" dur="500" fill="hold"/>
                                        <p:tgtEl>
                                          <p:spTgt spid="22"/>
                                        </p:tgtEl>
                                        <p:attrNameLst>
                                          <p:attrName>ppt_x</p:attrName>
                                          <p:attrName>ppt_y</p:attrName>
                                        </p:attrNameLst>
                                      </p:cBhvr>
                                      <p:rCtr x="590" y="-1852"/>
                                    </p:animMotion>
                                  </p:childTnLst>
                                </p:cTn>
                              </p:par>
                              <p:par>
                                <p:cTn id="120" presetID="8" presetClass="emph" presetSubtype="0" fill="hold" grpId="0" nodeType="withEffect">
                                  <p:stCondLst>
                                    <p:cond delay="500"/>
                                  </p:stCondLst>
                                  <p:childTnLst>
                                    <p:animRot by="9600000">
                                      <p:cBhvr>
                                        <p:cTn id="121" dur="1000" fill="hold"/>
                                        <p:tgtEl>
                                          <p:spTgt spid="22"/>
                                        </p:tgtEl>
                                        <p:attrNameLst>
                                          <p:attrName>r</p:attrName>
                                        </p:attrNameLst>
                                      </p:cBhvr>
                                    </p:animRot>
                                  </p:childTnLst>
                                </p:cTn>
                              </p:par>
                              <p:par>
                                <p:cTn id="122" presetID="23" presetClass="exit" presetSubtype="32" fill="hold" grpId="2" nodeType="withEffect">
                                  <p:stCondLst>
                                    <p:cond delay="1000"/>
                                  </p:stCondLst>
                                  <p:childTnLst>
                                    <p:anim calcmode="lin" valueType="num">
                                      <p:cBhvr>
                                        <p:cTn id="123" dur="500"/>
                                        <p:tgtEl>
                                          <p:spTgt spid="22"/>
                                        </p:tgtEl>
                                        <p:attrNameLst>
                                          <p:attrName>ppt_w</p:attrName>
                                        </p:attrNameLst>
                                      </p:cBhvr>
                                      <p:tavLst>
                                        <p:tav tm="0">
                                          <p:val>
                                            <p:strVal val="ppt_w"/>
                                          </p:val>
                                        </p:tav>
                                        <p:tav tm="100000">
                                          <p:val>
                                            <p:fltVal val="0"/>
                                          </p:val>
                                        </p:tav>
                                      </p:tavLst>
                                    </p:anim>
                                    <p:anim calcmode="lin" valueType="num">
                                      <p:cBhvr>
                                        <p:cTn id="124" dur="500"/>
                                        <p:tgtEl>
                                          <p:spTgt spid="22"/>
                                        </p:tgtEl>
                                        <p:attrNameLst>
                                          <p:attrName>ppt_h</p:attrName>
                                        </p:attrNameLst>
                                      </p:cBhvr>
                                      <p:tavLst>
                                        <p:tav tm="0">
                                          <p:val>
                                            <p:strVal val="ppt_h"/>
                                          </p:val>
                                        </p:tav>
                                        <p:tav tm="100000">
                                          <p:val>
                                            <p:fltVal val="0"/>
                                          </p:val>
                                        </p:tav>
                                      </p:tavLst>
                                    </p:anim>
                                    <p:set>
                                      <p:cBhvr>
                                        <p:cTn id="125" dur="1" fill="hold">
                                          <p:stCondLst>
                                            <p:cond delay="499"/>
                                          </p:stCondLst>
                                        </p:cTn>
                                        <p:tgtEl>
                                          <p:spTgt spid="22"/>
                                        </p:tgtEl>
                                        <p:attrNameLst>
                                          <p:attrName>style.visibility</p:attrName>
                                        </p:attrNameLst>
                                      </p:cBhvr>
                                      <p:to>
                                        <p:strVal val="hidden"/>
                                      </p:to>
                                    </p:set>
                                  </p:childTnLst>
                                </p:cTn>
                              </p:par>
                              <p:par>
                                <p:cTn id="126" presetID="42" presetClass="path" presetSubtype="0" accel="50000" decel="50000" fill="hold" grpId="4" nodeType="withEffect">
                                  <p:stCondLst>
                                    <p:cond delay="1000"/>
                                  </p:stCondLst>
                                  <p:childTnLst>
                                    <p:animMotion origin="layout" path="M 0.0118 -0.03703 L -0.04723 -0.05432 " pathEditMode="relative" rAng="0" ptsTypes="AA">
                                      <p:cBhvr>
                                        <p:cTn id="127" dur="500" fill="hold"/>
                                        <p:tgtEl>
                                          <p:spTgt spid="22"/>
                                        </p:tgtEl>
                                        <p:attrNameLst>
                                          <p:attrName>ppt_x</p:attrName>
                                          <p:attrName>ppt_y</p:attrName>
                                        </p:attrNameLst>
                                      </p:cBhvr>
                                      <p:rCtr x="-2951" y="-864"/>
                                    </p:animMotion>
                                  </p:childTnLst>
                                </p:cTn>
                              </p:par>
                              <p:par>
                                <p:cTn id="128" presetID="23" presetClass="entr" presetSubtype="16" fill="hold" grpId="1" nodeType="withEffect">
                                  <p:stCondLst>
                                    <p:cond delay="0"/>
                                  </p:stCondLst>
                                  <p:childTnLst>
                                    <p:set>
                                      <p:cBhvr>
                                        <p:cTn id="129" dur="1" fill="hold">
                                          <p:stCondLst>
                                            <p:cond delay="0"/>
                                          </p:stCondLst>
                                        </p:cTn>
                                        <p:tgtEl>
                                          <p:spTgt spid="23"/>
                                        </p:tgtEl>
                                        <p:attrNameLst>
                                          <p:attrName>style.visibility</p:attrName>
                                        </p:attrNameLst>
                                      </p:cBhvr>
                                      <p:to>
                                        <p:strVal val="visible"/>
                                      </p:to>
                                    </p:set>
                                    <p:anim calcmode="lin" valueType="num">
                                      <p:cBhvr>
                                        <p:cTn id="130" dur="500" fill="hold"/>
                                        <p:tgtEl>
                                          <p:spTgt spid="23"/>
                                        </p:tgtEl>
                                        <p:attrNameLst>
                                          <p:attrName>ppt_w</p:attrName>
                                        </p:attrNameLst>
                                      </p:cBhvr>
                                      <p:tavLst>
                                        <p:tav tm="0">
                                          <p:val>
                                            <p:fltVal val="0"/>
                                          </p:val>
                                        </p:tav>
                                        <p:tav tm="100000">
                                          <p:val>
                                            <p:strVal val="#ppt_w"/>
                                          </p:val>
                                        </p:tav>
                                      </p:tavLst>
                                    </p:anim>
                                    <p:anim calcmode="lin" valueType="num">
                                      <p:cBhvr>
                                        <p:cTn id="131" dur="500" fill="hold"/>
                                        <p:tgtEl>
                                          <p:spTgt spid="23"/>
                                        </p:tgtEl>
                                        <p:attrNameLst>
                                          <p:attrName>ppt_h</p:attrName>
                                        </p:attrNameLst>
                                      </p:cBhvr>
                                      <p:tavLst>
                                        <p:tav tm="0">
                                          <p:val>
                                            <p:fltVal val="0"/>
                                          </p:val>
                                        </p:tav>
                                        <p:tav tm="100000">
                                          <p:val>
                                            <p:strVal val="#ppt_h"/>
                                          </p:val>
                                        </p:tav>
                                      </p:tavLst>
                                    </p:anim>
                                  </p:childTnLst>
                                </p:cTn>
                              </p:par>
                              <p:par>
                                <p:cTn id="132" presetID="42" presetClass="path" presetSubtype="0" accel="50000" decel="50000" fill="hold" grpId="3" nodeType="withEffect">
                                  <p:stCondLst>
                                    <p:cond delay="0"/>
                                  </p:stCondLst>
                                  <p:childTnLst>
                                    <p:animMotion origin="layout" path="M 2.77778E-6 1.23457E-6 L 0.01406 -0.02068 " pathEditMode="relative" rAng="0" ptsTypes="AA">
                                      <p:cBhvr>
                                        <p:cTn id="133" dur="500" fill="hold"/>
                                        <p:tgtEl>
                                          <p:spTgt spid="23"/>
                                        </p:tgtEl>
                                        <p:attrNameLst>
                                          <p:attrName>ppt_x</p:attrName>
                                          <p:attrName>ppt_y</p:attrName>
                                        </p:attrNameLst>
                                      </p:cBhvr>
                                      <p:rCtr x="694" y="-1049"/>
                                    </p:animMotion>
                                  </p:childTnLst>
                                </p:cTn>
                              </p:par>
                              <p:par>
                                <p:cTn id="134" presetID="8" presetClass="emph" presetSubtype="0" fill="hold" grpId="0" nodeType="withEffect">
                                  <p:stCondLst>
                                    <p:cond delay="0"/>
                                  </p:stCondLst>
                                  <p:childTnLst>
                                    <p:animRot by="9600000">
                                      <p:cBhvr>
                                        <p:cTn id="135" dur="1000" fill="hold"/>
                                        <p:tgtEl>
                                          <p:spTgt spid="23"/>
                                        </p:tgtEl>
                                        <p:attrNameLst>
                                          <p:attrName>r</p:attrName>
                                        </p:attrNameLst>
                                      </p:cBhvr>
                                    </p:animRot>
                                  </p:childTnLst>
                                </p:cTn>
                              </p:par>
                              <p:par>
                                <p:cTn id="136" presetID="23" presetClass="exit" presetSubtype="32" fill="hold" grpId="2" nodeType="withEffect">
                                  <p:stCondLst>
                                    <p:cond delay="500"/>
                                  </p:stCondLst>
                                  <p:childTnLst>
                                    <p:anim calcmode="lin" valueType="num">
                                      <p:cBhvr>
                                        <p:cTn id="137" dur="500"/>
                                        <p:tgtEl>
                                          <p:spTgt spid="23"/>
                                        </p:tgtEl>
                                        <p:attrNameLst>
                                          <p:attrName>ppt_w</p:attrName>
                                        </p:attrNameLst>
                                      </p:cBhvr>
                                      <p:tavLst>
                                        <p:tav tm="0">
                                          <p:val>
                                            <p:strVal val="ppt_w"/>
                                          </p:val>
                                        </p:tav>
                                        <p:tav tm="100000">
                                          <p:val>
                                            <p:fltVal val="0"/>
                                          </p:val>
                                        </p:tav>
                                      </p:tavLst>
                                    </p:anim>
                                    <p:anim calcmode="lin" valueType="num">
                                      <p:cBhvr>
                                        <p:cTn id="138" dur="500"/>
                                        <p:tgtEl>
                                          <p:spTgt spid="23"/>
                                        </p:tgtEl>
                                        <p:attrNameLst>
                                          <p:attrName>ppt_h</p:attrName>
                                        </p:attrNameLst>
                                      </p:cBhvr>
                                      <p:tavLst>
                                        <p:tav tm="0">
                                          <p:val>
                                            <p:strVal val="ppt_h"/>
                                          </p:val>
                                        </p:tav>
                                        <p:tav tm="100000">
                                          <p:val>
                                            <p:fltVal val="0"/>
                                          </p:val>
                                        </p:tav>
                                      </p:tavLst>
                                    </p:anim>
                                    <p:set>
                                      <p:cBhvr>
                                        <p:cTn id="139" dur="1" fill="hold">
                                          <p:stCondLst>
                                            <p:cond delay="499"/>
                                          </p:stCondLst>
                                        </p:cTn>
                                        <p:tgtEl>
                                          <p:spTgt spid="23"/>
                                        </p:tgtEl>
                                        <p:attrNameLst>
                                          <p:attrName>style.visibility</p:attrName>
                                        </p:attrNameLst>
                                      </p:cBhvr>
                                      <p:to>
                                        <p:strVal val="hidden"/>
                                      </p:to>
                                    </p:set>
                                  </p:childTnLst>
                                </p:cTn>
                              </p:par>
                              <p:par>
                                <p:cTn id="140" presetID="42" presetClass="path" presetSubtype="0" accel="50000" decel="50000" fill="hold" grpId="4" nodeType="withEffect">
                                  <p:stCondLst>
                                    <p:cond delay="500"/>
                                  </p:stCondLst>
                                  <p:childTnLst>
                                    <p:animMotion origin="layout" path="M 0.01406 -0.02068 L -0.03768 -0.01574 " pathEditMode="relative" rAng="0" ptsTypes="AA">
                                      <p:cBhvr>
                                        <p:cTn id="141" dur="500" fill="hold"/>
                                        <p:tgtEl>
                                          <p:spTgt spid="23"/>
                                        </p:tgtEl>
                                        <p:attrNameLst>
                                          <p:attrName>ppt_x</p:attrName>
                                          <p:attrName>ppt_y</p:attrName>
                                        </p:attrNameLst>
                                      </p:cBhvr>
                                      <p:rCtr x="-2587" y="247"/>
                                    </p:animMotion>
                                  </p:childTnLst>
                                </p:cTn>
                              </p:par>
                              <p:par>
                                <p:cTn id="142" presetID="23" presetClass="entr" presetSubtype="16" fill="hold" grpId="1" nodeType="withEffect">
                                  <p:stCondLst>
                                    <p:cond delay="250"/>
                                  </p:stCondLst>
                                  <p:childTnLst>
                                    <p:set>
                                      <p:cBhvr>
                                        <p:cTn id="143" dur="1" fill="hold">
                                          <p:stCondLst>
                                            <p:cond delay="0"/>
                                          </p:stCondLst>
                                        </p:cTn>
                                        <p:tgtEl>
                                          <p:spTgt spid="24"/>
                                        </p:tgtEl>
                                        <p:attrNameLst>
                                          <p:attrName>style.visibility</p:attrName>
                                        </p:attrNameLst>
                                      </p:cBhvr>
                                      <p:to>
                                        <p:strVal val="visible"/>
                                      </p:to>
                                    </p:set>
                                    <p:anim calcmode="lin" valueType="num">
                                      <p:cBhvr>
                                        <p:cTn id="144" dur="500" fill="hold"/>
                                        <p:tgtEl>
                                          <p:spTgt spid="24"/>
                                        </p:tgtEl>
                                        <p:attrNameLst>
                                          <p:attrName>ppt_w</p:attrName>
                                        </p:attrNameLst>
                                      </p:cBhvr>
                                      <p:tavLst>
                                        <p:tav tm="0">
                                          <p:val>
                                            <p:fltVal val="0"/>
                                          </p:val>
                                        </p:tav>
                                        <p:tav tm="100000">
                                          <p:val>
                                            <p:strVal val="#ppt_w"/>
                                          </p:val>
                                        </p:tav>
                                      </p:tavLst>
                                    </p:anim>
                                    <p:anim calcmode="lin" valueType="num">
                                      <p:cBhvr>
                                        <p:cTn id="145" dur="500" fill="hold"/>
                                        <p:tgtEl>
                                          <p:spTgt spid="24"/>
                                        </p:tgtEl>
                                        <p:attrNameLst>
                                          <p:attrName>ppt_h</p:attrName>
                                        </p:attrNameLst>
                                      </p:cBhvr>
                                      <p:tavLst>
                                        <p:tav tm="0">
                                          <p:val>
                                            <p:fltVal val="0"/>
                                          </p:val>
                                        </p:tav>
                                        <p:tav tm="100000">
                                          <p:val>
                                            <p:strVal val="#ppt_h"/>
                                          </p:val>
                                        </p:tav>
                                      </p:tavLst>
                                    </p:anim>
                                  </p:childTnLst>
                                </p:cTn>
                              </p:par>
                              <p:par>
                                <p:cTn id="146" presetID="42" presetClass="path" presetSubtype="0" accel="50000" decel="50000" fill="hold" grpId="3" nodeType="withEffect">
                                  <p:stCondLst>
                                    <p:cond delay="250"/>
                                  </p:stCondLst>
                                  <p:childTnLst>
                                    <p:animMotion origin="layout" path="M -2.77778E-6 -1.60494E-6 L -0.02604 -0.00463 " pathEditMode="relative" rAng="0" ptsTypes="AA">
                                      <p:cBhvr>
                                        <p:cTn id="147" dur="500" fill="hold"/>
                                        <p:tgtEl>
                                          <p:spTgt spid="24"/>
                                        </p:tgtEl>
                                        <p:attrNameLst>
                                          <p:attrName>ppt_x</p:attrName>
                                          <p:attrName>ppt_y</p:attrName>
                                        </p:attrNameLst>
                                      </p:cBhvr>
                                      <p:rCtr x="-1302" y="-247"/>
                                    </p:animMotion>
                                  </p:childTnLst>
                                </p:cTn>
                              </p:par>
                              <p:par>
                                <p:cTn id="148" presetID="8" presetClass="emph" presetSubtype="0" fill="hold" grpId="0" nodeType="withEffect">
                                  <p:stCondLst>
                                    <p:cond delay="250"/>
                                  </p:stCondLst>
                                  <p:childTnLst>
                                    <p:animRot by="9600000">
                                      <p:cBhvr>
                                        <p:cTn id="149" dur="1000" fill="hold"/>
                                        <p:tgtEl>
                                          <p:spTgt spid="24"/>
                                        </p:tgtEl>
                                        <p:attrNameLst>
                                          <p:attrName>r</p:attrName>
                                        </p:attrNameLst>
                                      </p:cBhvr>
                                    </p:animRot>
                                  </p:childTnLst>
                                </p:cTn>
                              </p:par>
                              <p:par>
                                <p:cTn id="150" presetID="23" presetClass="exit" presetSubtype="32" fill="hold" grpId="2" nodeType="withEffect">
                                  <p:stCondLst>
                                    <p:cond delay="750"/>
                                  </p:stCondLst>
                                  <p:childTnLst>
                                    <p:anim calcmode="lin" valueType="num">
                                      <p:cBhvr>
                                        <p:cTn id="151" dur="500"/>
                                        <p:tgtEl>
                                          <p:spTgt spid="24"/>
                                        </p:tgtEl>
                                        <p:attrNameLst>
                                          <p:attrName>ppt_w</p:attrName>
                                        </p:attrNameLst>
                                      </p:cBhvr>
                                      <p:tavLst>
                                        <p:tav tm="0">
                                          <p:val>
                                            <p:strVal val="ppt_w"/>
                                          </p:val>
                                        </p:tav>
                                        <p:tav tm="100000">
                                          <p:val>
                                            <p:fltVal val="0"/>
                                          </p:val>
                                        </p:tav>
                                      </p:tavLst>
                                    </p:anim>
                                    <p:anim calcmode="lin" valueType="num">
                                      <p:cBhvr>
                                        <p:cTn id="152" dur="500"/>
                                        <p:tgtEl>
                                          <p:spTgt spid="24"/>
                                        </p:tgtEl>
                                        <p:attrNameLst>
                                          <p:attrName>ppt_h</p:attrName>
                                        </p:attrNameLst>
                                      </p:cBhvr>
                                      <p:tavLst>
                                        <p:tav tm="0">
                                          <p:val>
                                            <p:strVal val="ppt_h"/>
                                          </p:val>
                                        </p:tav>
                                        <p:tav tm="100000">
                                          <p:val>
                                            <p:fltVal val="0"/>
                                          </p:val>
                                        </p:tav>
                                      </p:tavLst>
                                    </p:anim>
                                    <p:set>
                                      <p:cBhvr>
                                        <p:cTn id="153" dur="1" fill="hold">
                                          <p:stCondLst>
                                            <p:cond delay="499"/>
                                          </p:stCondLst>
                                        </p:cTn>
                                        <p:tgtEl>
                                          <p:spTgt spid="24"/>
                                        </p:tgtEl>
                                        <p:attrNameLst>
                                          <p:attrName>style.visibility</p:attrName>
                                        </p:attrNameLst>
                                      </p:cBhvr>
                                      <p:to>
                                        <p:strVal val="hidden"/>
                                      </p:to>
                                    </p:set>
                                  </p:childTnLst>
                                </p:cTn>
                              </p:par>
                              <p:par>
                                <p:cTn id="154" presetID="42" presetClass="path" presetSubtype="0" accel="50000" decel="50000" fill="hold" grpId="4" nodeType="withEffect">
                                  <p:stCondLst>
                                    <p:cond delay="750"/>
                                  </p:stCondLst>
                                  <p:childTnLst>
                                    <p:animMotion origin="layout" path="M -0.02604 -0.00463 L -0.05555 0.03025 " pathEditMode="relative" rAng="0" ptsTypes="AA">
                                      <p:cBhvr>
                                        <p:cTn id="155" dur="500" fill="hold"/>
                                        <p:tgtEl>
                                          <p:spTgt spid="24"/>
                                        </p:tgtEl>
                                        <p:attrNameLst>
                                          <p:attrName>ppt_x</p:attrName>
                                          <p:attrName>ppt_y</p:attrName>
                                        </p:attrNameLst>
                                      </p:cBhvr>
                                      <p:rCtr x="-1476" y="1728"/>
                                    </p:animMotion>
                                  </p:childTnLst>
                                </p:cTn>
                              </p:par>
                              <p:par>
                                <p:cTn id="156" presetID="23" presetClass="entr" presetSubtype="16" fill="hold" grpId="1" nodeType="withEffect">
                                  <p:stCondLst>
                                    <p:cond delay="400"/>
                                  </p:stCondLst>
                                  <p:childTnLst>
                                    <p:set>
                                      <p:cBhvr>
                                        <p:cTn id="157" dur="1" fill="hold">
                                          <p:stCondLst>
                                            <p:cond delay="0"/>
                                          </p:stCondLst>
                                        </p:cTn>
                                        <p:tgtEl>
                                          <p:spTgt spid="25"/>
                                        </p:tgtEl>
                                        <p:attrNameLst>
                                          <p:attrName>style.visibility</p:attrName>
                                        </p:attrNameLst>
                                      </p:cBhvr>
                                      <p:to>
                                        <p:strVal val="visible"/>
                                      </p:to>
                                    </p:set>
                                    <p:anim calcmode="lin" valueType="num">
                                      <p:cBhvr>
                                        <p:cTn id="158" dur="500" fill="hold"/>
                                        <p:tgtEl>
                                          <p:spTgt spid="25"/>
                                        </p:tgtEl>
                                        <p:attrNameLst>
                                          <p:attrName>ppt_w</p:attrName>
                                        </p:attrNameLst>
                                      </p:cBhvr>
                                      <p:tavLst>
                                        <p:tav tm="0">
                                          <p:val>
                                            <p:fltVal val="0"/>
                                          </p:val>
                                        </p:tav>
                                        <p:tav tm="100000">
                                          <p:val>
                                            <p:strVal val="#ppt_w"/>
                                          </p:val>
                                        </p:tav>
                                      </p:tavLst>
                                    </p:anim>
                                    <p:anim calcmode="lin" valueType="num">
                                      <p:cBhvr>
                                        <p:cTn id="159" dur="500" fill="hold"/>
                                        <p:tgtEl>
                                          <p:spTgt spid="25"/>
                                        </p:tgtEl>
                                        <p:attrNameLst>
                                          <p:attrName>ppt_h</p:attrName>
                                        </p:attrNameLst>
                                      </p:cBhvr>
                                      <p:tavLst>
                                        <p:tav tm="0">
                                          <p:val>
                                            <p:fltVal val="0"/>
                                          </p:val>
                                        </p:tav>
                                        <p:tav tm="100000">
                                          <p:val>
                                            <p:strVal val="#ppt_h"/>
                                          </p:val>
                                        </p:tav>
                                      </p:tavLst>
                                    </p:anim>
                                  </p:childTnLst>
                                </p:cTn>
                              </p:par>
                              <p:par>
                                <p:cTn id="160" presetID="42" presetClass="path" presetSubtype="0" accel="50000" decel="50000" fill="hold" grpId="3" nodeType="withEffect">
                                  <p:stCondLst>
                                    <p:cond delay="400"/>
                                  </p:stCondLst>
                                  <p:childTnLst>
                                    <p:animMotion origin="layout" path="M 3.61111E-6 6.17284E-7 L -0.01268 0.00772 " pathEditMode="relative" rAng="0" ptsTypes="AA">
                                      <p:cBhvr>
                                        <p:cTn id="161" dur="500" fill="hold"/>
                                        <p:tgtEl>
                                          <p:spTgt spid="25"/>
                                        </p:tgtEl>
                                        <p:attrNameLst>
                                          <p:attrName>ppt_x</p:attrName>
                                          <p:attrName>ppt_y</p:attrName>
                                        </p:attrNameLst>
                                      </p:cBhvr>
                                      <p:rCtr x="-642" y="370"/>
                                    </p:animMotion>
                                  </p:childTnLst>
                                </p:cTn>
                              </p:par>
                              <p:par>
                                <p:cTn id="162" presetID="8" presetClass="emph" presetSubtype="0" fill="hold" grpId="0" nodeType="withEffect">
                                  <p:stCondLst>
                                    <p:cond delay="400"/>
                                  </p:stCondLst>
                                  <p:childTnLst>
                                    <p:animRot by="9600000">
                                      <p:cBhvr>
                                        <p:cTn id="163" dur="1000" fill="hold"/>
                                        <p:tgtEl>
                                          <p:spTgt spid="25"/>
                                        </p:tgtEl>
                                        <p:attrNameLst>
                                          <p:attrName>r</p:attrName>
                                        </p:attrNameLst>
                                      </p:cBhvr>
                                    </p:animRot>
                                  </p:childTnLst>
                                </p:cTn>
                              </p:par>
                              <p:par>
                                <p:cTn id="164" presetID="23" presetClass="exit" presetSubtype="32" fill="hold" grpId="2" nodeType="withEffect">
                                  <p:stCondLst>
                                    <p:cond delay="900"/>
                                  </p:stCondLst>
                                  <p:childTnLst>
                                    <p:anim calcmode="lin" valueType="num">
                                      <p:cBhvr>
                                        <p:cTn id="165" dur="500"/>
                                        <p:tgtEl>
                                          <p:spTgt spid="25"/>
                                        </p:tgtEl>
                                        <p:attrNameLst>
                                          <p:attrName>ppt_w</p:attrName>
                                        </p:attrNameLst>
                                      </p:cBhvr>
                                      <p:tavLst>
                                        <p:tav tm="0">
                                          <p:val>
                                            <p:strVal val="ppt_w"/>
                                          </p:val>
                                        </p:tav>
                                        <p:tav tm="100000">
                                          <p:val>
                                            <p:fltVal val="0"/>
                                          </p:val>
                                        </p:tav>
                                      </p:tavLst>
                                    </p:anim>
                                    <p:anim calcmode="lin" valueType="num">
                                      <p:cBhvr>
                                        <p:cTn id="166" dur="500"/>
                                        <p:tgtEl>
                                          <p:spTgt spid="25"/>
                                        </p:tgtEl>
                                        <p:attrNameLst>
                                          <p:attrName>ppt_h</p:attrName>
                                        </p:attrNameLst>
                                      </p:cBhvr>
                                      <p:tavLst>
                                        <p:tav tm="0">
                                          <p:val>
                                            <p:strVal val="ppt_h"/>
                                          </p:val>
                                        </p:tav>
                                        <p:tav tm="100000">
                                          <p:val>
                                            <p:fltVal val="0"/>
                                          </p:val>
                                        </p:tav>
                                      </p:tavLst>
                                    </p:anim>
                                    <p:set>
                                      <p:cBhvr>
                                        <p:cTn id="167" dur="1" fill="hold">
                                          <p:stCondLst>
                                            <p:cond delay="499"/>
                                          </p:stCondLst>
                                        </p:cTn>
                                        <p:tgtEl>
                                          <p:spTgt spid="25"/>
                                        </p:tgtEl>
                                        <p:attrNameLst>
                                          <p:attrName>style.visibility</p:attrName>
                                        </p:attrNameLst>
                                      </p:cBhvr>
                                      <p:to>
                                        <p:strVal val="hidden"/>
                                      </p:to>
                                    </p:set>
                                  </p:childTnLst>
                                </p:cTn>
                              </p:par>
                              <p:par>
                                <p:cTn id="168" presetID="42" presetClass="path" presetSubtype="0" accel="50000" decel="50000" fill="hold" grpId="4" nodeType="withEffect">
                                  <p:stCondLst>
                                    <p:cond delay="900"/>
                                  </p:stCondLst>
                                  <p:childTnLst>
                                    <p:animMotion origin="layout" path="M -0.01268 0.00772 L -0.03056 -0.00556 " pathEditMode="relative" rAng="0" ptsTypes="AA">
                                      <p:cBhvr>
                                        <p:cTn id="169" dur="500" fill="hold"/>
                                        <p:tgtEl>
                                          <p:spTgt spid="25"/>
                                        </p:tgtEl>
                                        <p:attrNameLst>
                                          <p:attrName>ppt_x</p:attrName>
                                          <p:attrName>ppt_y</p:attrName>
                                        </p:attrNameLst>
                                      </p:cBhvr>
                                      <p:rCtr x="-903" y="-679"/>
                                    </p:animMotion>
                                  </p:childTnLst>
                                </p:cTn>
                              </p:par>
                              <p:par>
                                <p:cTn id="170" presetID="23" presetClass="entr" presetSubtype="16" fill="hold" grpId="1" nodeType="withEffect">
                                  <p:stCondLst>
                                    <p:cond delay="500"/>
                                  </p:stCondLst>
                                  <p:childTnLst>
                                    <p:set>
                                      <p:cBhvr>
                                        <p:cTn id="171" dur="1" fill="hold">
                                          <p:stCondLst>
                                            <p:cond delay="0"/>
                                          </p:stCondLst>
                                        </p:cTn>
                                        <p:tgtEl>
                                          <p:spTgt spid="26"/>
                                        </p:tgtEl>
                                        <p:attrNameLst>
                                          <p:attrName>style.visibility</p:attrName>
                                        </p:attrNameLst>
                                      </p:cBhvr>
                                      <p:to>
                                        <p:strVal val="visible"/>
                                      </p:to>
                                    </p:set>
                                    <p:anim calcmode="lin" valueType="num">
                                      <p:cBhvr>
                                        <p:cTn id="172" dur="500" fill="hold"/>
                                        <p:tgtEl>
                                          <p:spTgt spid="26"/>
                                        </p:tgtEl>
                                        <p:attrNameLst>
                                          <p:attrName>ppt_w</p:attrName>
                                        </p:attrNameLst>
                                      </p:cBhvr>
                                      <p:tavLst>
                                        <p:tav tm="0">
                                          <p:val>
                                            <p:fltVal val="0"/>
                                          </p:val>
                                        </p:tav>
                                        <p:tav tm="100000">
                                          <p:val>
                                            <p:strVal val="#ppt_w"/>
                                          </p:val>
                                        </p:tav>
                                      </p:tavLst>
                                    </p:anim>
                                    <p:anim calcmode="lin" valueType="num">
                                      <p:cBhvr>
                                        <p:cTn id="173" dur="500" fill="hold"/>
                                        <p:tgtEl>
                                          <p:spTgt spid="26"/>
                                        </p:tgtEl>
                                        <p:attrNameLst>
                                          <p:attrName>ppt_h</p:attrName>
                                        </p:attrNameLst>
                                      </p:cBhvr>
                                      <p:tavLst>
                                        <p:tav tm="0">
                                          <p:val>
                                            <p:fltVal val="0"/>
                                          </p:val>
                                        </p:tav>
                                        <p:tav tm="100000">
                                          <p:val>
                                            <p:strVal val="#ppt_h"/>
                                          </p:val>
                                        </p:tav>
                                      </p:tavLst>
                                    </p:anim>
                                  </p:childTnLst>
                                </p:cTn>
                              </p:par>
                              <p:par>
                                <p:cTn id="174" presetID="42" presetClass="path" presetSubtype="0" accel="50000" decel="50000" fill="hold" grpId="3" nodeType="withEffect">
                                  <p:stCondLst>
                                    <p:cond delay="500"/>
                                  </p:stCondLst>
                                  <p:childTnLst>
                                    <p:animMotion origin="layout" path="M 2.22222E-6 -1.23457E-7 L -0.02136 -0.02562 " pathEditMode="relative" rAng="0" ptsTypes="AA">
                                      <p:cBhvr>
                                        <p:cTn id="175" dur="500" fill="hold"/>
                                        <p:tgtEl>
                                          <p:spTgt spid="26"/>
                                        </p:tgtEl>
                                        <p:attrNameLst>
                                          <p:attrName>ppt_x</p:attrName>
                                          <p:attrName>ppt_y</p:attrName>
                                        </p:attrNameLst>
                                      </p:cBhvr>
                                      <p:rCtr x="-1076" y="-1296"/>
                                    </p:animMotion>
                                  </p:childTnLst>
                                </p:cTn>
                              </p:par>
                              <p:par>
                                <p:cTn id="176" presetID="8" presetClass="emph" presetSubtype="0" fill="hold" grpId="0" nodeType="withEffect">
                                  <p:stCondLst>
                                    <p:cond delay="500"/>
                                  </p:stCondLst>
                                  <p:childTnLst>
                                    <p:animRot by="9600000">
                                      <p:cBhvr>
                                        <p:cTn id="177" dur="1000" fill="hold"/>
                                        <p:tgtEl>
                                          <p:spTgt spid="26"/>
                                        </p:tgtEl>
                                        <p:attrNameLst>
                                          <p:attrName>r</p:attrName>
                                        </p:attrNameLst>
                                      </p:cBhvr>
                                    </p:animRot>
                                  </p:childTnLst>
                                </p:cTn>
                              </p:par>
                              <p:par>
                                <p:cTn id="178" presetID="23" presetClass="exit" presetSubtype="32" fill="hold" grpId="2" nodeType="withEffect">
                                  <p:stCondLst>
                                    <p:cond delay="1000"/>
                                  </p:stCondLst>
                                  <p:childTnLst>
                                    <p:anim calcmode="lin" valueType="num">
                                      <p:cBhvr>
                                        <p:cTn id="179" dur="500"/>
                                        <p:tgtEl>
                                          <p:spTgt spid="26"/>
                                        </p:tgtEl>
                                        <p:attrNameLst>
                                          <p:attrName>ppt_w</p:attrName>
                                        </p:attrNameLst>
                                      </p:cBhvr>
                                      <p:tavLst>
                                        <p:tav tm="0">
                                          <p:val>
                                            <p:strVal val="ppt_w"/>
                                          </p:val>
                                        </p:tav>
                                        <p:tav tm="100000">
                                          <p:val>
                                            <p:fltVal val="0"/>
                                          </p:val>
                                        </p:tav>
                                      </p:tavLst>
                                    </p:anim>
                                    <p:anim calcmode="lin" valueType="num">
                                      <p:cBhvr>
                                        <p:cTn id="180" dur="500"/>
                                        <p:tgtEl>
                                          <p:spTgt spid="26"/>
                                        </p:tgtEl>
                                        <p:attrNameLst>
                                          <p:attrName>ppt_h</p:attrName>
                                        </p:attrNameLst>
                                      </p:cBhvr>
                                      <p:tavLst>
                                        <p:tav tm="0">
                                          <p:val>
                                            <p:strVal val="ppt_h"/>
                                          </p:val>
                                        </p:tav>
                                        <p:tav tm="100000">
                                          <p:val>
                                            <p:fltVal val="0"/>
                                          </p:val>
                                        </p:tav>
                                      </p:tavLst>
                                    </p:anim>
                                    <p:set>
                                      <p:cBhvr>
                                        <p:cTn id="181" dur="1" fill="hold">
                                          <p:stCondLst>
                                            <p:cond delay="499"/>
                                          </p:stCondLst>
                                        </p:cTn>
                                        <p:tgtEl>
                                          <p:spTgt spid="26"/>
                                        </p:tgtEl>
                                        <p:attrNameLst>
                                          <p:attrName>style.visibility</p:attrName>
                                        </p:attrNameLst>
                                      </p:cBhvr>
                                      <p:to>
                                        <p:strVal val="hidden"/>
                                      </p:to>
                                    </p:set>
                                  </p:childTnLst>
                                </p:cTn>
                              </p:par>
                              <p:par>
                                <p:cTn id="182" presetID="42" presetClass="path" presetSubtype="0" accel="50000" decel="50000" fill="hold" grpId="4" nodeType="withEffect">
                                  <p:stCondLst>
                                    <p:cond delay="1000"/>
                                  </p:stCondLst>
                                  <p:childTnLst>
                                    <p:animMotion origin="layout" path="M -0.02136 -0.02562 L -0.02257 0.02284 " pathEditMode="relative" rAng="0" ptsTypes="AA">
                                      <p:cBhvr>
                                        <p:cTn id="183" dur="500" fill="hold"/>
                                        <p:tgtEl>
                                          <p:spTgt spid="26"/>
                                        </p:tgtEl>
                                        <p:attrNameLst>
                                          <p:attrName>ppt_x</p:attrName>
                                          <p:attrName>ppt_y</p:attrName>
                                        </p:attrNameLst>
                                      </p:cBhvr>
                                      <p:rCtr x="-69" y="2407"/>
                                    </p:animMotion>
                                  </p:childTnLst>
                                </p:cTn>
                              </p:par>
                              <p:par>
                                <p:cTn id="184" presetID="23" presetClass="entr" presetSubtype="16" fill="hold" grpId="1" nodeType="withEffect">
                                  <p:stCondLst>
                                    <p:cond delay="0"/>
                                  </p:stCondLst>
                                  <p:childTnLst>
                                    <p:set>
                                      <p:cBhvr>
                                        <p:cTn id="185" dur="1" fill="hold">
                                          <p:stCondLst>
                                            <p:cond delay="0"/>
                                          </p:stCondLst>
                                        </p:cTn>
                                        <p:tgtEl>
                                          <p:spTgt spid="27"/>
                                        </p:tgtEl>
                                        <p:attrNameLst>
                                          <p:attrName>style.visibility</p:attrName>
                                        </p:attrNameLst>
                                      </p:cBhvr>
                                      <p:to>
                                        <p:strVal val="visible"/>
                                      </p:to>
                                    </p:set>
                                    <p:anim calcmode="lin" valueType="num">
                                      <p:cBhvr>
                                        <p:cTn id="186" dur="500" fill="hold"/>
                                        <p:tgtEl>
                                          <p:spTgt spid="27"/>
                                        </p:tgtEl>
                                        <p:attrNameLst>
                                          <p:attrName>ppt_w</p:attrName>
                                        </p:attrNameLst>
                                      </p:cBhvr>
                                      <p:tavLst>
                                        <p:tav tm="0">
                                          <p:val>
                                            <p:fltVal val="0"/>
                                          </p:val>
                                        </p:tav>
                                        <p:tav tm="100000">
                                          <p:val>
                                            <p:strVal val="#ppt_w"/>
                                          </p:val>
                                        </p:tav>
                                      </p:tavLst>
                                    </p:anim>
                                    <p:anim calcmode="lin" valueType="num">
                                      <p:cBhvr>
                                        <p:cTn id="187" dur="500" fill="hold"/>
                                        <p:tgtEl>
                                          <p:spTgt spid="27"/>
                                        </p:tgtEl>
                                        <p:attrNameLst>
                                          <p:attrName>ppt_h</p:attrName>
                                        </p:attrNameLst>
                                      </p:cBhvr>
                                      <p:tavLst>
                                        <p:tav tm="0">
                                          <p:val>
                                            <p:fltVal val="0"/>
                                          </p:val>
                                        </p:tav>
                                        <p:tav tm="100000">
                                          <p:val>
                                            <p:strVal val="#ppt_h"/>
                                          </p:val>
                                        </p:tav>
                                      </p:tavLst>
                                    </p:anim>
                                  </p:childTnLst>
                                </p:cTn>
                              </p:par>
                              <p:par>
                                <p:cTn id="188" presetID="42" presetClass="path" presetSubtype="0" accel="50000" decel="50000" fill="hold" grpId="3" nodeType="withEffect">
                                  <p:stCondLst>
                                    <p:cond delay="0"/>
                                  </p:stCondLst>
                                  <p:childTnLst>
                                    <p:animMotion origin="layout" path="M -1.38889E-6 -4.44444E-6 L 0.00382 -0.03148 " pathEditMode="relative" rAng="0" ptsTypes="AA">
                                      <p:cBhvr>
                                        <p:cTn id="189" dur="500" fill="hold"/>
                                        <p:tgtEl>
                                          <p:spTgt spid="27"/>
                                        </p:tgtEl>
                                        <p:attrNameLst>
                                          <p:attrName>ppt_x</p:attrName>
                                          <p:attrName>ppt_y</p:attrName>
                                        </p:attrNameLst>
                                      </p:cBhvr>
                                      <p:rCtr x="191" y="-1574"/>
                                    </p:animMotion>
                                  </p:childTnLst>
                                </p:cTn>
                              </p:par>
                              <p:par>
                                <p:cTn id="190" presetID="8" presetClass="emph" presetSubtype="0" fill="hold" grpId="0" nodeType="withEffect">
                                  <p:stCondLst>
                                    <p:cond delay="0"/>
                                  </p:stCondLst>
                                  <p:childTnLst>
                                    <p:animRot by="9600000">
                                      <p:cBhvr>
                                        <p:cTn id="191" dur="1000" fill="hold"/>
                                        <p:tgtEl>
                                          <p:spTgt spid="27"/>
                                        </p:tgtEl>
                                        <p:attrNameLst>
                                          <p:attrName>r</p:attrName>
                                        </p:attrNameLst>
                                      </p:cBhvr>
                                    </p:animRot>
                                  </p:childTnLst>
                                </p:cTn>
                              </p:par>
                              <p:par>
                                <p:cTn id="192" presetID="23" presetClass="exit" presetSubtype="32" fill="hold" grpId="2" nodeType="withEffect">
                                  <p:stCondLst>
                                    <p:cond delay="500"/>
                                  </p:stCondLst>
                                  <p:childTnLst>
                                    <p:anim calcmode="lin" valueType="num">
                                      <p:cBhvr>
                                        <p:cTn id="193" dur="500"/>
                                        <p:tgtEl>
                                          <p:spTgt spid="27"/>
                                        </p:tgtEl>
                                        <p:attrNameLst>
                                          <p:attrName>ppt_w</p:attrName>
                                        </p:attrNameLst>
                                      </p:cBhvr>
                                      <p:tavLst>
                                        <p:tav tm="0">
                                          <p:val>
                                            <p:strVal val="ppt_w"/>
                                          </p:val>
                                        </p:tav>
                                        <p:tav tm="100000">
                                          <p:val>
                                            <p:fltVal val="0"/>
                                          </p:val>
                                        </p:tav>
                                      </p:tavLst>
                                    </p:anim>
                                    <p:anim calcmode="lin" valueType="num">
                                      <p:cBhvr>
                                        <p:cTn id="194" dur="500"/>
                                        <p:tgtEl>
                                          <p:spTgt spid="27"/>
                                        </p:tgtEl>
                                        <p:attrNameLst>
                                          <p:attrName>ppt_h</p:attrName>
                                        </p:attrNameLst>
                                      </p:cBhvr>
                                      <p:tavLst>
                                        <p:tav tm="0">
                                          <p:val>
                                            <p:strVal val="ppt_h"/>
                                          </p:val>
                                        </p:tav>
                                        <p:tav tm="100000">
                                          <p:val>
                                            <p:fltVal val="0"/>
                                          </p:val>
                                        </p:tav>
                                      </p:tavLst>
                                    </p:anim>
                                    <p:set>
                                      <p:cBhvr>
                                        <p:cTn id="195" dur="1" fill="hold">
                                          <p:stCondLst>
                                            <p:cond delay="499"/>
                                          </p:stCondLst>
                                        </p:cTn>
                                        <p:tgtEl>
                                          <p:spTgt spid="27"/>
                                        </p:tgtEl>
                                        <p:attrNameLst>
                                          <p:attrName>style.visibility</p:attrName>
                                        </p:attrNameLst>
                                      </p:cBhvr>
                                      <p:to>
                                        <p:strVal val="hidden"/>
                                      </p:to>
                                    </p:set>
                                  </p:childTnLst>
                                </p:cTn>
                              </p:par>
                              <p:par>
                                <p:cTn id="196" presetID="42" presetClass="path" presetSubtype="0" accel="50000" decel="50000" fill="hold" grpId="4" nodeType="withEffect">
                                  <p:stCondLst>
                                    <p:cond delay="500"/>
                                  </p:stCondLst>
                                  <p:childTnLst>
                                    <p:animMotion origin="layout" path="M 0.00382 -0.03148 L 0.03941 -0.05277 " pathEditMode="relative" rAng="0" ptsTypes="AA">
                                      <p:cBhvr>
                                        <p:cTn id="197" dur="500" fill="hold"/>
                                        <p:tgtEl>
                                          <p:spTgt spid="27"/>
                                        </p:tgtEl>
                                        <p:attrNameLst>
                                          <p:attrName>ppt_x</p:attrName>
                                          <p:attrName>ppt_y</p:attrName>
                                        </p:attrNameLst>
                                      </p:cBhvr>
                                      <p:rCtr x="1771" y="-1080"/>
                                    </p:animMotion>
                                  </p:childTnLst>
                                </p:cTn>
                              </p:par>
                              <p:par>
                                <p:cTn id="198" presetID="23" presetClass="entr" presetSubtype="16" fill="hold" grpId="1" nodeType="withEffect">
                                  <p:stCondLst>
                                    <p:cond delay="0"/>
                                  </p:stCondLst>
                                  <p:childTnLst>
                                    <p:set>
                                      <p:cBhvr>
                                        <p:cTn id="199" dur="1" fill="hold">
                                          <p:stCondLst>
                                            <p:cond delay="0"/>
                                          </p:stCondLst>
                                        </p:cTn>
                                        <p:tgtEl>
                                          <p:spTgt spid="28"/>
                                        </p:tgtEl>
                                        <p:attrNameLst>
                                          <p:attrName>style.visibility</p:attrName>
                                        </p:attrNameLst>
                                      </p:cBhvr>
                                      <p:to>
                                        <p:strVal val="visible"/>
                                      </p:to>
                                    </p:set>
                                    <p:anim calcmode="lin" valueType="num">
                                      <p:cBhvr>
                                        <p:cTn id="200" dur="500" fill="hold"/>
                                        <p:tgtEl>
                                          <p:spTgt spid="28"/>
                                        </p:tgtEl>
                                        <p:attrNameLst>
                                          <p:attrName>ppt_w</p:attrName>
                                        </p:attrNameLst>
                                      </p:cBhvr>
                                      <p:tavLst>
                                        <p:tav tm="0">
                                          <p:val>
                                            <p:fltVal val="0"/>
                                          </p:val>
                                        </p:tav>
                                        <p:tav tm="100000">
                                          <p:val>
                                            <p:strVal val="#ppt_w"/>
                                          </p:val>
                                        </p:tav>
                                      </p:tavLst>
                                    </p:anim>
                                    <p:anim calcmode="lin" valueType="num">
                                      <p:cBhvr>
                                        <p:cTn id="201" dur="500" fill="hold"/>
                                        <p:tgtEl>
                                          <p:spTgt spid="28"/>
                                        </p:tgtEl>
                                        <p:attrNameLst>
                                          <p:attrName>ppt_h</p:attrName>
                                        </p:attrNameLst>
                                      </p:cBhvr>
                                      <p:tavLst>
                                        <p:tav tm="0">
                                          <p:val>
                                            <p:fltVal val="0"/>
                                          </p:val>
                                        </p:tav>
                                        <p:tav tm="100000">
                                          <p:val>
                                            <p:strVal val="#ppt_h"/>
                                          </p:val>
                                        </p:tav>
                                      </p:tavLst>
                                    </p:anim>
                                  </p:childTnLst>
                                </p:cTn>
                              </p:par>
                              <p:par>
                                <p:cTn id="202" presetID="42" presetClass="path" presetSubtype="0" accel="50000" decel="50000" fill="hold" grpId="3" nodeType="withEffect">
                                  <p:stCondLst>
                                    <p:cond delay="0"/>
                                  </p:stCondLst>
                                  <p:childTnLst>
                                    <p:animMotion origin="layout" path="M 1.38889E-6 -1.11111E-6 L 0.08385 0.11482 " pathEditMode="relative" rAng="0" ptsTypes="AA">
                                      <p:cBhvr>
                                        <p:cTn id="203" dur="500" fill="hold"/>
                                        <p:tgtEl>
                                          <p:spTgt spid="28"/>
                                        </p:tgtEl>
                                        <p:attrNameLst>
                                          <p:attrName>ppt_x</p:attrName>
                                          <p:attrName>ppt_y</p:attrName>
                                        </p:attrNameLst>
                                      </p:cBhvr>
                                      <p:rCtr x="4184" y="5741"/>
                                    </p:animMotion>
                                  </p:childTnLst>
                                </p:cTn>
                              </p:par>
                              <p:par>
                                <p:cTn id="204" presetID="8" presetClass="emph" presetSubtype="0" fill="hold" grpId="0" nodeType="withEffect">
                                  <p:stCondLst>
                                    <p:cond delay="0"/>
                                  </p:stCondLst>
                                  <p:childTnLst>
                                    <p:animRot by="14400000">
                                      <p:cBhvr>
                                        <p:cTn id="205" dur="1000" fill="hold"/>
                                        <p:tgtEl>
                                          <p:spTgt spid="28"/>
                                        </p:tgtEl>
                                        <p:attrNameLst>
                                          <p:attrName>r</p:attrName>
                                        </p:attrNameLst>
                                      </p:cBhvr>
                                    </p:animRot>
                                  </p:childTnLst>
                                </p:cTn>
                              </p:par>
                              <p:par>
                                <p:cTn id="206" presetID="23" presetClass="exit" presetSubtype="32" fill="hold" grpId="2" nodeType="withEffect">
                                  <p:stCondLst>
                                    <p:cond delay="500"/>
                                  </p:stCondLst>
                                  <p:childTnLst>
                                    <p:anim calcmode="lin" valueType="num">
                                      <p:cBhvr>
                                        <p:cTn id="207" dur="500"/>
                                        <p:tgtEl>
                                          <p:spTgt spid="28"/>
                                        </p:tgtEl>
                                        <p:attrNameLst>
                                          <p:attrName>ppt_w</p:attrName>
                                        </p:attrNameLst>
                                      </p:cBhvr>
                                      <p:tavLst>
                                        <p:tav tm="0">
                                          <p:val>
                                            <p:strVal val="ppt_w"/>
                                          </p:val>
                                        </p:tav>
                                        <p:tav tm="100000">
                                          <p:val>
                                            <p:fltVal val="0"/>
                                          </p:val>
                                        </p:tav>
                                      </p:tavLst>
                                    </p:anim>
                                    <p:anim calcmode="lin" valueType="num">
                                      <p:cBhvr>
                                        <p:cTn id="208" dur="500"/>
                                        <p:tgtEl>
                                          <p:spTgt spid="28"/>
                                        </p:tgtEl>
                                        <p:attrNameLst>
                                          <p:attrName>ppt_h</p:attrName>
                                        </p:attrNameLst>
                                      </p:cBhvr>
                                      <p:tavLst>
                                        <p:tav tm="0">
                                          <p:val>
                                            <p:strVal val="ppt_h"/>
                                          </p:val>
                                        </p:tav>
                                        <p:tav tm="100000">
                                          <p:val>
                                            <p:fltVal val="0"/>
                                          </p:val>
                                        </p:tav>
                                      </p:tavLst>
                                    </p:anim>
                                    <p:set>
                                      <p:cBhvr>
                                        <p:cTn id="209" dur="1" fill="hold">
                                          <p:stCondLst>
                                            <p:cond delay="499"/>
                                          </p:stCondLst>
                                        </p:cTn>
                                        <p:tgtEl>
                                          <p:spTgt spid="28"/>
                                        </p:tgtEl>
                                        <p:attrNameLst>
                                          <p:attrName>style.visibility</p:attrName>
                                        </p:attrNameLst>
                                      </p:cBhvr>
                                      <p:to>
                                        <p:strVal val="hidden"/>
                                      </p:to>
                                    </p:set>
                                  </p:childTnLst>
                                </p:cTn>
                              </p:par>
                              <p:par>
                                <p:cTn id="210" presetID="42" presetClass="path" presetSubtype="0" accel="50000" decel="50000" fill="hold" grpId="4" nodeType="withEffect">
                                  <p:stCondLst>
                                    <p:cond delay="500"/>
                                  </p:stCondLst>
                                  <p:childTnLst>
                                    <p:animMotion origin="layout" path="M 0.08385 0.11482 L 0.13316 -0.06018 " pathEditMode="relative" rAng="0" ptsTypes="AA">
                                      <p:cBhvr>
                                        <p:cTn id="211" dur="500" fill="hold"/>
                                        <p:tgtEl>
                                          <p:spTgt spid="28"/>
                                        </p:tgtEl>
                                        <p:attrNameLst>
                                          <p:attrName>ppt_x</p:attrName>
                                          <p:attrName>ppt_y</p:attrName>
                                        </p:attrNameLst>
                                      </p:cBhvr>
                                      <p:rCtr x="2465" y="-8765"/>
                                    </p:animMotion>
                                  </p:childTnLst>
                                </p:cTn>
                              </p:par>
                              <p:par>
                                <p:cTn id="212" presetID="23" presetClass="entr" presetSubtype="16" fill="hold" grpId="1" nodeType="withEffect">
                                  <p:stCondLst>
                                    <p:cond delay="0"/>
                                  </p:stCondLst>
                                  <p:childTnLst>
                                    <p:set>
                                      <p:cBhvr>
                                        <p:cTn id="213" dur="1" fill="hold">
                                          <p:stCondLst>
                                            <p:cond delay="0"/>
                                          </p:stCondLst>
                                        </p:cTn>
                                        <p:tgtEl>
                                          <p:spTgt spid="29"/>
                                        </p:tgtEl>
                                        <p:attrNameLst>
                                          <p:attrName>style.visibility</p:attrName>
                                        </p:attrNameLst>
                                      </p:cBhvr>
                                      <p:to>
                                        <p:strVal val="visible"/>
                                      </p:to>
                                    </p:set>
                                    <p:anim calcmode="lin" valueType="num">
                                      <p:cBhvr>
                                        <p:cTn id="214" dur="500" fill="hold"/>
                                        <p:tgtEl>
                                          <p:spTgt spid="29"/>
                                        </p:tgtEl>
                                        <p:attrNameLst>
                                          <p:attrName>ppt_w</p:attrName>
                                        </p:attrNameLst>
                                      </p:cBhvr>
                                      <p:tavLst>
                                        <p:tav tm="0">
                                          <p:val>
                                            <p:fltVal val="0"/>
                                          </p:val>
                                        </p:tav>
                                        <p:tav tm="100000">
                                          <p:val>
                                            <p:strVal val="#ppt_w"/>
                                          </p:val>
                                        </p:tav>
                                      </p:tavLst>
                                    </p:anim>
                                    <p:anim calcmode="lin" valueType="num">
                                      <p:cBhvr>
                                        <p:cTn id="215" dur="500" fill="hold"/>
                                        <p:tgtEl>
                                          <p:spTgt spid="29"/>
                                        </p:tgtEl>
                                        <p:attrNameLst>
                                          <p:attrName>ppt_h</p:attrName>
                                        </p:attrNameLst>
                                      </p:cBhvr>
                                      <p:tavLst>
                                        <p:tav tm="0">
                                          <p:val>
                                            <p:fltVal val="0"/>
                                          </p:val>
                                        </p:tav>
                                        <p:tav tm="100000">
                                          <p:val>
                                            <p:strVal val="#ppt_h"/>
                                          </p:val>
                                        </p:tav>
                                      </p:tavLst>
                                    </p:anim>
                                  </p:childTnLst>
                                </p:cTn>
                              </p:par>
                              <p:par>
                                <p:cTn id="216" presetID="42" presetClass="path" presetSubtype="0" accel="50000" decel="50000" fill="hold" grpId="3" nodeType="withEffect">
                                  <p:stCondLst>
                                    <p:cond delay="0"/>
                                  </p:stCondLst>
                                  <p:childTnLst>
                                    <p:animMotion origin="layout" path="M 8.33333E-7 -4.69136E-6 L 0.02951 0.11791 " pathEditMode="relative" rAng="0" ptsTypes="AA">
                                      <p:cBhvr>
                                        <p:cTn id="217" dur="500" fill="hold"/>
                                        <p:tgtEl>
                                          <p:spTgt spid="29"/>
                                        </p:tgtEl>
                                        <p:attrNameLst>
                                          <p:attrName>ppt_x</p:attrName>
                                          <p:attrName>ppt_y</p:attrName>
                                        </p:attrNameLst>
                                      </p:cBhvr>
                                      <p:rCtr x="1476" y="5895"/>
                                    </p:animMotion>
                                  </p:childTnLst>
                                </p:cTn>
                              </p:par>
                              <p:par>
                                <p:cTn id="218" presetID="8" presetClass="emph" presetSubtype="0" fill="hold" grpId="0" nodeType="withEffect">
                                  <p:stCondLst>
                                    <p:cond delay="0"/>
                                  </p:stCondLst>
                                  <p:childTnLst>
                                    <p:animRot by="14400000">
                                      <p:cBhvr>
                                        <p:cTn id="219" dur="1000" fill="hold"/>
                                        <p:tgtEl>
                                          <p:spTgt spid="29"/>
                                        </p:tgtEl>
                                        <p:attrNameLst>
                                          <p:attrName>r</p:attrName>
                                        </p:attrNameLst>
                                      </p:cBhvr>
                                    </p:animRot>
                                  </p:childTnLst>
                                </p:cTn>
                              </p:par>
                              <p:par>
                                <p:cTn id="220" presetID="23" presetClass="exit" presetSubtype="32" fill="hold" grpId="2" nodeType="withEffect">
                                  <p:stCondLst>
                                    <p:cond delay="500"/>
                                  </p:stCondLst>
                                  <p:childTnLst>
                                    <p:anim calcmode="lin" valueType="num">
                                      <p:cBhvr>
                                        <p:cTn id="221" dur="500"/>
                                        <p:tgtEl>
                                          <p:spTgt spid="29"/>
                                        </p:tgtEl>
                                        <p:attrNameLst>
                                          <p:attrName>ppt_w</p:attrName>
                                        </p:attrNameLst>
                                      </p:cBhvr>
                                      <p:tavLst>
                                        <p:tav tm="0">
                                          <p:val>
                                            <p:strVal val="ppt_w"/>
                                          </p:val>
                                        </p:tav>
                                        <p:tav tm="100000">
                                          <p:val>
                                            <p:fltVal val="0"/>
                                          </p:val>
                                        </p:tav>
                                      </p:tavLst>
                                    </p:anim>
                                    <p:anim calcmode="lin" valueType="num">
                                      <p:cBhvr>
                                        <p:cTn id="222" dur="500"/>
                                        <p:tgtEl>
                                          <p:spTgt spid="29"/>
                                        </p:tgtEl>
                                        <p:attrNameLst>
                                          <p:attrName>ppt_h</p:attrName>
                                        </p:attrNameLst>
                                      </p:cBhvr>
                                      <p:tavLst>
                                        <p:tav tm="0">
                                          <p:val>
                                            <p:strVal val="ppt_h"/>
                                          </p:val>
                                        </p:tav>
                                        <p:tav tm="100000">
                                          <p:val>
                                            <p:fltVal val="0"/>
                                          </p:val>
                                        </p:tav>
                                      </p:tavLst>
                                    </p:anim>
                                    <p:set>
                                      <p:cBhvr>
                                        <p:cTn id="223" dur="1" fill="hold">
                                          <p:stCondLst>
                                            <p:cond delay="499"/>
                                          </p:stCondLst>
                                        </p:cTn>
                                        <p:tgtEl>
                                          <p:spTgt spid="29"/>
                                        </p:tgtEl>
                                        <p:attrNameLst>
                                          <p:attrName>style.visibility</p:attrName>
                                        </p:attrNameLst>
                                      </p:cBhvr>
                                      <p:to>
                                        <p:strVal val="hidden"/>
                                      </p:to>
                                    </p:set>
                                  </p:childTnLst>
                                </p:cTn>
                              </p:par>
                              <p:par>
                                <p:cTn id="224" presetID="42" presetClass="path" presetSubtype="0" accel="50000" decel="50000" fill="hold" grpId="4" nodeType="withEffect">
                                  <p:stCondLst>
                                    <p:cond delay="500"/>
                                  </p:stCondLst>
                                  <p:childTnLst>
                                    <p:animMotion origin="layout" path="M 0.02951 0.11791 L 0.17726 0.03025 " pathEditMode="relative" rAng="0" ptsTypes="AA">
                                      <p:cBhvr>
                                        <p:cTn id="225" dur="500" fill="hold"/>
                                        <p:tgtEl>
                                          <p:spTgt spid="29"/>
                                        </p:tgtEl>
                                        <p:attrNameLst>
                                          <p:attrName>ppt_x</p:attrName>
                                          <p:attrName>ppt_y</p:attrName>
                                        </p:attrNameLst>
                                      </p:cBhvr>
                                      <p:rCtr x="7378" y="-4383"/>
                                    </p:animMotion>
                                  </p:childTnLst>
                                </p:cTn>
                              </p:par>
                              <p:par>
                                <p:cTn id="226" presetID="23" presetClass="entr" presetSubtype="16" fill="hold" grpId="1" nodeType="withEffect">
                                  <p:stCondLst>
                                    <p:cond delay="0"/>
                                  </p:stCondLst>
                                  <p:childTnLst>
                                    <p:set>
                                      <p:cBhvr>
                                        <p:cTn id="227" dur="1" fill="hold">
                                          <p:stCondLst>
                                            <p:cond delay="0"/>
                                          </p:stCondLst>
                                        </p:cTn>
                                        <p:tgtEl>
                                          <p:spTgt spid="30"/>
                                        </p:tgtEl>
                                        <p:attrNameLst>
                                          <p:attrName>style.visibility</p:attrName>
                                        </p:attrNameLst>
                                      </p:cBhvr>
                                      <p:to>
                                        <p:strVal val="visible"/>
                                      </p:to>
                                    </p:set>
                                    <p:anim calcmode="lin" valueType="num">
                                      <p:cBhvr>
                                        <p:cTn id="228" dur="500" fill="hold"/>
                                        <p:tgtEl>
                                          <p:spTgt spid="30"/>
                                        </p:tgtEl>
                                        <p:attrNameLst>
                                          <p:attrName>ppt_w</p:attrName>
                                        </p:attrNameLst>
                                      </p:cBhvr>
                                      <p:tavLst>
                                        <p:tav tm="0">
                                          <p:val>
                                            <p:fltVal val="0"/>
                                          </p:val>
                                        </p:tav>
                                        <p:tav tm="100000">
                                          <p:val>
                                            <p:strVal val="#ppt_w"/>
                                          </p:val>
                                        </p:tav>
                                      </p:tavLst>
                                    </p:anim>
                                    <p:anim calcmode="lin" valueType="num">
                                      <p:cBhvr>
                                        <p:cTn id="229" dur="500" fill="hold"/>
                                        <p:tgtEl>
                                          <p:spTgt spid="30"/>
                                        </p:tgtEl>
                                        <p:attrNameLst>
                                          <p:attrName>ppt_h</p:attrName>
                                        </p:attrNameLst>
                                      </p:cBhvr>
                                      <p:tavLst>
                                        <p:tav tm="0">
                                          <p:val>
                                            <p:fltVal val="0"/>
                                          </p:val>
                                        </p:tav>
                                        <p:tav tm="100000">
                                          <p:val>
                                            <p:strVal val="#ppt_h"/>
                                          </p:val>
                                        </p:tav>
                                      </p:tavLst>
                                    </p:anim>
                                  </p:childTnLst>
                                </p:cTn>
                              </p:par>
                              <p:par>
                                <p:cTn id="230" presetID="42" presetClass="path" presetSubtype="0" accel="50000" decel="50000" fill="hold" grpId="3" nodeType="withEffect">
                                  <p:stCondLst>
                                    <p:cond delay="0"/>
                                  </p:stCondLst>
                                  <p:childTnLst>
                                    <p:animMotion origin="layout" path="M 0 8.64198E-7 L 0.07674 0.01605 " pathEditMode="relative" rAng="0" ptsTypes="AA">
                                      <p:cBhvr>
                                        <p:cTn id="231" dur="500" fill="hold"/>
                                        <p:tgtEl>
                                          <p:spTgt spid="30"/>
                                        </p:tgtEl>
                                        <p:attrNameLst>
                                          <p:attrName>ppt_x</p:attrName>
                                          <p:attrName>ppt_y</p:attrName>
                                        </p:attrNameLst>
                                      </p:cBhvr>
                                      <p:rCtr x="3837" y="802"/>
                                    </p:animMotion>
                                  </p:childTnLst>
                                </p:cTn>
                              </p:par>
                              <p:par>
                                <p:cTn id="232" presetID="8" presetClass="emph" presetSubtype="0" fill="hold" grpId="0" nodeType="withEffect">
                                  <p:stCondLst>
                                    <p:cond delay="0"/>
                                  </p:stCondLst>
                                  <p:childTnLst>
                                    <p:animRot by="14400000">
                                      <p:cBhvr>
                                        <p:cTn id="233" dur="1000" fill="hold"/>
                                        <p:tgtEl>
                                          <p:spTgt spid="30"/>
                                        </p:tgtEl>
                                        <p:attrNameLst>
                                          <p:attrName>r</p:attrName>
                                        </p:attrNameLst>
                                      </p:cBhvr>
                                    </p:animRot>
                                  </p:childTnLst>
                                </p:cTn>
                              </p:par>
                              <p:par>
                                <p:cTn id="234" presetID="23" presetClass="exit" presetSubtype="32" fill="hold" grpId="2" nodeType="withEffect">
                                  <p:stCondLst>
                                    <p:cond delay="500"/>
                                  </p:stCondLst>
                                  <p:childTnLst>
                                    <p:anim calcmode="lin" valueType="num">
                                      <p:cBhvr>
                                        <p:cTn id="235" dur="500"/>
                                        <p:tgtEl>
                                          <p:spTgt spid="30"/>
                                        </p:tgtEl>
                                        <p:attrNameLst>
                                          <p:attrName>ppt_w</p:attrName>
                                        </p:attrNameLst>
                                      </p:cBhvr>
                                      <p:tavLst>
                                        <p:tav tm="0">
                                          <p:val>
                                            <p:strVal val="ppt_w"/>
                                          </p:val>
                                        </p:tav>
                                        <p:tav tm="100000">
                                          <p:val>
                                            <p:fltVal val="0"/>
                                          </p:val>
                                        </p:tav>
                                      </p:tavLst>
                                    </p:anim>
                                    <p:anim calcmode="lin" valueType="num">
                                      <p:cBhvr>
                                        <p:cTn id="236" dur="500"/>
                                        <p:tgtEl>
                                          <p:spTgt spid="30"/>
                                        </p:tgtEl>
                                        <p:attrNameLst>
                                          <p:attrName>ppt_h</p:attrName>
                                        </p:attrNameLst>
                                      </p:cBhvr>
                                      <p:tavLst>
                                        <p:tav tm="0">
                                          <p:val>
                                            <p:strVal val="ppt_h"/>
                                          </p:val>
                                        </p:tav>
                                        <p:tav tm="100000">
                                          <p:val>
                                            <p:fltVal val="0"/>
                                          </p:val>
                                        </p:tav>
                                      </p:tavLst>
                                    </p:anim>
                                    <p:set>
                                      <p:cBhvr>
                                        <p:cTn id="237" dur="1" fill="hold">
                                          <p:stCondLst>
                                            <p:cond delay="499"/>
                                          </p:stCondLst>
                                        </p:cTn>
                                        <p:tgtEl>
                                          <p:spTgt spid="30"/>
                                        </p:tgtEl>
                                        <p:attrNameLst>
                                          <p:attrName>style.visibility</p:attrName>
                                        </p:attrNameLst>
                                      </p:cBhvr>
                                      <p:to>
                                        <p:strVal val="hidden"/>
                                      </p:to>
                                    </p:set>
                                  </p:childTnLst>
                                </p:cTn>
                              </p:par>
                              <p:par>
                                <p:cTn id="238" presetID="42" presetClass="path" presetSubtype="0" accel="50000" decel="50000" fill="hold" grpId="4" nodeType="withEffect">
                                  <p:stCondLst>
                                    <p:cond delay="500"/>
                                  </p:stCondLst>
                                  <p:childTnLst>
                                    <p:animMotion origin="layout" path="M 0.07674 0.01605 L 0.02743 0.03364 " pathEditMode="relative" rAng="0" ptsTypes="AA">
                                      <p:cBhvr>
                                        <p:cTn id="239" dur="500" fill="hold"/>
                                        <p:tgtEl>
                                          <p:spTgt spid="30"/>
                                        </p:tgtEl>
                                        <p:attrNameLst>
                                          <p:attrName>ppt_x</p:attrName>
                                          <p:attrName>ppt_y</p:attrName>
                                        </p:attrNameLst>
                                      </p:cBhvr>
                                      <p:rCtr x="-2465" y="864"/>
                                    </p:animMotion>
                                  </p:childTnLst>
                                </p:cTn>
                              </p:par>
                              <p:par>
                                <p:cTn id="240" presetID="23" presetClass="entr" presetSubtype="16" fill="hold" grpId="1" nodeType="withEffect">
                                  <p:stCondLst>
                                    <p:cond delay="0"/>
                                  </p:stCondLst>
                                  <p:childTnLst>
                                    <p:set>
                                      <p:cBhvr>
                                        <p:cTn id="241" dur="1" fill="hold">
                                          <p:stCondLst>
                                            <p:cond delay="0"/>
                                          </p:stCondLst>
                                        </p:cTn>
                                        <p:tgtEl>
                                          <p:spTgt spid="31"/>
                                        </p:tgtEl>
                                        <p:attrNameLst>
                                          <p:attrName>style.visibility</p:attrName>
                                        </p:attrNameLst>
                                      </p:cBhvr>
                                      <p:to>
                                        <p:strVal val="visible"/>
                                      </p:to>
                                    </p:set>
                                    <p:anim calcmode="lin" valueType="num">
                                      <p:cBhvr>
                                        <p:cTn id="242" dur="500" fill="hold"/>
                                        <p:tgtEl>
                                          <p:spTgt spid="31"/>
                                        </p:tgtEl>
                                        <p:attrNameLst>
                                          <p:attrName>ppt_w</p:attrName>
                                        </p:attrNameLst>
                                      </p:cBhvr>
                                      <p:tavLst>
                                        <p:tav tm="0">
                                          <p:val>
                                            <p:fltVal val="0"/>
                                          </p:val>
                                        </p:tav>
                                        <p:tav tm="100000">
                                          <p:val>
                                            <p:strVal val="#ppt_w"/>
                                          </p:val>
                                        </p:tav>
                                      </p:tavLst>
                                    </p:anim>
                                    <p:anim calcmode="lin" valueType="num">
                                      <p:cBhvr>
                                        <p:cTn id="243" dur="500" fill="hold"/>
                                        <p:tgtEl>
                                          <p:spTgt spid="31"/>
                                        </p:tgtEl>
                                        <p:attrNameLst>
                                          <p:attrName>ppt_h</p:attrName>
                                        </p:attrNameLst>
                                      </p:cBhvr>
                                      <p:tavLst>
                                        <p:tav tm="0">
                                          <p:val>
                                            <p:fltVal val="0"/>
                                          </p:val>
                                        </p:tav>
                                        <p:tav tm="100000">
                                          <p:val>
                                            <p:strVal val="#ppt_h"/>
                                          </p:val>
                                        </p:tav>
                                      </p:tavLst>
                                    </p:anim>
                                  </p:childTnLst>
                                </p:cTn>
                              </p:par>
                              <p:par>
                                <p:cTn id="244" presetID="42" presetClass="path" presetSubtype="0" accel="50000" decel="50000" fill="hold" grpId="3" nodeType="withEffect">
                                  <p:stCondLst>
                                    <p:cond delay="0"/>
                                  </p:stCondLst>
                                  <p:childTnLst>
                                    <p:animMotion origin="layout" path="M 2.77556E-17 1.23457E-6 L 0.06858 -0.09846 " pathEditMode="relative" rAng="0" ptsTypes="AA">
                                      <p:cBhvr>
                                        <p:cTn id="245" dur="500" fill="hold"/>
                                        <p:tgtEl>
                                          <p:spTgt spid="31"/>
                                        </p:tgtEl>
                                        <p:attrNameLst>
                                          <p:attrName>ppt_x</p:attrName>
                                          <p:attrName>ppt_y</p:attrName>
                                        </p:attrNameLst>
                                      </p:cBhvr>
                                      <p:rCtr x="3420" y="-4938"/>
                                    </p:animMotion>
                                  </p:childTnLst>
                                </p:cTn>
                              </p:par>
                              <p:par>
                                <p:cTn id="246" presetID="8" presetClass="emph" presetSubtype="0" fill="hold" grpId="0" nodeType="withEffect">
                                  <p:stCondLst>
                                    <p:cond delay="0"/>
                                  </p:stCondLst>
                                  <p:childTnLst>
                                    <p:animRot by="14400000">
                                      <p:cBhvr>
                                        <p:cTn id="247" dur="1000" fill="hold"/>
                                        <p:tgtEl>
                                          <p:spTgt spid="31"/>
                                        </p:tgtEl>
                                        <p:attrNameLst>
                                          <p:attrName>r</p:attrName>
                                        </p:attrNameLst>
                                      </p:cBhvr>
                                    </p:animRot>
                                  </p:childTnLst>
                                </p:cTn>
                              </p:par>
                              <p:par>
                                <p:cTn id="248" presetID="23" presetClass="exit" presetSubtype="32" fill="hold" grpId="2" nodeType="withEffect">
                                  <p:stCondLst>
                                    <p:cond delay="500"/>
                                  </p:stCondLst>
                                  <p:childTnLst>
                                    <p:anim calcmode="lin" valueType="num">
                                      <p:cBhvr>
                                        <p:cTn id="249" dur="500"/>
                                        <p:tgtEl>
                                          <p:spTgt spid="31"/>
                                        </p:tgtEl>
                                        <p:attrNameLst>
                                          <p:attrName>ppt_w</p:attrName>
                                        </p:attrNameLst>
                                      </p:cBhvr>
                                      <p:tavLst>
                                        <p:tav tm="0">
                                          <p:val>
                                            <p:strVal val="ppt_w"/>
                                          </p:val>
                                        </p:tav>
                                        <p:tav tm="100000">
                                          <p:val>
                                            <p:fltVal val="0"/>
                                          </p:val>
                                        </p:tav>
                                      </p:tavLst>
                                    </p:anim>
                                    <p:anim calcmode="lin" valueType="num">
                                      <p:cBhvr>
                                        <p:cTn id="250" dur="500"/>
                                        <p:tgtEl>
                                          <p:spTgt spid="31"/>
                                        </p:tgtEl>
                                        <p:attrNameLst>
                                          <p:attrName>ppt_h</p:attrName>
                                        </p:attrNameLst>
                                      </p:cBhvr>
                                      <p:tavLst>
                                        <p:tav tm="0">
                                          <p:val>
                                            <p:strVal val="ppt_h"/>
                                          </p:val>
                                        </p:tav>
                                        <p:tav tm="100000">
                                          <p:val>
                                            <p:fltVal val="0"/>
                                          </p:val>
                                        </p:tav>
                                      </p:tavLst>
                                    </p:anim>
                                    <p:set>
                                      <p:cBhvr>
                                        <p:cTn id="251" dur="1" fill="hold">
                                          <p:stCondLst>
                                            <p:cond delay="499"/>
                                          </p:stCondLst>
                                        </p:cTn>
                                        <p:tgtEl>
                                          <p:spTgt spid="31"/>
                                        </p:tgtEl>
                                        <p:attrNameLst>
                                          <p:attrName>style.visibility</p:attrName>
                                        </p:attrNameLst>
                                      </p:cBhvr>
                                      <p:to>
                                        <p:strVal val="hidden"/>
                                      </p:to>
                                    </p:set>
                                  </p:childTnLst>
                                </p:cTn>
                              </p:par>
                              <p:par>
                                <p:cTn id="252" presetID="42" presetClass="path" presetSubtype="0" accel="50000" decel="50000" fill="hold" grpId="4" nodeType="withEffect">
                                  <p:stCondLst>
                                    <p:cond delay="500"/>
                                  </p:stCondLst>
                                  <p:childTnLst>
                                    <p:animMotion origin="layout" path="M 0.06858 -0.09846 L 0.04896 0.02407 " pathEditMode="relative" rAng="0" ptsTypes="AA">
                                      <p:cBhvr>
                                        <p:cTn id="253" dur="500" fill="hold"/>
                                        <p:tgtEl>
                                          <p:spTgt spid="31"/>
                                        </p:tgtEl>
                                        <p:attrNameLst>
                                          <p:attrName>ppt_x</p:attrName>
                                          <p:attrName>ppt_y</p:attrName>
                                        </p:attrNameLst>
                                      </p:cBhvr>
                                      <p:rCtr x="-990" y="6111"/>
                                    </p:animMotion>
                                  </p:childTnLst>
                                </p:cTn>
                              </p:par>
                              <p:par>
                                <p:cTn id="254" presetID="23" presetClass="entr" presetSubtype="16" fill="hold" grpId="1" nodeType="withEffect">
                                  <p:stCondLst>
                                    <p:cond delay="0"/>
                                  </p:stCondLst>
                                  <p:childTnLst>
                                    <p:set>
                                      <p:cBhvr>
                                        <p:cTn id="255" dur="1" fill="hold">
                                          <p:stCondLst>
                                            <p:cond delay="0"/>
                                          </p:stCondLst>
                                        </p:cTn>
                                        <p:tgtEl>
                                          <p:spTgt spid="32"/>
                                        </p:tgtEl>
                                        <p:attrNameLst>
                                          <p:attrName>style.visibility</p:attrName>
                                        </p:attrNameLst>
                                      </p:cBhvr>
                                      <p:to>
                                        <p:strVal val="visible"/>
                                      </p:to>
                                    </p:set>
                                    <p:anim calcmode="lin" valueType="num">
                                      <p:cBhvr>
                                        <p:cTn id="256" dur="500" fill="hold"/>
                                        <p:tgtEl>
                                          <p:spTgt spid="32"/>
                                        </p:tgtEl>
                                        <p:attrNameLst>
                                          <p:attrName>ppt_w</p:attrName>
                                        </p:attrNameLst>
                                      </p:cBhvr>
                                      <p:tavLst>
                                        <p:tav tm="0">
                                          <p:val>
                                            <p:fltVal val="0"/>
                                          </p:val>
                                        </p:tav>
                                        <p:tav tm="100000">
                                          <p:val>
                                            <p:strVal val="#ppt_w"/>
                                          </p:val>
                                        </p:tav>
                                      </p:tavLst>
                                    </p:anim>
                                    <p:anim calcmode="lin" valueType="num">
                                      <p:cBhvr>
                                        <p:cTn id="257" dur="500" fill="hold"/>
                                        <p:tgtEl>
                                          <p:spTgt spid="32"/>
                                        </p:tgtEl>
                                        <p:attrNameLst>
                                          <p:attrName>ppt_h</p:attrName>
                                        </p:attrNameLst>
                                      </p:cBhvr>
                                      <p:tavLst>
                                        <p:tav tm="0">
                                          <p:val>
                                            <p:fltVal val="0"/>
                                          </p:val>
                                        </p:tav>
                                        <p:tav tm="100000">
                                          <p:val>
                                            <p:strVal val="#ppt_h"/>
                                          </p:val>
                                        </p:tav>
                                      </p:tavLst>
                                    </p:anim>
                                  </p:childTnLst>
                                </p:cTn>
                              </p:par>
                              <p:par>
                                <p:cTn id="258" presetID="42" presetClass="path" presetSubtype="0" accel="50000" decel="50000" fill="hold" grpId="3" nodeType="withEffect">
                                  <p:stCondLst>
                                    <p:cond delay="0"/>
                                  </p:stCondLst>
                                  <p:childTnLst>
                                    <p:animMotion origin="layout" path="M 3.33333E-6 -1.60494E-6 L -0.04809 0.04784 " pathEditMode="relative" rAng="0" ptsTypes="AA">
                                      <p:cBhvr>
                                        <p:cTn id="259" dur="500" fill="hold"/>
                                        <p:tgtEl>
                                          <p:spTgt spid="32"/>
                                        </p:tgtEl>
                                        <p:attrNameLst>
                                          <p:attrName>ppt_x</p:attrName>
                                          <p:attrName>ppt_y</p:attrName>
                                        </p:attrNameLst>
                                      </p:cBhvr>
                                      <p:rCtr x="-2413" y="2377"/>
                                    </p:animMotion>
                                  </p:childTnLst>
                                </p:cTn>
                              </p:par>
                              <p:par>
                                <p:cTn id="260" presetID="8" presetClass="emph" presetSubtype="0" fill="hold" grpId="0" nodeType="withEffect">
                                  <p:stCondLst>
                                    <p:cond delay="0"/>
                                  </p:stCondLst>
                                  <p:childTnLst>
                                    <p:animRot by="14400000">
                                      <p:cBhvr>
                                        <p:cTn id="261" dur="1000" fill="hold"/>
                                        <p:tgtEl>
                                          <p:spTgt spid="32"/>
                                        </p:tgtEl>
                                        <p:attrNameLst>
                                          <p:attrName>r</p:attrName>
                                        </p:attrNameLst>
                                      </p:cBhvr>
                                    </p:animRot>
                                  </p:childTnLst>
                                </p:cTn>
                              </p:par>
                              <p:par>
                                <p:cTn id="262" presetID="23" presetClass="exit" presetSubtype="32" fill="hold" grpId="2" nodeType="withEffect">
                                  <p:stCondLst>
                                    <p:cond delay="500"/>
                                  </p:stCondLst>
                                  <p:childTnLst>
                                    <p:anim calcmode="lin" valueType="num">
                                      <p:cBhvr>
                                        <p:cTn id="263" dur="500"/>
                                        <p:tgtEl>
                                          <p:spTgt spid="32"/>
                                        </p:tgtEl>
                                        <p:attrNameLst>
                                          <p:attrName>ppt_w</p:attrName>
                                        </p:attrNameLst>
                                      </p:cBhvr>
                                      <p:tavLst>
                                        <p:tav tm="0">
                                          <p:val>
                                            <p:strVal val="ppt_w"/>
                                          </p:val>
                                        </p:tav>
                                        <p:tav tm="100000">
                                          <p:val>
                                            <p:fltVal val="0"/>
                                          </p:val>
                                        </p:tav>
                                      </p:tavLst>
                                    </p:anim>
                                    <p:anim calcmode="lin" valueType="num">
                                      <p:cBhvr>
                                        <p:cTn id="264" dur="500"/>
                                        <p:tgtEl>
                                          <p:spTgt spid="32"/>
                                        </p:tgtEl>
                                        <p:attrNameLst>
                                          <p:attrName>ppt_h</p:attrName>
                                        </p:attrNameLst>
                                      </p:cBhvr>
                                      <p:tavLst>
                                        <p:tav tm="0">
                                          <p:val>
                                            <p:strVal val="ppt_h"/>
                                          </p:val>
                                        </p:tav>
                                        <p:tav tm="100000">
                                          <p:val>
                                            <p:fltVal val="0"/>
                                          </p:val>
                                        </p:tav>
                                      </p:tavLst>
                                    </p:anim>
                                    <p:set>
                                      <p:cBhvr>
                                        <p:cTn id="265" dur="1" fill="hold">
                                          <p:stCondLst>
                                            <p:cond delay="499"/>
                                          </p:stCondLst>
                                        </p:cTn>
                                        <p:tgtEl>
                                          <p:spTgt spid="32"/>
                                        </p:tgtEl>
                                        <p:attrNameLst>
                                          <p:attrName>style.visibility</p:attrName>
                                        </p:attrNameLst>
                                      </p:cBhvr>
                                      <p:to>
                                        <p:strVal val="hidden"/>
                                      </p:to>
                                    </p:set>
                                  </p:childTnLst>
                                </p:cTn>
                              </p:par>
                              <p:par>
                                <p:cTn id="266" presetID="42" presetClass="path" presetSubtype="0" accel="50000" decel="50000" fill="hold" grpId="4" nodeType="withEffect">
                                  <p:stCondLst>
                                    <p:cond delay="500"/>
                                  </p:stCondLst>
                                  <p:childTnLst>
                                    <p:animMotion origin="layout" path="M -0.04809 0.04784 L 0.09965 0.03025 " pathEditMode="relative" rAng="0" ptsTypes="AA">
                                      <p:cBhvr>
                                        <p:cTn id="267" dur="500" fill="hold"/>
                                        <p:tgtEl>
                                          <p:spTgt spid="32"/>
                                        </p:tgtEl>
                                        <p:attrNameLst>
                                          <p:attrName>ppt_x</p:attrName>
                                          <p:attrName>ppt_y</p:attrName>
                                        </p:attrNameLst>
                                      </p:cBhvr>
                                      <p:rCtr x="7378" y="-895"/>
                                    </p:animMotion>
                                  </p:childTnLst>
                                </p:cTn>
                              </p:par>
                              <p:par>
                                <p:cTn id="268" presetID="23" presetClass="entr" presetSubtype="16" fill="hold" grpId="1" nodeType="withEffect">
                                  <p:stCondLst>
                                    <p:cond delay="0"/>
                                  </p:stCondLst>
                                  <p:childTnLst>
                                    <p:set>
                                      <p:cBhvr>
                                        <p:cTn id="269" dur="1" fill="hold">
                                          <p:stCondLst>
                                            <p:cond delay="0"/>
                                          </p:stCondLst>
                                        </p:cTn>
                                        <p:tgtEl>
                                          <p:spTgt spid="33"/>
                                        </p:tgtEl>
                                        <p:attrNameLst>
                                          <p:attrName>style.visibility</p:attrName>
                                        </p:attrNameLst>
                                      </p:cBhvr>
                                      <p:to>
                                        <p:strVal val="visible"/>
                                      </p:to>
                                    </p:set>
                                    <p:anim calcmode="lin" valueType="num">
                                      <p:cBhvr>
                                        <p:cTn id="270" dur="500" fill="hold"/>
                                        <p:tgtEl>
                                          <p:spTgt spid="33"/>
                                        </p:tgtEl>
                                        <p:attrNameLst>
                                          <p:attrName>ppt_w</p:attrName>
                                        </p:attrNameLst>
                                      </p:cBhvr>
                                      <p:tavLst>
                                        <p:tav tm="0">
                                          <p:val>
                                            <p:fltVal val="0"/>
                                          </p:val>
                                        </p:tav>
                                        <p:tav tm="100000">
                                          <p:val>
                                            <p:strVal val="#ppt_w"/>
                                          </p:val>
                                        </p:tav>
                                      </p:tavLst>
                                    </p:anim>
                                    <p:anim calcmode="lin" valueType="num">
                                      <p:cBhvr>
                                        <p:cTn id="271" dur="500" fill="hold"/>
                                        <p:tgtEl>
                                          <p:spTgt spid="33"/>
                                        </p:tgtEl>
                                        <p:attrNameLst>
                                          <p:attrName>ppt_h</p:attrName>
                                        </p:attrNameLst>
                                      </p:cBhvr>
                                      <p:tavLst>
                                        <p:tav tm="0">
                                          <p:val>
                                            <p:fltVal val="0"/>
                                          </p:val>
                                        </p:tav>
                                        <p:tav tm="100000">
                                          <p:val>
                                            <p:strVal val="#ppt_h"/>
                                          </p:val>
                                        </p:tav>
                                      </p:tavLst>
                                    </p:anim>
                                  </p:childTnLst>
                                </p:cTn>
                              </p:par>
                              <p:par>
                                <p:cTn id="272" presetID="42" presetClass="path" presetSubtype="0" accel="50000" decel="50000" fill="hold" grpId="3" nodeType="withEffect">
                                  <p:stCondLst>
                                    <p:cond delay="0"/>
                                  </p:stCondLst>
                                  <p:childTnLst>
                                    <p:animMotion origin="layout" path="M -3.61111E-6 -3.95062E-6 L 0.09601 -0.07623 " pathEditMode="relative" rAng="0" ptsTypes="AA">
                                      <p:cBhvr>
                                        <p:cTn id="273" dur="500" fill="hold"/>
                                        <p:tgtEl>
                                          <p:spTgt spid="33"/>
                                        </p:tgtEl>
                                        <p:attrNameLst>
                                          <p:attrName>ppt_x</p:attrName>
                                          <p:attrName>ppt_y</p:attrName>
                                        </p:attrNameLst>
                                      </p:cBhvr>
                                      <p:rCtr x="4792" y="-3827"/>
                                    </p:animMotion>
                                  </p:childTnLst>
                                </p:cTn>
                              </p:par>
                              <p:par>
                                <p:cTn id="274" presetID="8" presetClass="emph" presetSubtype="0" fill="hold" grpId="0" nodeType="withEffect">
                                  <p:stCondLst>
                                    <p:cond delay="0"/>
                                  </p:stCondLst>
                                  <p:childTnLst>
                                    <p:animRot by="14400000">
                                      <p:cBhvr>
                                        <p:cTn id="275" dur="1000" fill="hold"/>
                                        <p:tgtEl>
                                          <p:spTgt spid="33"/>
                                        </p:tgtEl>
                                        <p:attrNameLst>
                                          <p:attrName>r</p:attrName>
                                        </p:attrNameLst>
                                      </p:cBhvr>
                                    </p:animRot>
                                  </p:childTnLst>
                                </p:cTn>
                              </p:par>
                              <p:par>
                                <p:cTn id="276" presetID="23" presetClass="exit" presetSubtype="32" fill="hold" grpId="2" nodeType="withEffect">
                                  <p:stCondLst>
                                    <p:cond delay="500"/>
                                  </p:stCondLst>
                                  <p:childTnLst>
                                    <p:anim calcmode="lin" valueType="num">
                                      <p:cBhvr>
                                        <p:cTn id="277" dur="500"/>
                                        <p:tgtEl>
                                          <p:spTgt spid="33"/>
                                        </p:tgtEl>
                                        <p:attrNameLst>
                                          <p:attrName>ppt_w</p:attrName>
                                        </p:attrNameLst>
                                      </p:cBhvr>
                                      <p:tavLst>
                                        <p:tav tm="0">
                                          <p:val>
                                            <p:strVal val="ppt_w"/>
                                          </p:val>
                                        </p:tav>
                                        <p:tav tm="100000">
                                          <p:val>
                                            <p:fltVal val="0"/>
                                          </p:val>
                                        </p:tav>
                                      </p:tavLst>
                                    </p:anim>
                                    <p:anim calcmode="lin" valueType="num">
                                      <p:cBhvr>
                                        <p:cTn id="278" dur="500"/>
                                        <p:tgtEl>
                                          <p:spTgt spid="33"/>
                                        </p:tgtEl>
                                        <p:attrNameLst>
                                          <p:attrName>ppt_h</p:attrName>
                                        </p:attrNameLst>
                                      </p:cBhvr>
                                      <p:tavLst>
                                        <p:tav tm="0">
                                          <p:val>
                                            <p:strVal val="ppt_h"/>
                                          </p:val>
                                        </p:tav>
                                        <p:tav tm="100000">
                                          <p:val>
                                            <p:fltVal val="0"/>
                                          </p:val>
                                        </p:tav>
                                      </p:tavLst>
                                    </p:anim>
                                    <p:set>
                                      <p:cBhvr>
                                        <p:cTn id="279" dur="1" fill="hold">
                                          <p:stCondLst>
                                            <p:cond delay="499"/>
                                          </p:stCondLst>
                                        </p:cTn>
                                        <p:tgtEl>
                                          <p:spTgt spid="33"/>
                                        </p:tgtEl>
                                        <p:attrNameLst>
                                          <p:attrName>style.visibility</p:attrName>
                                        </p:attrNameLst>
                                      </p:cBhvr>
                                      <p:to>
                                        <p:strVal val="hidden"/>
                                      </p:to>
                                    </p:set>
                                  </p:childTnLst>
                                </p:cTn>
                              </p:par>
                              <p:par>
                                <p:cTn id="280" presetID="42" presetClass="path" presetSubtype="0" accel="50000" decel="50000" fill="hold" grpId="4" nodeType="withEffect">
                                  <p:stCondLst>
                                    <p:cond delay="500"/>
                                  </p:stCondLst>
                                  <p:childTnLst>
                                    <p:animMotion origin="layout" path="M 0.09601 -0.07623 L 0.09601 -0.02376 " pathEditMode="relative" rAng="0" ptsTypes="AA">
                                      <p:cBhvr>
                                        <p:cTn id="281" dur="500" fill="hold"/>
                                        <p:tgtEl>
                                          <p:spTgt spid="33"/>
                                        </p:tgtEl>
                                        <p:attrNameLst>
                                          <p:attrName>ppt_x</p:attrName>
                                          <p:attrName>ppt_y</p:attrName>
                                        </p:attrNameLst>
                                      </p:cBhvr>
                                      <p:rCtr x="0" y="2623"/>
                                    </p:animMotion>
                                  </p:childTnLst>
                                </p:cTn>
                              </p:par>
                            </p:childTnLst>
                          </p:cTn>
                        </p:par>
                      </p:childTnLst>
                    </p:cTn>
                  </p:par>
                  <p:par>
                    <p:cTn id="282" fill="hold">
                      <p:stCondLst>
                        <p:cond delay="indefinite"/>
                      </p:stCondLst>
                      <p:childTnLst>
                        <p:par>
                          <p:cTn id="283" fill="hold">
                            <p:stCondLst>
                              <p:cond delay="0"/>
                            </p:stCondLst>
                            <p:childTnLst>
                              <p:par>
                                <p:cTn id="284" presetID="8" presetClass="emph" presetSubtype="0" fill="hold" nodeType="clickEffect">
                                  <p:stCondLst>
                                    <p:cond delay="0"/>
                                  </p:stCondLst>
                                  <p:childTnLst>
                                    <p:animRot by="21600000">
                                      <p:cBhvr>
                                        <p:cTn id="285" dur="2000" fill="hold"/>
                                        <p:tgtEl>
                                          <p:spTgt spid="4"/>
                                        </p:tgtEl>
                                        <p:attrNameLst>
                                          <p:attrName>r</p:attrName>
                                        </p:attrNameLst>
                                      </p:cBhvr>
                                    </p:animRot>
                                  </p:childTnLst>
                                </p:cTn>
                              </p:par>
                              <p:par>
                                <p:cTn id="286" presetID="8" presetClass="emph" presetSubtype="0" fill="hold" nodeType="withEffect">
                                  <p:stCondLst>
                                    <p:cond delay="0"/>
                                  </p:stCondLst>
                                  <p:childTnLst>
                                    <p:animRot by="21600000">
                                      <p:cBhvr>
                                        <p:cTn id="287" dur="2000" fill="hold"/>
                                        <p:tgtEl>
                                          <p:spTgt spid="7"/>
                                        </p:tgtEl>
                                        <p:attrNameLst>
                                          <p:attrName>r</p:attrName>
                                        </p:attrNameLst>
                                      </p:cBhvr>
                                    </p:animRot>
                                  </p:childTnLst>
                                </p:cTn>
                              </p:par>
                              <p:par>
                                <p:cTn id="288" presetID="8" presetClass="emph" presetSubtype="0" fill="hold" nodeType="withEffect">
                                  <p:stCondLst>
                                    <p:cond delay="0"/>
                                  </p:stCondLst>
                                  <p:childTnLst>
                                    <p:animRot by="21600000">
                                      <p:cBhvr>
                                        <p:cTn id="289" dur="2000" fill="hold"/>
                                        <p:tgtEl>
                                          <p:spTgt spid="10"/>
                                        </p:tgtEl>
                                        <p:attrNameLst>
                                          <p:attrName>r</p:attrName>
                                        </p:attrNameLst>
                                      </p:cBhvr>
                                    </p:animRot>
                                  </p:childTnLst>
                                </p:cTn>
                              </p:par>
                              <p:par>
                                <p:cTn id="290" presetID="8" presetClass="emph" presetSubtype="0" fill="hold" nodeType="withEffect">
                                  <p:stCondLst>
                                    <p:cond delay="0"/>
                                  </p:stCondLst>
                                  <p:childTnLst>
                                    <p:animRot by="21600000">
                                      <p:cBhvr>
                                        <p:cTn id="291" dur="2000" fill="hold"/>
                                        <p:tgtEl>
                                          <p:spTgt spid="13"/>
                                        </p:tgtEl>
                                        <p:attrNameLst>
                                          <p:attrName>r</p:attrName>
                                        </p:attrNameLst>
                                      </p:cBhvr>
                                    </p:animRot>
                                  </p:childTnLst>
                                </p:cTn>
                              </p:par>
                              <p:par>
                                <p:cTn id="292" presetID="10" presetClass="entr" presetSubtype="0" fill="hold" grpId="0" nodeType="withEffect">
                                  <p:stCondLst>
                                    <p:cond delay="0"/>
                                  </p:stCondLst>
                                  <p:childTnLst>
                                    <p:set>
                                      <p:cBhvr>
                                        <p:cTn id="293" dur="1" fill="hold">
                                          <p:stCondLst>
                                            <p:cond delay="0"/>
                                          </p:stCondLst>
                                        </p:cTn>
                                        <p:tgtEl>
                                          <p:spTgt spid="34"/>
                                        </p:tgtEl>
                                        <p:attrNameLst>
                                          <p:attrName>style.visibility</p:attrName>
                                        </p:attrNameLst>
                                      </p:cBhvr>
                                      <p:to>
                                        <p:strVal val="visible"/>
                                      </p:to>
                                    </p:set>
                                    <p:animEffect transition="in" filter="fade">
                                      <p:cBhvr>
                                        <p:cTn id="294" dur="800"/>
                                        <p:tgtEl>
                                          <p:spTgt spid="34"/>
                                        </p:tgtEl>
                                      </p:cBhvr>
                                    </p:animEffect>
                                  </p:childTnLst>
                                </p:cTn>
                              </p:par>
                              <p:par>
                                <p:cTn id="295" presetID="8" presetClass="emph" presetSubtype="0" fill="hold" grpId="1" nodeType="withEffect">
                                  <p:stCondLst>
                                    <p:cond delay="0"/>
                                  </p:stCondLst>
                                  <p:childTnLst>
                                    <p:animRot by="21600000">
                                      <p:cBhvr>
                                        <p:cTn id="296" dur="800" fill="hold"/>
                                        <p:tgtEl>
                                          <p:spTgt spid="34"/>
                                        </p:tgtEl>
                                        <p:attrNameLst>
                                          <p:attrName>r</p:attrName>
                                        </p:attrNameLst>
                                      </p:cBhvr>
                                    </p:animRot>
                                  </p:childTnLst>
                                </p:cTn>
                              </p:par>
                              <p:par>
                                <p:cTn id="297" presetID="0" presetClass="path" presetSubtype="0" accel="50000" decel="50000" fill="hold" grpId="2" nodeType="withEffect">
                                  <p:stCondLst>
                                    <p:cond delay="0"/>
                                  </p:stCondLst>
                                  <p:childTnLst>
                                    <p:animMotion origin="layout" path="M -0.14323 -0.16358 C -0.11615 -0.14383 -0.08906 -0.12346 -0.06563 -0.09568 C -0.04219 -0.06759 -0.02222 -0.03148 -0.00226 0.00494 " pathEditMode="relative" rAng="0" ptsTypes="AAA">
                                      <p:cBhvr>
                                        <p:cTn id="298" dur="800" fill="hold"/>
                                        <p:tgtEl>
                                          <p:spTgt spid="34"/>
                                        </p:tgtEl>
                                        <p:attrNameLst>
                                          <p:attrName>ppt_x,ppt_y</p:attrName>
                                        </p:attrNameLst>
                                      </p:cBhvr>
                                      <p:rCtr x="7049" y="8426"/>
                                    </p:animMotion>
                                  </p:childTnLst>
                                </p:cTn>
                              </p:par>
                              <p:par>
                                <p:cTn id="299" presetID="10" presetClass="entr" presetSubtype="0" fill="hold" grpId="0" nodeType="withEffect">
                                  <p:stCondLst>
                                    <p:cond delay="0"/>
                                  </p:stCondLst>
                                  <p:childTnLst>
                                    <p:set>
                                      <p:cBhvr>
                                        <p:cTn id="300" dur="1" fill="hold">
                                          <p:stCondLst>
                                            <p:cond delay="0"/>
                                          </p:stCondLst>
                                        </p:cTn>
                                        <p:tgtEl>
                                          <p:spTgt spid="35"/>
                                        </p:tgtEl>
                                        <p:attrNameLst>
                                          <p:attrName>style.visibility</p:attrName>
                                        </p:attrNameLst>
                                      </p:cBhvr>
                                      <p:to>
                                        <p:strVal val="visible"/>
                                      </p:to>
                                    </p:set>
                                    <p:animEffect transition="in" filter="fade">
                                      <p:cBhvr>
                                        <p:cTn id="301" dur="2200"/>
                                        <p:tgtEl>
                                          <p:spTgt spid="35"/>
                                        </p:tgtEl>
                                      </p:cBhvr>
                                    </p:animEffect>
                                  </p:childTnLst>
                                </p:cTn>
                              </p:par>
                              <p:par>
                                <p:cTn id="302" presetID="8" presetClass="emph" presetSubtype="0" fill="hold" grpId="1" nodeType="withEffect">
                                  <p:stCondLst>
                                    <p:cond delay="0"/>
                                  </p:stCondLst>
                                  <p:childTnLst>
                                    <p:animRot by="21600000">
                                      <p:cBhvr>
                                        <p:cTn id="303" dur="2200" fill="hold"/>
                                        <p:tgtEl>
                                          <p:spTgt spid="35"/>
                                        </p:tgtEl>
                                        <p:attrNameLst>
                                          <p:attrName>r</p:attrName>
                                        </p:attrNameLst>
                                      </p:cBhvr>
                                    </p:animRot>
                                  </p:childTnLst>
                                </p:cTn>
                              </p:par>
                              <p:par>
                                <p:cTn id="304" presetID="0" presetClass="path" presetSubtype="0" accel="50000" decel="50000" fill="hold" grpId="2" nodeType="withEffect">
                                  <p:stCondLst>
                                    <p:cond delay="0"/>
                                  </p:stCondLst>
                                  <p:childTnLst>
                                    <p:animMotion origin="layout" path="M -0.82448 0.01914 C -0.7882 -0.00586 -0.75174 -0.03117 -0.69809 -0.02993 C -0.64445 -0.02839 -0.56146 0.02223 -0.50209 0.02717 C -0.44288 0.03241 -0.39219 -0.00185 -0.34288 -4.69136E-6 C -0.29358 0.00186 -0.25 0.03149 -0.20625 0.03828 C -0.16268 0.04476 -0.11597 0.04723 -0.0816 0.04105 C -0.04722 0.03457 -0.02361 0.01729 2.5E-6 -4.69136E-6 " pathEditMode="relative" rAng="0" ptsTypes="AAAAAAA">
                                      <p:cBhvr>
                                        <p:cTn id="305" dur="2200" fill="hold"/>
                                        <p:tgtEl>
                                          <p:spTgt spid="35"/>
                                        </p:tgtEl>
                                        <p:attrNameLst>
                                          <p:attrName>ppt_x,ppt_y</p:attrName>
                                        </p:attrNameLst>
                                      </p:cBhvr>
                                      <p:rCtr x="41215" y="-1204"/>
                                    </p:animMotion>
                                  </p:childTnLst>
                                </p:cTn>
                              </p:par>
                              <p:par>
                                <p:cTn id="306" presetID="14" presetClass="entr" presetSubtype="10" fill="hold" grpId="0" nodeType="withEffect">
                                  <p:stCondLst>
                                    <p:cond delay="300"/>
                                  </p:stCondLst>
                                  <p:childTnLst>
                                    <p:set>
                                      <p:cBhvr>
                                        <p:cTn id="307" dur="1" fill="hold">
                                          <p:stCondLst>
                                            <p:cond delay="0"/>
                                          </p:stCondLst>
                                        </p:cTn>
                                        <p:tgtEl>
                                          <p:spTgt spid="36"/>
                                        </p:tgtEl>
                                        <p:attrNameLst>
                                          <p:attrName>style.visibility</p:attrName>
                                        </p:attrNameLst>
                                      </p:cBhvr>
                                      <p:to>
                                        <p:strVal val="visible"/>
                                      </p:to>
                                    </p:set>
                                    <p:animEffect>
                                      <p:cBhvr>
                                        <p:cTn id="308"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6" grpId="1" animBg="1"/>
      <p:bldP spid="16" grpId="2" animBg="1"/>
      <p:bldP spid="16" grpId="3" animBg="1"/>
      <p:bldP spid="16" grpId="4" animBg="1"/>
      <p:bldP spid="17" grpId="0" animBg="1"/>
      <p:bldP spid="17" grpId="1" animBg="1"/>
      <p:bldP spid="17" grpId="2" animBg="1"/>
      <p:bldP spid="17" grpId="3" animBg="1"/>
      <p:bldP spid="17" grpId="4" animBg="1"/>
      <p:bldP spid="18" grpId="0" animBg="1"/>
      <p:bldP spid="18" grpId="1" animBg="1"/>
      <p:bldP spid="18" grpId="2" animBg="1"/>
      <p:bldP spid="18" grpId="3" animBg="1"/>
      <p:bldP spid="18" grpId="4" animBg="1"/>
      <p:bldP spid="19" grpId="0" animBg="1"/>
      <p:bldP spid="19" grpId="1" animBg="1"/>
      <p:bldP spid="19" grpId="2" animBg="1"/>
      <p:bldP spid="19" grpId="3" animBg="1"/>
      <p:bldP spid="19" grpId="4" animBg="1"/>
      <p:bldP spid="20" grpId="0" animBg="1"/>
      <p:bldP spid="20" grpId="1" animBg="1"/>
      <p:bldP spid="20" grpId="2" animBg="1"/>
      <p:bldP spid="20" grpId="3" animBg="1"/>
      <p:bldP spid="20" grpId="4" animBg="1"/>
      <p:bldP spid="21" grpId="0" animBg="1"/>
      <p:bldP spid="21" grpId="1" animBg="1"/>
      <p:bldP spid="21" grpId="2" animBg="1"/>
      <p:bldP spid="21" grpId="3" animBg="1"/>
      <p:bldP spid="21" grpId="4" animBg="1"/>
      <p:bldP spid="22" grpId="0" animBg="1"/>
      <p:bldP spid="22" grpId="1" animBg="1"/>
      <p:bldP spid="22" grpId="2" animBg="1"/>
      <p:bldP spid="22" grpId="3" animBg="1"/>
      <p:bldP spid="22" grpId="4" animBg="1"/>
      <p:bldP spid="23" grpId="0" animBg="1"/>
      <p:bldP spid="23" grpId="1" animBg="1"/>
      <p:bldP spid="23" grpId="2" animBg="1"/>
      <p:bldP spid="23" grpId="3" animBg="1"/>
      <p:bldP spid="23" grpId="4" animBg="1"/>
      <p:bldP spid="24" grpId="0" animBg="1"/>
      <p:bldP spid="24" grpId="1" animBg="1"/>
      <p:bldP spid="24" grpId="2" animBg="1"/>
      <p:bldP spid="24" grpId="3" animBg="1"/>
      <p:bldP spid="24" grpId="4" animBg="1"/>
      <p:bldP spid="25" grpId="0" animBg="1"/>
      <p:bldP spid="25" grpId="1" animBg="1"/>
      <p:bldP spid="25" grpId="2" animBg="1"/>
      <p:bldP spid="25" grpId="3" animBg="1"/>
      <p:bldP spid="25" grpId="4" animBg="1"/>
      <p:bldP spid="26" grpId="0" animBg="1"/>
      <p:bldP spid="26" grpId="1" animBg="1"/>
      <p:bldP spid="26" grpId="2" animBg="1"/>
      <p:bldP spid="26" grpId="3" animBg="1"/>
      <p:bldP spid="26" grpId="4" animBg="1"/>
      <p:bldP spid="27" grpId="0" animBg="1"/>
      <p:bldP spid="27" grpId="1" animBg="1"/>
      <p:bldP spid="27" grpId="2" animBg="1"/>
      <p:bldP spid="27" grpId="3" animBg="1"/>
      <p:bldP spid="27" grpId="4" animBg="1"/>
      <p:bldP spid="28" grpId="0" animBg="1"/>
      <p:bldP spid="28" grpId="1" animBg="1"/>
      <p:bldP spid="28" grpId="2" animBg="1"/>
      <p:bldP spid="28" grpId="3" animBg="1"/>
      <p:bldP spid="28" grpId="4" animBg="1"/>
      <p:bldP spid="29" grpId="0" animBg="1"/>
      <p:bldP spid="29" grpId="1" animBg="1"/>
      <p:bldP spid="29" grpId="2" animBg="1"/>
      <p:bldP spid="29" grpId="3" animBg="1"/>
      <p:bldP spid="29" grpId="4" animBg="1"/>
      <p:bldP spid="30" grpId="0" animBg="1"/>
      <p:bldP spid="30" grpId="1" animBg="1"/>
      <p:bldP spid="30" grpId="2" animBg="1"/>
      <p:bldP spid="30" grpId="3" animBg="1"/>
      <p:bldP spid="30" grpId="4" animBg="1"/>
      <p:bldP spid="31" grpId="0" animBg="1"/>
      <p:bldP spid="31" grpId="1" animBg="1"/>
      <p:bldP spid="31" grpId="2" animBg="1"/>
      <p:bldP spid="31" grpId="3" animBg="1"/>
      <p:bldP spid="31" grpId="4" animBg="1"/>
      <p:bldP spid="32" grpId="0" animBg="1"/>
      <p:bldP spid="32" grpId="1" animBg="1"/>
      <p:bldP spid="32" grpId="2" animBg="1"/>
      <p:bldP spid="32" grpId="3" animBg="1"/>
      <p:bldP spid="32" grpId="4" animBg="1"/>
      <p:bldP spid="33" grpId="0" animBg="1"/>
      <p:bldP spid="33" grpId="1" animBg="1"/>
      <p:bldP spid="33" grpId="2" animBg="1"/>
      <p:bldP spid="33" grpId="3" animBg="1"/>
      <p:bldP spid="33" grpId="4" animBg="1"/>
      <p:bldP spid="34" grpId="0" animBg="1"/>
      <p:bldP spid="34" grpId="1" animBg="1"/>
      <p:bldP spid="34" grpId="2" animBg="1"/>
      <p:bldP spid="35" grpId="0" animBg="1"/>
      <p:bldP spid="35" grpId="1" animBg="1"/>
      <p:bldP spid="35" grpId="2" animBg="1"/>
      <p:bldP spid="36" grpId="0" bldLvl="0" autoUpdateAnimBg="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椭圆 7"/>
          <p:cNvSpPr/>
          <p:nvPr/>
        </p:nvSpPr>
        <p:spPr>
          <a:xfrm>
            <a:off x="2536139" y="3200614"/>
            <a:ext cx="3856079" cy="906479"/>
          </a:xfrm>
          <a:custGeom>
            <a:avLst/>
            <a:gdLst>
              <a:gd name="connsiteX0" fmla="*/ 5141438 w 5232878"/>
              <a:gd name="connsiteY0" fmla="*/ 0 h 1208638"/>
              <a:gd name="connsiteX1" fmla="*/ 2570719 w 5232878"/>
              <a:gd name="connsiteY1" fmla="*/ 1208638 h 1208638"/>
              <a:gd name="connsiteX2" fmla="*/ 0 w 5232878"/>
              <a:gd name="connsiteY2" fmla="*/ 0 h 1208638"/>
              <a:gd name="connsiteX3" fmla="*/ 5232878 w 5232878"/>
              <a:gd name="connsiteY3" fmla="*/ 91440 h 1208638"/>
              <a:gd name="connsiteX0" fmla="*/ 5141438 w 5141438"/>
              <a:gd name="connsiteY0" fmla="*/ 0 h 1208638"/>
              <a:gd name="connsiteX1" fmla="*/ 2570719 w 5141438"/>
              <a:gd name="connsiteY1" fmla="*/ 1208638 h 1208638"/>
              <a:gd name="connsiteX2" fmla="*/ 0 w 5141438"/>
              <a:gd name="connsiteY2" fmla="*/ 0 h 1208638"/>
            </a:gdLst>
            <a:ahLst/>
            <a:cxnLst>
              <a:cxn ang="0">
                <a:pos x="connsiteX0" y="connsiteY0"/>
              </a:cxn>
              <a:cxn ang="0">
                <a:pos x="connsiteX1" y="connsiteY1"/>
              </a:cxn>
              <a:cxn ang="0">
                <a:pos x="connsiteX2" y="connsiteY2"/>
              </a:cxn>
            </a:cxnLst>
            <a:rect l="l" t="t" r="r" b="b"/>
            <a:pathLst>
              <a:path w="5141438" h="1208638">
                <a:moveTo>
                  <a:pt x="5141438" y="0"/>
                </a:moveTo>
                <a:cubicBezTo>
                  <a:pt x="4741027" y="708082"/>
                  <a:pt x="3740838" y="1208638"/>
                  <a:pt x="2570719" y="1208638"/>
                </a:cubicBezTo>
                <a:cubicBezTo>
                  <a:pt x="1400600" y="1208638"/>
                  <a:pt x="400411" y="708082"/>
                  <a:pt x="0" y="0"/>
                </a:cubicBezTo>
              </a:path>
            </a:pathLst>
          </a:cu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rgbClr val="080808"/>
              </a:solidFill>
              <a:latin typeface="微软雅黑" panose="020B0503020204020204" pitchFamily="34" charset="-122"/>
              <a:ea typeface="微软雅黑" panose="020B0503020204020204" pitchFamily="34" charset="-122"/>
            </a:endParaRPr>
          </a:p>
        </p:txBody>
      </p:sp>
      <p:cxnSp>
        <p:nvCxnSpPr>
          <p:cNvPr id="6" name="直接连接符 5"/>
          <p:cNvCxnSpPr/>
          <p:nvPr/>
        </p:nvCxnSpPr>
        <p:spPr>
          <a:xfrm>
            <a:off x="4461411" y="2751414"/>
            <a:ext cx="2768" cy="135568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7" name="TextBox 40"/>
          <p:cNvSpPr txBox="1"/>
          <p:nvPr/>
        </p:nvSpPr>
        <p:spPr>
          <a:xfrm>
            <a:off x="1691680" y="3755974"/>
            <a:ext cx="1458162" cy="377026"/>
          </a:xfrm>
          <a:prstGeom prst="rect">
            <a:avLst/>
          </a:prstGeom>
          <a:noFill/>
        </p:spPr>
        <p:txBody>
          <a:bodyPr wrap="square" lIns="68580" tIns="34290" rIns="68580" bIns="3429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000" dirty="0">
                <a:solidFill>
                  <a:schemeClr val="accent1"/>
                </a:solidFill>
                <a:latin typeface="微软雅黑" panose="020B0503020204020204" pitchFamily="34" charset="-122"/>
                <a:ea typeface="微软雅黑" panose="020B0503020204020204" pitchFamily="34" charset="-122"/>
              </a:rPr>
              <a:t>单击此处添加文本</a:t>
            </a:r>
            <a:endParaRPr lang="en-US" altLang="zh-CN" sz="1000" dirty="0">
              <a:solidFill>
                <a:schemeClr val="accent1"/>
              </a:solidFill>
              <a:latin typeface="微软雅黑" panose="020B0503020204020204" pitchFamily="34" charset="-122"/>
              <a:ea typeface="微软雅黑" panose="020B0503020204020204" pitchFamily="34" charset="-122"/>
            </a:endParaRPr>
          </a:p>
          <a:p>
            <a:r>
              <a:rPr lang="zh-CN" altLang="en-US" sz="1000" dirty="0">
                <a:solidFill>
                  <a:schemeClr val="accent1"/>
                </a:solidFill>
                <a:latin typeface="微软雅黑" panose="020B0503020204020204" pitchFamily="34" charset="-122"/>
                <a:ea typeface="微软雅黑" panose="020B0503020204020204" pitchFamily="34" charset="-122"/>
              </a:rPr>
              <a:t>单击此处添加文本</a:t>
            </a:r>
          </a:p>
        </p:txBody>
      </p:sp>
      <p:sp>
        <p:nvSpPr>
          <p:cNvPr id="8" name="TextBox 66"/>
          <p:cNvSpPr txBox="1"/>
          <p:nvPr/>
        </p:nvSpPr>
        <p:spPr>
          <a:xfrm>
            <a:off x="3072777" y="4426972"/>
            <a:ext cx="1458162" cy="377026"/>
          </a:xfrm>
          <a:prstGeom prst="rect">
            <a:avLst/>
          </a:prstGeom>
          <a:noFill/>
        </p:spPr>
        <p:txBody>
          <a:bodyPr wrap="square" lIns="68580" tIns="34290" rIns="68580" bIns="3429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000" dirty="0">
                <a:solidFill>
                  <a:schemeClr val="accent1"/>
                </a:solidFill>
                <a:latin typeface="微软雅黑" panose="020B0503020204020204" pitchFamily="34" charset="-122"/>
                <a:ea typeface="微软雅黑" panose="020B0503020204020204" pitchFamily="34" charset="-122"/>
              </a:rPr>
              <a:t>单击此处添加文本</a:t>
            </a:r>
            <a:endParaRPr lang="en-US" altLang="zh-CN" sz="1000" dirty="0">
              <a:solidFill>
                <a:schemeClr val="accent1"/>
              </a:solidFill>
              <a:latin typeface="微软雅黑" panose="020B0503020204020204" pitchFamily="34" charset="-122"/>
              <a:ea typeface="微软雅黑" panose="020B0503020204020204" pitchFamily="34" charset="-122"/>
            </a:endParaRPr>
          </a:p>
          <a:p>
            <a:r>
              <a:rPr lang="zh-CN" altLang="en-US" sz="1000" dirty="0">
                <a:solidFill>
                  <a:schemeClr val="accent1"/>
                </a:solidFill>
                <a:latin typeface="微软雅黑" panose="020B0503020204020204" pitchFamily="34" charset="-122"/>
                <a:ea typeface="微软雅黑" panose="020B0503020204020204" pitchFamily="34" charset="-122"/>
              </a:rPr>
              <a:t>单击此处添加文本</a:t>
            </a:r>
          </a:p>
        </p:txBody>
      </p:sp>
      <p:sp>
        <p:nvSpPr>
          <p:cNvPr id="9" name="TextBox 67"/>
          <p:cNvSpPr txBox="1"/>
          <p:nvPr/>
        </p:nvSpPr>
        <p:spPr>
          <a:xfrm>
            <a:off x="4752992" y="4426972"/>
            <a:ext cx="1458162" cy="377026"/>
          </a:xfrm>
          <a:prstGeom prst="rect">
            <a:avLst/>
          </a:prstGeom>
          <a:noFill/>
        </p:spPr>
        <p:txBody>
          <a:bodyPr wrap="square" lIns="68580" tIns="34290" rIns="68580" bIns="3429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000" dirty="0">
                <a:solidFill>
                  <a:schemeClr val="accent1"/>
                </a:solidFill>
                <a:latin typeface="微软雅黑" panose="020B0503020204020204" pitchFamily="34" charset="-122"/>
                <a:ea typeface="微软雅黑" panose="020B0503020204020204" pitchFamily="34" charset="-122"/>
              </a:rPr>
              <a:t>单击此处添加文本</a:t>
            </a:r>
            <a:endParaRPr lang="en-US" altLang="zh-CN" sz="1000" dirty="0">
              <a:solidFill>
                <a:schemeClr val="accent1"/>
              </a:solidFill>
              <a:latin typeface="微软雅黑" panose="020B0503020204020204" pitchFamily="34" charset="-122"/>
              <a:ea typeface="微软雅黑" panose="020B0503020204020204" pitchFamily="34" charset="-122"/>
            </a:endParaRPr>
          </a:p>
          <a:p>
            <a:r>
              <a:rPr lang="zh-CN" altLang="en-US" sz="1000" dirty="0">
                <a:solidFill>
                  <a:schemeClr val="accent1"/>
                </a:solidFill>
                <a:latin typeface="微软雅黑" panose="020B0503020204020204" pitchFamily="34" charset="-122"/>
                <a:ea typeface="微软雅黑" panose="020B0503020204020204" pitchFamily="34" charset="-122"/>
              </a:rPr>
              <a:t>单击此处添加文本</a:t>
            </a:r>
          </a:p>
        </p:txBody>
      </p:sp>
      <p:sp>
        <p:nvSpPr>
          <p:cNvPr id="10" name="TextBox 68"/>
          <p:cNvSpPr txBox="1"/>
          <p:nvPr/>
        </p:nvSpPr>
        <p:spPr>
          <a:xfrm>
            <a:off x="5946792" y="3700772"/>
            <a:ext cx="1458162" cy="377026"/>
          </a:xfrm>
          <a:prstGeom prst="rect">
            <a:avLst/>
          </a:prstGeom>
          <a:noFill/>
        </p:spPr>
        <p:txBody>
          <a:bodyPr wrap="square" lIns="68580" tIns="34290" rIns="68580" bIns="3429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000" dirty="0">
                <a:solidFill>
                  <a:schemeClr val="accent1"/>
                </a:solidFill>
                <a:latin typeface="微软雅黑" panose="020B0503020204020204" pitchFamily="34" charset="-122"/>
                <a:ea typeface="微软雅黑" panose="020B0503020204020204" pitchFamily="34" charset="-122"/>
              </a:rPr>
              <a:t>单击此处添加文本</a:t>
            </a:r>
            <a:endParaRPr lang="en-US" altLang="zh-CN" sz="1000" dirty="0">
              <a:solidFill>
                <a:schemeClr val="accent1"/>
              </a:solidFill>
              <a:latin typeface="微软雅黑" panose="020B0503020204020204" pitchFamily="34" charset="-122"/>
              <a:ea typeface="微软雅黑" panose="020B0503020204020204" pitchFamily="34" charset="-122"/>
            </a:endParaRPr>
          </a:p>
          <a:p>
            <a:r>
              <a:rPr lang="zh-CN" altLang="en-US" sz="1000" dirty="0">
                <a:solidFill>
                  <a:schemeClr val="accent1"/>
                </a:solidFill>
                <a:latin typeface="微软雅黑" panose="020B0503020204020204" pitchFamily="34" charset="-122"/>
                <a:ea typeface="微软雅黑" panose="020B0503020204020204" pitchFamily="34" charset="-122"/>
              </a:rPr>
              <a:t>单击此处添加文本</a:t>
            </a:r>
          </a:p>
        </p:txBody>
      </p:sp>
      <p:grpSp>
        <p:nvGrpSpPr>
          <p:cNvPr id="11" name="组合 10"/>
          <p:cNvGrpSpPr/>
          <p:nvPr/>
        </p:nvGrpSpPr>
        <p:grpSpPr>
          <a:xfrm>
            <a:off x="2125411" y="2846522"/>
            <a:ext cx="666198" cy="666198"/>
            <a:chOff x="2170416" y="2515670"/>
            <a:chExt cx="666198" cy="666198"/>
          </a:xfrm>
        </p:grpSpPr>
        <p:sp>
          <p:nvSpPr>
            <p:cNvPr id="12" name="椭圆 11"/>
            <p:cNvSpPr/>
            <p:nvPr/>
          </p:nvSpPr>
          <p:spPr>
            <a:xfrm>
              <a:off x="2170416" y="2515670"/>
              <a:ext cx="666198" cy="666198"/>
            </a:xfrm>
            <a:prstGeom prst="ellipse">
              <a:avLst/>
            </a:pr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rgbClr val="56777F"/>
                </a:solidFill>
                <a:latin typeface="微软雅黑" panose="020B0503020204020204" pitchFamily="34" charset="-122"/>
                <a:ea typeface="微软雅黑" panose="020B0503020204020204" pitchFamily="34" charset="-122"/>
              </a:endParaRPr>
            </a:p>
          </p:txBody>
        </p:sp>
        <p:sp>
          <p:nvSpPr>
            <p:cNvPr id="13" name="文本框 91"/>
            <p:cNvSpPr txBox="1"/>
            <p:nvPr/>
          </p:nvSpPr>
          <p:spPr>
            <a:xfrm>
              <a:off x="2224311" y="2677666"/>
              <a:ext cx="595035" cy="338554"/>
            </a:xfrm>
            <a:prstGeom prst="rect">
              <a:avLst/>
            </a:prstGeom>
            <a:noFill/>
          </p:spPr>
          <p:txBody>
            <a:bodyPr wrap="none" rtlCol="0">
              <a:spAutoFit/>
            </a:bodyPr>
            <a:lstStyle/>
            <a:p>
              <a:pPr algn="ctr"/>
              <a:r>
                <a:rPr lang="zh-CN" altLang="en-US" sz="1600" dirty="0">
                  <a:solidFill>
                    <a:schemeClr val="accent2"/>
                  </a:solidFill>
                  <a:latin typeface="微软雅黑" panose="020B0503020204020204" pitchFamily="34" charset="-122"/>
                  <a:ea typeface="微软雅黑" panose="020B0503020204020204" pitchFamily="34" charset="-122"/>
                </a:rPr>
                <a:t>标题</a:t>
              </a:r>
              <a:endParaRPr lang="en-US" altLang="zh-CN" sz="1600" dirty="0">
                <a:solidFill>
                  <a:schemeClr val="accent2"/>
                </a:solidFill>
                <a:latin typeface="微软雅黑" panose="020B0503020204020204" pitchFamily="34" charset="-122"/>
                <a:ea typeface="微软雅黑" panose="020B0503020204020204" pitchFamily="34" charset="-122"/>
              </a:endParaRPr>
            </a:p>
          </p:txBody>
        </p:sp>
      </p:grpSp>
      <p:grpSp>
        <p:nvGrpSpPr>
          <p:cNvPr id="14" name="组合 13"/>
          <p:cNvGrpSpPr/>
          <p:nvPr/>
        </p:nvGrpSpPr>
        <p:grpSpPr>
          <a:xfrm>
            <a:off x="3234329" y="3509052"/>
            <a:ext cx="666198" cy="666198"/>
            <a:chOff x="3279334" y="3178200"/>
            <a:chExt cx="666198" cy="666198"/>
          </a:xfrm>
        </p:grpSpPr>
        <p:sp>
          <p:nvSpPr>
            <p:cNvPr id="15" name="椭圆 14"/>
            <p:cNvSpPr/>
            <p:nvPr/>
          </p:nvSpPr>
          <p:spPr>
            <a:xfrm>
              <a:off x="3279334" y="3178200"/>
              <a:ext cx="666198" cy="666198"/>
            </a:xfrm>
            <a:prstGeom prst="ellipse">
              <a:avLst/>
            </a:prstGeom>
            <a:solidFill>
              <a:schemeClr val="tx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rgbClr val="080808"/>
                </a:solidFill>
                <a:latin typeface="微软雅黑" panose="020B0503020204020204" pitchFamily="34" charset="-122"/>
                <a:ea typeface="微软雅黑" panose="020B0503020204020204" pitchFamily="34" charset="-122"/>
              </a:endParaRPr>
            </a:p>
          </p:txBody>
        </p:sp>
        <p:sp>
          <p:nvSpPr>
            <p:cNvPr id="16" name="文本框 91"/>
            <p:cNvSpPr txBox="1"/>
            <p:nvPr/>
          </p:nvSpPr>
          <p:spPr>
            <a:xfrm>
              <a:off x="3302628" y="3342022"/>
              <a:ext cx="595035" cy="338554"/>
            </a:xfrm>
            <a:prstGeom prst="rect">
              <a:avLst/>
            </a:prstGeom>
            <a:noFill/>
          </p:spPr>
          <p:txBody>
            <a:bodyPr wrap="none" rtlCol="0">
              <a:spAutoFit/>
            </a:bodyPr>
            <a:lstStyle/>
            <a:p>
              <a:pPr algn="ctr"/>
              <a:r>
                <a:rPr lang="zh-CN" altLang="en-US" sz="1600" dirty="0">
                  <a:solidFill>
                    <a:schemeClr val="accent2"/>
                  </a:solidFill>
                  <a:latin typeface="微软雅黑" panose="020B0503020204020204" pitchFamily="34" charset="-122"/>
                  <a:ea typeface="微软雅黑" panose="020B0503020204020204" pitchFamily="34" charset="-122"/>
                </a:rPr>
                <a:t>标题</a:t>
              </a:r>
              <a:endParaRPr lang="en-US" altLang="zh-CN" sz="1600" dirty="0">
                <a:solidFill>
                  <a:schemeClr val="accent2"/>
                </a:solidFill>
                <a:latin typeface="微软雅黑" panose="020B0503020204020204" pitchFamily="34" charset="-122"/>
                <a:ea typeface="微软雅黑" panose="020B0503020204020204" pitchFamily="34" charset="-122"/>
              </a:endParaRPr>
            </a:p>
          </p:txBody>
        </p:sp>
      </p:grpSp>
      <p:grpSp>
        <p:nvGrpSpPr>
          <p:cNvPr id="17" name="组合 16"/>
          <p:cNvGrpSpPr/>
          <p:nvPr/>
        </p:nvGrpSpPr>
        <p:grpSpPr>
          <a:xfrm>
            <a:off x="4913292" y="3587100"/>
            <a:ext cx="666198" cy="666198"/>
            <a:chOff x="4958297" y="3256248"/>
            <a:chExt cx="666198" cy="666198"/>
          </a:xfrm>
        </p:grpSpPr>
        <p:sp>
          <p:nvSpPr>
            <p:cNvPr id="18" name="椭圆 17"/>
            <p:cNvSpPr/>
            <p:nvPr/>
          </p:nvSpPr>
          <p:spPr>
            <a:xfrm>
              <a:off x="4958297" y="3256248"/>
              <a:ext cx="666198" cy="666198"/>
            </a:xfrm>
            <a:prstGeom prst="ellipse">
              <a:avLst/>
            </a:prstGeom>
            <a:solidFill>
              <a:schemeClr val="bg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rgbClr val="080808"/>
                </a:solidFill>
                <a:latin typeface="微软雅黑" panose="020B0503020204020204" pitchFamily="34" charset="-122"/>
                <a:ea typeface="微软雅黑" panose="020B0503020204020204" pitchFamily="34" charset="-122"/>
              </a:endParaRPr>
            </a:p>
          </p:txBody>
        </p:sp>
        <p:sp>
          <p:nvSpPr>
            <p:cNvPr id="19" name="文本框 91"/>
            <p:cNvSpPr txBox="1"/>
            <p:nvPr/>
          </p:nvSpPr>
          <p:spPr>
            <a:xfrm>
              <a:off x="4998123" y="3435846"/>
              <a:ext cx="595035" cy="338554"/>
            </a:xfrm>
            <a:prstGeom prst="rect">
              <a:avLst/>
            </a:prstGeom>
            <a:noFill/>
          </p:spPr>
          <p:txBody>
            <a:bodyPr wrap="none" rtlCol="0">
              <a:spAutoFit/>
            </a:bodyPr>
            <a:lstStyle/>
            <a:p>
              <a:pPr algn="ctr"/>
              <a:r>
                <a:rPr lang="zh-CN" altLang="en-US" sz="1600" dirty="0">
                  <a:solidFill>
                    <a:schemeClr val="accent2"/>
                  </a:solidFill>
                  <a:latin typeface="微软雅黑" panose="020B0503020204020204" pitchFamily="34" charset="-122"/>
                  <a:ea typeface="微软雅黑" panose="020B0503020204020204" pitchFamily="34" charset="-122"/>
                </a:rPr>
                <a:t>标题</a:t>
              </a:r>
              <a:endParaRPr lang="en-US" altLang="zh-CN" sz="1600" dirty="0">
                <a:solidFill>
                  <a:schemeClr val="accent2"/>
                </a:solidFill>
                <a:latin typeface="微软雅黑" panose="020B0503020204020204" pitchFamily="34" charset="-122"/>
                <a:ea typeface="微软雅黑" panose="020B0503020204020204" pitchFamily="34" charset="-122"/>
              </a:endParaRPr>
            </a:p>
          </p:txBody>
        </p:sp>
      </p:grpSp>
      <p:grpSp>
        <p:nvGrpSpPr>
          <p:cNvPr id="20" name="组合 19"/>
          <p:cNvGrpSpPr/>
          <p:nvPr/>
        </p:nvGrpSpPr>
        <p:grpSpPr>
          <a:xfrm>
            <a:off x="6059118" y="2846522"/>
            <a:ext cx="666198" cy="666198"/>
            <a:chOff x="6104123" y="2515670"/>
            <a:chExt cx="666198" cy="666198"/>
          </a:xfrm>
        </p:grpSpPr>
        <p:sp>
          <p:nvSpPr>
            <p:cNvPr id="21" name="椭圆 20"/>
            <p:cNvSpPr/>
            <p:nvPr/>
          </p:nvSpPr>
          <p:spPr>
            <a:xfrm>
              <a:off x="6104123" y="2515670"/>
              <a:ext cx="666198" cy="666198"/>
            </a:xfrm>
            <a:prstGeom prst="ellipse">
              <a:avLst/>
            </a:prstGeom>
            <a:solidFill>
              <a:schemeClr val="tx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rgbClr val="56777F"/>
                </a:solidFill>
                <a:latin typeface="微软雅黑" panose="020B0503020204020204" pitchFamily="34" charset="-122"/>
                <a:ea typeface="微软雅黑" panose="020B0503020204020204" pitchFamily="34" charset="-122"/>
              </a:endParaRPr>
            </a:p>
          </p:txBody>
        </p:sp>
        <p:sp>
          <p:nvSpPr>
            <p:cNvPr id="22" name="文本框 91"/>
            <p:cNvSpPr txBox="1"/>
            <p:nvPr/>
          </p:nvSpPr>
          <p:spPr>
            <a:xfrm>
              <a:off x="6137205" y="2665244"/>
              <a:ext cx="595035" cy="338554"/>
            </a:xfrm>
            <a:prstGeom prst="rect">
              <a:avLst/>
            </a:prstGeom>
            <a:noFill/>
          </p:spPr>
          <p:txBody>
            <a:bodyPr wrap="none" rtlCol="0">
              <a:spAutoFit/>
            </a:bodyPr>
            <a:lstStyle/>
            <a:p>
              <a:pPr algn="ctr"/>
              <a:r>
                <a:rPr lang="zh-CN" altLang="en-US" sz="1600" dirty="0">
                  <a:solidFill>
                    <a:schemeClr val="accent2"/>
                  </a:solidFill>
                  <a:latin typeface="微软雅黑" panose="020B0503020204020204" pitchFamily="34" charset="-122"/>
                  <a:ea typeface="微软雅黑" panose="020B0503020204020204" pitchFamily="34" charset="-122"/>
                </a:rPr>
                <a:t>标题</a:t>
              </a:r>
              <a:endParaRPr lang="en-US" altLang="zh-CN" sz="1600" dirty="0">
                <a:solidFill>
                  <a:schemeClr val="accent2"/>
                </a:solidFill>
                <a:latin typeface="微软雅黑" panose="020B0503020204020204" pitchFamily="34" charset="-122"/>
                <a:ea typeface="微软雅黑" panose="020B0503020204020204" pitchFamily="34" charset="-122"/>
              </a:endParaRPr>
            </a:p>
          </p:txBody>
        </p:sp>
      </p:grpSp>
      <p:pic>
        <p:nvPicPr>
          <p:cNvPr id="23" name="图片 2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394782" y="850875"/>
            <a:ext cx="2189992" cy="3282125"/>
          </a:xfrm>
          <a:prstGeom prst="rect">
            <a:avLst/>
          </a:prstGeom>
        </p:spPr>
      </p:pic>
      <p:sp>
        <p:nvSpPr>
          <p:cNvPr id="24" name="文本框 23" descr="e7d195523061f1c0deeec63e560781cfd59afb0ea006f2a87ABB68BF51EA6619813959095094C18C62A12F549504892A4AAA8C1554C6663626E05CA27F281A14E6983772AFC3FB97135759321DEA3D70145073B7709DEAFA256CD57602346C569CD03E8246D33DA545568EA98FB062D63F616CDCDDC7C308D5561BD508072CED46FA16A315624C7F2FF57E77E923953F"/>
          <p:cNvSpPr txBox="1"/>
          <p:nvPr/>
        </p:nvSpPr>
        <p:spPr>
          <a:xfrm>
            <a:off x="3548042" y="387804"/>
            <a:ext cx="1800493" cy="369332"/>
          </a:xfrm>
          <a:prstGeom prst="rect">
            <a:avLst/>
          </a:prstGeom>
          <a:noFill/>
        </p:spPr>
        <p:txBody>
          <a:bodyPr wrap="none" rtlCol="0">
            <a:spAutoFit/>
          </a:bodyPr>
          <a:lstStyle/>
          <a:p>
            <a:pPr algn="ctr"/>
            <a:r>
              <a:rPr lang="zh-CN" altLang="en-US" dirty="0">
                <a:solidFill>
                  <a:srgbClr val="363636"/>
                </a:solidFill>
                <a:latin typeface="微软雅黑" panose="020B0503020204020204" pitchFamily="34" charset="-122"/>
                <a:ea typeface="微软雅黑" panose="020B0503020204020204" pitchFamily="34" charset="-122"/>
                <a:cs typeface="Kartika" panose="02020503030404060203" pitchFamily="18" charset="0"/>
              </a:rPr>
              <a:t>请在此输入标题</a:t>
            </a:r>
          </a:p>
        </p:txBody>
      </p:sp>
    </p:spTree>
    <p:extLst>
      <p:ext uri="{BB962C8B-B14F-4D97-AF65-F5344CB8AC3E}">
        <p14:creationId xmlns:p14="http://schemas.microsoft.com/office/powerpoint/2010/main" val="3111710694"/>
      </p:ext>
    </p:extLst>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23"/>
                                        </p:tgtEl>
                                        <p:attrNameLst>
                                          <p:attrName>style.visibility</p:attrName>
                                        </p:attrNameLst>
                                      </p:cBhvr>
                                      <p:to>
                                        <p:strVal val="visible"/>
                                      </p:to>
                                    </p:set>
                                    <p:anim calcmode="lin" valueType="num">
                                      <p:cBhvr>
                                        <p:cTn id="7" dur="500" fill="hold"/>
                                        <p:tgtEl>
                                          <p:spTgt spid="23"/>
                                        </p:tgtEl>
                                        <p:attrNameLst>
                                          <p:attrName>ppt_w</p:attrName>
                                        </p:attrNameLst>
                                      </p:cBhvr>
                                      <p:tavLst>
                                        <p:tav tm="0">
                                          <p:val>
                                            <p:fltVal val="0"/>
                                          </p:val>
                                        </p:tav>
                                        <p:tav tm="100000">
                                          <p:val>
                                            <p:strVal val="#ppt_w"/>
                                          </p:val>
                                        </p:tav>
                                      </p:tavLst>
                                    </p:anim>
                                    <p:anim calcmode="lin" valueType="num">
                                      <p:cBhvr>
                                        <p:cTn id="8" dur="500" fill="hold"/>
                                        <p:tgtEl>
                                          <p:spTgt spid="23"/>
                                        </p:tgtEl>
                                        <p:attrNameLst>
                                          <p:attrName>ppt_h</p:attrName>
                                        </p:attrNameLst>
                                      </p:cBhvr>
                                      <p:tavLst>
                                        <p:tav tm="0">
                                          <p:val>
                                            <p:fltVal val="0"/>
                                          </p:val>
                                        </p:tav>
                                        <p:tav tm="100000">
                                          <p:val>
                                            <p:strVal val="#ppt_h"/>
                                          </p:val>
                                        </p:tav>
                                      </p:tavLst>
                                    </p:anim>
                                    <p:animEffect transition="in" filter="fade">
                                      <p:cBhvr>
                                        <p:cTn id="9" dur="500"/>
                                        <p:tgtEl>
                                          <p:spTgt spid="23"/>
                                        </p:tgtEl>
                                      </p:cBhvr>
                                    </p:animEffect>
                                  </p:childTnLst>
                                </p:cTn>
                              </p:par>
                            </p:childTnLst>
                          </p:cTn>
                        </p:par>
                      </p:childTnLst>
                    </p:cTn>
                  </p:par>
                  <p:par>
                    <p:cTn id="10" fill="hold">
                      <p:stCondLst>
                        <p:cond delay="indefinite"/>
                      </p:stCondLst>
                      <p:childTnLst>
                        <p:par>
                          <p:cTn id="11" fill="hold">
                            <p:stCondLst>
                              <p:cond delay="0"/>
                            </p:stCondLst>
                            <p:childTnLst>
                              <p:par>
                                <p:cTn id="12" presetID="22" presetClass="entr" presetSubtype="1" fill="hold" nodeType="clickEffect">
                                  <p:stCondLst>
                                    <p:cond delay="0"/>
                                  </p:stCondLst>
                                  <p:childTnLst>
                                    <p:set>
                                      <p:cBhvr>
                                        <p:cTn id="13" dur="1" fill="hold">
                                          <p:stCondLst>
                                            <p:cond delay="0"/>
                                          </p:stCondLst>
                                        </p:cTn>
                                        <p:tgtEl>
                                          <p:spTgt spid="6"/>
                                        </p:tgtEl>
                                        <p:attrNameLst>
                                          <p:attrName>style.visibility</p:attrName>
                                        </p:attrNameLst>
                                      </p:cBhvr>
                                      <p:to>
                                        <p:strVal val="visible"/>
                                      </p:to>
                                    </p:set>
                                    <p:animEffect transition="in" filter="wipe(up)">
                                      <p:cBhvr>
                                        <p:cTn id="14" dur="500"/>
                                        <p:tgtEl>
                                          <p:spTgt spid="6"/>
                                        </p:tgtEl>
                                      </p:cBhvr>
                                    </p:animEffect>
                                  </p:childTnLst>
                                </p:cTn>
                              </p:par>
                            </p:childTnLst>
                          </p:cTn>
                        </p:par>
                      </p:childTnLst>
                    </p:cTn>
                  </p:par>
                  <p:par>
                    <p:cTn id="15" fill="hold">
                      <p:stCondLst>
                        <p:cond delay="indefinite"/>
                      </p:stCondLst>
                      <p:childTnLst>
                        <p:par>
                          <p:cTn id="16" fill="hold">
                            <p:stCondLst>
                              <p:cond delay="0"/>
                            </p:stCondLst>
                            <p:childTnLst>
                              <p:par>
                                <p:cTn id="17" presetID="22" presetClass="entr" presetSubtype="8" fill="hold" grpId="0" nodeType="click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wipe(left)">
                                      <p:cBhvr>
                                        <p:cTn id="19" dur="500"/>
                                        <p:tgtEl>
                                          <p:spTgt spid="5"/>
                                        </p:tgtEl>
                                      </p:cBhvr>
                                    </p:animEffect>
                                  </p:childTnLst>
                                </p:cTn>
                              </p:par>
                            </p:childTnLst>
                          </p:cTn>
                        </p:par>
                        <p:par>
                          <p:cTn id="20" fill="hold">
                            <p:stCondLst>
                              <p:cond delay="500"/>
                            </p:stCondLst>
                            <p:childTnLst>
                              <p:par>
                                <p:cTn id="21" presetID="10" presetClass="entr" presetSubtype="0" fill="hold" nodeType="afterEffect">
                                  <p:stCondLst>
                                    <p:cond delay="0"/>
                                  </p:stCondLst>
                                  <p:childTnLst>
                                    <p:set>
                                      <p:cBhvr>
                                        <p:cTn id="22" dur="1" fill="hold">
                                          <p:stCondLst>
                                            <p:cond delay="0"/>
                                          </p:stCondLst>
                                        </p:cTn>
                                        <p:tgtEl>
                                          <p:spTgt spid="11"/>
                                        </p:tgtEl>
                                        <p:attrNameLst>
                                          <p:attrName>style.visibility</p:attrName>
                                        </p:attrNameLst>
                                      </p:cBhvr>
                                      <p:to>
                                        <p:strVal val="visible"/>
                                      </p:to>
                                    </p:set>
                                    <p:animEffect transition="in" filter="fade">
                                      <p:cBhvr>
                                        <p:cTn id="23" dur="500"/>
                                        <p:tgtEl>
                                          <p:spTgt spid="11"/>
                                        </p:tgtEl>
                                      </p:cBhvr>
                                    </p:animEffect>
                                  </p:childTnLst>
                                </p:cTn>
                              </p:par>
                              <p:par>
                                <p:cTn id="24" presetID="10" presetClass="entr" presetSubtype="0" fill="hold" nodeType="withEffect">
                                  <p:stCondLst>
                                    <p:cond delay="0"/>
                                  </p:stCondLst>
                                  <p:childTnLst>
                                    <p:set>
                                      <p:cBhvr>
                                        <p:cTn id="25" dur="1" fill="hold">
                                          <p:stCondLst>
                                            <p:cond delay="0"/>
                                          </p:stCondLst>
                                        </p:cTn>
                                        <p:tgtEl>
                                          <p:spTgt spid="14"/>
                                        </p:tgtEl>
                                        <p:attrNameLst>
                                          <p:attrName>style.visibility</p:attrName>
                                        </p:attrNameLst>
                                      </p:cBhvr>
                                      <p:to>
                                        <p:strVal val="visible"/>
                                      </p:to>
                                    </p:set>
                                    <p:animEffect transition="in" filter="fade">
                                      <p:cBhvr>
                                        <p:cTn id="26" dur="500"/>
                                        <p:tgtEl>
                                          <p:spTgt spid="14"/>
                                        </p:tgtEl>
                                      </p:cBhvr>
                                    </p:animEffect>
                                  </p:childTnLst>
                                </p:cTn>
                              </p:par>
                              <p:par>
                                <p:cTn id="27" presetID="10" presetClass="entr" presetSubtype="0" fill="hold" nodeType="withEffect">
                                  <p:stCondLst>
                                    <p:cond delay="0"/>
                                  </p:stCondLst>
                                  <p:childTnLst>
                                    <p:set>
                                      <p:cBhvr>
                                        <p:cTn id="28" dur="1" fill="hold">
                                          <p:stCondLst>
                                            <p:cond delay="0"/>
                                          </p:stCondLst>
                                        </p:cTn>
                                        <p:tgtEl>
                                          <p:spTgt spid="17"/>
                                        </p:tgtEl>
                                        <p:attrNameLst>
                                          <p:attrName>style.visibility</p:attrName>
                                        </p:attrNameLst>
                                      </p:cBhvr>
                                      <p:to>
                                        <p:strVal val="visible"/>
                                      </p:to>
                                    </p:set>
                                    <p:animEffect transition="in" filter="fade">
                                      <p:cBhvr>
                                        <p:cTn id="29" dur="500"/>
                                        <p:tgtEl>
                                          <p:spTgt spid="17"/>
                                        </p:tgtEl>
                                      </p:cBhvr>
                                    </p:animEffect>
                                  </p:childTnLst>
                                </p:cTn>
                              </p:par>
                              <p:par>
                                <p:cTn id="30" presetID="10" presetClass="entr" presetSubtype="0" fill="hold" nodeType="withEffect">
                                  <p:stCondLst>
                                    <p:cond delay="0"/>
                                  </p:stCondLst>
                                  <p:childTnLst>
                                    <p:set>
                                      <p:cBhvr>
                                        <p:cTn id="31" dur="1" fill="hold">
                                          <p:stCondLst>
                                            <p:cond delay="0"/>
                                          </p:stCondLst>
                                        </p:cTn>
                                        <p:tgtEl>
                                          <p:spTgt spid="20"/>
                                        </p:tgtEl>
                                        <p:attrNameLst>
                                          <p:attrName>style.visibility</p:attrName>
                                        </p:attrNameLst>
                                      </p:cBhvr>
                                      <p:to>
                                        <p:strVal val="visible"/>
                                      </p:to>
                                    </p:set>
                                    <p:animEffect transition="in" filter="fade">
                                      <p:cBhvr>
                                        <p:cTn id="32" dur="500"/>
                                        <p:tgtEl>
                                          <p:spTgt spid="20"/>
                                        </p:tgtEl>
                                      </p:cBhvr>
                                    </p:animEffect>
                                  </p:childTnLst>
                                </p:cTn>
                              </p:par>
                            </p:childTnLst>
                          </p:cTn>
                        </p:par>
                      </p:childTnLst>
                    </p:cTn>
                  </p:par>
                  <p:par>
                    <p:cTn id="33" fill="hold">
                      <p:stCondLst>
                        <p:cond delay="indefinite"/>
                      </p:stCondLst>
                      <p:childTnLst>
                        <p:par>
                          <p:cTn id="34" fill="hold">
                            <p:stCondLst>
                              <p:cond delay="0"/>
                            </p:stCondLst>
                            <p:childTnLst>
                              <p:par>
                                <p:cTn id="35" presetID="47" presetClass="entr" presetSubtype="0" fill="hold" grpId="0" nodeType="clickEffect">
                                  <p:stCondLst>
                                    <p:cond delay="0"/>
                                  </p:stCondLst>
                                  <p:childTnLst>
                                    <p:set>
                                      <p:cBhvr>
                                        <p:cTn id="36" dur="1" fill="hold">
                                          <p:stCondLst>
                                            <p:cond delay="0"/>
                                          </p:stCondLst>
                                        </p:cTn>
                                        <p:tgtEl>
                                          <p:spTgt spid="7"/>
                                        </p:tgtEl>
                                        <p:attrNameLst>
                                          <p:attrName>style.visibility</p:attrName>
                                        </p:attrNameLst>
                                      </p:cBhvr>
                                      <p:to>
                                        <p:strVal val="visible"/>
                                      </p:to>
                                    </p:set>
                                    <p:animEffect transition="in" filter="fade">
                                      <p:cBhvr>
                                        <p:cTn id="37" dur="1000"/>
                                        <p:tgtEl>
                                          <p:spTgt spid="7"/>
                                        </p:tgtEl>
                                      </p:cBhvr>
                                    </p:animEffect>
                                    <p:anim calcmode="lin" valueType="num">
                                      <p:cBhvr>
                                        <p:cTn id="38" dur="1000" fill="hold"/>
                                        <p:tgtEl>
                                          <p:spTgt spid="7"/>
                                        </p:tgtEl>
                                        <p:attrNameLst>
                                          <p:attrName>ppt_x</p:attrName>
                                        </p:attrNameLst>
                                      </p:cBhvr>
                                      <p:tavLst>
                                        <p:tav tm="0">
                                          <p:val>
                                            <p:strVal val="#ppt_x"/>
                                          </p:val>
                                        </p:tav>
                                        <p:tav tm="100000">
                                          <p:val>
                                            <p:strVal val="#ppt_x"/>
                                          </p:val>
                                        </p:tav>
                                      </p:tavLst>
                                    </p:anim>
                                    <p:anim calcmode="lin" valueType="num">
                                      <p:cBhvr>
                                        <p:cTn id="39" dur="1000" fill="hold"/>
                                        <p:tgtEl>
                                          <p:spTgt spid="7"/>
                                        </p:tgtEl>
                                        <p:attrNameLst>
                                          <p:attrName>ppt_y</p:attrName>
                                        </p:attrNameLst>
                                      </p:cBhvr>
                                      <p:tavLst>
                                        <p:tav tm="0">
                                          <p:val>
                                            <p:strVal val="#ppt_y-.1"/>
                                          </p:val>
                                        </p:tav>
                                        <p:tav tm="100000">
                                          <p:val>
                                            <p:strVal val="#ppt_y"/>
                                          </p:val>
                                        </p:tav>
                                      </p:tavLst>
                                    </p:anim>
                                  </p:childTnLst>
                                </p:cTn>
                              </p:par>
                              <p:par>
                                <p:cTn id="40" presetID="47" presetClass="entr" presetSubtype="0" fill="hold" grpId="0" nodeType="withEffect">
                                  <p:stCondLst>
                                    <p:cond delay="0"/>
                                  </p:stCondLst>
                                  <p:childTnLst>
                                    <p:set>
                                      <p:cBhvr>
                                        <p:cTn id="41" dur="1" fill="hold">
                                          <p:stCondLst>
                                            <p:cond delay="0"/>
                                          </p:stCondLst>
                                        </p:cTn>
                                        <p:tgtEl>
                                          <p:spTgt spid="8"/>
                                        </p:tgtEl>
                                        <p:attrNameLst>
                                          <p:attrName>style.visibility</p:attrName>
                                        </p:attrNameLst>
                                      </p:cBhvr>
                                      <p:to>
                                        <p:strVal val="visible"/>
                                      </p:to>
                                    </p:set>
                                    <p:animEffect transition="in" filter="fade">
                                      <p:cBhvr>
                                        <p:cTn id="42" dur="1000"/>
                                        <p:tgtEl>
                                          <p:spTgt spid="8"/>
                                        </p:tgtEl>
                                      </p:cBhvr>
                                    </p:animEffect>
                                    <p:anim calcmode="lin" valueType="num">
                                      <p:cBhvr>
                                        <p:cTn id="43" dur="1000" fill="hold"/>
                                        <p:tgtEl>
                                          <p:spTgt spid="8"/>
                                        </p:tgtEl>
                                        <p:attrNameLst>
                                          <p:attrName>ppt_x</p:attrName>
                                        </p:attrNameLst>
                                      </p:cBhvr>
                                      <p:tavLst>
                                        <p:tav tm="0">
                                          <p:val>
                                            <p:strVal val="#ppt_x"/>
                                          </p:val>
                                        </p:tav>
                                        <p:tav tm="100000">
                                          <p:val>
                                            <p:strVal val="#ppt_x"/>
                                          </p:val>
                                        </p:tav>
                                      </p:tavLst>
                                    </p:anim>
                                    <p:anim calcmode="lin" valueType="num">
                                      <p:cBhvr>
                                        <p:cTn id="44" dur="1000" fill="hold"/>
                                        <p:tgtEl>
                                          <p:spTgt spid="8"/>
                                        </p:tgtEl>
                                        <p:attrNameLst>
                                          <p:attrName>ppt_y</p:attrName>
                                        </p:attrNameLst>
                                      </p:cBhvr>
                                      <p:tavLst>
                                        <p:tav tm="0">
                                          <p:val>
                                            <p:strVal val="#ppt_y-.1"/>
                                          </p:val>
                                        </p:tav>
                                        <p:tav tm="100000">
                                          <p:val>
                                            <p:strVal val="#ppt_y"/>
                                          </p:val>
                                        </p:tav>
                                      </p:tavLst>
                                    </p:anim>
                                  </p:childTnLst>
                                </p:cTn>
                              </p:par>
                              <p:par>
                                <p:cTn id="45" presetID="47" presetClass="entr" presetSubtype="0" fill="hold" grpId="0" nodeType="withEffect">
                                  <p:stCondLst>
                                    <p:cond delay="0"/>
                                  </p:stCondLst>
                                  <p:childTnLst>
                                    <p:set>
                                      <p:cBhvr>
                                        <p:cTn id="46" dur="1" fill="hold">
                                          <p:stCondLst>
                                            <p:cond delay="0"/>
                                          </p:stCondLst>
                                        </p:cTn>
                                        <p:tgtEl>
                                          <p:spTgt spid="9"/>
                                        </p:tgtEl>
                                        <p:attrNameLst>
                                          <p:attrName>style.visibility</p:attrName>
                                        </p:attrNameLst>
                                      </p:cBhvr>
                                      <p:to>
                                        <p:strVal val="visible"/>
                                      </p:to>
                                    </p:set>
                                    <p:animEffect transition="in" filter="fade">
                                      <p:cBhvr>
                                        <p:cTn id="47" dur="1000"/>
                                        <p:tgtEl>
                                          <p:spTgt spid="9"/>
                                        </p:tgtEl>
                                      </p:cBhvr>
                                    </p:animEffect>
                                    <p:anim calcmode="lin" valueType="num">
                                      <p:cBhvr>
                                        <p:cTn id="48" dur="1000" fill="hold"/>
                                        <p:tgtEl>
                                          <p:spTgt spid="9"/>
                                        </p:tgtEl>
                                        <p:attrNameLst>
                                          <p:attrName>ppt_x</p:attrName>
                                        </p:attrNameLst>
                                      </p:cBhvr>
                                      <p:tavLst>
                                        <p:tav tm="0">
                                          <p:val>
                                            <p:strVal val="#ppt_x"/>
                                          </p:val>
                                        </p:tav>
                                        <p:tav tm="100000">
                                          <p:val>
                                            <p:strVal val="#ppt_x"/>
                                          </p:val>
                                        </p:tav>
                                      </p:tavLst>
                                    </p:anim>
                                    <p:anim calcmode="lin" valueType="num">
                                      <p:cBhvr>
                                        <p:cTn id="49" dur="1000" fill="hold"/>
                                        <p:tgtEl>
                                          <p:spTgt spid="9"/>
                                        </p:tgtEl>
                                        <p:attrNameLst>
                                          <p:attrName>ppt_y</p:attrName>
                                        </p:attrNameLst>
                                      </p:cBhvr>
                                      <p:tavLst>
                                        <p:tav tm="0">
                                          <p:val>
                                            <p:strVal val="#ppt_y-.1"/>
                                          </p:val>
                                        </p:tav>
                                        <p:tav tm="100000">
                                          <p:val>
                                            <p:strVal val="#ppt_y"/>
                                          </p:val>
                                        </p:tav>
                                      </p:tavLst>
                                    </p:anim>
                                  </p:childTnLst>
                                </p:cTn>
                              </p:par>
                              <p:par>
                                <p:cTn id="50" presetID="47" presetClass="entr" presetSubtype="0" fill="hold" grpId="0" nodeType="withEffect">
                                  <p:stCondLst>
                                    <p:cond delay="0"/>
                                  </p:stCondLst>
                                  <p:childTnLst>
                                    <p:set>
                                      <p:cBhvr>
                                        <p:cTn id="51" dur="1" fill="hold">
                                          <p:stCondLst>
                                            <p:cond delay="0"/>
                                          </p:stCondLst>
                                        </p:cTn>
                                        <p:tgtEl>
                                          <p:spTgt spid="10"/>
                                        </p:tgtEl>
                                        <p:attrNameLst>
                                          <p:attrName>style.visibility</p:attrName>
                                        </p:attrNameLst>
                                      </p:cBhvr>
                                      <p:to>
                                        <p:strVal val="visible"/>
                                      </p:to>
                                    </p:set>
                                    <p:animEffect transition="in" filter="fade">
                                      <p:cBhvr>
                                        <p:cTn id="52" dur="1000"/>
                                        <p:tgtEl>
                                          <p:spTgt spid="10"/>
                                        </p:tgtEl>
                                      </p:cBhvr>
                                    </p:animEffect>
                                    <p:anim calcmode="lin" valueType="num">
                                      <p:cBhvr>
                                        <p:cTn id="53" dur="1000" fill="hold"/>
                                        <p:tgtEl>
                                          <p:spTgt spid="10"/>
                                        </p:tgtEl>
                                        <p:attrNameLst>
                                          <p:attrName>ppt_x</p:attrName>
                                        </p:attrNameLst>
                                      </p:cBhvr>
                                      <p:tavLst>
                                        <p:tav tm="0">
                                          <p:val>
                                            <p:strVal val="#ppt_x"/>
                                          </p:val>
                                        </p:tav>
                                        <p:tav tm="100000">
                                          <p:val>
                                            <p:strVal val="#ppt_x"/>
                                          </p:val>
                                        </p:tav>
                                      </p:tavLst>
                                    </p:anim>
                                    <p:anim calcmode="lin" valueType="num">
                                      <p:cBhvr>
                                        <p:cTn id="54"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7" grpId="0"/>
      <p:bldP spid="8" grpId="0"/>
      <p:bldP spid="9" grpId="0"/>
      <p:bldP spid="10"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 name="矩形 62"/>
          <p:cNvSpPr/>
          <p:nvPr/>
        </p:nvSpPr>
        <p:spPr>
          <a:xfrm>
            <a:off x="2316132" y="3822655"/>
            <a:ext cx="360040" cy="50405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4" name="矩形 63"/>
          <p:cNvSpPr/>
          <p:nvPr/>
        </p:nvSpPr>
        <p:spPr>
          <a:xfrm>
            <a:off x="3396252" y="3606631"/>
            <a:ext cx="360040" cy="72008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5" name="矩形 64"/>
          <p:cNvSpPr/>
          <p:nvPr/>
        </p:nvSpPr>
        <p:spPr>
          <a:xfrm>
            <a:off x="4507600" y="3246591"/>
            <a:ext cx="360040" cy="108012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 name="矩形 65"/>
          <p:cNvSpPr/>
          <p:nvPr/>
        </p:nvSpPr>
        <p:spPr>
          <a:xfrm>
            <a:off x="5627157" y="2742535"/>
            <a:ext cx="360040" cy="158417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7" name="矩形 66"/>
          <p:cNvSpPr/>
          <p:nvPr/>
        </p:nvSpPr>
        <p:spPr>
          <a:xfrm>
            <a:off x="6750656" y="1878439"/>
            <a:ext cx="360040" cy="244827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8" name="椭圆形标注 67"/>
          <p:cNvSpPr/>
          <p:nvPr/>
        </p:nvSpPr>
        <p:spPr>
          <a:xfrm rot="1193015">
            <a:off x="7149087" y="731805"/>
            <a:ext cx="1086901" cy="1086901"/>
          </a:xfrm>
          <a:prstGeom prst="wedgeEllipseCallou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69" name="直接连接符 68"/>
          <p:cNvCxnSpPr/>
          <p:nvPr/>
        </p:nvCxnSpPr>
        <p:spPr>
          <a:xfrm>
            <a:off x="1956092" y="4326711"/>
            <a:ext cx="5472608" cy="0"/>
          </a:xfrm>
          <a:prstGeom prst="line">
            <a:avLst/>
          </a:prstGeom>
          <a:ln w="12700">
            <a:solidFill>
              <a:schemeClr val="accent3"/>
            </a:solidFill>
          </a:ln>
        </p:spPr>
        <p:style>
          <a:lnRef idx="1">
            <a:schemeClr val="accent1"/>
          </a:lnRef>
          <a:fillRef idx="0">
            <a:schemeClr val="accent1"/>
          </a:fillRef>
          <a:effectRef idx="0">
            <a:schemeClr val="accent1"/>
          </a:effectRef>
          <a:fontRef idx="minor">
            <a:schemeClr val="tx1"/>
          </a:fontRef>
        </p:style>
      </p:cxnSp>
      <p:grpSp>
        <p:nvGrpSpPr>
          <p:cNvPr id="70" name="组合 69"/>
          <p:cNvGrpSpPr/>
          <p:nvPr/>
        </p:nvGrpSpPr>
        <p:grpSpPr>
          <a:xfrm>
            <a:off x="2204491" y="4382983"/>
            <a:ext cx="5034033" cy="276999"/>
            <a:chOff x="2204491" y="4215124"/>
            <a:chExt cx="5034033" cy="276999"/>
          </a:xfrm>
        </p:grpSpPr>
        <p:sp>
          <p:nvSpPr>
            <p:cNvPr id="71" name="文本框 344"/>
            <p:cNvSpPr txBox="1"/>
            <p:nvPr/>
          </p:nvSpPr>
          <p:spPr>
            <a:xfrm>
              <a:off x="2204491" y="4215124"/>
              <a:ext cx="615697" cy="276999"/>
            </a:xfrm>
            <a:prstGeom prst="rect">
              <a:avLst/>
            </a:prstGeom>
            <a:noFill/>
          </p:spPr>
          <p:txBody>
            <a:bodyPr wrap="square" rtlCol="0">
              <a:spAutoFit/>
            </a:bodyPr>
            <a:lstStyle/>
            <a:p>
              <a:pPr>
                <a:spcBef>
                  <a:spcPts val="450"/>
                </a:spcBef>
              </a:pPr>
              <a:r>
                <a:rPr lang="en-US" altLang="zh-CN" sz="1200" dirty="0">
                  <a:solidFill>
                    <a:schemeClr val="accent3"/>
                  </a:solidFill>
                  <a:latin typeface="微软雅黑" panose="020B0503020204020204" pitchFamily="34" charset="-122"/>
                  <a:ea typeface="微软雅黑" panose="020B0503020204020204" pitchFamily="34" charset="-122"/>
                </a:rPr>
                <a:t>2012</a:t>
              </a:r>
              <a:endParaRPr lang="zh-CN" altLang="en-US" sz="1200" dirty="0">
                <a:solidFill>
                  <a:schemeClr val="accent3"/>
                </a:solidFill>
                <a:latin typeface="微软雅黑" panose="020B0503020204020204" pitchFamily="34" charset="-122"/>
                <a:ea typeface="微软雅黑" panose="020B0503020204020204" pitchFamily="34" charset="-122"/>
              </a:endParaRPr>
            </a:p>
          </p:txBody>
        </p:sp>
        <p:sp>
          <p:nvSpPr>
            <p:cNvPr id="72" name="文本框 344"/>
            <p:cNvSpPr txBox="1"/>
            <p:nvPr/>
          </p:nvSpPr>
          <p:spPr>
            <a:xfrm>
              <a:off x="3331729" y="4215124"/>
              <a:ext cx="615697" cy="276999"/>
            </a:xfrm>
            <a:prstGeom prst="rect">
              <a:avLst/>
            </a:prstGeom>
            <a:noFill/>
          </p:spPr>
          <p:txBody>
            <a:bodyPr wrap="square" rtlCol="0">
              <a:spAutoFit/>
            </a:bodyPr>
            <a:lstStyle/>
            <a:p>
              <a:pPr>
                <a:spcBef>
                  <a:spcPts val="450"/>
                </a:spcBef>
              </a:pPr>
              <a:r>
                <a:rPr lang="en-US" altLang="zh-CN" sz="1200" dirty="0">
                  <a:solidFill>
                    <a:schemeClr val="accent3"/>
                  </a:solidFill>
                  <a:latin typeface="微软雅黑" panose="020B0503020204020204" pitchFamily="34" charset="-122"/>
                  <a:ea typeface="微软雅黑" panose="020B0503020204020204" pitchFamily="34" charset="-122"/>
                </a:rPr>
                <a:t>2013</a:t>
              </a:r>
              <a:endParaRPr lang="zh-CN" altLang="en-US" sz="1200" dirty="0">
                <a:solidFill>
                  <a:schemeClr val="accent3"/>
                </a:solidFill>
                <a:latin typeface="微软雅黑" panose="020B0503020204020204" pitchFamily="34" charset="-122"/>
                <a:ea typeface="微软雅黑" panose="020B0503020204020204" pitchFamily="34" charset="-122"/>
              </a:endParaRPr>
            </a:p>
          </p:txBody>
        </p:sp>
        <p:sp>
          <p:nvSpPr>
            <p:cNvPr id="73" name="文本框 344"/>
            <p:cNvSpPr txBox="1"/>
            <p:nvPr/>
          </p:nvSpPr>
          <p:spPr>
            <a:xfrm>
              <a:off x="4431899" y="4215124"/>
              <a:ext cx="615697" cy="276999"/>
            </a:xfrm>
            <a:prstGeom prst="rect">
              <a:avLst/>
            </a:prstGeom>
            <a:noFill/>
          </p:spPr>
          <p:txBody>
            <a:bodyPr wrap="square" rtlCol="0">
              <a:spAutoFit/>
            </a:bodyPr>
            <a:lstStyle/>
            <a:p>
              <a:pPr>
                <a:spcBef>
                  <a:spcPts val="450"/>
                </a:spcBef>
              </a:pPr>
              <a:r>
                <a:rPr lang="en-US" altLang="zh-CN" sz="1200" dirty="0">
                  <a:solidFill>
                    <a:schemeClr val="accent3"/>
                  </a:solidFill>
                  <a:latin typeface="微软雅黑" panose="020B0503020204020204" pitchFamily="34" charset="-122"/>
                  <a:ea typeface="微软雅黑" panose="020B0503020204020204" pitchFamily="34" charset="-122"/>
                </a:rPr>
                <a:t>2014</a:t>
              </a:r>
              <a:endParaRPr lang="zh-CN" altLang="en-US" sz="1200" dirty="0">
                <a:solidFill>
                  <a:schemeClr val="accent3"/>
                </a:solidFill>
                <a:latin typeface="微软雅黑" panose="020B0503020204020204" pitchFamily="34" charset="-122"/>
                <a:ea typeface="微软雅黑" panose="020B0503020204020204" pitchFamily="34" charset="-122"/>
              </a:endParaRPr>
            </a:p>
          </p:txBody>
        </p:sp>
        <p:sp>
          <p:nvSpPr>
            <p:cNvPr id="74" name="文本框 344"/>
            <p:cNvSpPr txBox="1"/>
            <p:nvPr/>
          </p:nvSpPr>
          <p:spPr>
            <a:xfrm>
              <a:off x="5532069" y="4215124"/>
              <a:ext cx="615697" cy="276999"/>
            </a:xfrm>
            <a:prstGeom prst="rect">
              <a:avLst/>
            </a:prstGeom>
            <a:noFill/>
          </p:spPr>
          <p:txBody>
            <a:bodyPr wrap="square" rtlCol="0">
              <a:spAutoFit/>
            </a:bodyPr>
            <a:lstStyle/>
            <a:p>
              <a:pPr>
                <a:spcBef>
                  <a:spcPts val="450"/>
                </a:spcBef>
              </a:pPr>
              <a:r>
                <a:rPr lang="en-US" altLang="zh-CN" sz="1200" dirty="0">
                  <a:solidFill>
                    <a:schemeClr val="accent3"/>
                  </a:solidFill>
                  <a:latin typeface="微软雅黑" panose="020B0503020204020204" pitchFamily="34" charset="-122"/>
                  <a:ea typeface="微软雅黑" panose="020B0503020204020204" pitchFamily="34" charset="-122"/>
                </a:rPr>
                <a:t>2015</a:t>
              </a:r>
              <a:endParaRPr lang="zh-CN" altLang="en-US" sz="1200" dirty="0">
                <a:solidFill>
                  <a:schemeClr val="accent3"/>
                </a:solidFill>
                <a:latin typeface="微软雅黑" panose="020B0503020204020204" pitchFamily="34" charset="-122"/>
                <a:ea typeface="微软雅黑" panose="020B0503020204020204" pitchFamily="34" charset="-122"/>
              </a:endParaRPr>
            </a:p>
          </p:txBody>
        </p:sp>
        <p:sp>
          <p:nvSpPr>
            <p:cNvPr id="75" name="文本框 344"/>
            <p:cNvSpPr txBox="1"/>
            <p:nvPr/>
          </p:nvSpPr>
          <p:spPr>
            <a:xfrm>
              <a:off x="6622827" y="4215124"/>
              <a:ext cx="615697" cy="276999"/>
            </a:xfrm>
            <a:prstGeom prst="rect">
              <a:avLst/>
            </a:prstGeom>
            <a:noFill/>
          </p:spPr>
          <p:txBody>
            <a:bodyPr wrap="square" rtlCol="0">
              <a:spAutoFit/>
            </a:bodyPr>
            <a:lstStyle/>
            <a:p>
              <a:pPr>
                <a:spcBef>
                  <a:spcPts val="450"/>
                </a:spcBef>
              </a:pPr>
              <a:r>
                <a:rPr lang="en-US" altLang="zh-CN" sz="1200" dirty="0">
                  <a:solidFill>
                    <a:schemeClr val="accent3"/>
                  </a:solidFill>
                  <a:latin typeface="微软雅黑" panose="020B0503020204020204" pitchFamily="34" charset="-122"/>
                  <a:ea typeface="微软雅黑" panose="020B0503020204020204" pitchFamily="34" charset="-122"/>
                </a:rPr>
                <a:t>2016</a:t>
              </a:r>
              <a:endParaRPr lang="zh-CN" altLang="en-US" sz="1200" dirty="0">
                <a:solidFill>
                  <a:schemeClr val="accent3"/>
                </a:solidFill>
                <a:latin typeface="微软雅黑" panose="020B0503020204020204" pitchFamily="34" charset="-122"/>
                <a:ea typeface="微软雅黑" panose="020B0503020204020204" pitchFamily="34" charset="-122"/>
              </a:endParaRPr>
            </a:p>
          </p:txBody>
        </p:sp>
      </p:grpSp>
      <p:grpSp>
        <p:nvGrpSpPr>
          <p:cNvPr id="76" name="组合 75"/>
          <p:cNvGrpSpPr/>
          <p:nvPr/>
        </p:nvGrpSpPr>
        <p:grpSpPr>
          <a:xfrm>
            <a:off x="1484411" y="1368700"/>
            <a:ext cx="759713" cy="3096510"/>
            <a:chOff x="1484411" y="1200841"/>
            <a:chExt cx="759713" cy="3096510"/>
          </a:xfrm>
        </p:grpSpPr>
        <p:sp>
          <p:nvSpPr>
            <p:cNvPr id="77" name="文本框 344"/>
            <p:cNvSpPr txBox="1"/>
            <p:nvPr/>
          </p:nvSpPr>
          <p:spPr>
            <a:xfrm>
              <a:off x="1628427" y="4020352"/>
              <a:ext cx="615697" cy="276999"/>
            </a:xfrm>
            <a:prstGeom prst="rect">
              <a:avLst/>
            </a:prstGeom>
            <a:noFill/>
          </p:spPr>
          <p:txBody>
            <a:bodyPr wrap="square" rtlCol="0">
              <a:spAutoFit/>
            </a:bodyPr>
            <a:lstStyle/>
            <a:p>
              <a:pPr algn="just">
                <a:spcBef>
                  <a:spcPts val="450"/>
                </a:spcBef>
              </a:pPr>
              <a:r>
                <a:rPr lang="en-US" altLang="zh-CN" sz="1200" dirty="0">
                  <a:solidFill>
                    <a:schemeClr val="accent1"/>
                  </a:solidFill>
                  <a:latin typeface="微软雅黑" panose="020B0503020204020204" pitchFamily="34" charset="-122"/>
                  <a:ea typeface="微软雅黑" panose="020B0503020204020204" pitchFamily="34" charset="-122"/>
                </a:rPr>
                <a:t>0</a:t>
              </a:r>
              <a:endParaRPr lang="zh-CN" altLang="en-US" sz="1200" dirty="0">
                <a:solidFill>
                  <a:schemeClr val="accent1"/>
                </a:solidFill>
                <a:latin typeface="微软雅黑" panose="020B0503020204020204" pitchFamily="34" charset="-122"/>
                <a:ea typeface="微软雅黑" panose="020B0503020204020204" pitchFamily="34" charset="-122"/>
              </a:endParaRPr>
            </a:p>
          </p:txBody>
        </p:sp>
        <p:grpSp>
          <p:nvGrpSpPr>
            <p:cNvPr id="78" name="组合 77"/>
            <p:cNvGrpSpPr/>
            <p:nvPr/>
          </p:nvGrpSpPr>
          <p:grpSpPr>
            <a:xfrm>
              <a:off x="1484411" y="1200841"/>
              <a:ext cx="615697" cy="2622921"/>
              <a:chOff x="1484411" y="1200841"/>
              <a:chExt cx="615697" cy="2622921"/>
            </a:xfrm>
          </p:grpSpPr>
          <p:sp>
            <p:nvSpPr>
              <p:cNvPr id="79" name="文本框 344"/>
              <p:cNvSpPr txBox="1"/>
              <p:nvPr/>
            </p:nvSpPr>
            <p:spPr>
              <a:xfrm>
                <a:off x="1484411" y="3546763"/>
                <a:ext cx="615697" cy="276999"/>
              </a:xfrm>
              <a:prstGeom prst="rect">
                <a:avLst/>
              </a:prstGeom>
              <a:noFill/>
            </p:spPr>
            <p:txBody>
              <a:bodyPr wrap="square" rtlCol="0">
                <a:spAutoFit/>
              </a:bodyPr>
              <a:lstStyle/>
              <a:p>
                <a:pPr algn="just">
                  <a:spcBef>
                    <a:spcPts val="450"/>
                  </a:spcBef>
                </a:pPr>
                <a:r>
                  <a:rPr lang="en-US" altLang="zh-CN" sz="1200" dirty="0">
                    <a:solidFill>
                      <a:schemeClr val="accent3"/>
                    </a:solidFill>
                    <a:latin typeface="微软雅黑" panose="020B0503020204020204" pitchFamily="34" charset="-122"/>
                    <a:ea typeface="微软雅黑" panose="020B0503020204020204" pitchFamily="34" charset="-122"/>
                  </a:rPr>
                  <a:t>100</a:t>
                </a:r>
                <a:endParaRPr lang="zh-CN" altLang="en-US" sz="1200" dirty="0">
                  <a:solidFill>
                    <a:schemeClr val="accent3"/>
                  </a:solidFill>
                  <a:latin typeface="微软雅黑" panose="020B0503020204020204" pitchFamily="34" charset="-122"/>
                  <a:ea typeface="微软雅黑" panose="020B0503020204020204" pitchFamily="34" charset="-122"/>
                </a:endParaRPr>
              </a:p>
            </p:txBody>
          </p:sp>
          <p:sp>
            <p:nvSpPr>
              <p:cNvPr id="80" name="文本框 344"/>
              <p:cNvSpPr txBox="1"/>
              <p:nvPr/>
            </p:nvSpPr>
            <p:spPr>
              <a:xfrm>
                <a:off x="1484411" y="3089765"/>
                <a:ext cx="615697" cy="276999"/>
              </a:xfrm>
              <a:prstGeom prst="rect">
                <a:avLst/>
              </a:prstGeom>
              <a:noFill/>
            </p:spPr>
            <p:txBody>
              <a:bodyPr wrap="square" rtlCol="0">
                <a:spAutoFit/>
              </a:bodyPr>
              <a:lstStyle/>
              <a:p>
                <a:pPr algn="just">
                  <a:spcBef>
                    <a:spcPts val="450"/>
                  </a:spcBef>
                </a:pPr>
                <a:r>
                  <a:rPr lang="en-US" altLang="zh-CN" sz="1200" dirty="0">
                    <a:solidFill>
                      <a:schemeClr val="accent3"/>
                    </a:solidFill>
                    <a:latin typeface="微软雅黑" panose="020B0503020204020204" pitchFamily="34" charset="-122"/>
                    <a:ea typeface="微软雅黑" panose="020B0503020204020204" pitchFamily="34" charset="-122"/>
                  </a:rPr>
                  <a:t>200</a:t>
                </a:r>
                <a:endParaRPr lang="zh-CN" altLang="en-US" sz="1200" dirty="0">
                  <a:solidFill>
                    <a:schemeClr val="accent3"/>
                  </a:solidFill>
                  <a:latin typeface="微软雅黑" panose="020B0503020204020204" pitchFamily="34" charset="-122"/>
                  <a:ea typeface="微软雅黑" panose="020B0503020204020204" pitchFamily="34" charset="-122"/>
                </a:endParaRPr>
              </a:p>
            </p:txBody>
          </p:sp>
          <p:sp>
            <p:nvSpPr>
              <p:cNvPr id="81" name="文本框 344"/>
              <p:cNvSpPr txBox="1"/>
              <p:nvPr/>
            </p:nvSpPr>
            <p:spPr>
              <a:xfrm>
                <a:off x="1484411" y="2605017"/>
                <a:ext cx="615697" cy="276999"/>
              </a:xfrm>
              <a:prstGeom prst="rect">
                <a:avLst/>
              </a:prstGeom>
              <a:noFill/>
            </p:spPr>
            <p:txBody>
              <a:bodyPr wrap="square" rtlCol="0">
                <a:spAutoFit/>
              </a:bodyPr>
              <a:lstStyle/>
              <a:p>
                <a:pPr algn="just">
                  <a:spcBef>
                    <a:spcPts val="450"/>
                  </a:spcBef>
                </a:pPr>
                <a:r>
                  <a:rPr lang="en-US" altLang="zh-CN" sz="1200" dirty="0">
                    <a:solidFill>
                      <a:schemeClr val="accent3"/>
                    </a:solidFill>
                    <a:latin typeface="微软雅黑" panose="020B0503020204020204" pitchFamily="34" charset="-122"/>
                    <a:ea typeface="微软雅黑" panose="020B0503020204020204" pitchFamily="34" charset="-122"/>
                  </a:rPr>
                  <a:t>300</a:t>
                </a:r>
                <a:endParaRPr lang="zh-CN" altLang="en-US" sz="1200" dirty="0">
                  <a:solidFill>
                    <a:schemeClr val="accent3"/>
                  </a:solidFill>
                  <a:latin typeface="微软雅黑" panose="020B0503020204020204" pitchFamily="34" charset="-122"/>
                  <a:ea typeface="微软雅黑" panose="020B0503020204020204" pitchFamily="34" charset="-122"/>
                </a:endParaRPr>
              </a:p>
            </p:txBody>
          </p:sp>
          <p:sp>
            <p:nvSpPr>
              <p:cNvPr id="82" name="文本框 344"/>
              <p:cNvSpPr txBox="1"/>
              <p:nvPr/>
            </p:nvSpPr>
            <p:spPr>
              <a:xfrm>
                <a:off x="1484411" y="2131428"/>
                <a:ext cx="615697" cy="276999"/>
              </a:xfrm>
              <a:prstGeom prst="rect">
                <a:avLst/>
              </a:prstGeom>
              <a:noFill/>
            </p:spPr>
            <p:txBody>
              <a:bodyPr wrap="square" rtlCol="0">
                <a:spAutoFit/>
              </a:bodyPr>
              <a:lstStyle/>
              <a:p>
                <a:pPr algn="just">
                  <a:spcBef>
                    <a:spcPts val="450"/>
                  </a:spcBef>
                </a:pPr>
                <a:r>
                  <a:rPr lang="en-US" altLang="zh-CN" sz="1200" dirty="0">
                    <a:solidFill>
                      <a:schemeClr val="accent3"/>
                    </a:solidFill>
                    <a:latin typeface="微软雅黑" panose="020B0503020204020204" pitchFamily="34" charset="-122"/>
                    <a:ea typeface="微软雅黑" panose="020B0503020204020204" pitchFamily="34" charset="-122"/>
                  </a:rPr>
                  <a:t>400</a:t>
                </a:r>
                <a:endParaRPr lang="zh-CN" altLang="en-US" sz="1200" dirty="0">
                  <a:solidFill>
                    <a:schemeClr val="accent3"/>
                  </a:solidFill>
                  <a:latin typeface="微软雅黑" panose="020B0503020204020204" pitchFamily="34" charset="-122"/>
                  <a:ea typeface="微软雅黑" panose="020B0503020204020204" pitchFamily="34" charset="-122"/>
                </a:endParaRPr>
              </a:p>
            </p:txBody>
          </p:sp>
          <p:sp>
            <p:nvSpPr>
              <p:cNvPr id="83" name="文本框 344"/>
              <p:cNvSpPr txBox="1"/>
              <p:nvPr/>
            </p:nvSpPr>
            <p:spPr>
              <a:xfrm>
                <a:off x="1484411" y="1674430"/>
                <a:ext cx="615697" cy="276999"/>
              </a:xfrm>
              <a:prstGeom prst="rect">
                <a:avLst/>
              </a:prstGeom>
              <a:noFill/>
            </p:spPr>
            <p:txBody>
              <a:bodyPr wrap="square" rtlCol="0">
                <a:spAutoFit/>
              </a:bodyPr>
              <a:lstStyle/>
              <a:p>
                <a:pPr algn="just">
                  <a:spcBef>
                    <a:spcPts val="450"/>
                  </a:spcBef>
                </a:pPr>
                <a:r>
                  <a:rPr lang="en-US" altLang="zh-CN" sz="1200" dirty="0">
                    <a:solidFill>
                      <a:schemeClr val="accent3"/>
                    </a:solidFill>
                    <a:latin typeface="微软雅黑" panose="020B0503020204020204" pitchFamily="34" charset="-122"/>
                    <a:ea typeface="微软雅黑" panose="020B0503020204020204" pitchFamily="34" charset="-122"/>
                  </a:rPr>
                  <a:t>500</a:t>
                </a:r>
                <a:endParaRPr lang="zh-CN" altLang="en-US" sz="1200" dirty="0">
                  <a:solidFill>
                    <a:schemeClr val="accent3"/>
                  </a:solidFill>
                  <a:latin typeface="微软雅黑" panose="020B0503020204020204" pitchFamily="34" charset="-122"/>
                  <a:ea typeface="微软雅黑" panose="020B0503020204020204" pitchFamily="34" charset="-122"/>
                </a:endParaRPr>
              </a:p>
            </p:txBody>
          </p:sp>
          <p:sp>
            <p:nvSpPr>
              <p:cNvPr id="84" name="文本框 344"/>
              <p:cNvSpPr txBox="1"/>
              <p:nvPr/>
            </p:nvSpPr>
            <p:spPr>
              <a:xfrm>
                <a:off x="1484411" y="1200841"/>
                <a:ext cx="615697" cy="276999"/>
              </a:xfrm>
              <a:prstGeom prst="rect">
                <a:avLst/>
              </a:prstGeom>
              <a:noFill/>
            </p:spPr>
            <p:txBody>
              <a:bodyPr wrap="square" rtlCol="0">
                <a:spAutoFit/>
              </a:bodyPr>
              <a:lstStyle/>
              <a:p>
                <a:pPr algn="just">
                  <a:spcBef>
                    <a:spcPts val="450"/>
                  </a:spcBef>
                </a:pPr>
                <a:r>
                  <a:rPr lang="en-US" altLang="zh-CN" sz="1200" dirty="0">
                    <a:solidFill>
                      <a:schemeClr val="accent3"/>
                    </a:solidFill>
                    <a:latin typeface="微软雅黑" panose="020B0503020204020204" pitchFamily="34" charset="-122"/>
                    <a:ea typeface="微软雅黑" panose="020B0503020204020204" pitchFamily="34" charset="-122"/>
                  </a:rPr>
                  <a:t>600</a:t>
                </a:r>
                <a:endParaRPr lang="zh-CN" altLang="en-US" sz="1200" dirty="0">
                  <a:solidFill>
                    <a:schemeClr val="accent3"/>
                  </a:solidFill>
                  <a:latin typeface="微软雅黑" panose="020B0503020204020204" pitchFamily="34" charset="-122"/>
                  <a:ea typeface="微软雅黑" panose="020B0503020204020204" pitchFamily="34" charset="-122"/>
                </a:endParaRPr>
              </a:p>
            </p:txBody>
          </p:sp>
        </p:grpSp>
      </p:grpSp>
      <p:sp>
        <p:nvSpPr>
          <p:cNvPr id="85" name="文本框 344"/>
          <p:cNvSpPr txBox="1"/>
          <p:nvPr/>
        </p:nvSpPr>
        <p:spPr>
          <a:xfrm>
            <a:off x="3527608" y="1086351"/>
            <a:ext cx="2180710" cy="369332"/>
          </a:xfrm>
          <a:prstGeom prst="rect">
            <a:avLst/>
          </a:prstGeom>
          <a:noFill/>
        </p:spPr>
        <p:txBody>
          <a:bodyPr wrap="square" rtlCol="0">
            <a:spAutoFit/>
          </a:bodyPr>
          <a:lstStyle/>
          <a:p>
            <a:pPr>
              <a:spcBef>
                <a:spcPts val="450"/>
              </a:spcBef>
            </a:pPr>
            <a:r>
              <a:rPr lang="zh-CN" altLang="en-US" b="1" dirty="0">
                <a:solidFill>
                  <a:schemeClr val="accent1"/>
                </a:solidFill>
                <a:latin typeface="微软雅黑" panose="020B0503020204020204" pitchFamily="34" charset="-122"/>
                <a:ea typeface="微软雅黑" panose="020B0503020204020204" pitchFamily="34" charset="-122"/>
              </a:rPr>
              <a:t>输入标题文字内容</a:t>
            </a:r>
          </a:p>
        </p:txBody>
      </p:sp>
      <p:sp>
        <p:nvSpPr>
          <p:cNvPr id="86" name="文本框 344"/>
          <p:cNvSpPr txBox="1"/>
          <p:nvPr/>
        </p:nvSpPr>
        <p:spPr>
          <a:xfrm>
            <a:off x="7403462" y="1002706"/>
            <a:ext cx="720080" cy="584775"/>
          </a:xfrm>
          <a:prstGeom prst="rect">
            <a:avLst/>
          </a:prstGeom>
          <a:noFill/>
        </p:spPr>
        <p:txBody>
          <a:bodyPr wrap="square" rtlCol="0">
            <a:spAutoFit/>
          </a:bodyPr>
          <a:lstStyle/>
          <a:p>
            <a:pPr>
              <a:spcBef>
                <a:spcPts val="450"/>
              </a:spcBef>
            </a:pPr>
            <a:r>
              <a:rPr lang="zh-CN" altLang="en-US" sz="1600" dirty="0">
                <a:solidFill>
                  <a:schemeClr val="accent2"/>
                </a:solidFill>
                <a:latin typeface="微软雅黑" panose="020B0503020204020204" pitchFamily="34" charset="-122"/>
                <a:ea typeface="微软雅黑" panose="020B0503020204020204" pitchFamily="34" charset="-122"/>
              </a:rPr>
              <a:t>历史新高</a:t>
            </a:r>
          </a:p>
        </p:txBody>
      </p:sp>
      <p:sp>
        <p:nvSpPr>
          <p:cNvPr id="29" name="文本框 28" descr="e7d195523061f1c0deeec63e560781cfd59afb0ea006f2a87ABB68BF51EA6619813959095094C18C62A12F549504892A4AAA8C1554C6663626E05CA27F281A14E6983772AFC3FB97135759321DEA3D70145073B7709DEAFA256CD57602346C569CD03E8246D33DA545568EA98FB062D63F616CDCDDC7C308D5561BD508072CED46FA16A315624C7F2FF57E77E923953F"/>
          <p:cNvSpPr txBox="1"/>
          <p:nvPr/>
        </p:nvSpPr>
        <p:spPr>
          <a:xfrm>
            <a:off x="3548042" y="387804"/>
            <a:ext cx="1800493" cy="369332"/>
          </a:xfrm>
          <a:prstGeom prst="rect">
            <a:avLst/>
          </a:prstGeom>
          <a:noFill/>
        </p:spPr>
        <p:txBody>
          <a:bodyPr wrap="none" rtlCol="0">
            <a:spAutoFit/>
          </a:bodyPr>
          <a:lstStyle/>
          <a:p>
            <a:pPr algn="ctr"/>
            <a:r>
              <a:rPr lang="zh-CN" altLang="en-US" dirty="0">
                <a:solidFill>
                  <a:srgbClr val="363636"/>
                </a:solidFill>
                <a:latin typeface="微软雅黑" panose="020B0503020204020204" pitchFamily="34" charset="-122"/>
                <a:ea typeface="微软雅黑" panose="020B0503020204020204" pitchFamily="34" charset="-122"/>
                <a:cs typeface="Kartika" panose="02020503030404060203" pitchFamily="18" charset="0"/>
              </a:rPr>
              <a:t>请在此输入标题</a:t>
            </a:r>
          </a:p>
        </p:txBody>
      </p:sp>
    </p:spTree>
    <p:extLst>
      <p:ext uri="{BB962C8B-B14F-4D97-AF65-F5344CB8AC3E}">
        <p14:creationId xmlns:p14="http://schemas.microsoft.com/office/powerpoint/2010/main" val="1432827032"/>
      </p:ext>
    </p:extLst>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69"/>
                                        </p:tgtEl>
                                        <p:attrNameLst>
                                          <p:attrName>style.visibility</p:attrName>
                                        </p:attrNameLst>
                                      </p:cBhvr>
                                      <p:to>
                                        <p:strVal val="visible"/>
                                      </p:to>
                                    </p:set>
                                    <p:animEffect transition="in" filter="wipe(left)">
                                      <p:cBhvr>
                                        <p:cTn id="7" dur="500"/>
                                        <p:tgtEl>
                                          <p:spTgt spid="69"/>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70"/>
                                        </p:tgtEl>
                                        <p:attrNameLst>
                                          <p:attrName>style.visibility</p:attrName>
                                        </p:attrNameLst>
                                      </p:cBhvr>
                                      <p:to>
                                        <p:strVal val="visible"/>
                                      </p:to>
                                    </p:set>
                                    <p:animEffect transition="in" filter="wipe(left)">
                                      <p:cBhvr>
                                        <p:cTn id="12" dur="500"/>
                                        <p:tgtEl>
                                          <p:spTgt spid="70"/>
                                        </p:tgtEl>
                                      </p:cBhvr>
                                    </p:animEffect>
                                  </p:childTnLst>
                                </p:cTn>
                              </p:par>
                              <p:par>
                                <p:cTn id="13" presetID="22" presetClass="entr" presetSubtype="4" fill="hold" nodeType="withEffect">
                                  <p:stCondLst>
                                    <p:cond delay="0"/>
                                  </p:stCondLst>
                                  <p:childTnLst>
                                    <p:set>
                                      <p:cBhvr>
                                        <p:cTn id="14" dur="1" fill="hold">
                                          <p:stCondLst>
                                            <p:cond delay="0"/>
                                          </p:stCondLst>
                                        </p:cTn>
                                        <p:tgtEl>
                                          <p:spTgt spid="76"/>
                                        </p:tgtEl>
                                        <p:attrNameLst>
                                          <p:attrName>style.visibility</p:attrName>
                                        </p:attrNameLst>
                                      </p:cBhvr>
                                      <p:to>
                                        <p:strVal val="visible"/>
                                      </p:to>
                                    </p:set>
                                    <p:animEffect transition="in" filter="wipe(down)">
                                      <p:cBhvr>
                                        <p:cTn id="15" dur="500"/>
                                        <p:tgtEl>
                                          <p:spTgt spid="76"/>
                                        </p:tgtEl>
                                      </p:cBhvr>
                                    </p:animEffect>
                                  </p:childTnLst>
                                </p:cTn>
                              </p:par>
                            </p:childTnLst>
                          </p:cTn>
                        </p:par>
                      </p:childTnLst>
                    </p:cTn>
                  </p:par>
                  <p:par>
                    <p:cTn id="16" fill="hold">
                      <p:stCondLst>
                        <p:cond delay="indefinite"/>
                      </p:stCondLst>
                      <p:childTnLst>
                        <p:par>
                          <p:cTn id="17" fill="hold">
                            <p:stCondLst>
                              <p:cond delay="0"/>
                            </p:stCondLst>
                            <p:childTnLst>
                              <p:par>
                                <p:cTn id="18" presetID="22" presetClass="entr" presetSubtype="4" fill="hold" grpId="0" nodeType="clickEffect">
                                  <p:stCondLst>
                                    <p:cond delay="0"/>
                                  </p:stCondLst>
                                  <p:childTnLst>
                                    <p:set>
                                      <p:cBhvr>
                                        <p:cTn id="19" dur="1" fill="hold">
                                          <p:stCondLst>
                                            <p:cond delay="0"/>
                                          </p:stCondLst>
                                        </p:cTn>
                                        <p:tgtEl>
                                          <p:spTgt spid="63"/>
                                        </p:tgtEl>
                                        <p:attrNameLst>
                                          <p:attrName>style.visibility</p:attrName>
                                        </p:attrNameLst>
                                      </p:cBhvr>
                                      <p:to>
                                        <p:strVal val="visible"/>
                                      </p:to>
                                    </p:set>
                                    <p:animEffect transition="in" filter="wipe(down)">
                                      <p:cBhvr>
                                        <p:cTn id="20" dur="500"/>
                                        <p:tgtEl>
                                          <p:spTgt spid="63"/>
                                        </p:tgtEl>
                                      </p:cBhvr>
                                    </p:animEffect>
                                  </p:childTnLst>
                                </p:cTn>
                              </p:par>
                            </p:childTnLst>
                          </p:cTn>
                        </p:par>
                      </p:childTnLst>
                    </p:cTn>
                  </p:par>
                  <p:par>
                    <p:cTn id="21" fill="hold">
                      <p:stCondLst>
                        <p:cond delay="indefinite"/>
                      </p:stCondLst>
                      <p:childTnLst>
                        <p:par>
                          <p:cTn id="22" fill="hold">
                            <p:stCondLst>
                              <p:cond delay="0"/>
                            </p:stCondLst>
                            <p:childTnLst>
                              <p:par>
                                <p:cTn id="23" presetID="22" presetClass="entr" presetSubtype="4" fill="hold" grpId="0" nodeType="clickEffect">
                                  <p:stCondLst>
                                    <p:cond delay="0"/>
                                  </p:stCondLst>
                                  <p:childTnLst>
                                    <p:set>
                                      <p:cBhvr>
                                        <p:cTn id="24" dur="1" fill="hold">
                                          <p:stCondLst>
                                            <p:cond delay="0"/>
                                          </p:stCondLst>
                                        </p:cTn>
                                        <p:tgtEl>
                                          <p:spTgt spid="64"/>
                                        </p:tgtEl>
                                        <p:attrNameLst>
                                          <p:attrName>style.visibility</p:attrName>
                                        </p:attrNameLst>
                                      </p:cBhvr>
                                      <p:to>
                                        <p:strVal val="visible"/>
                                      </p:to>
                                    </p:set>
                                    <p:animEffect transition="in" filter="wipe(down)">
                                      <p:cBhvr>
                                        <p:cTn id="25" dur="500"/>
                                        <p:tgtEl>
                                          <p:spTgt spid="64"/>
                                        </p:tgtEl>
                                      </p:cBhvr>
                                    </p:animEffect>
                                  </p:childTnLst>
                                </p:cTn>
                              </p:par>
                            </p:childTnLst>
                          </p:cTn>
                        </p:par>
                      </p:childTnLst>
                    </p:cTn>
                  </p:par>
                  <p:par>
                    <p:cTn id="26" fill="hold">
                      <p:stCondLst>
                        <p:cond delay="indefinite"/>
                      </p:stCondLst>
                      <p:childTnLst>
                        <p:par>
                          <p:cTn id="27" fill="hold">
                            <p:stCondLst>
                              <p:cond delay="0"/>
                            </p:stCondLst>
                            <p:childTnLst>
                              <p:par>
                                <p:cTn id="28" presetID="22" presetClass="entr" presetSubtype="4" fill="hold" grpId="0" nodeType="clickEffect">
                                  <p:stCondLst>
                                    <p:cond delay="0"/>
                                  </p:stCondLst>
                                  <p:childTnLst>
                                    <p:set>
                                      <p:cBhvr>
                                        <p:cTn id="29" dur="1" fill="hold">
                                          <p:stCondLst>
                                            <p:cond delay="0"/>
                                          </p:stCondLst>
                                        </p:cTn>
                                        <p:tgtEl>
                                          <p:spTgt spid="65"/>
                                        </p:tgtEl>
                                        <p:attrNameLst>
                                          <p:attrName>style.visibility</p:attrName>
                                        </p:attrNameLst>
                                      </p:cBhvr>
                                      <p:to>
                                        <p:strVal val="visible"/>
                                      </p:to>
                                    </p:set>
                                    <p:animEffect transition="in" filter="wipe(down)">
                                      <p:cBhvr>
                                        <p:cTn id="30" dur="500"/>
                                        <p:tgtEl>
                                          <p:spTgt spid="65"/>
                                        </p:tgtEl>
                                      </p:cBhvr>
                                    </p:animEffect>
                                  </p:childTnLst>
                                </p:cTn>
                              </p:par>
                            </p:childTnLst>
                          </p:cTn>
                        </p:par>
                      </p:childTnLst>
                    </p:cTn>
                  </p:par>
                  <p:par>
                    <p:cTn id="31" fill="hold">
                      <p:stCondLst>
                        <p:cond delay="indefinite"/>
                      </p:stCondLst>
                      <p:childTnLst>
                        <p:par>
                          <p:cTn id="32" fill="hold">
                            <p:stCondLst>
                              <p:cond delay="0"/>
                            </p:stCondLst>
                            <p:childTnLst>
                              <p:par>
                                <p:cTn id="33" presetID="22" presetClass="entr" presetSubtype="4" fill="hold" grpId="0" nodeType="clickEffect">
                                  <p:stCondLst>
                                    <p:cond delay="0"/>
                                  </p:stCondLst>
                                  <p:childTnLst>
                                    <p:set>
                                      <p:cBhvr>
                                        <p:cTn id="34" dur="1" fill="hold">
                                          <p:stCondLst>
                                            <p:cond delay="0"/>
                                          </p:stCondLst>
                                        </p:cTn>
                                        <p:tgtEl>
                                          <p:spTgt spid="66"/>
                                        </p:tgtEl>
                                        <p:attrNameLst>
                                          <p:attrName>style.visibility</p:attrName>
                                        </p:attrNameLst>
                                      </p:cBhvr>
                                      <p:to>
                                        <p:strVal val="visible"/>
                                      </p:to>
                                    </p:set>
                                    <p:animEffect transition="in" filter="wipe(down)">
                                      <p:cBhvr>
                                        <p:cTn id="35" dur="500"/>
                                        <p:tgtEl>
                                          <p:spTgt spid="66"/>
                                        </p:tgtEl>
                                      </p:cBhvr>
                                    </p:animEffect>
                                  </p:childTnLst>
                                </p:cTn>
                              </p:par>
                            </p:childTnLst>
                          </p:cTn>
                        </p:par>
                      </p:childTnLst>
                    </p:cTn>
                  </p:par>
                  <p:par>
                    <p:cTn id="36" fill="hold">
                      <p:stCondLst>
                        <p:cond delay="indefinite"/>
                      </p:stCondLst>
                      <p:childTnLst>
                        <p:par>
                          <p:cTn id="37" fill="hold">
                            <p:stCondLst>
                              <p:cond delay="0"/>
                            </p:stCondLst>
                            <p:childTnLst>
                              <p:par>
                                <p:cTn id="38" presetID="22" presetClass="entr" presetSubtype="4" fill="hold" grpId="0" nodeType="clickEffect">
                                  <p:stCondLst>
                                    <p:cond delay="0"/>
                                  </p:stCondLst>
                                  <p:childTnLst>
                                    <p:set>
                                      <p:cBhvr>
                                        <p:cTn id="39" dur="1" fill="hold">
                                          <p:stCondLst>
                                            <p:cond delay="0"/>
                                          </p:stCondLst>
                                        </p:cTn>
                                        <p:tgtEl>
                                          <p:spTgt spid="67"/>
                                        </p:tgtEl>
                                        <p:attrNameLst>
                                          <p:attrName>style.visibility</p:attrName>
                                        </p:attrNameLst>
                                      </p:cBhvr>
                                      <p:to>
                                        <p:strVal val="visible"/>
                                      </p:to>
                                    </p:set>
                                    <p:animEffect transition="in" filter="wipe(down)">
                                      <p:cBhvr>
                                        <p:cTn id="40" dur="500"/>
                                        <p:tgtEl>
                                          <p:spTgt spid="67"/>
                                        </p:tgtEl>
                                      </p:cBhvr>
                                    </p:animEffect>
                                  </p:childTnLst>
                                </p:cTn>
                              </p:par>
                            </p:childTnLst>
                          </p:cTn>
                        </p:par>
                      </p:childTnLst>
                    </p:cTn>
                  </p:par>
                  <p:par>
                    <p:cTn id="41" fill="hold">
                      <p:stCondLst>
                        <p:cond delay="indefinite"/>
                      </p:stCondLst>
                      <p:childTnLst>
                        <p:par>
                          <p:cTn id="42" fill="hold">
                            <p:stCondLst>
                              <p:cond delay="0"/>
                            </p:stCondLst>
                            <p:childTnLst>
                              <p:par>
                                <p:cTn id="43" presetID="42" presetClass="entr" presetSubtype="0" fill="hold" grpId="0" nodeType="clickEffect">
                                  <p:stCondLst>
                                    <p:cond delay="0"/>
                                  </p:stCondLst>
                                  <p:childTnLst>
                                    <p:set>
                                      <p:cBhvr>
                                        <p:cTn id="44" dur="1" fill="hold">
                                          <p:stCondLst>
                                            <p:cond delay="0"/>
                                          </p:stCondLst>
                                        </p:cTn>
                                        <p:tgtEl>
                                          <p:spTgt spid="68"/>
                                        </p:tgtEl>
                                        <p:attrNameLst>
                                          <p:attrName>style.visibility</p:attrName>
                                        </p:attrNameLst>
                                      </p:cBhvr>
                                      <p:to>
                                        <p:strVal val="visible"/>
                                      </p:to>
                                    </p:set>
                                    <p:animEffect transition="in" filter="fade">
                                      <p:cBhvr>
                                        <p:cTn id="45" dur="500"/>
                                        <p:tgtEl>
                                          <p:spTgt spid="68"/>
                                        </p:tgtEl>
                                      </p:cBhvr>
                                    </p:animEffect>
                                    <p:anim calcmode="lin" valueType="num">
                                      <p:cBhvr>
                                        <p:cTn id="46" dur="500" fill="hold"/>
                                        <p:tgtEl>
                                          <p:spTgt spid="68"/>
                                        </p:tgtEl>
                                        <p:attrNameLst>
                                          <p:attrName>ppt_x</p:attrName>
                                        </p:attrNameLst>
                                      </p:cBhvr>
                                      <p:tavLst>
                                        <p:tav tm="0">
                                          <p:val>
                                            <p:strVal val="#ppt_x"/>
                                          </p:val>
                                        </p:tav>
                                        <p:tav tm="100000">
                                          <p:val>
                                            <p:strVal val="#ppt_x"/>
                                          </p:val>
                                        </p:tav>
                                      </p:tavLst>
                                    </p:anim>
                                    <p:anim calcmode="lin" valueType="num">
                                      <p:cBhvr>
                                        <p:cTn id="47" dur="500" fill="hold"/>
                                        <p:tgtEl>
                                          <p:spTgt spid="68"/>
                                        </p:tgtEl>
                                        <p:attrNameLst>
                                          <p:attrName>ppt_y</p:attrName>
                                        </p:attrNameLst>
                                      </p:cBhvr>
                                      <p:tavLst>
                                        <p:tav tm="0">
                                          <p:val>
                                            <p:strVal val="#ppt_y+.1"/>
                                          </p:val>
                                        </p:tav>
                                        <p:tav tm="100000">
                                          <p:val>
                                            <p:strVal val="#ppt_y"/>
                                          </p:val>
                                        </p:tav>
                                      </p:tavLst>
                                    </p:anim>
                                  </p:childTnLst>
                                </p:cTn>
                              </p:par>
                              <p:par>
                                <p:cTn id="48" presetID="42" presetClass="entr" presetSubtype="0" fill="hold" grpId="0" nodeType="withEffect">
                                  <p:stCondLst>
                                    <p:cond delay="0"/>
                                  </p:stCondLst>
                                  <p:childTnLst>
                                    <p:set>
                                      <p:cBhvr>
                                        <p:cTn id="49" dur="1" fill="hold">
                                          <p:stCondLst>
                                            <p:cond delay="0"/>
                                          </p:stCondLst>
                                        </p:cTn>
                                        <p:tgtEl>
                                          <p:spTgt spid="86"/>
                                        </p:tgtEl>
                                        <p:attrNameLst>
                                          <p:attrName>style.visibility</p:attrName>
                                        </p:attrNameLst>
                                      </p:cBhvr>
                                      <p:to>
                                        <p:strVal val="visible"/>
                                      </p:to>
                                    </p:set>
                                    <p:animEffect transition="in" filter="fade">
                                      <p:cBhvr>
                                        <p:cTn id="50" dur="500"/>
                                        <p:tgtEl>
                                          <p:spTgt spid="86"/>
                                        </p:tgtEl>
                                      </p:cBhvr>
                                    </p:animEffect>
                                    <p:anim calcmode="lin" valueType="num">
                                      <p:cBhvr>
                                        <p:cTn id="51" dur="500" fill="hold"/>
                                        <p:tgtEl>
                                          <p:spTgt spid="86"/>
                                        </p:tgtEl>
                                        <p:attrNameLst>
                                          <p:attrName>ppt_x</p:attrName>
                                        </p:attrNameLst>
                                      </p:cBhvr>
                                      <p:tavLst>
                                        <p:tav tm="0">
                                          <p:val>
                                            <p:strVal val="#ppt_x"/>
                                          </p:val>
                                        </p:tav>
                                        <p:tav tm="100000">
                                          <p:val>
                                            <p:strVal val="#ppt_x"/>
                                          </p:val>
                                        </p:tav>
                                      </p:tavLst>
                                    </p:anim>
                                    <p:anim calcmode="lin" valueType="num">
                                      <p:cBhvr>
                                        <p:cTn id="52" dur="500" fill="hold"/>
                                        <p:tgtEl>
                                          <p:spTgt spid="86"/>
                                        </p:tgtEl>
                                        <p:attrNameLst>
                                          <p:attrName>ppt_y</p:attrName>
                                        </p:attrNameLst>
                                      </p:cBhvr>
                                      <p:tavLst>
                                        <p:tav tm="0">
                                          <p:val>
                                            <p:strVal val="#ppt_y+.1"/>
                                          </p:val>
                                        </p:tav>
                                        <p:tav tm="100000">
                                          <p:val>
                                            <p:strVal val="#ppt_y"/>
                                          </p:val>
                                        </p:tav>
                                      </p:tavLst>
                                    </p:anim>
                                  </p:childTnLst>
                                </p:cTn>
                              </p:par>
                            </p:childTnLst>
                          </p:cTn>
                        </p:par>
                      </p:childTnLst>
                    </p:cTn>
                  </p:par>
                  <p:par>
                    <p:cTn id="53" fill="hold">
                      <p:stCondLst>
                        <p:cond delay="indefinite"/>
                      </p:stCondLst>
                      <p:childTnLst>
                        <p:par>
                          <p:cTn id="54" fill="hold">
                            <p:stCondLst>
                              <p:cond delay="0"/>
                            </p:stCondLst>
                            <p:childTnLst>
                              <p:par>
                                <p:cTn id="55" presetID="53" presetClass="entr" presetSubtype="16" fill="hold" grpId="0" nodeType="clickEffect">
                                  <p:stCondLst>
                                    <p:cond delay="0"/>
                                  </p:stCondLst>
                                  <p:childTnLst>
                                    <p:set>
                                      <p:cBhvr>
                                        <p:cTn id="56" dur="1" fill="hold">
                                          <p:stCondLst>
                                            <p:cond delay="0"/>
                                          </p:stCondLst>
                                        </p:cTn>
                                        <p:tgtEl>
                                          <p:spTgt spid="85"/>
                                        </p:tgtEl>
                                        <p:attrNameLst>
                                          <p:attrName>style.visibility</p:attrName>
                                        </p:attrNameLst>
                                      </p:cBhvr>
                                      <p:to>
                                        <p:strVal val="visible"/>
                                      </p:to>
                                    </p:set>
                                    <p:anim calcmode="lin" valueType="num">
                                      <p:cBhvr>
                                        <p:cTn id="57" dur="500" fill="hold"/>
                                        <p:tgtEl>
                                          <p:spTgt spid="85"/>
                                        </p:tgtEl>
                                        <p:attrNameLst>
                                          <p:attrName>ppt_w</p:attrName>
                                        </p:attrNameLst>
                                      </p:cBhvr>
                                      <p:tavLst>
                                        <p:tav tm="0">
                                          <p:val>
                                            <p:fltVal val="0"/>
                                          </p:val>
                                        </p:tav>
                                        <p:tav tm="100000">
                                          <p:val>
                                            <p:strVal val="#ppt_w"/>
                                          </p:val>
                                        </p:tav>
                                      </p:tavLst>
                                    </p:anim>
                                    <p:anim calcmode="lin" valueType="num">
                                      <p:cBhvr>
                                        <p:cTn id="58" dur="500" fill="hold"/>
                                        <p:tgtEl>
                                          <p:spTgt spid="85"/>
                                        </p:tgtEl>
                                        <p:attrNameLst>
                                          <p:attrName>ppt_h</p:attrName>
                                        </p:attrNameLst>
                                      </p:cBhvr>
                                      <p:tavLst>
                                        <p:tav tm="0">
                                          <p:val>
                                            <p:fltVal val="0"/>
                                          </p:val>
                                        </p:tav>
                                        <p:tav tm="100000">
                                          <p:val>
                                            <p:strVal val="#ppt_h"/>
                                          </p:val>
                                        </p:tav>
                                      </p:tavLst>
                                    </p:anim>
                                    <p:animEffect transition="in" filter="fade">
                                      <p:cBhvr>
                                        <p:cTn id="59" dur="500"/>
                                        <p:tgtEl>
                                          <p:spTgt spid="8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 grpId="0" animBg="1"/>
      <p:bldP spid="64" grpId="0" animBg="1"/>
      <p:bldP spid="65" grpId="0" animBg="1"/>
      <p:bldP spid="66" grpId="0" animBg="1"/>
      <p:bldP spid="67" grpId="0" animBg="1"/>
      <p:bldP spid="68" grpId="0" animBg="1"/>
      <p:bldP spid="85" grpId="0"/>
      <p:bldP spid="86"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 name="组合 4"/>
          <p:cNvGrpSpPr>
            <a:grpSpLocks/>
          </p:cNvGrpSpPr>
          <p:nvPr/>
        </p:nvGrpSpPr>
        <p:grpSpPr bwMode="auto">
          <a:xfrm>
            <a:off x="1216025" y="1400175"/>
            <a:ext cx="1604963" cy="1417638"/>
            <a:chOff x="0" y="0"/>
            <a:chExt cx="1604963" cy="1417638"/>
          </a:xfrm>
          <a:solidFill>
            <a:schemeClr val="bg1"/>
          </a:solidFill>
        </p:grpSpPr>
        <p:sp>
          <p:nvSpPr>
            <p:cNvPr id="29" name="Freeform 199"/>
            <p:cNvSpPr>
              <a:spLocks noChangeArrowheads="1"/>
            </p:cNvSpPr>
            <p:nvPr/>
          </p:nvSpPr>
          <p:spPr bwMode="auto">
            <a:xfrm>
              <a:off x="195263" y="1174751"/>
              <a:ext cx="201613" cy="190500"/>
            </a:xfrm>
            <a:custGeom>
              <a:avLst/>
              <a:gdLst>
                <a:gd name="T0" fmla="*/ 187612 w 72"/>
                <a:gd name="T1" fmla="*/ 0 h 68"/>
                <a:gd name="T2" fmla="*/ 0 w 72"/>
                <a:gd name="T3" fmla="*/ 159684 h 68"/>
                <a:gd name="T4" fmla="*/ 33602 w 72"/>
                <a:gd name="T5" fmla="*/ 190500 h 68"/>
                <a:gd name="T6" fmla="*/ 201613 w 72"/>
                <a:gd name="T7" fmla="*/ 14007 h 68"/>
                <a:gd name="T8" fmla="*/ 187612 w 72"/>
                <a:gd name="T9" fmla="*/ 0 h 68"/>
                <a:gd name="T10" fmla="*/ 0 60000 65536"/>
                <a:gd name="T11" fmla="*/ 0 60000 65536"/>
                <a:gd name="T12" fmla="*/ 0 60000 65536"/>
                <a:gd name="T13" fmla="*/ 0 60000 65536"/>
                <a:gd name="T14" fmla="*/ 0 60000 65536"/>
                <a:gd name="T15" fmla="*/ 0 w 72"/>
                <a:gd name="T16" fmla="*/ 0 h 68"/>
                <a:gd name="T17" fmla="*/ 72 w 72"/>
                <a:gd name="T18" fmla="*/ 68 h 68"/>
              </a:gdLst>
              <a:ahLst/>
              <a:cxnLst>
                <a:cxn ang="T10">
                  <a:pos x="T0" y="T1"/>
                </a:cxn>
                <a:cxn ang="T11">
                  <a:pos x="T2" y="T3"/>
                </a:cxn>
                <a:cxn ang="T12">
                  <a:pos x="T4" y="T5"/>
                </a:cxn>
                <a:cxn ang="T13">
                  <a:pos x="T6" y="T7"/>
                </a:cxn>
                <a:cxn ang="T14">
                  <a:pos x="T8" y="T9"/>
                </a:cxn>
              </a:cxnLst>
              <a:rect l="T15" t="T16" r="T17" b="T18"/>
              <a:pathLst>
                <a:path w="72" h="68">
                  <a:moveTo>
                    <a:pt x="67" y="0"/>
                  </a:moveTo>
                  <a:cubicBezTo>
                    <a:pt x="0" y="57"/>
                    <a:pt x="0" y="57"/>
                    <a:pt x="0" y="57"/>
                  </a:cubicBezTo>
                  <a:cubicBezTo>
                    <a:pt x="5" y="62"/>
                    <a:pt x="7" y="63"/>
                    <a:pt x="12" y="68"/>
                  </a:cubicBezTo>
                  <a:cubicBezTo>
                    <a:pt x="72" y="5"/>
                    <a:pt x="72" y="5"/>
                    <a:pt x="72" y="5"/>
                  </a:cubicBezTo>
                  <a:cubicBezTo>
                    <a:pt x="68" y="2"/>
                    <a:pt x="70" y="3"/>
                    <a:pt x="67" y="0"/>
                  </a:cubicBezTo>
                  <a:close/>
                </a:path>
              </a:pathLst>
            </a:custGeom>
            <a:grp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sz="2800">
                <a:solidFill>
                  <a:schemeClr val="accent1"/>
                </a:solidFill>
              </a:endParaRPr>
            </a:p>
          </p:txBody>
        </p:sp>
        <p:sp>
          <p:nvSpPr>
            <p:cNvPr id="30" name="Freeform 200"/>
            <p:cNvSpPr>
              <a:spLocks noChangeArrowheads="1"/>
            </p:cNvSpPr>
            <p:nvPr/>
          </p:nvSpPr>
          <p:spPr bwMode="auto">
            <a:xfrm>
              <a:off x="239713" y="1206501"/>
              <a:ext cx="182563" cy="196850"/>
            </a:xfrm>
            <a:custGeom>
              <a:avLst/>
              <a:gdLst>
                <a:gd name="T0" fmla="*/ 174137 w 65"/>
                <a:gd name="T1" fmla="*/ 0 h 71"/>
                <a:gd name="T2" fmla="*/ 0 w 65"/>
                <a:gd name="T3" fmla="*/ 171897 h 71"/>
                <a:gd name="T4" fmla="*/ 28087 w 65"/>
                <a:gd name="T5" fmla="*/ 196850 h 71"/>
                <a:gd name="T6" fmla="*/ 182563 w 65"/>
                <a:gd name="T7" fmla="*/ 13863 h 71"/>
                <a:gd name="T8" fmla="*/ 174137 w 65"/>
                <a:gd name="T9" fmla="*/ 0 h 71"/>
                <a:gd name="T10" fmla="*/ 0 60000 65536"/>
                <a:gd name="T11" fmla="*/ 0 60000 65536"/>
                <a:gd name="T12" fmla="*/ 0 60000 65536"/>
                <a:gd name="T13" fmla="*/ 0 60000 65536"/>
                <a:gd name="T14" fmla="*/ 0 60000 65536"/>
                <a:gd name="T15" fmla="*/ 0 w 65"/>
                <a:gd name="T16" fmla="*/ 0 h 71"/>
                <a:gd name="T17" fmla="*/ 65 w 65"/>
                <a:gd name="T18" fmla="*/ 71 h 71"/>
              </a:gdLst>
              <a:ahLst/>
              <a:cxnLst>
                <a:cxn ang="T10">
                  <a:pos x="T0" y="T1"/>
                </a:cxn>
                <a:cxn ang="T11">
                  <a:pos x="T2" y="T3"/>
                </a:cxn>
                <a:cxn ang="T12">
                  <a:pos x="T4" y="T5"/>
                </a:cxn>
                <a:cxn ang="T13">
                  <a:pos x="T6" y="T7"/>
                </a:cxn>
                <a:cxn ang="T14">
                  <a:pos x="T8" y="T9"/>
                </a:cxn>
              </a:cxnLst>
              <a:rect l="T15" t="T16" r="T17" b="T18"/>
              <a:pathLst>
                <a:path w="65" h="71">
                  <a:moveTo>
                    <a:pt x="62" y="0"/>
                  </a:moveTo>
                  <a:cubicBezTo>
                    <a:pt x="0" y="62"/>
                    <a:pt x="0" y="62"/>
                    <a:pt x="0" y="62"/>
                  </a:cubicBezTo>
                  <a:cubicBezTo>
                    <a:pt x="5" y="66"/>
                    <a:pt x="5" y="67"/>
                    <a:pt x="10" y="71"/>
                  </a:cubicBezTo>
                  <a:cubicBezTo>
                    <a:pt x="65" y="5"/>
                    <a:pt x="65" y="5"/>
                    <a:pt x="65" y="5"/>
                  </a:cubicBezTo>
                  <a:cubicBezTo>
                    <a:pt x="63" y="2"/>
                    <a:pt x="65" y="4"/>
                    <a:pt x="62" y="0"/>
                  </a:cubicBezTo>
                  <a:close/>
                </a:path>
              </a:pathLst>
            </a:custGeom>
            <a:grp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sz="2800">
                <a:solidFill>
                  <a:schemeClr val="accent1"/>
                </a:solidFill>
              </a:endParaRPr>
            </a:p>
          </p:txBody>
        </p:sp>
        <p:sp>
          <p:nvSpPr>
            <p:cNvPr id="31" name="Freeform 201"/>
            <p:cNvSpPr>
              <a:spLocks noChangeArrowheads="1"/>
            </p:cNvSpPr>
            <p:nvPr/>
          </p:nvSpPr>
          <p:spPr bwMode="auto">
            <a:xfrm>
              <a:off x="136525" y="1133476"/>
              <a:ext cx="230188" cy="176213"/>
            </a:xfrm>
            <a:custGeom>
              <a:avLst/>
              <a:gdLst>
                <a:gd name="T0" fmla="*/ 210538 w 82"/>
                <a:gd name="T1" fmla="*/ 0 h 63"/>
                <a:gd name="T2" fmla="*/ 0 w 82"/>
                <a:gd name="T3" fmla="*/ 123069 h 63"/>
                <a:gd name="T4" fmla="*/ 42108 w 82"/>
                <a:gd name="T5" fmla="*/ 176213 h 63"/>
                <a:gd name="T6" fmla="*/ 230188 w 82"/>
                <a:gd name="T7" fmla="*/ 19579 h 63"/>
                <a:gd name="T8" fmla="*/ 210538 w 82"/>
                <a:gd name="T9" fmla="*/ 0 h 63"/>
                <a:gd name="T10" fmla="*/ 0 60000 65536"/>
                <a:gd name="T11" fmla="*/ 0 60000 65536"/>
                <a:gd name="T12" fmla="*/ 0 60000 65536"/>
                <a:gd name="T13" fmla="*/ 0 60000 65536"/>
                <a:gd name="T14" fmla="*/ 0 60000 65536"/>
                <a:gd name="T15" fmla="*/ 0 w 82"/>
                <a:gd name="T16" fmla="*/ 0 h 63"/>
                <a:gd name="T17" fmla="*/ 82 w 82"/>
                <a:gd name="T18" fmla="*/ 63 h 63"/>
              </a:gdLst>
              <a:ahLst/>
              <a:cxnLst>
                <a:cxn ang="T10">
                  <a:pos x="T0" y="T1"/>
                </a:cxn>
                <a:cxn ang="T11">
                  <a:pos x="T2" y="T3"/>
                </a:cxn>
                <a:cxn ang="T12">
                  <a:pos x="T4" y="T5"/>
                </a:cxn>
                <a:cxn ang="T13">
                  <a:pos x="T6" y="T7"/>
                </a:cxn>
                <a:cxn ang="T14">
                  <a:pos x="T8" y="T9"/>
                </a:cxn>
              </a:cxnLst>
              <a:rect l="T15" t="T16" r="T17" b="T18"/>
              <a:pathLst>
                <a:path w="82" h="63">
                  <a:moveTo>
                    <a:pt x="75" y="0"/>
                  </a:moveTo>
                  <a:cubicBezTo>
                    <a:pt x="0" y="44"/>
                    <a:pt x="0" y="44"/>
                    <a:pt x="0" y="44"/>
                  </a:cubicBezTo>
                  <a:cubicBezTo>
                    <a:pt x="7" y="54"/>
                    <a:pt x="7" y="54"/>
                    <a:pt x="15" y="63"/>
                  </a:cubicBezTo>
                  <a:cubicBezTo>
                    <a:pt x="82" y="7"/>
                    <a:pt x="82" y="7"/>
                    <a:pt x="82" y="7"/>
                  </a:cubicBezTo>
                  <a:cubicBezTo>
                    <a:pt x="77" y="2"/>
                    <a:pt x="79" y="5"/>
                    <a:pt x="75" y="0"/>
                  </a:cubicBezTo>
                  <a:close/>
                </a:path>
              </a:pathLst>
            </a:custGeom>
            <a:grp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sz="2800">
                <a:solidFill>
                  <a:schemeClr val="accent1"/>
                </a:solidFill>
              </a:endParaRPr>
            </a:p>
          </p:txBody>
        </p:sp>
        <p:sp>
          <p:nvSpPr>
            <p:cNvPr id="32" name="Freeform 202"/>
            <p:cNvSpPr>
              <a:spLocks noChangeArrowheads="1"/>
            </p:cNvSpPr>
            <p:nvPr/>
          </p:nvSpPr>
          <p:spPr bwMode="auto">
            <a:xfrm>
              <a:off x="87313" y="1085851"/>
              <a:ext cx="247650" cy="147638"/>
            </a:xfrm>
            <a:custGeom>
              <a:avLst/>
              <a:gdLst>
                <a:gd name="T0" fmla="*/ 228172 w 89"/>
                <a:gd name="T1" fmla="*/ 0 h 53"/>
                <a:gd name="T2" fmla="*/ 0 w 89"/>
                <a:gd name="T3" fmla="*/ 86354 h 53"/>
                <a:gd name="T4" fmla="*/ 36174 w 89"/>
                <a:gd name="T5" fmla="*/ 147638 h 53"/>
                <a:gd name="T6" fmla="*/ 247650 w 89"/>
                <a:gd name="T7" fmla="*/ 27856 h 53"/>
                <a:gd name="T8" fmla="*/ 228172 w 89"/>
                <a:gd name="T9" fmla="*/ 0 h 53"/>
                <a:gd name="T10" fmla="*/ 0 60000 65536"/>
                <a:gd name="T11" fmla="*/ 0 60000 65536"/>
                <a:gd name="T12" fmla="*/ 0 60000 65536"/>
                <a:gd name="T13" fmla="*/ 0 60000 65536"/>
                <a:gd name="T14" fmla="*/ 0 60000 65536"/>
                <a:gd name="T15" fmla="*/ 0 w 89"/>
                <a:gd name="T16" fmla="*/ 0 h 53"/>
                <a:gd name="T17" fmla="*/ 89 w 89"/>
                <a:gd name="T18" fmla="*/ 53 h 53"/>
              </a:gdLst>
              <a:ahLst/>
              <a:cxnLst>
                <a:cxn ang="T10">
                  <a:pos x="T0" y="T1"/>
                </a:cxn>
                <a:cxn ang="T11">
                  <a:pos x="T2" y="T3"/>
                </a:cxn>
                <a:cxn ang="T12">
                  <a:pos x="T4" y="T5"/>
                </a:cxn>
                <a:cxn ang="T13">
                  <a:pos x="T6" y="T7"/>
                </a:cxn>
                <a:cxn ang="T14">
                  <a:pos x="T8" y="T9"/>
                </a:cxn>
              </a:cxnLst>
              <a:rect l="T15" t="T16" r="T17" b="T18"/>
              <a:pathLst>
                <a:path w="89" h="53">
                  <a:moveTo>
                    <a:pt x="82" y="0"/>
                  </a:moveTo>
                  <a:cubicBezTo>
                    <a:pt x="0" y="31"/>
                    <a:pt x="0" y="31"/>
                    <a:pt x="0" y="31"/>
                  </a:cubicBezTo>
                  <a:cubicBezTo>
                    <a:pt x="5" y="40"/>
                    <a:pt x="7" y="45"/>
                    <a:pt x="13" y="53"/>
                  </a:cubicBezTo>
                  <a:cubicBezTo>
                    <a:pt x="89" y="10"/>
                    <a:pt x="89" y="10"/>
                    <a:pt x="89" y="10"/>
                  </a:cubicBezTo>
                  <a:cubicBezTo>
                    <a:pt x="86" y="5"/>
                    <a:pt x="85" y="5"/>
                    <a:pt x="82" y="0"/>
                  </a:cubicBezTo>
                  <a:close/>
                </a:path>
              </a:pathLst>
            </a:custGeom>
            <a:grp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sz="2800">
                <a:solidFill>
                  <a:schemeClr val="accent1"/>
                </a:solidFill>
              </a:endParaRPr>
            </a:p>
          </p:txBody>
        </p:sp>
        <p:sp>
          <p:nvSpPr>
            <p:cNvPr id="33" name="Freeform 203"/>
            <p:cNvSpPr>
              <a:spLocks noChangeArrowheads="1"/>
            </p:cNvSpPr>
            <p:nvPr/>
          </p:nvSpPr>
          <p:spPr bwMode="auto">
            <a:xfrm>
              <a:off x="44450" y="1041401"/>
              <a:ext cx="263525" cy="111125"/>
            </a:xfrm>
            <a:custGeom>
              <a:avLst/>
              <a:gdLst>
                <a:gd name="T0" fmla="*/ 249508 w 94"/>
                <a:gd name="T1" fmla="*/ 0 h 40"/>
                <a:gd name="T2" fmla="*/ 0 w 94"/>
                <a:gd name="T3" fmla="*/ 30559 h 40"/>
                <a:gd name="T4" fmla="*/ 33641 w 94"/>
                <a:gd name="T5" fmla="*/ 111125 h 40"/>
                <a:gd name="T6" fmla="*/ 263525 w 94"/>
                <a:gd name="T7" fmla="*/ 25003 h 40"/>
                <a:gd name="T8" fmla="*/ 249508 w 94"/>
                <a:gd name="T9" fmla="*/ 0 h 40"/>
                <a:gd name="T10" fmla="*/ 0 60000 65536"/>
                <a:gd name="T11" fmla="*/ 0 60000 65536"/>
                <a:gd name="T12" fmla="*/ 0 60000 65536"/>
                <a:gd name="T13" fmla="*/ 0 60000 65536"/>
                <a:gd name="T14" fmla="*/ 0 60000 65536"/>
                <a:gd name="T15" fmla="*/ 0 w 94"/>
                <a:gd name="T16" fmla="*/ 0 h 40"/>
                <a:gd name="T17" fmla="*/ 94 w 94"/>
                <a:gd name="T18" fmla="*/ 40 h 40"/>
              </a:gdLst>
              <a:ahLst/>
              <a:cxnLst>
                <a:cxn ang="T10">
                  <a:pos x="T0" y="T1"/>
                </a:cxn>
                <a:cxn ang="T11">
                  <a:pos x="T2" y="T3"/>
                </a:cxn>
                <a:cxn ang="T12">
                  <a:pos x="T4" y="T5"/>
                </a:cxn>
                <a:cxn ang="T13">
                  <a:pos x="T6" y="T7"/>
                </a:cxn>
                <a:cxn ang="T14">
                  <a:pos x="T8" y="T9"/>
                </a:cxn>
              </a:cxnLst>
              <a:rect l="T15" t="T16" r="T17" b="T18"/>
              <a:pathLst>
                <a:path w="94" h="40">
                  <a:moveTo>
                    <a:pt x="89" y="0"/>
                  </a:moveTo>
                  <a:cubicBezTo>
                    <a:pt x="0" y="11"/>
                    <a:pt x="0" y="11"/>
                    <a:pt x="0" y="11"/>
                  </a:cubicBezTo>
                  <a:cubicBezTo>
                    <a:pt x="4" y="24"/>
                    <a:pt x="6" y="28"/>
                    <a:pt x="12" y="40"/>
                  </a:cubicBezTo>
                  <a:cubicBezTo>
                    <a:pt x="94" y="9"/>
                    <a:pt x="94" y="9"/>
                    <a:pt x="94" y="9"/>
                  </a:cubicBezTo>
                  <a:cubicBezTo>
                    <a:pt x="90" y="2"/>
                    <a:pt x="92" y="6"/>
                    <a:pt x="89" y="0"/>
                  </a:cubicBezTo>
                  <a:close/>
                </a:path>
              </a:pathLst>
            </a:custGeom>
            <a:grp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sz="2800">
                <a:solidFill>
                  <a:schemeClr val="accent1"/>
                </a:solidFill>
              </a:endParaRPr>
            </a:p>
          </p:txBody>
        </p:sp>
        <p:sp>
          <p:nvSpPr>
            <p:cNvPr id="34" name="Freeform 204"/>
            <p:cNvSpPr>
              <a:spLocks noChangeArrowheads="1"/>
            </p:cNvSpPr>
            <p:nvPr/>
          </p:nvSpPr>
          <p:spPr bwMode="auto">
            <a:xfrm>
              <a:off x="1195388" y="1184276"/>
              <a:ext cx="195263" cy="195263"/>
            </a:xfrm>
            <a:custGeom>
              <a:avLst/>
              <a:gdLst>
                <a:gd name="T0" fmla="*/ 0 w 70"/>
                <a:gd name="T1" fmla="*/ 16737 h 70"/>
                <a:gd name="T2" fmla="*/ 161789 w 70"/>
                <a:gd name="T3" fmla="*/ 195263 h 70"/>
                <a:gd name="T4" fmla="*/ 195263 w 70"/>
                <a:gd name="T5" fmla="*/ 164579 h 70"/>
                <a:gd name="T6" fmla="*/ 13947 w 70"/>
                <a:gd name="T7" fmla="*/ 0 h 70"/>
                <a:gd name="T8" fmla="*/ 0 w 70"/>
                <a:gd name="T9" fmla="*/ 16737 h 70"/>
                <a:gd name="T10" fmla="*/ 0 60000 65536"/>
                <a:gd name="T11" fmla="*/ 0 60000 65536"/>
                <a:gd name="T12" fmla="*/ 0 60000 65536"/>
                <a:gd name="T13" fmla="*/ 0 60000 65536"/>
                <a:gd name="T14" fmla="*/ 0 60000 65536"/>
                <a:gd name="T15" fmla="*/ 0 w 70"/>
                <a:gd name="T16" fmla="*/ 0 h 70"/>
                <a:gd name="T17" fmla="*/ 70 w 70"/>
                <a:gd name="T18" fmla="*/ 70 h 70"/>
              </a:gdLst>
              <a:ahLst/>
              <a:cxnLst>
                <a:cxn ang="T10">
                  <a:pos x="T0" y="T1"/>
                </a:cxn>
                <a:cxn ang="T11">
                  <a:pos x="T2" y="T3"/>
                </a:cxn>
                <a:cxn ang="T12">
                  <a:pos x="T4" y="T5"/>
                </a:cxn>
                <a:cxn ang="T13">
                  <a:pos x="T6" y="T7"/>
                </a:cxn>
                <a:cxn ang="T14">
                  <a:pos x="T8" y="T9"/>
                </a:cxn>
              </a:cxnLst>
              <a:rect l="T15" t="T16" r="T17" b="T18"/>
              <a:pathLst>
                <a:path w="70" h="70">
                  <a:moveTo>
                    <a:pt x="0" y="6"/>
                  </a:moveTo>
                  <a:cubicBezTo>
                    <a:pt x="58" y="70"/>
                    <a:pt x="58" y="70"/>
                    <a:pt x="58" y="70"/>
                  </a:cubicBezTo>
                  <a:cubicBezTo>
                    <a:pt x="63" y="66"/>
                    <a:pt x="65" y="65"/>
                    <a:pt x="70" y="59"/>
                  </a:cubicBezTo>
                  <a:cubicBezTo>
                    <a:pt x="5" y="0"/>
                    <a:pt x="5" y="0"/>
                    <a:pt x="5" y="0"/>
                  </a:cubicBezTo>
                  <a:cubicBezTo>
                    <a:pt x="2" y="4"/>
                    <a:pt x="3" y="2"/>
                    <a:pt x="0" y="6"/>
                  </a:cubicBezTo>
                  <a:close/>
                </a:path>
              </a:pathLst>
            </a:custGeom>
            <a:grp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sz="2800">
                <a:solidFill>
                  <a:schemeClr val="accent1"/>
                </a:solidFill>
              </a:endParaRPr>
            </a:p>
          </p:txBody>
        </p:sp>
        <p:sp>
          <p:nvSpPr>
            <p:cNvPr id="35" name="Freeform 206"/>
            <p:cNvSpPr>
              <a:spLocks noChangeArrowheads="1"/>
            </p:cNvSpPr>
            <p:nvPr/>
          </p:nvSpPr>
          <p:spPr bwMode="auto">
            <a:xfrm>
              <a:off x="1166813" y="1217613"/>
              <a:ext cx="176213" cy="200025"/>
            </a:xfrm>
            <a:custGeom>
              <a:avLst/>
              <a:gdLst>
                <a:gd name="T0" fmla="*/ 0 w 63"/>
                <a:gd name="T1" fmla="*/ 11113 h 72"/>
                <a:gd name="T2" fmla="*/ 151040 w 63"/>
                <a:gd name="T3" fmla="*/ 200025 h 72"/>
                <a:gd name="T4" fmla="*/ 176213 w 63"/>
                <a:gd name="T5" fmla="*/ 175022 h 72"/>
                <a:gd name="T6" fmla="*/ 11188 w 63"/>
                <a:gd name="T7" fmla="*/ 0 h 72"/>
                <a:gd name="T8" fmla="*/ 0 w 63"/>
                <a:gd name="T9" fmla="*/ 11113 h 72"/>
                <a:gd name="T10" fmla="*/ 0 60000 65536"/>
                <a:gd name="T11" fmla="*/ 0 60000 65536"/>
                <a:gd name="T12" fmla="*/ 0 60000 65536"/>
                <a:gd name="T13" fmla="*/ 0 60000 65536"/>
                <a:gd name="T14" fmla="*/ 0 60000 65536"/>
                <a:gd name="T15" fmla="*/ 0 w 63"/>
                <a:gd name="T16" fmla="*/ 0 h 72"/>
                <a:gd name="T17" fmla="*/ 63 w 63"/>
                <a:gd name="T18" fmla="*/ 72 h 72"/>
              </a:gdLst>
              <a:ahLst/>
              <a:cxnLst>
                <a:cxn ang="T10">
                  <a:pos x="T0" y="T1"/>
                </a:cxn>
                <a:cxn ang="T11">
                  <a:pos x="T2" y="T3"/>
                </a:cxn>
                <a:cxn ang="T12">
                  <a:pos x="T4" y="T5"/>
                </a:cxn>
                <a:cxn ang="T13">
                  <a:pos x="T6" y="T7"/>
                </a:cxn>
                <a:cxn ang="T14">
                  <a:pos x="T8" y="T9"/>
                </a:cxn>
              </a:cxnLst>
              <a:rect l="T15" t="T16" r="T17" b="T18"/>
              <a:pathLst>
                <a:path w="63" h="72">
                  <a:moveTo>
                    <a:pt x="0" y="4"/>
                  </a:moveTo>
                  <a:cubicBezTo>
                    <a:pt x="54" y="72"/>
                    <a:pt x="54" y="72"/>
                    <a:pt x="54" y="72"/>
                  </a:cubicBezTo>
                  <a:cubicBezTo>
                    <a:pt x="59" y="68"/>
                    <a:pt x="59" y="67"/>
                    <a:pt x="63" y="63"/>
                  </a:cubicBezTo>
                  <a:cubicBezTo>
                    <a:pt x="4" y="0"/>
                    <a:pt x="4" y="0"/>
                    <a:pt x="4" y="0"/>
                  </a:cubicBezTo>
                  <a:cubicBezTo>
                    <a:pt x="1" y="3"/>
                    <a:pt x="3" y="1"/>
                    <a:pt x="0" y="4"/>
                  </a:cubicBezTo>
                  <a:close/>
                </a:path>
              </a:pathLst>
            </a:custGeom>
            <a:grp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sz="2800">
                <a:solidFill>
                  <a:schemeClr val="accent1"/>
                </a:solidFill>
              </a:endParaRPr>
            </a:p>
          </p:txBody>
        </p:sp>
        <p:sp>
          <p:nvSpPr>
            <p:cNvPr id="36" name="Freeform 207"/>
            <p:cNvSpPr>
              <a:spLocks noChangeArrowheads="1"/>
            </p:cNvSpPr>
            <p:nvPr/>
          </p:nvSpPr>
          <p:spPr bwMode="auto">
            <a:xfrm>
              <a:off x="1225550" y="1144588"/>
              <a:ext cx="223838" cy="180975"/>
            </a:xfrm>
            <a:custGeom>
              <a:avLst/>
              <a:gdLst>
                <a:gd name="T0" fmla="*/ 0 w 80"/>
                <a:gd name="T1" fmla="*/ 19490 h 65"/>
                <a:gd name="T2" fmla="*/ 184666 w 80"/>
                <a:gd name="T3" fmla="*/ 180975 h 65"/>
                <a:gd name="T4" fmla="*/ 223838 w 80"/>
                <a:gd name="T5" fmla="*/ 128075 h 65"/>
                <a:gd name="T6" fmla="*/ 19586 w 80"/>
                <a:gd name="T7" fmla="*/ 0 h 65"/>
                <a:gd name="T8" fmla="*/ 0 w 80"/>
                <a:gd name="T9" fmla="*/ 19490 h 65"/>
                <a:gd name="T10" fmla="*/ 0 60000 65536"/>
                <a:gd name="T11" fmla="*/ 0 60000 65536"/>
                <a:gd name="T12" fmla="*/ 0 60000 65536"/>
                <a:gd name="T13" fmla="*/ 0 60000 65536"/>
                <a:gd name="T14" fmla="*/ 0 60000 65536"/>
                <a:gd name="T15" fmla="*/ 0 w 80"/>
                <a:gd name="T16" fmla="*/ 0 h 65"/>
                <a:gd name="T17" fmla="*/ 80 w 80"/>
                <a:gd name="T18" fmla="*/ 65 h 65"/>
              </a:gdLst>
              <a:ahLst/>
              <a:cxnLst>
                <a:cxn ang="T10">
                  <a:pos x="T0" y="T1"/>
                </a:cxn>
                <a:cxn ang="T11">
                  <a:pos x="T2" y="T3"/>
                </a:cxn>
                <a:cxn ang="T12">
                  <a:pos x="T4" y="T5"/>
                </a:cxn>
                <a:cxn ang="T13">
                  <a:pos x="T6" y="T7"/>
                </a:cxn>
                <a:cxn ang="T14">
                  <a:pos x="T8" y="T9"/>
                </a:cxn>
              </a:cxnLst>
              <a:rect l="T15" t="T16" r="T17" b="T18"/>
              <a:pathLst>
                <a:path w="80" h="65">
                  <a:moveTo>
                    <a:pt x="0" y="7"/>
                  </a:moveTo>
                  <a:cubicBezTo>
                    <a:pt x="66" y="65"/>
                    <a:pt x="66" y="65"/>
                    <a:pt x="66" y="65"/>
                  </a:cubicBezTo>
                  <a:cubicBezTo>
                    <a:pt x="74" y="55"/>
                    <a:pt x="74" y="56"/>
                    <a:pt x="80" y="46"/>
                  </a:cubicBezTo>
                  <a:cubicBezTo>
                    <a:pt x="7" y="0"/>
                    <a:pt x="7" y="0"/>
                    <a:pt x="7" y="0"/>
                  </a:cubicBezTo>
                  <a:cubicBezTo>
                    <a:pt x="3" y="6"/>
                    <a:pt x="6" y="1"/>
                    <a:pt x="0" y="7"/>
                  </a:cubicBezTo>
                  <a:close/>
                </a:path>
              </a:pathLst>
            </a:custGeom>
            <a:grp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sz="2800">
                <a:solidFill>
                  <a:schemeClr val="accent1"/>
                </a:solidFill>
              </a:endParaRPr>
            </a:p>
          </p:txBody>
        </p:sp>
        <p:sp>
          <p:nvSpPr>
            <p:cNvPr id="37" name="Freeform 208"/>
            <p:cNvSpPr>
              <a:spLocks noChangeArrowheads="1"/>
            </p:cNvSpPr>
            <p:nvPr/>
          </p:nvSpPr>
          <p:spPr bwMode="auto">
            <a:xfrm>
              <a:off x="1258888" y="1096963"/>
              <a:ext cx="242888" cy="153988"/>
            </a:xfrm>
            <a:custGeom>
              <a:avLst/>
              <a:gdLst>
                <a:gd name="T0" fmla="*/ 0 w 87"/>
                <a:gd name="T1" fmla="*/ 27998 h 55"/>
                <a:gd name="T2" fmla="*/ 209386 w 87"/>
                <a:gd name="T3" fmla="*/ 153988 h 55"/>
                <a:gd name="T4" fmla="*/ 242888 w 87"/>
                <a:gd name="T5" fmla="*/ 92393 h 55"/>
                <a:gd name="T6" fmla="*/ 16751 w 87"/>
                <a:gd name="T7" fmla="*/ 0 h 55"/>
                <a:gd name="T8" fmla="*/ 0 w 87"/>
                <a:gd name="T9" fmla="*/ 27998 h 55"/>
                <a:gd name="T10" fmla="*/ 0 60000 65536"/>
                <a:gd name="T11" fmla="*/ 0 60000 65536"/>
                <a:gd name="T12" fmla="*/ 0 60000 65536"/>
                <a:gd name="T13" fmla="*/ 0 60000 65536"/>
                <a:gd name="T14" fmla="*/ 0 60000 65536"/>
                <a:gd name="T15" fmla="*/ 0 w 87"/>
                <a:gd name="T16" fmla="*/ 0 h 55"/>
                <a:gd name="T17" fmla="*/ 87 w 87"/>
                <a:gd name="T18" fmla="*/ 55 h 55"/>
              </a:gdLst>
              <a:ahLst/>
              <a:cxnLst>
                <a:cxn ang="T10">
                  <a:pos x="T0" y="T1"/>
                </a:cxn>
                <a:cxn ang="T11">
                  <a:pos x="T2" y="T3"/>
                </a:cxn>
                <a:cxn ang="T12">
                  <a:pos x="T4" y="T5"/>
                </a:cxn>
                <a:cxn ang="T13">
                  <a:pos x="T6" y="T7"/>
                </a:cxn>
                <a:cxn ang="T14">
                  <a:pos x="T8" y="T9"/>
                </a:cxn>
              </a:cxnLst>
              <a:rect l="T15" t="T16" r="T17" b="T18"/>
              <a:pathLst>
                <a:path w="87" h="55">
                  <a:moveTo>
                    <a:pt x="0" y="10"/>
                  </a:moveTo>
                  <a:cubicBezTo>
                    <a:pt x="75" y="55"/>
                    <a:pt x="75" y="55"/>
                    <a:pt x="75" y="55"/>
                  </a:cubicBezTo>
                  <a:cubicBezTo>
                    <a:pt x="80" y="47"/>
                    <a:pt x="83" y="42"/>
                    <a:pt x="87" y="33"/>
                  </a:cubicBezTo>
                  <a:cubicBezTo>
                    <a:pt x="6" y="0"/>
                    <a:pt x="6" y="0"/>
                    <a:pt x="6" y="0"/>
                  </a:cubicBezTo>
                  <a:cubicBezTo>
                    <a:pt x="4" y="5"/>
                    <a:pt x="3" y="5"/>
                    <a:pt x="0" y="10"/>
                  </a:cubicBezTo>
                  <a:close/>
                </a:path>
              </a:pathLst>
            </a:custGeom>
            <a:grp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sz="2800">
                <a:solidFill>
                  <a:schemeClr val="accent1"/>
                </a:solidFill>
              </a:endParaRPr>
            </a:p>
          </p:txBody>
        </p:sp>
        <p:sp>
          <p:nvSpPr>
            <p:cNvPr id="38" name="Freeform 209"/>
            <p:cNvSpPr>
              <a:spLocks noChangeArrowheads="1"/>
            </p:cNvSpPr>
            <p:nvPr/>
          </p:nvSpPr>
          <p:spPr bwMode="auto">
            <a:xfrm>
              <a:off x="1287463" y="1052513"/>
              <a:ext cx="258763" cy="117475"/>
            </a:xfrm>
            <a:custGeom>
              <a:avLst/>
              <a:gdLst>
                <a:gd name="T0" fmla="*/ 0 w 93"/>
                <a:gd name="T1" fmla="*/ 25173 h 42"/>
                <a:gd name="T2" fmla="*/ 225374 w 93"/>
                <a:gd name="T3" fmla="*/ 117475 h 42"/>
                <a:gd name="T4" fmla="*/ 258763 w 93"/>
                <a:gd name="T5" fmla="*/ 36361 h 42"/>
                <a:gd name="T6" fmla="*/ 13912 w 93"/>
                <a:gd name="T7" fmla="*/ 0 h 42"/>
                <a:gd name="T8" fmla="*/ 0 w 93"/>
                <a:gd name="T9" fmla="*/ 25173 h 42"/>
                <a:gd name="T10" fmla="*/ 0 60000 65536"/>
                <a:gd name="T11" fmla="*/ 0 60000 65536"/>
                <a:gd name="T12" fmla="*/ 0 60000 65536"/>
                <a:gd name="T13" fmla="*/ 0 60000 65536"/>
                <a:gd name="T14" fmla="*/ 0 60000 65536"/>
                <a:gd name="T15" fmla="*/ 0 w 93"/>
                <a:gd name="T16" fmla="*/ 0 h 42"/>
                <a:gd name="T17" fmla="*/ 93 w 93"/>
                <a:gd name="T18" fmla="*/ 42 h 42"/>
              </a:gdLst>
              <a:ahLst/>
              <a:cxnLst>
                <a:cxn ang="T10">
                  <a:pos x="T0" y="T1"/>
                </a:cxn>
                <a:cxn ang="T11">
                  <a:pos x="T2" y="T3"/>
                </a:cxn>
                <a:cxn ang="T12">
                  <a:pos x="T4" y="T5"/>
                </a:cxn>
                <a:cxn ang="T13">
                  <a:pos x="T6" y="T7"/>
                </a:cxn>
                <a:cxn ang="T14">
                  <a:pos x="T8" y="T9"/>
                </a:cxn>
              </a:cxnLst>
              <a:rect l="T15" t="T16" r="T17" b="T18"/>
              <a:pathLst>
                <a:path w="93" h="42">
                  <a:moveTo>
                    <a:pt x="0" y="9"/>
                  </a:moveTo>
                  <a:cubicBezTo>
                    <a:pt x="81" y="42"/>
                    <a:pt x="81" y="42"/>
                    <a:pt x="81" y="42"/>
                  </a:cubicBezTo>
                  <a:cubicBezTo>
                    <a:pt x="88" y="30"/>
                    <a:pt x="89" y="27"/>
                    <a:pt x="93" y="13"/>
                  </a:cubicBezTo>
                  <a:cubicBezTo>
                    <a:pt x="5" y="0"/>
                    <a:pt x="5" y="0"/>
                    <a:pt x="5" y="0"/>
                  </a:cubicBezTo>
                  <a:cubicBezTo>
                    <a:pt x="3" y="7"/>
                    <a:pt x="4" y="3"/>
                    <a:pt x="0" y="9"/>
                  </a:cubicBezTo>
                  <a:close/>
                </a:path>
              </a:pathLst>
            </a:custGeom>
            <a:grp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sz="2800">
                <a:solidFill>
                  <a:schemeClr val="accent1"/>
                </a:solidFill>
              </a:endParaRPr>
            </a:p>
          </p:txBody>
        </p:sp>
        <p:sp>
          <p:nvSpPr>
            <p:cNvPr id="39" name="Freeform 210"/>
            <p:cNvSpPr>
              <a:spLocks noChangeArrowheads="1"/>
            </p:cNvSpPr>
            <p:nvPr/>
          </p:nvSpPr>
          <p:spPr bwMode="auto">
            <a:xfrm>
              <a:off x="0" y="0"/>
              <a:ext cx="1604963" cy="1071563"/>
            </a:xfrm>
            <a:custGeom>
              <a:avLst/>
              <a:gdLst>
                <a:gd name="T0" fmla="*/ 809460 w 575"/>
                <a:gd name="T1" fmla="*/ 5581 h 384"/>
                <a:gd name="T2" fmla="*/ 809460 w 575"/>
                <a:gd name="T3" fmla="*/ 5581 h 384"/>
                <a:gd name="T4" fmla="*/ 809460 w 575"/>
                <a:gd name="T5" fmla="*/ 5581 h 384"/>
                <a:gd name="T6" fmla="*/ 809460 w 575"/>
                <a:gd name="T7" fmla="*/ 5581 h 384"/>
                <a:gd name="T8" fmla="*/ 809460 w 575"/>
                <a:gd name="T9" fmla="*/ 5581 h 384"/>
                <a:gd name="T10" fmla="*/ 0 w 575"/>
                <a:gd name="T11" fmla="*/ 795301 h 384"/>
                <a:gd name="T12" fmla="*/ 36286 w 575"/>
                <a:gd name="T13" fmla="*/ 1049239 h 384"/>
                <a:gd name="T14" fmla="*/ 284706 w 575"/>
                <a:gd name="T15" fmla="*/ 1018543 h 384"/>
                <a:gd name="T16" fmla="*/ 242838 w 575"/>
                <a:gd name="T17" fmla="*/ 798091 h 384"/>
                <a:gd name="T18" fmla="*/ 806668 w 575"/>
                <a:gd name="T19" fmla="*/ 248357 h 384"/>
                <a:gd name="T20" fmla="*/ 1356543 w 575"/>
                <a:gd name="T21" fmla="*/ 812044 h 384"/>
                <a:gd name="T22" fmla="*/ 1309092 w 575"/>
                <a:gd name="T23" fmla="*/ 1032496 h 384"/>
                <a:gd name="T24" fmla="*/ 1554721 w 575"/>
                <a:gd name="T25" fmla="*/ 1071563 h 384"/>
                <a:gd name="T26" fmla="*/ 1599381 w 575"/>
                <a:gd name="T27" fmla="*/ 817625 h 384"/>
                <a:gd name="T28" fmla="*/ 809460 w 575"/>
                <a:gd name="T29" fmla="*/ 5581 h 384"/>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575"/>
                <a:gd name="T46" fmla="*/ 0 h 384"/>
                <a:gd name="T47" fmla="*/ 575 w 575"/>
                <a:gd name="T48" fmla="*/ 384 h 384"/>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575" h="384">
                  <a:moveTo>
                    <a:pt x="290" y="2"/>
                  </a:moveTo>
                  <a:cubicBezTo>
                    <a:pt x="290" y="2"/>
                    <a:pt x="290" y="2"/>
                    <a:pt x="290" y="2"/>
                  </a:cubicBezTo>
                  <a:cubicBezTo>
                    <a:pt x="290" y="2"/>
                    <a:pt x="290" y="2"/>
                    <a:pt x="290" y="2"/>
                  </a:cubicBezTo>
                  <a:cubicBezTo>
                    <a:pt x="290" y="2"/>
                    <a:pt x="290" y="2"/>
                    <a:pt x="290" y="2"/>
                  </a:cubicBezTo>
                  <a:cubicBezTo>
                    <a:pt x="290" y="2"/>
                    <a:pt x="290" y="2"/>
                    <a:pt x="290" y="2"/>
                  </a:cubicBezTo>
                  <a:cubicBezTo>
                    <a:pt x="132" y="0"/>
                    <a:pt x="1" y="127"/>
                    <a:pt x="0" y="285"/>
                  </a:cubicBezTo>
                  <a:cubicBezTo>
                    <a:pt x="0" y="317"/>
                    <a:pt x="4" y="348"/>
                    <a:pt x="13" y="376"/>
                  </a:cubicBezTo>
                  <a:cubicBezTo>
                    <a:pt x="102" y="365"/>
                    <a:pt x="102" y="365"/>
                    <a:pt x="102" y="365"/>
                  </a:cubicBezTo>
                  <a:cubicBezTo>
                    <a:pt x="91" y="342"/>
                    <a:pt x="86" y="314"/>
                    <a:pt x="87" y="286"/>
                  </a:cubicBezTo>
                  <a:cubicBezTo>
                    <a:pt x="88" y="176"/>
                    <a:pt x="179" y="87"/>
                    <a:pt x="289" y="89"/>
                  </a:cubicBezTo>
                  <a:cubicBezTo>
                    <a:pt x="399" y="90"/>
                    <a:pt x="488" y="181"/>
                    <a:pt x="486" y="291"/>
                  </a:cubicBezTo>
                  <a:cubicBezTo>
                    <a:pt x="486" y="319"/>
                    <a:pt x="480" y="346"/>
                    <a:pt x="469" y="370"/>
                  </a:cubicBezTo>
                  <a:cubicBezTo>
                    <a:pt x="557" y="384"/>
                    <a:pt x="557" y="384"/>
                    <a:pt x="557" y="384"/>
                  </a:cubicBezTo>
                  <a:cubicBezTo>
                    <a:pt x="568" y="355"/>
                    <a:pt x="573" y="324"/>
                    <a:pt x="573" y="293"/>
                  </a:cubicBezTo>
                  <a:cubicBezTo>
                    <a:pt x="575" y="134"/>
                    <a:pt x="448" y="4"/>
                    <a:pt x="290" y="2"/>
                  </a:cubicBezTo>
                  <a:close/>
                </a:path>
              </a:pathLst>
            </a:custGeom>
            <a:grp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sz="2800">
                <a:solidFill>
                  <a:schemeClr val="accent1"/>
                </a:solidFill>
              </a:endParaRPr>
            </a:p>
          </p:txBody>
        </p:sp>
      </p:grpSp>
      <p:grpSp>
        <p:nvGrpSpPr>
          <p:cNvPr id="40" name="组合 6"/>
          <p:cNvGrpSpPr>
            <a:grpSpLocks/>
          </p:cNvGrpSpPr>
          <p:nvPr/>
        </p:nvGrpSpPr>
        <p:grpSpPr bwMode="auto">
          <a:xfrm>
            <a:off x="2994025" y="1262063"/>
            <a:ext cx="1609725" cy="1692275"/>
            <a:chOff x="0" y="0"/>
            <a:chExt cx="1609725" cy="1692275"/>
          </a:xfrm>
          <a:solidFill>
            <a:schemeClr val="tx1"/>
          </a:solidFill>
        </p:grpSpPr>
        <p:sp>
          <p:nvSpPr>
            <p:cNvPr id="41" name="Freeform 214"/>
            <p:cNvSpPr>
              <a:spLocks noChangeArrowheads="1"/>
            </p:cNvSpPr>
            <p:nvPr/>
          </p:nvSpPr>
          <p:spPr bwMode="auto">
            <a:xfrm>
              <a:off x="25400" y="452438"/>
              <a:ext cx="228600" cy="153988"/>
            </a:xfrm>
            <a:custGeom>
              <a:avLst/>
              <a:gdLst>
                <a:gd name="T0" fmla="*/ 228600 w 82"/>
                <a:gd name="T1" fmla="*/ 134390 h 55"/>
                <a:gd name="T2" fmla="*/ 25090 w 82"/>
                <a:gd name="T3" fmla="*/ 0 h 55"/>
                <a:gd name="T4" fmla="*/ 0 w 82"/>
                <a:gd name="T5" fmla="*/ 39197 h 55"/>
                <a:gd name="T6" fmla="*/ 214661 w 82"/>
                <a:gd name="T7" fmla="*/ 153988 h 55"/>
                <a:gd name="T8" fmla="*/ 228600 w 82"/>
                <a:gd name="T9" fmla="*/ 134390 h 55"/>
                <a:gd name="T10" fmla="*/ 0 60000 65536"/>
                <a:gd name="T11" fmla="*/ 0 60000 65536"/>
                <a:gd name="T12" fmla="*/ 0 60000 65536"/>
                <a:gd name="T13" fmla="*/ 0 60000 65536"/>
                <a:gd name="T14" fmla="*/ 0 60000 65536"/>
                <a:gd name="T15" fmla="*/ 0 w 82"/>
                <a:gd name="T16" fmla="*/ 0 h 55"/>
                <a:gd name="T17" fmla="*/ 82 w 82"/>
                <a:gd name="T18" fmla="*/ 55 h 55"/>
              </a:gdLst>
              <a:ahLst/>
              <a:cxnLst>
                <a:cxn ang="T10">
                  <a:pos x="T0" y="T1"/>
                </a:cxn>
                <a:cxn ang="T11">
                  <a:pos x="T2" y="T3"/>
                </a:cxn>
                <a:cxn ang="T12">
                  <a:pos x="T4" y="T5"/>
                </a:cxn>
                <a:cxn ang="T13">
                  <a:pos x="T6" y="T7"/>
                </a:cxn>
                <a:cxn ang="T14">
                  <a:pos x="T8" y="T9"/>
                </a:cxn>
              </a:cxnLst>
              <a:rect l="T15" t="T16" r="T17" b="T18"/>
              <a:pathLst>
                <a:path w="82" h="55">
                  <a:moveTo>
                    <a:pt x="82" y="48"/>
                  </a:moveTo>
                  <a:cubicBezTo>
                    <a:pt x="9" y="0"/>
                    <a:pt x="9" y="0"/>
                    <a:pt x="9" y="0"/>
                  </a:cubicBezTo>
                  <a:cubicBezTo>
                    <a:pt x="5" y="6"/>
                    <a:pt x="5" y="8"/>
                    <a:pt x="0" y="14"/>
                  </a:cubicBezTo>
                  <a:cubicBezTo>
                    <a:pt x="77" y="55"/>
                    <a:pt x="77" y="55"/>
                    <a:pt x="77" y="55"/>
                  </a:cubicBezTo>
                  <a:cubicBezTo>
                    <a:pt x="80" y="51"/>
                    <a:pt x="79" y="52"/>
                    <a:pt x="82" y="48"/>
                  </a:cubicBezTo>
                  <a:close/>
                </a:path>
              </a:pathLst>
            </a:custGeom>
            <a:grp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solidFill>
                  <a:schemeClr val="accent1"/>
                </a:solidFill>
              </a:endParaRPr>
            </a:p>
          </p:txBody>
        </p:sp>
        <p:sp>
          <p:nvSpPr>
            <p:cNvPr id="42" name="Freeform 215"/>
            <p:cNvSpPr>
              <a:spLocks noChangeArrowheads="1"/>
            </p:cNvSpPr>
            <p:nvPr/>
          </p:nvSpPr>
          <p:spPr bwMode="auto">
            <a:xfrm>
              <a:off x="0" y="506413"/>
              <a:ext cx="228600" cy="133350"/>
            </a:xfrm>
            <a:custGeom>
              <a:avLst/>
              <a:gdLst>
                <a:gd name="T0" fmla="*/ 228600 w 82"/>
                <a:gd name="T1" fmla="*/ 119459 h 48"/>
                <a:gd name="T2" fmla="*/ 16727 w 82"/>
                <a:gd name="T3" fmla="*/ 0 h 48"/>
                <a:gd name="T4" fmla="*/ 0 w 82"/>
                <a:gd name="T5" fmla="*/ 33338 h 48"/>
                <a:gd name="T6" fmla="*/ 223024 w 82"/>
                <a:gd name="T7" fmla="*/ 133350 h 48"/>
                <a:gd name="T8" fmla="*/ 228600 w 82"/>
                <a:gd name="T9" fmla="*/ 119459 h 48"/>
                <a:gd name="T10" fmla="*/ 0 60000 65536"/>
                <a:gd name="T11" fmla="*/ 0 60000 65536"/>
                <a:gd name="T12" fmla="*/ 0 60000 65536"/>
                <a:gd name="T13" fmla="*/ 0 60000 65536"/>
                <a:gd name="T14" fmla="*/ 0 60000 65536"/>
                <a:gd name="T15" fmla="*/ 0 w 82"/>
                <a:gd name="T16" fmla="*/ 0 h 48"/>
                <a:gd name="T17" fmla="*/ 82 w 82"/>
                <a:gd name="T18" fmla="*/ 48 h 48"/>
              </a:gdLst>
              <a:ahLst/>
              <a:cxnLst>
                <a:cxn ang="T10">
                  <a:pos x="T0" y="T1"/>
                </a:cxn>
                <a:cxn ang="T11">
                  <a:pos x="T2" y="T3"/>
                </a:cxn>
                <a:cxn ang="T12">
                  <a:pos x="T4" y="T5"/>
                </a:cxn>
                <a:cxn ang="T13">
                  <a:pos x="T6" y="T7"/>
                </a:cxn>
                <a:cxn ang="T14">
                  <a:pos x="T8" y="T9"/>
                </a:cxn>
              </a:cxnLst>
              <a:rect l="T15" t="T16" r="T17" b="T18"/>
              <a:pathLst>
                <a:path w="82" h="48">
                  <a:moveTo>
                    <a:pt x="82" y="43"/>
                  </a:moveTo>
                  <a:cubicBezTo>
                    <a:pt x="6" y="0"/>
                    <a:pt x="6" y="0"/>
                    <a:pt x="6" y="0"/>
                  </a:cubicBezTo>
                  <a:cubicBezTo>
                    <a:pt x="3" y="7"/>
                    <a:pt x="3" y="6"/>
                    <a:pt x="0" y="12"/>
                  </a:cubicBezTo>
                  <a:cubicBezTo>
                    <a:pt x="80" y="48"/>
                    <a:pt x="80" y="48"/>
                    <a:pt x="80" y="48"/>
                  </a:cubicBezTo>
                  <a:cubicBezTo>
                    <a:pt x="81" y="44"/>
                    <a:pt x="80" y="46"/>
                    <a:pt x="82" y="43"/>
                  </a:cubicBezTo>
                  <a:close/>
                </a:path>
              </a:pathLst>
            </a:custGeom>
            <a:grp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solidFill>
                  <a:schemeClr val="accent1"/>
                </a:solidFill>
              </a:endParaRPr>
            </a:p>
          </p:txBody>
        </p:sp>
        <p:sp>
          <p:nvSpPr>
            <p:cNvPr id="43" name="Freeform 216"/>
            <p:cNvSpPr>
              <a:spLocks noChangeArrowheads="1"/>
            </p:cNvSpPr>
            <p:nvPr/>
          </p:nvSpPr>
          <p:spPr bwMode="auto">
            <a:xfrm>
              <a:off x="66675" y="374651"/>
              <a:ext cx="217488" cy="187325"/>
            </a:xfrm>
            <a:custGeom>
              <a:avLst/>
              <a:gdLst>
                <a:gd name="T0" fmla="*/ 217488 w 78"/>
                <a:gd name="T1" fmla="*/ 167754 h 67"/>
                <a:gd name="T2" fmla="*/ 41825 w 78"/>
                <a:gd name="T3" fmla="*/ 0 h 67"/>
                <a:gd name="T4" fmla="*/ 0 w 78"/>
                <a:gd name="T5" fmla="*/ 53122 h 67"/>
                <a:gd name="T6" fmla="*/ 200758 w 78"/>
                <a:gd name="T7" fmla="*/ 187325 h 67"/>
                <a:gd name="T8" fmla="*/ 217488 w 78"/>
                <a:gd name="T9" fmla="*/ 167754 h 67"/>
                <a:gd name="T10" fmla="*/ 0 60000 65536"/>
                <a:gd name="T11" fmla="*/ 0 60000 65536"/>
                <a:gd name="T12" fmla="*/ 0 60000 65536"/>
                <a:gd name="T13" fmla="*/ 0 60000 65536"/>
                <a:gd name="T14" fmla="*/ 0 60000 65536"/>
                <a:gd name="T15" fmla="*/ 0 w 78"/>
                <a:gd name="T16" fmla="*/ 0 h 67"/>
                <a:gd name="T17" fmla="*/ 78 w 78"/>
                <a:gd name="T18" fmla="*/ 67 h 67"/>
              </a:gdLst>
              <a:ahLst/>
              <a:cxnLst>
                <a:cxn ang="T10">
                  <a:pos x="T0" y="T1"/>
                </a:cxn>
                <a:cxn ang="T11">
                  <a:pos x="T2" y="T3"/>
                </a:cxn>
                <a:cxn ang="T12">
                  <a:pos x="T4" y="T5"/>
                </a:cxn>
                <a:cxn ang="T13">
                  <a:pos x="T6" y="T7"/>
                </a:cxn>
                <a:cxn ang="T14">
                  <a:pos x="T8" y="T9"/>
                </a:cxn>
              </a:cxnLst>
              <a:rect l="T15" t="T16" r="T17" b="T18"/>
              <a:pathLst>
                <a:path w="78" h="67">
                  <a:moveTo>
                    <a:pt x="78" y="60"/>
                  </a:moveTo>
                  <a:cubicBezTo>
                    <a:pt x="15" y="0"/>
                    <a:pt x="15" y="0"/>
                    <a:pt x="15" y="0"/>
                  </a:cubicBezTo>
                  <a:cubicBezTo>
                    <a:pt x="7" y="9"/>
                    <a:pt x="7" y="9"/>
                    <a:pt x="0" y="19"/>
                  </a:cubicBezTo>
                  <a:cubicBezTo>
                    <a:pt x="72" y="67"/>
                    <a:pt x="72" y="67"/>
                    <a:pt x="72" y="67"/>
                  </a:cubicBezTo>
                  <a:cubicBezTo>
                    <a:pt x="77" y="62"/>
                    <a:pt x="73" y="66"/>
                    <a:pt x="78" y="60"/>
                  </a:cubicBezTo>
                  <a:close/>
                </a:path>
              </a:pathLst>
            </a:custGeom>
            <a:grp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solidFill>
                  <a:schemeClr val="accent1"/>
                </a:solidFill>
              </a:endParaRPr>
            </a:p>
          </p:txBody>
        </p:sp>
        <p:sp>
          <p:nvSpPr>
            <p:cNvPr id="44" name="Freeform 217"/>
            <p:cNvSpPr>
              <a:spLocks noChangeArrowheads="1"/>
            </p:cNvSpPr>
            <p:nvPr/>
          </p:nvSpPr>
          <p:spPr bwMode="auto">
            <a:xfrm>
              <a:off x="125413" y="304801"/>
              <a:ext cx="195263" cy="220663"/>
            </a:xfrm>
            <a:custGeom>
              <a:avLst/>
              <a:gdLst>
                <a:gd name="T0" fmla="*/ 195263 w 70"/>
                <a:gd name="T1" fmla="*/ 195524 h 79"/>
                <a:gd name="T2" fmla="*/ 50210 w 70"/>
                <a:gd name="T3" fmla="*/ 0 h 79"/>
                <a:gd name="T4" fmla="*/ 0 w 70"/>
                <a:gd name="T5" fmla="*/ 50278 h 79"/>
                <a:gd name="T6" fmla="*/ 172947 w 70"/>
                <a:gd name="T7" fmla="*/ 220663 h 79"/>
                <a:gd name="T8" fmla="*/ 195263 w 70"/>
                <a:gd name="T9" fmla="*/ 195524 h 79"/>
                <a:gd name="T10" fmla="*/ 0 60000 65536"/>
                <a:gd name="T11" fmla="*/ 0 60000 65536"/>
                <a:gd name="T12" fmla="*/ 0 60000 65536"/>
                <a:gd name="T13" fmla="*/ 0 60000 65536"/>
                <a:gd name="T14" fmla="*/ 0 60000 65536"/>
                <a:gd name="T15" fmla="*/ 0 w 70"/>
                <a:gd name="T16" fmla="*/ 0 h 79"/>
                <a:gd name="T17" fmla="*/ 70 w 70"/>
                <a:gd name="T18" fmla="*/ 79 h 79"/>
              </a:gdLst>
              <a:ahLst/>
              <a:cxnLst>
                <a:cxn ang="T10">
                  <a:pos x="T0" y="T1"/>
                </a:cxn>
                <a:cxn ang="T11">
                  <a:pos x="T2" y="T3"/>
                </a:cxn>
                <a:cxn ang="T12">
                  <a:pos x="T4" y="T5"/>
                </a:cxn>
                <a:cxn ang="T13">
                  <a:pos x="T6" y="T7"/>
                </a:cxn>
                <a:cxn ang="T14">
                  <a:pos x="T8" y="T9"/>
                </a:cxn>
              </a:cxnLst>
              <a:rect l="T15" t="T16" r="T17" b="T18"/>
              <a:pathLst>
                <a:path w="70" h="79">
                  <a:moveTo>
                    <a:pt x="70" y="70"/>
                  </a:moveTo>
                  <a:cubicBezTo>
                    <a:pt x="18" y="0"/>
                    <a:pt x="18" y="0"/>
                    <a:pt x="18" y="0"/>
                  </a:cubicBezTo>
                  <a:cubicBezTo>
                    <a:pt x="11" y="6"/>
                    <a:pt x="6" y="10"/>
                    <a:pt x="0" y="18"/>
                  </a:cubicBezTo>
                  <a:cubicBezTo>
                    <a:pt x="62" y="79"/>
                    <a:pt x="62" y="79"/>
                    <a:pt x="62" y="79"/>
                  </a:cubicBezTo>
                  <a:cubicBezTo>
                    <a:pt x="66" y="74"/>
                    <a:pt x="66" y="74"/>
                    <a:pt x="70" y="70"/>
                  </a:cubicBezTo>
                  <a:close/>
                </a:path>
              </a:pathLst>
            </a:custGeom>
            <a:grp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solidFill>
                  <a:schemeClr val="accent1"/>
                </a:solidFill>
              </a:endParaRPr>
            </a:p>
          </p:txBody>
        </p:sp>
        <p:sp>
          <p:nvSpPr>
            <p:cNvPr id="45" name="Freeform 218"/>
            <p:cNvSpPr>
              <a:spLocks noChangeArrowheads="1"/>
            </p:cNvSpPr>
            <p:nvPr/>
          </p:nvSpPr>
          <p:spPr bwMode="auto">
            <a:xfrm>
              <a:off x="188913" y="234951"/>
              <a:ext cx="168275" cy="249238"/>
            </a:xfrm>
            <a:custGeom>
              <a:avLst/>
              <a:gdLst>
                <a:gd name="T0" fmla="*/ 168275 w 60"/>
                <a:gd name="T1" fmla="*/ 229635 h 89"/>
                <a:gd name="T2" fmla="*/ 70115 w 60"/>
                <a:gd name="T3" fmla="*/ 0 h 89"/>
                <a:gd name="T4" fmla="*/ 0 w 60"/>
                <a:gd name="T5" fmla="*/ 53208 h 89"/>
                <a:gd name="T6" fmla="*/ 145838 w 60"/>
                <a:gd name="T7" fmla="*/ 249238 h 89"/>
                <a:gd name="T8" fmla="*/ 168275 w 60"/>
                <a:gd name="T9" fmla="*/ 229635 h 89"/>
                <a:gd name="T10" fmla="*/ 0 60000 65536"/>
                <a:gd name="T11" fmla="*/ 0 60000 65536"/>
                <a:gd name="T12" fmla="*/ 0 60000 65536"/>
                <a:gd name="T13" fmla="*/ 0 60000 65536"/>
                <a:gd name="T14" fmla="*/ 0 60000 65536"/>
                <a:gd name="T15" fmla="*/ 0 w 60"/>
                <a:gd name="T16" fmla="*/ 0 h 89"/>
                <a:gd name="T17" fmla="*/ 60 w 60"/>
                <a:gd name="T18" fmla="*/ 89 h 89"/>
              </a:gdLst>
              <a:ahLst/>
              <a:cxnLst>
                <a:cxn ang="T10">
                  <a:pos x="T0" y="T1"/>
                </a:cxn>
                <a:cxn ang="T11">
                  <a:pos x="T2" y="T3"/>
                </a:cxn>
                <a:cxn ang="T12">
                  <a:pos x="T4" y="T5"/>
                </a:cxn>
                <a:cxn ang="T13">
                  <a:pos x="T6" y="T7"/>
                </a:cxn>
                <a:cxn ang="T14">
                  <a:pos x="T8" y="T9"/>
                </a:cxn>
              </a:cxnLst>
              <a:rect l="T15" t="T16" r="T17" b="T18"/>
              <a:pathLst>
                <a:path w="60" h="89">
                  <a:moveTo>
                    <a:pt x="60" y="82"/>
                  </a:moveTo>
                  <a:cubicBezTo>
                    <a:pt x="25" y="0"/>
                    <a:pt x="25" y="0"/>
                    <a:pt x="25" y="0"/>
                  </a:cubicBezTo>
                  <a:cubicBezTo>
                    <a:pt x="13" y="8"/>
                    <a:pt x="10" y="10"/>
                    <a:pt x="0" y="19"/>
                  </a:cubicBezTo>
                  <a:cubicBezTo>
                    <a:pt x="52" y="89"/>
                    <a:pt x="52" y="89"/>
                    <a:pt x="52" y="89"/>
                  </a:cubicBezTo>
                  <a:cubicBezTo>
                    <a:pt x="58" y="84"/>
                    <a:pt x="55" y="87"/>
                    <a:pt x="60" y="82"/>
                  </a:cubicBezTo>
                  <a:close/>
                </a:path>
              </a:pathLst>
            </a:custGeom>
            <a:grp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solidFill>
                  <a:schemeClr val="accent1"/>
                </a:solidFill>
              </a:endParaRPr>
            </a:p>
          </p:txBody>
        </p:sp>
        <p:sp>
          <p:nvSpPr>
            <p:cNvPr id="46" name="Freeform 219"/>
            <p:cNvSpPr>
              <a:spLocks noChangeArrowheads="1"/>
            </p:cNvSpPr>
            <p:nvPr/>
          </p:nvSpPr>
          <p:spPr bwMode="auto">
            <a:xfrm>
              <a:off x="320675" y="1373188"/>
              <a:ext cx="147638" cy="230188"/>
            </a:xfrm>
            <a:custGeom>
              <a:avLst/>
              <a:gdLst>
                <a:gd name="T0" fmla="*/ 130924 w 53"/>
                <a:gd name="T1" fmla="*/ 0 h 82"/>
                <a:gd name="T2" fmla="*/ 0 w 53"/>
                <a:gd name="T3" fmla="*/ 207731 h 82"/>
                <a:gd name="T4" fmla="*/ 38999 w 53"/>
                <a:gd name="T5" fmla="*/ 230188 h 82"/>
                <a:gd name="T6" fmla="*/ 147638 w 53"/>
                <a:gd name="T7" fmla="*/ 11229 h 82"/>
                <a:gd name="T8" fmla="*/ 130924 w 53"/>
                <a:gd name="T9" fmla="*/ 0 h 82"/>
                <a:gd name="T10" fmla="*/ 0 60000 65536"/>
                <a:gd name="T11" fmla="*/ 0 60000 65536"/>
                <a:gd name="T12" fmla="*/ 0 60000 65536"/>
                <a:gd name="T13" fmla="*/ 0 60000 65536"/>
                <a:gd name="T14" fmla="*/ 0 60000 65536"/>
                <a:gd name="T15" fmla="*/ 0 w 53"/>
                <a:gd name="T16" fmla="*/ 0 h 82"/>
                <a:gd name="T17" fmla="*/ 53 w 53"/>
                <a:gd name="T18" fmla="*/ 82 h 82"/>
              </a:gdLst>
              <a:ahLst/>
              <a:cxnLst>
                <a:cxn ang="T10">
                  <a:pos x="T0" y="T1"/>
                </a:cxn>
                <a:cxn ang="T11">
                  <a:pos x="T2" y="T3"/>
                </a:cxn>
                <a:cxn ang="T12">
                  <a:pos x="T4" y="T5"/>
                </a:cxn>
                <a:cxn ang="T13">
                  <a:pos x="T6" y="T7"/>
                </a:cxn>
                <a:cxn ang="T14">
                  <a:pos x="T8" y="T9"/>
                </a:cxn>
              </a:cxnLst>
              <a:rect l="T15" t="T16" r="T17" b="T18"/>
              <a:pathLst>
                <a:path w="53" h="82">
                  <a:moveTo>
                    <a:pt x="47" y="0"/>
                  </a:moveTo>
                  <a:cubicBezTo>
                    <a:pt x="0" y="74"/>
                    <a:pt x="0" y="74"/>
                    <a:pt x="0" y="74"/>
                  </a:cubicBezTo>
                  <a:cubicBezTo>
                    <a:pt x="7" y="78"/>
                    <a:pt x="8" y="79"/>
                    <a:pt x="14" y="82"/>
                  </a:cubicBezTo>
                  <a:cubicBezTo>
                    <a:pt x="53" y="4"/>
                    <a:pt x="53" y="4"/>
                    <a:pt x="53" y="4"/>
                  </a:cubicBezTo>
                  <a:cubicBezTo>
                    <a:pt x="49" y="2"/>
                    <a:pt x="50" y="3"/>
                    <a:pt x="47" y="0"/>
                  </a:cubicBezTo>
                  <a:close/>
                </a:path>
              </a:pathLst>
            </a:custGeom>
            <a:grp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solidFill>
                  <a:schemeClr val="accent1"/>
                </a:solidFill>
              </a:endParaRPr>
            </a:p>
          </p:txBody>
        </p:sp>
        <p:sp>
          <p:nvSpPr>
            <p:cNvPr id="47" name="Freeform 220"/>
            <p:cNvSpPr>
              <a:spLocks noChangeArrowheads="1"/>
            </p:cNvSpPr>
            <p:nvPr/>
          </p:nvSpPr>
          <p:spPr bwMode="auto">
            <a:xfrm>
              <a:off x="273050" y="1357313"/>
              <a:ext cx="157163" cy="214313"/>
            </a:xfrm>
            <a:custGeom>
              <a:avLst/>
              <a:gdLst>
                <a:gd name="T0" fmla="*/ 143131 w 56"/>
                <a:gd name="T1" fmla="*/ 0 h 77"/>
                <a:gd name="T2" fmla="*/ 0 w 56"/>
                <a:gd name="T3" fmla="*/ 194830 h 77"/>
                <a:gd name="T4" fmla="*/ 30871 w 56"/>
                <a:gd name="T5" fmla="*/ 214313 h 77"/>
                <a:gd name="T6" fmla="*/ 157163 w 56"/>
                <a:gd name="T7" fmla="*/ 8350 h 77"/>
                <a:gd name="T8" fmla="*/ 143131 w 56"/>
                <a:gd name="T9" fmla="*/ 0 h 77"/>
                <a:gd name="T10" fmla="*/ 0 60000 65536"/>
                <a:gd name="T11" fmla="*/ 0 60000 65536"/>
                <a:gd name="T12" fmla="*/ 0 60000 65536"/>
                <a:gd name="T13" fmla="*/ 0 60000 65536"/>
                <a:gd name="T14" fmla="*/ 0 60000 65536"/>
                <a:gd name="T15" fmla="*/ 0 w 56"/>
                <a:gd name="T16" fmla="*/ 0 h 77"/>
                <a:gd name="T17" fmla="*/ 56 w 56"/>
                <a:gd name="T18" fmla="*/ 77 h 77"/>
              </a:gdLst>
              <a:ahLst/>
              <a:cxnLst>
                <a:cxn ang="T10">
                  <a:pos x="T0" y="T1"/>
                </a:cxn>
                <a:cxn ang="T11">
                  <a:pos x="T2" y="T3"/>
                </a:cxn>
                <a:cxn ang="T12">
                  <a:pos x="T4" y="T5"/>
                </a:cxn>
                <a:cxn ang="T13">
                  <a:pos x="T6" y="T7"/>
                </a:cxn>
                <a:cxn ang="T14">
                  <a:pos x="T8" y="T9"/>
                </a:cxn>
              </a:cxnLst>
              <a:rect l="T15" t="T16" r="T17" b="T18"/>
              <a:pathLst>
                <a:path w="56" h="77">
                  <a:moveTo>
                    <a:pt x="51" y="0"/>
                  </a:moveTo>
                  <a:cubicBezTo>
                    <a:pt x="0" y="70"/>
                    <a:pt x="0" y="70"/>
                    <a:pt x="0" y="70"/>
                  </a:cubicBezTo>
                  <a:cubicBezTo>
                    <a:pt x="6" y="74"/>
                    <a:pt x="6" y="74"/>
                    <a:pt x="11" y="77"/>
                  </a:cubicBezTo>
                  <a:cubicBezTo>
                    <a:pt x="56" y="3"/>
                    <a:pt x="56" y="3"/>
                    <a:pt x="56" y="3"/>
                  </a:cubicBezTo>
                  <a:cubicBezTo>
                    <a:pt x="53" y="0"/>
                    <a:pt x="54" y="2"/>
                    <a:pt x="51" y="0"/>
                  </a:cubicBezTo>
                  <a:close/>
                </a:path>
              </a:pathLst>
            </a:custGeom>
            <a:grp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solidFill>
                  <a:schemeClr val="accent1"/>
                </a:solidFill>
              </a:endParaRPr>
            </a:p>
          </p:txBody>
        </p:sp>
        <p:sp>
          <p:nvSpPr>
            <p:cNvPr id="48" name="Freeform 221"/>
            <p:cNvSpPr>
              <a:spLocks noChangeArrowheads="1"/>
            </p:cNvSpPr>
            <p:nvPr/>
          </p:nvSpPr>
          <p:spPr bwMode="auto">
            <a:xfrm>
              <a:off x="387350" y="1395413"/>
              <a:ext cx="131763" cy="246063"/>
            </a:xfrm>
            <a:custGeom>
              <a:avLst/>
              <a:gdLst>
                <a:gd name="T0" fmla="*/ 106532 w 47"/>
                <a:gd name="T1" fmla="*/ 0 h 88"/>
                <a:gd name="T2" fmla="*/ 0 w 47"/>
                <a:gd name="T3" fmla="*/ 220897 h 88"/>
                <a:gd name="T4" fmla="*/ 64480 w 47"/>
                <a:gd name="T5" fmla="*/ 246063 h 88"/>
                <a:gd name="T6" fmla="*/ 131763 w 47"/>
                <a:gd name="T7" fmla="*/ 11185 h 88"/>
                <a:gd name="T8" fmla="*/ 106532 w 47"/>
                <a:gd name="T9" fmla="*/ 0 h 88"/>
                <a:gd name="T10" fmla="*/ 0 60000 65536"/>
                <a:gd name="T11" fmla="*/ 0 60000 65536"/>
                <a:gd name="T12" fmla="*/ 0 60000 65536"/>
                <a:gd name="T13" fmla="*/ 0 60000 65536"/>
                <a:gd name="T14" fmla="*/ 0 60000 65536"/>
                <a:gd name="T15" fmla="*/ 0 w 47"/>
                <a:gd name="T16" fmla="*/ 0 h 88"/>
                <a:gd name="T17" fmla="*/ 47 w 47"/>
                <a:gd name="T18" fmla="*/ 88 h 88"/>
              </a:gdLst>
              <a:ahLst/>
              <a:cxnLst>
                <a:cxn ang="T10">
                  <a:pos x="T0" y="T1"/>
                </a:cxn>
                <a:cxn ang="T11">
                  <a:pos x="T2" y="T3"/>
                </a:cxn>
                <a:cxn ang="T12">
                  <a:pos x="T4" y="T5"/>
                </a:cxn>
                <a:cxn ang="T13">
                  <a:pos x="T6" y="T7"/>
                </a:cxn>
                <a:cxn ang="T14">
                  <a:pos x="T8" y="T9"/>
                </a:cxn>
              </a:cxnLst>
              <a:rect l="T15" t="T16" r="T17" b="T18"/>
              <a:pathLst>
                <a:path w="47" h="88">
                  <a:moveTo>
                    <a:pt x="38" y="0"/>
                  </a:moveTo>
                  <a:cubicBezTo>
                    <a:pt x="0" y="79"/>
                    <a:pt x="0" y="79"/>
                    <a:pt x="0" y="79"/>
                  </a:cubicBezTo>
                  <a:cubicBezTo>
                    <a:pt x="12" y="84"/>
                    <a:pt x="11" y="84"/>
                    <a:pt x="23" y="88"/>
                  </a:cubicBezTo>
                  <a:cubicBezTo>
                    <a:pt x="47" y="4"/>
                    <a:pt x="47" y="4"/>
                    <a:pt x="47" y="4"/>
                  </a:cubicBezTo>
                  <a:cubicBezTo>
                    <a:pt x="40" y="2"/>
                    <a:pt x="45" y="3"/>
                    <a:pt x="38" y="0"/>
                  </a:cubicBezTo>
                  <a:close/>
                </a:path>
              </a:pathLst>
            </a:custGeom>
            <a:grp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solidFill>
                  <a:schemeClr val="accent1"/>
                </a:solidFill>
              </a:endParaRPr>
            </a:p>
          </p:txBody>
        </p:sp>
        <p:sp>
          <p:nvSpPr>
            <p:cNvPr id="49" name="Freeform 222"/>
            <p:cNvSpPr>
              <a:spLocks noChangeArrowheads="1"/>
            </p:cNvSpPr>
            <p:nvPr/>
          </p:nvSpPr>
          <p:spPr bwMode="auto">
            <a:xfrm>
              <a:off x="474663" y="1416051"/>
              <a:ext cx="96838" cy="254000"/>
            </a:xfrm>
            <a:custGeom>
              <a:avLst/>
              <a:gdLst>
                <a:gd name="T0" fmla="*/ 66403 w 35"/>
                <a:gd name="T1" fmla="*/ 0 h 91"/>
                <a:gd name="T2" fmla="*/ 0 w 35"/>
                <a:gd name="T3" fmla="*/ 237253 h 91"/>
                <a:gd name="T4" fmla="*/ 69170 w 35"/>
                <a:gd name="T5" fmla="*/ 254000 h 91"/>
                <a:gd name="T6" fmla="*/ 96838 w 35"/>
                <a:gd name="T7" fmla="*/ 11165 h 91"/>
                <a:gd name="T8" fmla="*/ 66403 w 35"/>
                <a:gd name="T9" fmla="*/ 0 h 91"/>
                <a:gd name="T10" fmla="*/ 0 60000 65536"/>
                <a:gd name="T11" fmla="*/ 0 60000 65536"/>
                <a:gd name="T12" fmla="*/ 0 60000 65536"/>
                <a:gd name="T13" fmla="*/ 0 60000 65536"/>
                <a:gd name="T14" fmla="*/ 0 60000 65536"/>
                <a:gd name="T15" fmla="*/ 0 w 35"/>
                <a:gd name="T16" fmla="*/ 0 h 91"/>
                <a:gd name="T17" fmla="*/ 35 w 35"/>
                <a:gd name="T18" fmla="*/ 91 h 91"/>
              </a:gdLst>
              <a:ahLst/>
              <a:cxnLst>
                <a:cxn ang="T10">
                  <a:pos x="T0" y="T1"/>
                </a:cxn>
                <a:cxn ang="T11">
                  <a:pos x="T2" y="T3"/>
                </a:cxn>
                <a:cxn ang="T12">
                  <a:pos x="T4" y="T5"/>
                </a:cxn>
                <a:cxn ang="T13">
                  <a:pos x="T6" y="T7"/>
                </a:cxn>
                <a:cxn ang="T14">
                  <a:pos x="T8" y="T9"/>
                </a:cxn>
              </a:cxnLst>
              <a:rect l="T15" t="T16" r="T17" b="T18"/>
              <a:pathLst>
                <a:path w="35" h="91">
                  <a:moveTo>
                    <a:pt x="24" y="0"/>
                  </a:moveTo>
                  <a:cubicBezTo>
                    <a:pt x="0" y="85"/>
                    <a:pt x="0" y="85"/>
                    <a:pt x="0" y="85"/>
                  </a:cubicBezTo>
                  <a:cubicBezTo>
                    <a:pt x="10" y="87"/>
                    <a:pt x="15" y="89"/>
                    <a:pt x="25" y="91"/>
                  </a:cubicBezTo>
                  <a:cubicBezTo>
                    <a:pt x="35" y="4"/>
                    <a:pt x="35" y="4"/>
                    <a:pt x="35" y="4"/>
                  </a:cubicBezTo>
                  <a:cubicBezTo>
                    <a:pt x="29" y="3"/>
                    <a:pt x="29" y="2"/>
                    <a:pt x="24" y="0"/>
                  </a:cubicBezTo>
                  <a:close/>
                </a:path>
              </a:pathLst>
            </a:custGeom>
            <a:grp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solidFill>
                  <a:schemeClr val="accent1"/>
                </a:solidFill>
              </a:endParaRPr>
            </a:p>
          </p:txBody>
        </p:sp>
        <p:sp>
          <p:nvSpPr>
            <p:cNvPr id="50" name="Freeform 223"/>
            <p:cNvSpPr>
              <a:spLocks noChangeArrowheads="1"/>
            </p:cNvSpPr>
            <p:nvPr/>
          </p:nvSpPr>
          <p:spPr bwMode="auto">
            <a:xfrm>
              <a:off x="566738" y="1431926"/>
              <a:ext cx="85725" cy="254000"/>
            </a:xfrm>
            <a:custGeom>
              <a:avLst/>
              <a:gdLst>
                <a:gd name="T0" fmla="*/ 27653 w 31"/>
                <a:gd name="T1" fmla="*/ 0 h 91"/>
                <a:gd name="T2" fmla="*/ 0 w 31"/>
                <a:gd name="T3" fmla="*/ 242835 h 91"/>
                <a:gd name="T4" fmla="*/ 85725 w 31"/>
                <a:gd name="T5" fmla="*/ 254000 h 91"/>
                <a:gd name="T6" fmla="*/ 55306 w 31"/>
                <a:gd name="T7" fmla="*/ 5582 h 91"/>
                <a:gd name="T8" fmla="*/ 27653 w 31"/>
                <a:gd name="T9" fmla="*/ 0 h 91"/>
                <a:gd name="T10" fmla="*/ 0 60000 65536"/>
                <a:gd name="T11" fmla="*/ 0 60000 65536"/>
                <a:gd name="T12" fmla="*/ 0 60000 65536"/>
                <a:gd name="T13" fmla="*/ 0 60000 65536"/>
                <a:gd name="T14" fmla="*/ 0 60000 65536"/>
                <a:gd name="T15" fmla="*/ 0 w 31"/>
                <a:gd name="T16" fmla="*/ 0 h 91"/>
                <a:gd name="T17" fmla="*/ 31 w 31"/>
                <a:gd name="T18" fmla="*/ 91 h 91"/>
              </a:gdLst>
              <a:ahLst/>
              <a:cxnLst>
                <a:cxn ang="T10">
                  <a:pos x="T0" y="T1"/>
                </a:cxn>
                <a:cxn ang="T11">
                  <a:pos x="T2" y="T3"/>
                </a:cxn>
                <a:cxn ang="T12">
                  <a:pos x="T4" y="T5"/>
                </a:cxn>
                <a:cxn ang="T13">
                  <a:pos x="T6" y="T7"/>
                </a:cxn>
                <a:cxn ang="T14">
                  <a:pos x="T8" y="T9"/>
                </a:cxn>
              </a:cxnLst>
              <a:rect l="T15" t="T16" r="T17" b="T18"/>
              <a:pathLst>
                <a:path w="31" h="91">
                  <a:moveTo>
                    <a:pt x="10" y="0"/>
                  </a:moveTo>
                  <a:cubicBezTo>
                    <a:pt x="0" y="87"/>
                    <a:pt x="0" y="87"/>
                    <a:pt x="0" y="87"/>
                  </a:cubicBezTo>
                  <a:cubicBezTo>
                    <a:pt x="13" y="90"/>
                    <a:pt x="17" y="90"/>
                    <a:pt x="31" y="91"/>
                  </a:cubicBezTo>
                  <a:cubicBezTo>
                    <a:pt x="20" y="2"/>
                    <a:pt x="20" y="2"/>
                    <a:pt x="20" y="2"/>
                  </a:cubicBezTo>
                  <a:cubicBezTo>
                    <a:pt x="13" y="1"/>
                    <a:pt x="16" y="2"/>
                    <a:pt x="10" y="0"/>
                  </a:cubicBezTo>
                  <a:close/>
                </a:path>
              </a:pathLst>
            </a:custGeom>
            <a:grp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solidFill>
                  <a:schemeClr val="accent1"/>
                </a:solidFill>
              </a:endParaRPr>
            </a:p>
          </p:txBody>
        </p:sp>
        <p:sp>
          <p:nvSpPr>
            <p:cNvPr id="51" name="Freeform 224"/>
            <p:cNvSpPr>
              <a:spLocks noChangeArrowheads="1"/>
            </p:cNvSpPr>
            <p:nvPr/>
          </p:nvSpPr>
          <p:spPr bwMode="auto">
            <a:xfrm>
              <a:off x="276225" y="0"/>
              <a:ext cx="1333500" cy="1692275"/>
            </a:xfrm>
            <a:custGeom>
              <a:avLst/>
              <a:gdLst>
                <a:gd name="T0" fmla="*/ 1219120 w 478"/>
                <a:gd name="T1" fmla="*/ 678586 h 606"/>
                <a:gd name="T2" fmla="*/ 1219120 w 478"/>
                <a:gd name="T3" fmla="*/ 678586 h 606"/>
                <a:gd name="T4" fmla="*/ 1219120 w 478"/>
                <a:gd name="T5" fmla="*/ 678586 h 606"/>
                <a:gd name="T6" fmla="*/ 1219120 w 478"/>
                <a:gd name="T7" fmla="*/ 678586 h 606"/>
                <a:gd name="T8" fmla="*/ 1219120 w 478"/>
                <a:gd name="T9" fmla="*/ 678586 h 606"/>
                <a:gd name="T10" fmla="*/ 237129 w 478"/>
                <a:gd name="T11" fmla="*/ 114494 h 606"/>
                <a:gd name="T12" fmla="*/ 0 w 478"/>
                <a:gd name="T13" fmla="*/ 223403 h 606"/>
                <a:gd name="T14" fmla="*/ 97641 w 478"/>
                <a:gd name="T15" fmla="*/ 452390 h 606"/>
                <a:gd name="T16" fmla="*/ 301293 w 478"/>
                <a:gd name="T17" fmla="*/ 349067 h 606"/>
                <a:gd name="T18" fmla="*/ 981992 w 478"/>
                <a:gd name="T19" fmla="*/ 742814 h 606"/>
                <a:gd name="T20" fmla="*/ 588637 w 478"/>
                <a:gd name="T21" fmla="*/ 1426984 h 606"/>
                <a:gd name="T22" fmla="*/ 365457 w 478"/>
                <a:gd name="T23" fmla="*/ 1440947 h 606"/>
                <a:gd name="T24" fmla="*/ 396144 w 478"/>
                <a:gd name="T25" fmla="*/ 1686690 h 606"/>
                <a:gd name="T26" fmla="*/ 652801 w 478"/>
                <a:gd name="T27" fmla="*/ 1661557 h 606"/>
                <a:gd name="T28" fmla="*/ 1219120 w 478"/>
                <a:gd name="T29" fmla="*/ 678586 h 60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478"/>
                <a:gd name="T46" fmla="*/ 0 h 606"/>
                <a:gd name="T47" fmla="*/ 478 w 478"/>
                <a:gd name="T48" fmla="*/ 606 h 60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478" h="606">
                  <a:moveTo>
                    <a:pt x="437" y="243"/>
                  </a:moveTo>
                  <a:cubicBezTo>
                    <a:pt x="437" y="243"/>
                    <a:pt x="437" y="243"/>
                    <a:pt x="437" y="243"/>
                  </a:cubicBezTo>
                  <a:cubicBezTo>
                    <a:pt x="437" y="243"/>
                    <a:pt x="437" y="243"/>
                    <a:pt x="437" y="243"/>
                  </a:cubicBezTo>
                  <a:cubicBezTo>
                    <a:pt x="437" y="243"/>
                    <a:pt x="437" y="243"/>
                    <a:pt x="437" y="243"/>
                  </a:cubicBezTo>
                  <a:cubicBezTo>
                    <a:pt x="437" y="243"/>
                    <a:pt x="437" y="243"/>
                    <a:pt x="437" y="243"/>
                  </a:cubicBezTo>
                  <a:cubicBezTo>
                    <a:pt x="395" y="91"/>
                    <a:pt x="237" y="0"/>
                    <a:pt x="85" y="41"/>
                  </a:cubicBezTo>
                  <a:cubicBezTo>
                    <a:pt x="53" y="49"/>
                    <a:pt x="25" y="63"/>
                    <a:pt x="0" y="80"/>
                  </a:cubicBezTo>
                  <a:cubicBezTo>
                    <a:pt x="35" y="162"/>
                    <a:pt x="35" y="162"/>
                    <a:pt x="35" y="162"/>
                  </a:cubicBezTo>
                  <a:cubicBezTo>
                    <a:pt x="56" y="145"/>
                    <a:pt x="80" y="132"/>
                    <a:pt x="108" y="125"/>
                  </a:cubicBezTo>
                  <a:cubicBezTo>
                    <a:pt x="213" y="96"/>
                    <a:pt x="324" y="160"/>
                    <a:pt x="352" y="266"/>
                  </a:cubicBezTo>
                  <a:cubicBezTo>
                    <a:pt x="381" y="372"/>
                    <a:pt x="318" y="482"/>
                    <a:pt x="211" y="511"/>
                  </a:cubicBezTo>
                  <a:cubicBezTo>
                    <a:pt x="185" y="518"/>
                    <a:pt x="157" y="520"/>
                    <a:pt x="131" y="516"/>
                  </a:cubicBezTo>
                  <a:cubicBezTo>
                    <a:pt x="142" y="604"/>
                    <a:pt x="142" y="604"/>
                    <a:pt x="142" y="604"/>
                  </a:cubicBezTo>
                  <a:cubicBezTo>
                    <a:pt x="172" y="606"/>
                    <a:pt x="203" y="603"/>
                    <a:pt x="234" y="595"/>
                  </a:cubicBezTo>
                  <a:cubicBezTo>
                    <a:pt x="387" y="553"/>
                    <a:pt x="478" y="396"/>
                    <a:pt x="437" y="243"/>
                  </a:cubicBezTo>
                  <a:close/>
                </a:path>
              </a:pathLst>
            </a:custGeom>
            <a:grp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solidFill>
                  <a:schemeClr val="accent1"/>
                </a:solidFill>
              </a:endParaRPr>
            </a:p>
          </p:txBody>
        </p:sp>
      </p:grpSp>
      <p:grpSp>
        <p:nvGrpSpPr>
          <p:cNvPr id="52" name="组合 7"/>
          <p:cNvGrpSpPr>
            <a:grpSpLocks/>
          </p:cNvGrpSpPr>
          <p:nvPr/>
        </p:nvGrpSpPr>
        <p:grpSpPr bwMode="auto">
          <a:xfrm>
            <a:off x="4676775" y="1435100"/>
            <a:ext cx="1624013" cy="1449388"/>
            <a:chOff x="0" y="0"/>
            <a:chExt cx="1624013" cy="1449388"/>
          </a:xfrm>
          <a:solidFill>
            <a:schemeClr val="bg2"/>
          </a:solidFill>
        </p:grpSpPr>
        <p:sp>
          <p:nvSpPr>
            <p:cNvPr id="53" name="Freeform 228"/>
            <p:cNvSpPr>
              <a:spLocks noChangeArrowheads="1"/>
            </p:cNvSpPr>
            <p:nvPr/>
          </p:nvSpPr>
          <p:spPr bwMode="auto">
            <a:xfrm>
              <a:off x="1236663" y="84138"/>
              <a:ext cx="200025" cy="190500"/>
            </a:xfrm>
            <a:custGeom>
              <a:avLst/>
              <a:gdLst>
                <a:gd name="T0" fmla="*/ 13891 w 72"/>
                <a:gd name="T1" fmla="*/ 190500 h 68"/>
                <a:gd name="T2" fmla="*/ 200025 w 72"/>
                <a:gd name="T3" fmla="*/ 36419 h 68"/>
                <a:gd name="T4" fmla="*/ 172244 w 72"/>
                <a:gd name="T5" fmla="*/ 0 h 68"/>
                <a:gd name="T6" fmla="*/ 0 w 72"/>
                <a:gd name="T7" fmla="*/ 173691 h 68"/>
                <a:gd name="T8" fmla="*/ 13891 w 72"/>
                <a:gd name="T9" fmla="*/ 190500 h 68"/>
                <a:gd name="T10" fmla="*/ 0 60000 65536"/>
                <a:gd name="T11" fmla="*/ 0 60000 65536"/>
                <a:gd name="T12" fmla="*/ 0 60000 65536"/>
                <a:gd name="T13" fmla="*/ 0 60000 65536"/>
                <a:gd name="T14" fmla="*/ 0 60000 65536"/>
                <a:gd name="T15" fmla="*/ 0 w 72"/>
                <a:gd name="T16" fmla="*/ 0 h 68"/>
                <a:gd name="T17" fmla="*/ 72 w 72"/>
                <a:gd name="T18" fmla="*/ 68 h 68"/>
              </a:gdLst>
              <a:ahLst/>
              <a:cxnLst>
                <a:cxn ang="T10">
                  <a:pos x="T0" y="T1"/>
                </a:cxn>
                <a:cxn ang="T11">
                  <a:pos x="T2" y="T3"/>
                </a:cxn>
                <a:cxn ang="T12">
                  <a:pos x="T4" y="T5"/>
                </a:cxn>
                <a:cxn ang="T13">
                  <a:pos x="T6" y="T7"/>
                </a:cxn>
                <a:cxn ang="T14">
                  <a:pos x="T8" y="T9"/>
                </a:cxn>
              </a:cxnLst>
              <a:rect l="T15" t="T16" r="T17" b="T18"/>
              <a:pathLst>
                <a:path w="72" h="68">
                  <a:moveTo>
                    <a:pt x="5" y="68"/>
                  </a:moveTo>
                  <a:cubicBezTo>
                    <a:pt x="72" y="13"/>
                    <a:pt x="72" y="13"/>
                    <a:pt x="72" y="13"/>
                  </a:cubicBezTo>
                  <a:cubicBezTo>
                    <a:pt x="68" y="7"/>
                    <a:pt x="67" y="7"/>
                    <a:pt x="62" y="0"/>
                  </a:cubicBezTo>
                  <a:cubicBezTo>
                    <a:pt x="0" y="62"/>
                    <a:pt x="0" y="62"/>
                    <a:pt x="0" y="62"/>
                  </a:cubicBezTo>
                  <a:cubicBezTo>
                    <a:pt x="3" y="66"/>
                    <a:pt x="2" y="65"/>
                    <a:pt x="5" y="68"/>
                  </a:cubicBezTo>
                  <a:close/>
                </a:path>
              </a:pathLst>
            </a:custGeom>
            <a:grp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sz="2800">
                <a:solidFill>
                  <a:schemeClr val="accent1"/>
                </a:solidFill>
              </a:endParaRPr>
            </a:p>
          </p:txBody>
        </p:sp>
        <p:sp>
          <p:nvSpPr>
            <p:cNvPr id="54" name="Freeform 229"/>
            <p:cNvSpPr>
              <a:spLocks noChangeArrowheads="1"/>
            </p:cNvSpPr>
            <p:nvPr/>
          </p:nvSpPr>
          <p:spPr bwMode="auto">
            <a:xfrm>
              <a:off x="1208088" y="47625"/>
              <a:ext cx="187325" cy="193675"/>
            </a:xfrm>
            <a:custGeom>
              <a:avLst/>
              <a:gdLst>
                <a:gd name="T0" fmla="*/ 11184 w 67"/>
                <a:gd name="T1" fmla="*/ 193675 h 69"/>
                <a:gd name="T2" fmla="*/ 187325 w 67"/>
                <a:gd name="T3" fmla="*/ 25262 h 69"/>
                <a:gd name="T4" fmla="*/ 159366 w 67"/>
                <a:gd name="T5" fmla="*/ 0 h 69"/>
                <a:gd name="T6" fmla="*/ 0 w 67"/>
                <a:gd name="T7" fmla="*/ 182447 h 69"/>
                <a:gd name="T8" fmla="*/ 11184 w 67"/>
                <a:gd name="T9" fmla="*/ 193675 h 69"/>
                <a:gd name="T10" fmla="*/ 0 60000 65536"/>
                <a:gd name="T11" fmla="*/ 0 60000 65536"/>
                <a:gd name="T12" fmla="*/ 0 60000 65536"/>
                <a:gd name="T13" fmla="*/ 0 60000 65536"/>
                <a:gd name="T14" fmla="*/ 0 60000 65536"/>
                <a:gd name="T15" fmla="*/ 0 w 67"/>
                <a:gd name="T16" fmla="*/ 0 h 69"/>
                <a:gd name="T17" fmla="*/ 67 w 67"/>
                <a:gd name="T18" fmla="*/ 69 h 69"/>
              </a:gdLst>
              <a:ahLst/>
              <a:cxnLst>
                <a:cxn ang="T10">
                  <a:pos x="T0" y="T1"/>
                </a:cxn>
                <a:cxn ang="T11">
                  <a:pos x="T2" y="T3"/>
                </a:cxn>
                <a:cxn ang="T12">
                  <a:pos x="T4" y="T5"/>
                </a:cxn>
                <a:cxn ang="T13">
                  <a:pos x="T6" y="T7"/>
                </a:cxn>
                <a:cxn ang="T14">
                  <a:pos x="T8" y="T9"/>
                </a:cxn>
              </a:cxnLst>
              <a:rect l="T15" t="T16" r="T17" b="T18"/>
              <a:pathLst>
                <a:path w="67" h="69">
                  <a:moveTo>
                    <a:pt x="4" y="69"/>
                  </a:moveTo>
                  <a:cubicBezTo>
                    <a:pt x="67" y="9"/>
                    <a:pt x="67" y="9"/>
                    <a:pt x="67" y="9"/>
                  </a:cubicBezTo>
                  <a:cubicBezTo>
                    <a:pt x="62" y="5"/>
                    <a:pt x="62" y="4"/>
                    <a:pt x="57" y="0"/>
                  </a:cubicBezTo>
                  <a:cubicBezTo>
                    <a:pt x="0" y="65"/>
                    <a:pt x="0" y="65"/>
                    <a:pt x="0" y="65"/>
                  </a:cubicBezTo>
                  <a:cubicBezTo>
                    <a:pt x="3" y="67"/>
                    <a:pt x="1" y="66"/>
                    <a:pt x="4" y="69"/>
                  </a:cubicBezTo>
                  <a:close/>
                </a:path>
              </a:pathLst>
            </a:custGeom>
            <a:grp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sz="2800">
                <a:solidFill>
                  <a:schemeClr val="accent1"/>
                </a:solidFill>
              </a:endParaRPr>
            </a:p>
          </p:txBody>
        </p:sp>
        <p:sp>
          <p:nvSpPr>
            <p:cNvPr id="55" name="Freeform 230"/>
            <p:cNvSpPr>
              <a:spLocks noChangeArrowheads="1"/>
            </p:cNvSpPr>
            <p:nvPr/>
          </p:nvSpPr>
          <p:spPr bwMode="auto">
            <a:xfrm>
              <a:off x="1266825" y="146050"/>
              <a:ext cx="228600" cy="173038"/>
            </a:xfrm>
            <a:custGeom>
              <a:avLst/>
              <a:gdLst>
                <a:gd name="T0" fmla="*/ 16727 w 82"/>
                <a:gd name="T1" fmla="*/ 173038 h 62"/>
                <a:gd name="T2" fmla="*/ 228600 w 82"/>
                <a:gd name="T3" fmla="*/ 53028 h 62"/>
                <a:gd name="T4" fmla="*/ 189571 w 82"/>
                <a:gd name="T5" fmla="*/ 0 h 62"/>
                <a:gd name="T6" fmla="*/ 0 w 82"/>
                <a:gd name="T7" fmla="*/ 150711 h 62"/>
                <a:gd name="T8" fmla="*/ 16727 w 82"/>
                <a:gd name="T9" fmla="*/ 173038 h 62"/>
                <a:gd name="T10" fmla="*/ 0 60000 65536"/>
                <a:gd name="T11" fmla="*/ 0 60000 65536"/>
                <a:gd name="T12" fmla="*/ 0 60000 65536"/>
                <a:gd name="T13" fmla="*/ 0 60000 65536"/>
                <a:gd name="T14" fmla="*/ 0 60000 65536"/>
                <a:gd name="T15" fmla="*/ 0 w 82"/>
                <a:gd name="T16" fmla="*/ 0 h 62"/>
                <a:gd name="T17" fmla="*/ 82 w 82"/>
                <a:gd name="T18" fmla="*/ 62 h 62"/>
              </a:gdLst>
              <a:ahLst/>
              <a:cxnLst>
                <a:cxn ang="T10">
                  <a:pos x="T0" y="T1"/>
                </a:cxn>
                <a:cxn ang="T11">
                  <a:pos x="T2" y="T3"/>
                </a:cxn>
                <a:cxn ang="T12">
                  <a:pos x="T4" y="T5"/>
                </a:cxn>
                <a:cxn ang="T13">
                  <a:pos x="T6" y="T7"/>
                </a:cxn>
                <a:cxn ang="T14">
                  <a:pos x="T8" y="T9"/>
                </a:cxn>
              </a:cxnLst>
              <a:rect l="T15" t="T16" r="T17" b="T18"/>
              <a:pathLst>
                <a:path w="82" h="62">
                  <a:moveTo>
                    <a:pt x="6" y="62"/>
                  </a:moveTo>
                  <a:cubicBezTo>
                    <a:pt x="82" y="19"/>
                    <a:pt x="82" y="19"/>
                    <a:pt x="82" y="19"/>
                  </a:cubicBezTo>
                  <a:cubicBezTo>
                    <a:pt x="75" y="9"/>
                    <a:pt x="75" y="9"/>
                    <a:pt x="68" y="0"/>
                  </a:cubicBezTo>
                  <a:cubicBezTo>
                    <a:pt x="0" y="54"/>
                    <a:pt x="0" y="54"/>
                    <a:pt x="0" y="54"/>
                  </a:cubicBezTo>
                  <a:cubicBezTo>
                    <a:pt x="4" y="59"/>
                    <a:pt x="2" y="56"/>
                    <a:pt x="6" y="62"/>
                  </a:cubicBezTo>
                  <a:close/>
                </a:path>
              </a:pathLst>
            </a:custGeom>
            <a:grp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sz="2800">
                <a:solidFill>
                  <a:schemeClr val="accent1"/>
                </a:solidFill>
              </a:endParaRPr>
            </a:p>
          </p:txBody>
        </p:sp>
        <p:sp>
          <p:nvSpPr>
            <p:cNvPr id="56" name="Freeform 231"/>
            <p:cNvSpPr>
              <a:spLocks noChangeArrowheads="1"/>
            </p:cNvSpPr>
            <p:nvPr/>
          </p:nvSpPr>
          <p:spPr bwMode="auto">
            <a:xfrm>
              <a:off x="1295400" y="220663"/>
              <a:ext cx="247650" cy="146050"/>
            </a:xfrm>
            <a:custGeom>
              <a:avLst/>
              <a:gdLst>
                <a:gd name="T0" fmla="*/ 16696 w 89"/>
                <a:gd name="T1" fmla="*/ 146050 h 52"/>
                <a:gd name="T2" fmla="*/ 247650 w 89"/>
                <a:gd name="T3" fmla="*/ 67408 h 52"/>
                <a:gd name="T4" fmla="*/ 214259 w 89"/>
                <a:gd name="T5" fmla="*/ 0 h 52"/>
                <a:gd name="T6" fmla="*/ 0 w 89"/>
                <a:gd name="T7" fmla="*/ 115155 h 52"/>
                <a:gd name="T8" fmla="*/ 16696 w 89"/>
                <a:gd name="T9" fmla="*/ 146050 h 52"/>
                <a:gd name="T10" fmla="*/ 0 60000 65536"/>
                <a:gd name="T11" fmla="*/ 0 60000 65536"/>
                <a:gd name="T12" fmla="*/ 0 60000 65536"/>
                <a:gd name="T13" fmla="*/ 0 60000 65536"/>
                <a:gd name="T14" fmla="*/ 0 60000 65536"/>
                <a:gd name="T15" fmla="*/ 0 w 89"/>
                <a:gd name="T16" fmla="*/ 0 h 52"/>
                <a:gd name="T17" fmla="*/ 89 w 89"/>
                <a:gd name="T18" fmla="*/ 52 h 52"/>
              </a:gdLst>
              <a:ahLst/>
              <a:cxnLst>
                <a:cxn ang="T10">
                  <a:pos x="T0" y="T1"/>
                </a:cxn>
                <a:cxn ang="T11">
                  <a:pos x="T2" y="T3"/>
                </a:cxn>
                <a:cxn ang="T12">
                  <a:pos x="T4" y="T5"/>
                </a:cxn>
                <a:cxn ang="T13">
                  <a:pos x="T6" y="T7"/>
                </a:cxn>
                <a:cxn ang="T14">
                  <a:pos x="T8" y="T9"/>
                </a:cxn>
              </a:cxnLst>
              <a:rect l="T15" t="T16" r="T17" b="T18"/>
              <a:pathLst>
                <a:path w="89" h="52">
                  <a:moveTo>
                    <a:pt x="6" y="52"/>
                  </a:moveTo>
                  <a:cubicBezTo>
                    <a:pt x="89" y="24"/>
                    <a:pt x="89" y="24"/>
                    <a:pt x="89" y="24"/>
                  </a:cubicBezTo>
                  <a:cubicBezTo>
                    <a:pt x="85" y="14"/>
                    <a:pt x="82" y="9"/>
                    <a:pt x="77" y="0"/>
                  </a:cubicBezTo>
                  <a:cubicBezTo>
                    <a:pt x="0" y="41"/>
                    <a:pt x="0" y="41"/>
                    <a:pt x="0" y="41"/>
                  </a:cubicBezTo>
                  <a:cubicBezTo>
                    <a:pt x="3" y="46"/>
                    <a:pt x="3" y="46"/>
                    <a:pt x="6" y="52"/>
                  </a:cubicBezTo>
                  <a:close/>
                </a:path>
              </a:pathLst>
            </a:custGeom>
            <a:grp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sz="2800">
                <a:solidFill>
                  <a:schemeClr val="accent1"/>
                </a:solidFill>
              </a:endParaRPr>
            </a:p>
          </p:txBody>
        </p:sp>
        <p:sp>
          <p:nvSpPr>
            <p:cNvPr id="57" name="Freeform 232"/>
            <p:cNvSpPr>
              <a:spLocks noChangeArrowheads="1"/>
            </p:cNvSpPr>
            <p:nvPr/>
          </p:nvSpPr>
          <p:spPr bwMode="auto">
            <a:xfrm>
              <a:off x="1322388" y="304800"/>
              <a:ext cx="260350" cy="106363"/>
            </a:xfrm>
            <a:custGeom>
              <a:avLst/>
              <a:gdLst>
                <a:gd name="T0" fmla="*/ 11198 w 93"/>
                <a:gd name="T1" fmla="*/ 106363 h 38"/>
                <a:gd name="T2" fmla="*/ 260350 w 93"/>
                <a:gd name="T3" fmla="*/ 81172 h 38"/>
                <a:gd name="T4" fmla="*/ 229556 w 93"/>
                <a:gd name="T5" fmla="*/ 0 h 38"/>
                <a:gd name="T6" fmla="*/ 0 w 93"/>
                <a:gd name="T7" fmla="*/ 81172 h 38"/>
                <a:gd name="T8" fmla="*/ 11198 w 93"/>
                <a:gd name="T9" fmla="*/ 106363 h 38"/>
                <a:gd name="T10" fmla="*/ 0 60000 65536"/>
                <a:gd name="T11" fmla="*/ 0 60000 65536"/>
                <a:gd name="T12" fmla="*/ 0 60000 65536"/>
                <a:gd name="T13" fmla="*/ 0 60000 65536"/>
                <a:gd name="T14" fmla="*/ 0 60000 65536"/>
                <a:gd name="T15" fmla="*/ 0 w 93"/>
                <a:gd name="T16" fmla="*/ 0 h 38"/>
                <a:gd name="T17" fmla="*/ 93 w 93"/>
                <a:gd name="T18" fmla="*/ 38 h 38"/>
              </a:gdLst>
              <a:ahLst/>
              <a:cxnLst>
                <a:cxn ang="T10">
                  <a:pos x="T0" y="T1"/>
                </a:cxn>
                <a:cxn ang="T11">
                  <a:pos x="T2" y="T3"/>
                </a:cxn>
                <a:cxn ang="T12">
                  <a:pos x="T4" y="T5"/>
                </a:cxn>
                <a:cxn ang="T13">
                  <a:pos x="T6" y="T7"/>
                </a:cxn>
                <a:cxn ang="T14">
                  <a:pos x="T8" y="T9"/>
                </a:cxn>
              </a:cxnLst>
              <a:rect l="T15" t="T16" r="T17" b="T18"/>
              <a:pathLst>
                <a:path w="93" h="38">
                  <a:moveTo>
                    <a:pt x="4" y="38"/>
                  </a:moveTo>
                  <a:cubicBezTo>
                    <a:pt x="93" y="29"/>
                    <a:pt x="93" y="29"/>
                    <a:pt x="93" y="29"/>
                  </a:cubicBezTo>
                  <a:cubicBezTo>
                    <a:pt x="89" y="16"/>
                    <a:pt x="88" y="13"/>
                    <a:pt x="82" y="0"/>
                  </a:cubicBezTo>
                  <a:cubicBezTo>
                    <a:pt x="0" y="29"/>
                    <a:pt x="0" y="29"/>
                    <a:pt x="0" y="29"/>
                  </a:cubicBezTo>
                  <a:cubicBezTo>
                    <a:pt x="3" y="35"/>
                    <a:pt x="2" y="32"/>
                    <a:pt x="4" y="38"/>
                  </a:cubicBezTo>
                  <a:close/>
                </a:path>
              </a:pathLst>
            </a:custGeom>
            <a:grp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sz="2800">
                <a:solidFill>
                  <a:schemeClr val="accent1"/>
                </a:solidFill>
              </a:endParaRPr>
            </a:p>
          </p:txBody>
        </p:sp>
        <p:sp>
          <p:nvSpPr>
            <p:cNvPr id="58" name="Freeform 233"/>
            <p:cNvSpPr>
              <a:spLocks noChangeArrowheads="1"/>
            </p:cNvSpPr>
            <p:nvPr/>
          </p:nvSpPr>
          <p:spPr bwMode="auto">
            <a:xfrm>
              <a:off x="247650" y="39688"/>
              <a:ext cx="190500" cy="198438"/>
            </a:xfrm>
            <a:custGeom>
              <a:avLst/>
              <a:gdLst>
                <a:gd name="T0" fmla="*/ 190500 w 68"/>
                <a:gd name="T1" fmla="*/ 184463 h 71"/>
                <a:gd name="T2" fmla="*/ 30816 w 68"/>
                <a:gd name="T3" fmla="*/ 0 h 71"/>
                <a:gd name="T4" fmla="*/ 0 w 68"/>
                <a:gd name="T5" fmla="*/ 30744 h 71"/>
                <a:gd name="T6" fmla="*/ 176493 w 68"/>
                <a:gd name="T7" fmla="*/ 198438 h 71"/>
                <a:gd name="T8" fmla="*/ 190500 w 68"/>
                <a:gd name="T9" fmla="*/ 184463 h 71"/>
                <a:gd name="T10" fmla="*/ 0 60000 65536"/>
                <a:gd name="T11" fmla="*/ 0 60000 65536"/>
                <a:gd name="T12" fmla="*/ 0 60000 65536"/>
                <a:gd name="T13" fmla="*/ 0 60000 65536"/>
                <a:gd name="T14" fmla="*/ 0 60000 65536"/>
                <a:gd name="T15" fmla="*/ 0 w 68"/>
                <a:gd name="T16" fmla="*/ 0 h 71"/>
                <a:gd name="T17" fmla="*/ 68 w 68"/>
                <a:gd name="T18" fmla="*/ 71 h 71"/>
              </a:gdLst>
              <a:ahLst/>
              <a:cxnLst>
                <a:cxn ang="T10">
                  <a:pos x="T0" y="T1"/>
                </a:cxn>
                <a:cxn ang="T11">
                  <a:pos x="T2" y="T3"/>
                </a:cxn>
                <a:cxn ang="T12">
                  <a:pos x="T4" y="T5"/>
                </a:cxn>
                <a:cxn ang="T13">
                  <a:pos x="T6" y="T7"/>
                </a:cxn>
                <a:cxn ang="T14">
                  <a:pos x="T8" y="T9"/>
                </a:cxn>
              </a:cxnLst>
              <a:rect l="T15" t="T16" r="T17" b="T18"/>
              <a:pathLst>
                <a:path w="68" h="71">
                  <a:moveTo>
                    <a:pt x="68" y="66"/>
                  </a:moveTo>
                  <a:cubicBezTo>
                    <a:pt x="11" y="0"/>
                    <a:pt x="11" y="0"/>
                    <a:pt x="11" y="0"/>
                  </a:cubicBezTo>
                  <a:cubicBezTo>
                    <a:pt x="6" y="4"/>
                    <a:pt x="5" y="5"/>
                    <a:pt x="0" y="11"/>
                  </a:cubicBezTo>
                  <a:cubicBezTo>
                    <a:pt x="63" y="71"/>
                    <a:pt x="63" y="71"/>
                    <a:pt x="63" y="71"/>
                  </a:cubicBezTo>
                  <a:cubicBezTo>
                    <a:pt x="66" y="68"/>
                    <a:pt x="64" y="69"/>
                    <a:pt x="68" y="66"/>
                  </a:cubicBezTo>
                  <a:close/>
                </a:path>
              </a:pathLst>
            </a:custGeom>
            <a:grp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sz="2800">
                <a:solidFill>
                  <a:schemeClr val="accent1"/>
                </a:solidFill>
              </a:endParaRPr>
            </a:p>
          </p:txBody>
        </p:sp>
        <p:sp>
          <p:nvSpPr>
            <p:cNvPr id="59" name="Freeform 234"/>
            <p:cNvSpPr>
              <a:spLocks noChangeArrowheads="1"/>
            </p:cNvSpPr>
            <p:nvPr/>
          </p:nvSpPr>
          <p:spPr bwMode="auto">
            <a:xfrm>
              <a:off x="293688" y="0"/>
              <a:ext cx="171450" cy="204788"/>
            </a:xfrm>
            <a:custGeom>
              <a:avLst/>
              <a:gdLst>
                <a:gd name="T0" fmla="*/ 171450 w 62"/>
                <a:gd name="T1" fmla="*/ 196372 h 73"/>
                <a:gd name="T2" fmla="*/ 27653 w 62"/>
                <a:gd name="T3" fmla="*/ 0 h 73"/>
                <a:gd name="T4" fmla="*/ 0 w 62"/>
                <a:gd name="T5" fmla="*/ 25248 h 73"/>
                <a:gd name="T6" fmla="*/ 160389 w 62"/>
                <a:gd name="T7" fmla="*/ 204788 h 73"/>
                <a:gd name="T8" fmla="*/ 171450 w 62"/>
                <a:gd name="T9" fmla="*/ 196372 h 73"/>
                <a:gd name="T10" fmla="*/ 0 60000 65536"/>
                <a:gd name="T11" fmla="*/ 0 60000 65536"/>
                <a:gd name="T12" fmla="*/ 0 60000 65536"/>
                <a:gd name="T13" fmla="*/ 0 60000 65536"/>
                <a:gd name="T14" fmla="*/ 0 60000 65536"/>
                <a:gd name="T15" fmla="*/ 0 w 62"/>
                <a:gd name="T16" fmla="*/ 0 h 73"/>
                <a:gd name="T17" fmla="*/ 62 w 62"/>
                <a:gd name="T18" fmla="*/ 73 h 73"/>
              </a:gdLst>
              <a:ahLst/>
              <a:cxnLst>
                <a:cxn ang="T10">
                  <a:pos x="T0" y="T1"/>
                </a:cxn>
                <a:cxn ang="T11">
                  <a:pos x="T2" y="T3"/>
                </a:cxn>
                <a:cxn ang="T12">
                  <a:pos x="T4" y="T5"/>
                </a:cxn>
                <a:cxn ang="T13">
                  <a:pos x="T6" y="T7"/>
                </a:cxn>
                <a:cxn ang="T14">
                  <a:pos x="T8" y="T9"/>
                </a:cxn>
              </a:cxnLst>
              <a:rect l="T15" t="T16" r="T17" b="T18"/>
              <a:pathLst>
                <a:path w="62" h="73">
                  <a:moveTo>
                    <a:pt x="62" y="70"/>
                  </a:moveTo>
                  <a:cubicBezTo>
                    <a:pt x="10" y="0"/>
                    <a:pt x="10" y="0"/>
                    <a:pt x="10" y="0"/>
                  </a:cubicBezTo>
                  <a:cubicBezTo>
                    <a:pt x="5" y="4"/>
                    <a:pt x="5" y="5"/>
                    <a:pt x="0" y="9"/>
                  </a:cubicBezTo>
                  <a:cubicBezTo>
                    <a:pt x="58" y="73"/>
                    <a:pt x="58" y="73"/>
                    <a:pt x="58" y="73"/>
                  </a:cubicBezTo>
                  <a:cubicBezTo>
                    <a:pt x="61" y="71"/>
                    <a:pt x="60" y="72"/>
                    <a:pt x="62" y="70"/>
                  </a:cubicBezTo>
                  <a:close/>
                </a:path>
              </a:pathLst>
            </a:custGeom>
            <a:grp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sz="2800">
                <a:solidFill>
                  <a:schemeClr val="accent1"/>
                </a:solidFill>
              </a:endParaRPr>
            </a:p>
          </p:txBody>
        </p:sp>
        <p:sp>
          <p:nvSpPr>
            <p:cNvPr id="60" name="Freeform 235"/>
            <p:cNvSpPr>
              <a:spLocks noChangeArrowheads="1"/>
            </p:cNvSpPr>
            <p:nvPr/>
          </p:nvSpPr>
          <p:spPr bwMode="auto">
            <a:xfrm>
              <a:off x="184150" y="90488"/>
              <a:ext cx="217488" cy="188913"/>
            </a:xfrm>
            <a:custGeom>
              <a:avLst/>
              <a:gdLst>
                <a:gd name="T0" fmla="*/ 217488 w 78"/>
                <a:gd name="T1" fmla="*/ 166688 h 68"/>
                <a:gd name="T2" fmla="*/ 41825 w 78"/>
                <a:gd name="T3" fmla="*/ 0 h 68"/>
                <a:gd name="T4" fmla="*/ 0 w 78"/>
                <a:gd name="T5" fmla="*/ 52785 h 68"/>
                <a:gd name="T6" fmla="*/ 203546 w 78"/>
                <a:gd name="T7" fmla="*/ 188913 h 68"/>
                <a:gd name="T8" fmla="*/ 217488 w 78"/>
                <a:gd name="T9" fmla="*/ 166688 h 68"/>
                <a:gd name="T10" fmla="*/ 0 60000 65536"/>
                <a:gd name="T11" fmla="*/ 0 60000 65536"/>
                <a:gd name="T12" fmla="*/ 0 60000 65536"/>
                <a:gd name="T13" fmla="*/ 0 60000 65536"/>
                <a:gd name="T14" fmla="*/ 0 60000 65536"/>
                <a:gd name="T15" fmla="*/ 0 w 78"/>
                <a:gd name="T16" fmla="*/ 0 h 68"/>
                <a:gd name="T17" fmla="*/ 78 w 78"/>
                <a:gd name="T18" fmla="*/ 68 h 68"/>
              </a:gdLst>
              <a:ahLst/>
              <a:cxnLst>
                <a:cxn ang="T10">
                  <a:pos x="T0" y="T1"/>
                </a:cxn>
                <a:cxn ang="T11">
                  <a:pos x="T2" y="T3"/>
                </a:cxn>
                <a:cxn ang="T12">
                  <a:pos x="T4" y="T5"/>
                </a:cxn>
                <a:cxn ang="T13">
                  <a:pos x="T6" y="T7"/>
                </a:cxn>
                <a:cxn ang="T14">
                  <a:pos x="T8" y="T9"/>
                </a:cxn>
              </a:cxnLst>
              <a:rect l="T15" t="T16" r="T17" b="T18"/>
              <a:pathLst>
                <a:path w="78" h="68">
                  <a:moveTo>
                    <a:pt x="78" y="60"/>
                  </a:moveTo>
                  <a:cubicBezTo>
                    <a:pt x="15" y="0"/>
                    <a:pt x="15" y="0"/>
                    <a:pt x="15" y="0"/>
                  </a:cubicBezTo>
                  <a:cubicBezTo>
                    <a:pt x="7" y="10"/>
                    <a:pt x="7" y="9"/>
                    <a:pt x="0" y="19"/>
                  </a:cubicBezTo>
                  <a:cubicBezTo>
                    <a:pt x="73" y="68"/>
                    <a:pt x="73" y="68"/>
                    <a:pt x="73" y="68"/>
                  </a:cubicBezTo>
                  <a:cubicBezTo>
                    <a:pt x="77" y="62"/>
                    <a:pt x="74" y="66"/>
                    <a:pt x="78" y="60"/>
                  </a:cubicBezTo>
                  <a:close/>
                </a:path>
              </a:pathLst>
            </a:custGeom>
            <a:grp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sz="2800">
                <a:solidFill>
                  <a:schemeClr val="accent1"/>
                </a:solidFill>
              </a:endParaRPr>
            </a:p>
          </p:txBody>
        </p:sp>
        <p:sp>
          <p:nvSpPr>
            <p:cNvPr id="61" name="Freeform 236"/>
            <p:cNvSpPr>
              <a:spLocks noChangeArrowheads="1"/>
            </p:cNvSpPr>
            <p:nvPr/>
          </p:nvSpPr>
          <p:spPr bwMode="auto">
            <a:xfrm>
              <a:off x="128588" y="161925"/>
              <a:ext cx="242888" cy="161925"/>
            </a:xfrm>
            <a:custGeom>
              <a:avLst/>
              <a:gdLst>
                <a:gd name="T0" fmla="*/ 242888 w 87"/>
                <a:gd name="T1" fmla="*/ 134007 h 58"/>
                <a:gd name="T2" fmla="*/ 36294 w 87"/>
                <a:gd name="T3" fmla="*/ 0 h 58"/>
                <a:gd name="T4" fmla="*/ 0 w 87"/>
                <a:gd name="T5" fmla="*/ 61420 h 58"/>
                <a:gd name="T6" fmla="*/ 223345 w 87"/>
                <a:gd name="T7" fmla="*/ 161925 h 58"/>
                <a:gd name="T8" fmla="*/ 242888 w 87"/>
                <a:gd name="T9" fmla="*/ 134007 h 58"/>
                <a:gd name="T10" fmla="*/ 0 60000 65536"/>
                <a:gd name="T11" fmla="*/ 0 60000 65536"/>
                <a:gd name="T12" fmla="*/ 0 60000 65536"/>
                <a:gd name="T13" fmla="*/ 0 60000 65536"/>
                <a:gd name="T14" fmla="*/ 0 60000 65536"/>
                <a:gd name="T15" fmla="*/ 0 w 87"/>
                <a:gd name="T16" fmla="*/ 0 h 58"/>
                <a:gd name="T17" fmla="*/ 87 w 87"/>
                <a:gd name="T18" fmla="*/ 58 h 58"/>
              </a:gdLst>
              <a:ahLst/>
              <a:cxnLst>
                <a:cxn ang="T10">
                  <a:pos x="T0" y="T1"/>
                </a:cxn>
                <a:cxn ang="T11">
                  <a:pos x="T2" y="T3"/>
                </a:cxn>
                <a:cxn ang="T12">
                  <a:pos x="T4" y="T5"/>
                </a:cxn>
                <a:cxn ang="T13">
                  <a:pos x="T6" y="T7"/>
                </a:cxn>
                <a:cxn ang="T14">
                  <a:pos x="T8" y="T9"/>
                </a:cxn>
              </a:cxnLst>
              <a:rect l="T15" t="T16" r="T17" b="T18"/>
              <a:pathLst>
                <a:path w="87" h="58">
                  <a:moveTo>
                    <a:pt x="87" y="48"/>
                  </a:moveTo>
                  <a:cubicBezTo>
                    <a:pt x="13" y="0"/>
                    <a:pt x="13" y="0"/>
                    <a:pt x="13" y="0"/>
                  </a:cubicBezTo>
                  <a:cubicBezTo>
                    <a:pt x="8" y="8"/>
                    <a:pt x="5" y="13"/>
                    <a:pt x="0" y="22"/>
                  </a:cubicBezTo>
                  <a:cubicBezTo>
                    <a:pt x="80" y="58"/>
                    <a:pt x="80" y="58"/>
                    <a:pt x="80" y="58"/>
                  </a:cubicBezTo>
                  <a:cubicBezTo>
                    <a:pt x="83" y="53"/>
                    <a:pt x="84" y="53"/>
                    <a:pt x="87" y="48"/>
                  </a:cubicBezTo>
                  <a:close/>
                </a:path>
              </a:pathLst>
            </a:custGeom>
            <a:grp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sz="2800">
                <a:solidFill>
                  <a:schemeClr val="accent1"/>
                </a:solidFill>
              </a:endParaRPr>
            </a:p>
          </p:txBody>
        </p:sp>
        <p:sp>
          <p:nvSpPr>
            <p:cNvPr id="62" name="Freeform 237"/>
            <p:cNvSpPr>
              <a:spLocks noChangeArrowheads="1"/>
            </p:cNvSpPr>
            <p:nvPr/>
          </p:nvSpPr>
          <p:spPr bwMode="auto">
            <a:xfrm>
              <a:off x="77788" y="242888"/>
              <a:ext cx="261938" cy="123825"/>
            </a:xfrm>
            <a:custGeom>
              <a:avLst/>
              <a:gdLst>
                <a:gd name="T0" fmla="*/ 261938 w 94"/>
                <a:gd name="T1" fmla="*/ 98497 h 44"/>
                <a:gd name="T2" fmla="*/ 39012 w 94"/>
                <a:gd name="T3" fmla="*/ 0 h 44"/>
                <a:gd name="T4" fmla="*/ 0 w 94"/>
                <a:gd name="T5" fmla="*/ 78798 h 44"/>
                <a:gd name="T6" fmla="*/ 248005 w 94"/>
                <a:gd name="T7" fmla="*/ 123825 h 44"/>
                <a:gd name="T8" fmla="*/ 261938 w 94"/>
                <a:gd name="T9" fmla="*/ 98497 h 44"/>
                <a:gd name="T10" fmla="*/ 0 60000 65536"/>
                <a:gd name="T11" fmla="*/ 0 60000 65536"/>
                <a:gd name="T12" fmla="*/ 0 60000 65536"/>
                <a:gd name="T13" fmla="*/ 0 60000 65536"/>
                <a:gd name="T14" fmla="*/ 0 60000 65536"/>
                <a:gd name="T15" fmla="*/ 0 w 94"/>
                <a:gd name="T16" fmla="*/ 0 h 44"/>
                <a:gd name="T17" fmla="*/ 94 w 94"/>
                <a:gd name="T18" fmla="*/ 44 h 44"/>
              </a:gdLst>
              <a:ahLst/>
              <a:cxnLst>
                <a:cxn ang="T10">
                  <a:pos x="T0" y="T1"/>
                </a:cxn>
                <a:cxn ang="T11">
                  <a:pos x="T2" y="T3"/>
                </a:cxn>
                <a:cxn ang="T12">
                  <a:pos x="T4" y="T5"/>
                </a:cxn>
                <a:cxn ang="T13">
                  <a:pos x="T6" y="T7"/>
                </a:cxn>
                <a:cxn ang="T14">
                  <a:pos x="T8" y="T9"/>
                </a:cxn>
              </a:cxnLst>
              <a:rect l="T15" t="T16" r="T17" b="T18"/>
              <a:pathLst>
                <a:path w="94" h="44">
                  <a:moveTo>
                    <a:pt x="94" y="35"/>
                  </a:moveTo>
                  <a:cubicBezTo>
                    <a:pt x="14" y="0"/>
                    <a:pt x="14" y="0"/>
                    <a:pt x="14" y="0"/>
                  </a:cubicBezTo>
                  <a:cubicBezTo>
                    <a:pt x="7" y="11"/>
                    <a:pt x="5" y="16"/>
                    <a:pt x="0" y="28"/>
                  </a:cubicBezTo>
                  <a:cubicBezTo>
                    <a:pt x="89" y="44"/>
                    <a:pt x="89" y="44"/>
                    <a:pt x="89" y="44"/>
                  </a:cubicBezTo>
                  <a:cubicBezTo>
                    <a:pt x="92" y="38"/>
                    <a:pt x="90" y="42"/>
                    <a:pt x="94" y="35"/>
                  </a:cubicBezTo>
                  <a:close/>
                </a:path>
              </a:pathLst>
            </a:custGeom>
            <a:grp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sz="2800">
                <a:solidFill>
                  <a:schemeClr val="accent1"/>
                </a:solidFill>
              </a:endParaRPr>
            </a:p>
          </p:txBody>
        </p:sp>
        <p:sp>
          <p:nvSpPr>
            <p:cNvPr id="63" name="Freeform 238"/>
            <p:cNvSpPr>
              <a:spLocks noChangeArrowheads="1"/>
            </p:cNvSpPr>
            <p:nvPr/>
          </p:nvSpPr>
          <p:spPr bwMode="auto">
            <a:xfrm>
              <a:off x="0" y="341313"/>
              <a:ext cx="1624013" cy="1108075"/>
            </a:xfrm>
            <a:custGeom>
              <a:avLst/>
              <a:gdLst>
                <a:gd name="T0" fmla="*/ 784102 w 582"/>
                <a:gd name="T1" fmla="*/ 1088537 h 397"/>
                <a:gd name="T2" fmla="*/ 784102 w 582"/>
                <a:gd name="T3" fmla="*/ 1088537 h 397"/>
                <a:gd name="T4" fmla="*/ 784102 w 582"/>
                <a:gd name="T5" fmla="*/ 1088537 h 397"/>
                <a:gd name="T6" fmla="*/ 784102 w 582"/>
                <a:gd name="T7" fmla="*/ 1088537 h 397"/>
                <a:gd name="T8" fmla="*/ 784102 w 582"/>
                <a:gd name="T9" fmla="*/ 1088537 h 397"/>
                <a:gd name="T10" fmla="*/ 1618432 w 582"/>
                <a:gd name="T11" fmla="*/ 323770 h 397"/>
                <a:gd name="T12" fmla="*/ 1587738 w 582"/>
                <a:gd name="T13" fmla="*/ 66987 h 397"/>
                <a:gd name="T14" fmla="*/ 1342183 w 582"/>
                <a:gd name="T15" fmla="*/ 89316 h 397"/>
                <a:gd name="T16" fmla="*/ 1378458 w 582"/>
                <a:gd name="T17" fmla="*/ 312606 h 397"/>
                <a:gd name="T18" fmla="*/ 795264 w 582"/>
                <a:gd name="T19" fmla="*/ 845710 h 397"/>
                <a:gd name="T20" fmla="*/ 262298 w 582"/>
                <a:gd name="T21" fmla="*/ 262365 h 397"/>
                <a:gd name="T22" fmla="*/ 318106 w 582"/>
                <a:gd name="T23" fmla="*/ 44658 h 397"/>
                <a:gd name="T24" fmla="*/ 72550 w 582"/>
                <a:gd name="T25" fmla="*/ 0 h 397"/>
                <a:gd name="T26" fmla="*/ 19533 w 582"/>
                <a:gd name="T27" fmla="*/ 253992 h 397"/>
                <a:gd name="T28" fmla="*/ 784102 w 582"/>
                <a:gd name="T29" fmla="*/ 1088537 h 397"/>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582"/>
                <a:gd name="T46" fmla="*/ 0 h 397"/>
                <a:gd name="T47" fmla="*/ 582 w 582"/>
                <a:gd name="T48" fmla="*/ 397 h 397"/>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582" h="397">
                  <a:moveTo>
                    <a:pt x="281" y="390"/>
                  </a:moveTo>
                  <a:cubicBezTo>
                    <a:pt x="281" y="390"/>
                    <a:pt x="281" y="390"/>
                    <a:pt x="281" y="390"/>
                  </a:cubicBezTo>
                  <a:cubicBezTo>
                    <a:pt x="281" y="390"/>
                    <a:pt x="281" y="390"/>
                    <a:pt x="281" y="390"/>
                  </a:cubicBezTo>
                  <a:cubicBezTo>
                    <a:pt x="281" y="390"/>
                    <a:pt x="281" y="390"/>
                    <a:pt x="281" y="390"/>
                  </a:cubicBezTo>
                  <a:cubicBezTo>
                    <a:pt x="281" y="390"/>
                    <a:pt x="281" y="390"/>
                    <a:pt x="281" y="390"/>
                  </a:cubicBezTo>
                  <a:cubicBezTo>
                    <a:pt x="439" y="397"/>
                    <a:pt x="573" y="274"/>
                    <a:pt x="580" y="116"/>
                  </a:cubicBezTo>
                  <a:cubicBezTo>
                    <a:pt x="582" y="84"/>
                    <a:pt x="578" y="53"/>
                    <a:pt x="569" y="24"/>
                  </a:cubicBezTo>
                  <a:cubicBezTo>
                    <a:pt x="481" y="32"/>
                    <a:pt x="481" y="32"/>
                    <a:pt x="481" y="32"/>
                  </a:cubicBezTo>
                  <a:cubicBezTo>
                    <a:pt x="490" y="57"/>
                    <a:pt x="495" y="84"/>
                    <a:pt x="494" y="112"/>
                  </a:cubicBezTo>
                  <a:cubicBezTo>
                    <a:pt x="489" y="222"/>
                    <a:pt x="395" y="308"/>
                    <a:pt x="285" y="303"/>
                  </a:cubicBezTo>
                  <a:cubicBezTo>
                    <a:pt x="175" y="298"/>
                    <a:pt x="89" y="205"/>
                    <a:pt x="94" y="94"/>
                  </a:cubicBezTo>
                  <a:cubicBezTo>
                    <a:pt x="95" y="66"/>
                    <a:pt x="102" y="40"/>
                    <a:pt x="114" y="16"/>
                  </a:cubicBezTo>
                  <a:cubicBezTo>
                    <a:pt x="26" y="0"/>
                    <a:pt x="26" y="0"/>
                    <a:pt x="26" y="0"/>
                  </a:cubicBezTo>
                  <a:cubicBezTo>
                    <a:pt x="15" y="28"/>
                    <a:pt x="8" y="58"/>
                    <a:pt x="7" y="91"/>
                  </a:cubicBezTo>
                  <a:cubicBezTo>
                    <a:pt x="0" y="249"/>
                    <a:pt x="123" y="382"/>
                    <a:pt x="281" y="390"/>
                  </a:cubicBezTo>
                  <a:close/>
                </a:path>
              </a:pathLst>
            </a:custGeom>
            <a:grp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sz="2800">
                <a:solidFill>
                  <a:schemeClr val="accent1"/>
                </a:solidFill>
              </a:endParaRPr>
            </a:p>
          </p:txBody>
        </p:sp>
      </p:grpSp>
      <p:grpSp>
        <p:nvGrpSpPr>
          <p:cNvPr id="64" name="组合 8"/>
          <p:cNvGrpSpPr>
            <a:grpSpLocks/>
          </p:cNvGrpSpPr>
          <p:nvPr/>
        </p:nvGrpSpPr>
        <p:grpSpPr bwMode="auto">
          <a:xfrm>
            <a:off x="6437313" y="1312863"/>
            <a:ext cx="1487487" cy="1644650"/>
            <a:chOff x="0" y="0"/>
            <a:chExt cx="1487487" cy="1644650"/>
          </a:xfrm>
          <a:solidFill>
            <a:schemeClr val="tx2"/>
          </a:solidFill>
        </p:grpSpPr>
        <p:sp>
          <p:nvSpPr>
            <p:cNvPr id="65" name="Freeform 242"/>
            <p:cNvSpPr>
              <a:spLocks noChangeArrowheads="1"/>
            </p:cNvSpPr>
            <p:nvPr/>
          </p:nvSpPr>
          <p:spPr bwMode="auto">
            <a:xfrm>
              <a:off x="1171575" y="1270001"/>
              <a:ext cx="179388" cy="209550"/>
            </a:xfrm>
            <a:custGeom>
              <a:avLst/>
              <a:gdLst>
                <a:gd name="T0" fmla="*/ 0 w 64"/>
                <a:gd name="T1" fmla="*/ 13970 h 75"/>
                <a:gd name="T2" fmla="*/ 145753 w 64"/>
                <a:gd name="T3" fmla="*/ 209550 h 75"/>
                <a:gd name="T4" fmla="*/ 179388 w 64"/>
                <a:gd name="T5" fmla="*/ 181610 h 75"/>
                <a:gd name="T6" fmla="*/ 19621 w 64"/>
                <a:gd name="T7" fmla="*/ 0 h 75"/>
                <a:gd name="T8" fmla="*/ 0 w 64"/>
                <a:gd name="T9" fmla="*/ 13970 h 75"/>
                <a:gd name="T10" fmla="*/ 0 60000 65536"/>
                <a:gd name="T11" fmla="*/ 0 60000 65536"/>
                <a:gd name="T12" fmla="*/ 0 60000 65536"/>
                <a:gd name="T13" fmla="*/ 0 60000 65536"/>
                <a:gd name="T14" fmla="*/ 0 60000 65536"/>
                <a:gd name="T15" fmla="*/ 0 w 64"/>
                <a:gd name="T16" fmla="*/ 0 h 75"/>
                <a:gd name="T17" fmla="*/ 64 w 64"/>
                <a:gd name="T18" fmla="*/ 75 h 75"/>
              </a:gdLst>
              <a:ahLst/>
              <a:cxnLst>
                <a:cxn ang="T10">
                  <a:pos x="T0" y="T1"/>
                </a:cxn>
                <a:cxn ang="T11">
                  <a:pos x="T2" y="T3"/>
                </a:cxn>
                <a:cxn ang="T12">
                  <a:pos x="T4" y="T5"/>
                </a:cxn>
                <a:cxn ang="T13">
                  <a:pos x="T6" y="T7"/>
                </a:cxn>
                <a:cxn ang="T14">
                  <a:pos x="T8" y="T9"/>
                </a:cxn>
              </a:cxnLst>
              <a:rect l="T15" t="T16" r="T17" b="T18"/>
              <a:pathLst>
                <a:path w="64" h="75">
                  <a:moveTo>
                    <a:pt x="0" y="5"/>
                  </a:moveTo>
                  <a:cubicBezTo>
                    <a:pt x="52" y="75"/>
                    <a:pt x="52" y="75"/>
                    <a:pt x="52" y="75"/>
                  </a:cubicBezTo>
                  <a:cubicBezTo>
                    <a:pt x="57" y="72"/>
                    <a:pt x="58" y="69"/>
                    <a:pt x="64" y="65"/>
                  </a:cubicBezTo>
                  <a:cubicBezTo>
                    <a:pt x="7" y="0"/>
                    <a:pt x="7" y="0"/>
                    <a:pt x="7" y="0"/>
                  </a:cubicBezTo>
                  <a:cubicBezTo>
                    <a:pt x="2" y="3"/>
                    <a:pt x="4" y="2"/>
                    <a:pt x="0" y="5"/>
                  </a:cubicBezTo>
                  <a:close/>
                </a:path>
              </a:pathLst>
            </a:custGeom>
            <a:grp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solidFill>
                  <a:schemeClr val="accent1"/>
                </a:solidFill>
              </a:endParaRPr>
            </a:p>
          </p:txBody>
        </p:sp>
        <p:sp>
          <p:nvSpPr>
            <p:cNvPr id="66" name="Freeform 243"/>
            <p:cNvSpPr>
              <a:spLocks noChangeArrowheads="1"/>
            </p:cNvSpPr>
            <p:nvPr/>
          </p:nvSpPr>
          <p:spPr bwMode="auto">
            <a:xfrm>
              <a:off x="1208087" y="1244601"/>
              <a:ext cx="184150" cy="195263"/>
            </a:xfrm>
            <a:custGeom>
              <a:avLst/>
              <a:gdLst>
                <a:gd name="T0" fmla="*/ 0 w 66"/>
                <a:gd name="T1" fmla="*/ 11158 h 70"/>
                <a:gd name="T2" fmla="*/ 159039 w 66"/>
                <a:gd name="T3" fmla="*/ 195263 h 70"/>
                <a:gd name="T4" fmla="*/ 184150 w 66"/>
                <a:gd name="T5" fmla="*/ 170158 h 70"/>
                <a:gd name="T6" fmla="*/ 11161 w 66"/>
                <a:gd name="T7" fmla="*/ 0 h 70"/>
                <a:gd name="T8" fmla="*/ 0 w 66"/>
                <a:gd name="T9" fmla="*/ 11158 h 70"/>
                <a:gd name="T10" fmla="*/ 0 60000 65536"/>
                <a:gd name="T11" fmla="*/ 0 60000 65536"/>
                <a:gd name="T12" fmla="*/ 0 60000 65536"/>
                <a:gd name="T13" fmla="*/ 0 60000 65536"/>
                <a:gd name="T14" fmla="*/ 0 60000 65536"/>
                <a:gd name="T15" fmla="*/ 0 w 66"/>
                <a:gd name="T16" fmla="*/ 0 h 70"/>
                <a:gd name="T17" fmla="*/ 66 w 66"/>
                <a:gd name="T18" fmla="*/ 70 h 70"/>
              </a:gdLst>
              <a:ahLst/>
              <a:cxnLst>
                <a:cxn ang="T10">
                  <a:pos x="T0" y="T1"/>
                </a:cxn>
                <a:cxn ang="T11">
                  <a:pos x="T2" y="T3"/>
                </a:cxn>
                <a:cxn ang="T12">
                  <a:pos x="T4" y="T5"/>
                </a:cxn>
                <a:cxn ang="T13">
                  <a:pos x="T6" y="T7"/>
                </a:cxn>
                <a:cxn ang="T14">
                  <a:pos x="T8" y="T9"/>
                </a:cxn>
              </a:cxnLst>
              <a:rect l="T15" t="T16" r="T17" b="T18"/>
              <a:pathLst>
                <a:path w="66" h="70">
                  <a:moveTo>
                    <a:pt x="0" y="4"/>
                  </a:moveTo>
                  <a:cubicBezTo>
                    <a:pt x="57" y="70"/>
                    <a:pt x="57" y="70"/>
                    <a:pt x="57" y="70"/>
                  </a:cubicBezTo>
                  <a:cubicBezTo>
                    <a:pt x="61" y="65"/>
                    <a:pt x="61" y="65"/>
                    <a:pt x="66" y="61"/>
                  </a:cubicBezTo>
                  <a:cubicBezTo>
                    <a:pt x="4" y="0"/>
                    <a:pt x="4" y="0"/>
                    <a:pt x="4" y="0"/>
                  </a:cubicBezTo>
                  <a:cubicBezTo>
                    <a:pt x="0" y="3"/>
                    <a:pt x="2" y="1"/>
                    <a:pt x="0" y="4"/>
                  </a:cubicBezTo>
                  <a:close/>
                </a:path>
              </a:pathLst>
            </a:custGeom>
            <a:grp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solidFill>
                  <a:schemeClr val="accent1"/>
                </a:solidFill>
              </a:endParaRPr>
            </a:p>
          </p:txBody>
        </p:sp>
        <p:sp>
          <p:nvSpPr>
            <p:cNvPr id="67" name="Freeform 244"/>
            <p:cNvSpPr>
              <a:spLocks noChangeArrowheads="1"/>
            </p:cNvSpPr>
            <p:nvPr/>
          </p:nvSpPr>
          <p:spPr bwMode="auto">
            <a:xfrm>
              <a:off x="1127125" y="1300163"/>
              <a:ext cx="161925" cy="231775"/>
            </a:xfrm>
            <a:custGeom>
              <a:avLst/>
              <a:gdLst>
                <a:gd name="T0" fmla="*/ 0 w 58"/>
                <a:gd name="T1" fmla="*/ 13962 h 83"/>
                <a:gd name="T2" fmla="*/ 106089 w 58"/>
                <a:gd name="T3" fmla="*/ 231775 h 83"/>
                <a:gd name="T4" fmla="*/ 161925 w 58"/>
                <a:gd name="T5" fmla="*/ 198265 h 83"/>
                <a:gd name="T6" fmla="*/ 19543 w 58"/>
                <a:gd name="T7" fmla="*/ 0 h 83"/>
                <a:gd name="T8" fmla="*/ 0 w 58"/>
                <a:gd name="T9" fmla="*/ 13962 h 83"/>
                <a:gd name="T10" fmla="*/ 0 60000 65536"/>
                <a:gd name="T11" fmla="*/ 0 60000 65536"/>
                <a:gd name="T12" fmla="*/ 0 60000 65536"/>
                <a:gd name="T13" fmla="*/ 0 60000 65536"/>
                <a:gd name="T14" fmla="*/ 0 60000 65536"/>
                <a:gd name="T15" fmla="*/ 0 w 58"/>
                <a:gd name="T16" fmla="*/ 0 h 83"/>
                <a:gd name="T17" fmla="*/ 58 w 58"/>
                <a:gd name="T18" fmla="*/ 83 h 83"/>
              </a:gdLst>
              <a:ahLst/>
              <a:cxnLst>
                <a:cxn ang="T10">
                  <a:pos x="T0" y="T1"/>
                </a:cxn>
                <a:cxn ang="T11">
                  <a:pos x="T2" y="T3"/>
                </a:cxn>
                <a:cxn ang="T12">
                  <a:pos x="T4" y="T5"/>
                </a:cxn>
                <a:cxn ang="T13">
                  <a:pos x="T6" y="T7"/>
                </a:cxn>
                <a:cxn ang="T14">
                  <a:pos x="T8" y="T9"/>
                </a:cxn>
              </a:cxnLst>
              <a:rect l="T15" t="T16" r="T17" b="T18"/>
              <a:pathLst>
                <a:path w="58" h="83">
                  <a:moveTo>
                    <a:pt x="0" y="5"/>
                  </a:moveTo>
                  <a:cubicBezTo>
                    <a:pt x="38" y="83"/>
                    <a:pt x="38" y="83"/>
                    <a:pt x="38" y="83"/>
                  </a:cubicBezTo>
                  <a:cubicBezTo>
                    <a:pt x="48" y="77"/>
                    <a:pt x="48" y="77"/>
                    <a:pt x="58" y="71"/>
                  </a:cubicBezTo>
                  <a:cubicBezTo>
                    <a:pt x="7" y="0"/>
                    <a:pt x="7" y="0"/>
                    <a:pt x="7" y="0"/>
                  </a:cubicBezTo>
                  <a:cubicBezTo>
                    <a:pt x="2" y="4"/>
                    <a:pt x="7" y="1"/>
                    <a:pt x="0" y="5"/>
                  </a:cubicBezTo>
                  <a:close/>
                </a:path>
              </a:pathLst>
            </a:custGeom>
            <a:grp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solidFill>
                  <a:schemeClr val="accent1"/>
                </a:solidFill>
              </a:endParaRPr>
            </a:p>
          </p:txBody>
        </p:sp>
        <p:sp>
          <p:nvSpPr>
            <p:cNvPr id="68" name="Freeform 245"/>
            <p:cNvSpPr>
              <a:spLocks noChangeArrowheads="1"/>
            </p:cNvSpPr>
            <p:nvPr/>
          </p:nvSpPr>
          <p:spPr bwMode="auto">
            <a:xfrm>
              <a:off x="1077912" y="1325563"/>
              <a:ext cx="130175" cy="250825"/>
            </a:xfrm>
            <a:custGeom>
              <a:avLst/>
              <a:gdLst>
                <a:gd name="T0" fmla="*/ 0 w 47"/>
                <a:gd name="T1" fmla="*/ 16722 h 90"/>
                <a:gd name="T2" fmla="*/ 69242 w 47"/>
                <a:gd name="T3" fmla="*/ 250825 h 90"/>
                <a:gd name="T4" fmla="*/ 130175 w 47"/>
                <a:gd name="T5" fmla="*/ 220169 h 90"/>
                <a:gd name="T6" fmla="*/ 30466 w 47"/>
                <a:gd name="T7" fmla="*/ 0 h 90"/>
                <a:gd name="T8" fmla="*/ 0 w 47"/>
                <a:gd name="T9" fmla="*/ 16722 h 90"/>
                <a:gd name="T10" fmla="*/ 0 60000 65536"/>
                <a:gd name="T11" fmla="*/ 0 60000 65536"/>
                <a:gd name="T12" fmla="*/ 0 60000 65536"/>
                <a:gd name="T13" fmla="*/ 0 60000 65536"/>
                <a:gd name="T14" fmla="*/ 0 60000 65536"/>
                <a:gd name="T15" fmla="*/ 0 w 47"/>
                <a:gd name="T16" fmla="*/ 0 h 90"/>
                <a:gd name="T17" fmla="*/ 47 w 47"/>
                <a:gd name="T18" fmla="*/ 90 h 90"/>
              </a:gdLst>
              <a:ahLst/>
              <a:cxnLst>
                <a:cxn ang="T10">
                  <a:pos x="T0" y="T1"/>
                </a:cxn>
                <a:cxn ang="T11">
                  <a:pos x="T2" y="T3"/>
                </a:cxn>
                <a:cxn ang="T12">
                  <a:pos x="T4" y="T5"/>
                </a:cxn>
                <a:cxn ang="T13">
                  <a:pos x="T6" y="T7"/>
                </a:cxn>
                <a:cxn ang="T14">
                  <a:pos x="T8" y="T9"/>
                </a:cxn>
              </a:cxnLst>
              <a:rect l="T15" t="T16" r="T17" b="T18"/>
              <a:pathLst>
                <a:path w="47" h="90">
                  <a:moveTo>
                    <a:pt x="0" y="6"/>
                  </a:moveTo>
                  <a:cubicBezTo>
                    <a:pt x="25" y="90"/>
                    <a:pt x="25" y="90"/>
                    <a:pt x="25" y="90"/>
                  </a:cubicBezTo>
                  <a:cubicBezTo>
                    <a:pt x="34" y="86"/>
                    <a:pt x="39" y="83"/>
                    <a:pt x="47" y="79"/>
                  </a:cubicBezTo>
                  <a:cubicBezTo>
                    <a:pt x="11" y="0"/>
                    <a:pt x="11" y="0"/>
                    <a:pt x="11" y="0"/>
                  </a:cubicBezTo>
                  <a:cubicBezTo>
                    <a:pt x="6" y="3"/>
                    <a:pt x="6" y="3"/>
                    <a:pt x="0" y="6"/>
                  </a:cubicBezTo>
                  <a:close/>
                </a:path>
              </a:pathLst>
            </a:custGeom>
            <a:grp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solidFill>
                  <a:schemeClr val="accent1"/>
                </a:solidFill>
              </a:endParaRPr>
            </a:p>
          </p:txBody>
        </p:sp>
        <p:sp>
          <p:nvSpPr>
            <p:cNvPr id="69" name="Freeform 246"/>
            <p:cNvSpPr>
              <a:spLocks noChangeArrowheads="1"/>
            </p:cNvSpPr>
            <p:nvPr/>
          </p:nvSpPr>
          <p:spPr bwMode="auto">
            <a:xfrm>
              <a:off x="1030287" y="1350963"/>
              <a:ext cx="96838" cy="258763"/>
            </a:xfrm>
            <a:custGeom>
              <a:avLst/>
              <a:gdLst>
                <a:gd name="T0" fmla="*/ 0 w 35"/>
                <a:gd name="T1" fmla="*/ 8347 h 93"/>
                <a:gd name="T2" fmla="*/ 11067 w 35"/>
                <a:gd name="T3" fmla="*/ 258763 h 93"/>
                <a:gd name="T4" fmla="*/ 96838 w 35"/>
                <a:gd name="T5" fmla="*/ 233721 h 93"/>
                <a:gd name="T6" fmla="*/ 27668 w 35"/>
                <a:gd name="T7" fmla="*/ 0 h 93"/>
                <a:gd name="T8" fmla="*/ 0 w 35"/>
                <a:gd name="T9" fmla="*/ 8347 h 93"/>
                <a:gd name="T10" fmla="*/ 0 60000 65536"/>
                <a:gd name="T11" fmla="*/ 0 60000 65536"/>
                <a:gd name="T12" fmla="*/ 0 60000 65536"/>
                <a:gd name="T13" fmla="*/ 0 60000 65536"/>
                <a:gd name="T14" fmla="*/ 0 60000 65536"/>
                <a:gd name="T15" fmla="*/ 0 w 35"/>
                <a:gd name="T16" fmla="*/ 0 h 93"/>
                <a:gd name="T17" fmla="*/ 35 w 35"/>
                <a:gd name="T18" fmla="*/ 93 h 93"/>
              </a:gdLst>
              <a:ahLst/>
              <a:cxnLst>
                <a:cxn ang="T10">
                  <a:pos x="T0" y="T1"/>
                </a:cxn>
                <a:cxn ang="T11">
                  <a:pos x="T2" y="T3"/>
                </a:cxn>
                <a:cxn ang="T12">
                  <a:pos x="T4" y="T5"/>
                </a:cxn>
                <a:cxn ang="T13">
                  <a:pos x="T6" y="T7"/>
                </a:cxn>
                <a:cxn ang="T14">
                  <a:pos x="T8" y="T9"/>
                </a:cxn>
              </a:cxnLst>
              <a:rect l="T15" t="T16" r="T17" b="T18"/>
              <a:pathLst>
                <a:path w="35" h="93">
                  <a:moveTo>
                    <a:pt x="0" y="3"/>
                  </a:moveTo>
                  <a:cubicBezTo>
                    <a:pt x="4" y="93"/>
                    <a:pt x="4" y="93"/>
                    <a:pt x="4" y="93"/>
                  </a:cubicBezTo>
                  <a:cubicBezTo>
                    <a:pt x="18" y="90"/>
                    <a:pt x="22" y="89"/>
                    <a:pt x="35" y="84"/>
                  </a:cubicBezTo>
                  <a:cubicBezTo>
                    <a:pt x="10" y="0"/>
                    <a:pt x="10" y="0"/>
                    <a:pt x="10" y="0"/>
                  </a:cubicBezTo>
                  <a:cubicBezTo>
                    <a:pt x="3" y="3"/>
                    <a:pt x="7" y="1"/>
                    <a:pt x="0" y="3"/>
                  </a:cubicBezTo>
                  <a:close/>
                </a:path>
              </a:pathLst>
            </a:custGeom>
            <a:grp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solidFill>
                  <a:schemeClr val="accent1"/>
                </a:solidFill>
              </a:endParaRPr>
            </a:p>
          </p:txBody>
        </p:sp>
        <p:sp>
          <p:nvSpPr>
            <p:cNvPr id="70" name="Freeform 247"/>
            <p:cNvSpPr>
              <a:spLocks noChangeArrowheads="1"/>
            </p:cNvSpPr>
            <p:nvPr/>
          </p:nvSpPr>
          <p:spPr bwMode="auto">
            <a:xfrm>
              <a:off x="1244600" y="290513"/>
              <a:ext cx="206375" cy="184150"/>
            </a:xfrm>
            <a:custGeom>
              <a:avLst/>
              <a:gdLst>
                <a:gd name="T0" fmla="*/ 16733 w 74"/>
                <a:gd name="T1" fmla="*/ 184150 h 66"/>
                <a:gd name="T2" fmla="*/ 206375 w 74"/>
                <a:gd name="T3" fmla="*/ 36272 h 66"/>
                <a:gd name="T4" fmla="*/ 181275 w 74"/>
                <a:gd name="T5" fmla="*/ 0 h 66"/>
                <a:gd name="T6" fmla="*/ 0 w 74"/>
                <a:gd name="T7" fmla="*/ 170199 h 66"/>
                <a:gd name="T8" fmla="*/ 16733 w 74"/>
                <a:gd name="T9" fmla="*/ 184150 h 66"/>
                <a:gd name="T10" fmla="*/ 0 60000 65536"/>
                <a:gd name="T11" fmla="*/ 0 60000 65536"/>
                <a:gd name="T12" fmla="*/ 0 60000 65536"/>
                <a:gd name="T13" fmla="*/ 0 60000 65536"/>
                <a:gd name="T14" fmla="*/ 0 60000 65536"/>
                <a:gd name="T15" fmla="*/ 0 w 74"/>
                <a:gd name="T16" fmla="*/ 0 h 66"/>
                <a:gd name="T17" fmla="*/ 74 w 74"/>
                <a:gd name="T18" fmla="*/ 66 h 66"/>
              </a:gdLst>
              <a:ahLst/>
              <a:cxnLst>
                <a:cxn ang="T10">
                  <a:pos x="T0" y="T1"/>
                </a:cxn>
                <a:cxn ang="T11">
                  <a:pos x="T2" y="T3"/>
                </a:cxn>
                <a:cxn ang="T12">
                  <a:pos x="T4" y="T5"/>
                </a:cxn>
                <a:cxn ang="T13">
                  <a:pos x="T6" y="T7"/>
                </a:cxn>
                <a:cxn ang="T14">
                  <a:pos x="T8" y="T9"/>
                </a:cxn>
              </a:cxnLst>
              <a:rect l="T15" t="T16" r="T17" b="T18"/>
              <a:pathLst>
                <a:path w="74" h="66">
                  <a:moveTo>
                    <a:pt x="6" y="66"/>
                  </a:moveTo>
                  <a:cubicBezTo>
                    <a:pt x="74" y="13"/>
                    <a:pt x="74" y="13"/>
                    <a:pt x="74" y="13"/>
                  </a:cubicBezTo>
                  <a:cubicBezTo>
                    <a:pt x="70" y="8"/>
                    <a:pt x="69" y="6"/>
                    <a:pt x="65" y="0"/>
                  </a:cubicBezTo>
                  <a:cubicBezTo>
                    <a:pt x="0" y="61"/>
                    <a:pt x="0" y="61"/>
                    <a:pt x="0" y="61"/>
                  </a:cubicBezTo>
                  <a:cubicBezTo>
                    <a:pt x="3" y="64"/>
                    <a:pt x="3" y="63"/>
                    <a:pt x="6" y="66"/>
                  </a:cubicBezTo>
                  <a:close/>
                </a:path>
              </a:pathLst>
            </a:custGeom>
            <a:grp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solidFill>
                  <a:schemeClr val="accent1"/>
                </a:solidFill>
              </a:endParaRPr>
            </a:p>
          </p:txBody>
        </p:sp>
        <p:sp>
          <p:nvSpPr>
            <p:cNvPr id="71" name="Freeform 248"/>
            <p:cNvSpPr>
              <a:spLocks noChangeArrowheads="1"/>
            </p:cNvSpPr>
            <p:nvPr/>
          </p:nvSpPr>
          <p:spPr bwMode="auto">
            <a:xfrm>
              <a:off x="1274762" y="341313"/>
              <a:ext cx="212725" cy="163513"/>
            </a:xfrm>
            <a:custGeom>
              <a:avLst/>
              <a:gdLst>
                <a:gd name="T0" fmla="*/ 8397 w 76"/>
                <a:gd name="T1" fmla="*/ 163513 h 59"/>
                <a:gd name="T2" fmla="*/ 212725 w 76"/>
                <a:gd name="T3" fmla="*/ 27714 h 59"/>
                <a:gd name="T4" fmla="*/ 190333 w 76"/>
                <a:gd name="T5" fmla="*/ 0 h 59"/>
                <a:gd name="T6" fmla="*/ 0 w 76"/>
                <a:gd name="T7" fmla="*/ 152427 h 59"/>
                <a:gd name="T8" fmla="*/ 8397 w 76"/>
                <a:gd name="T9" fmla="*/ 163513 h 59"/>
                <a:gd name="T10" fmla="*/ 0 60000 65536"/>
                <a:gd name="T11" fmla="*/ 0 60000 65536"/>
                <a:gd name="T12" fmla="*/ 0 60000 65536"/>
                <a:gd name="T13" fmla="*/ 0 60000 65536"/>
                <a:gd name="T14" fmla="*/ 0 60000 65536"/>
                <a:gd name="T15" fmla="*/ 0 w 76"/>
                <a:gd name="T16" fmla="*/ 0 h 59"/>
                <a:gd name="T17" fmla="*/ 76 w 76"/>
                <a:gd name="T18" fmla="*/ 59 h 59"/>
              </a:gdLst>
              <a:ahLst/>
              <a:cxnLst>
                <a:cxn ang="T10">
                  <a:pos x="T0" y="T1"/>
                </a:cxn>
                <a:cxn ang="T11">
                  <a:pos x="T2" y="T3"/>
                </a:cxn>
                <a:cxn ang="T12">
                  <a:pos x="T4" y="T5"/>
                </a:cxn>
                <a:cxn ang="T13">
                  <a:pos x="T6" y="T7"/>
                </a:cxn>
                <a:cxn ang="T14">
                  <a:pos x="T8" y="T9"/>
                </a:cxn>
              </a:cxnLst>
              <a:rect l="T15" t="T16" r="T17" b="T18"/>
              <a:pathLst>
                <a:path w="76" h="59">
                  <a:moveTo>
                    <a:pt x="3" y="59"/>
                  </a:moveTo>
                  <a:cubicBezTo>
                    <a:pt x="76" y="10"/>
                    <a:pt x="76" y="10"/>
                    <a:pt x="76" y="10"/>
                  </a:cubicBezTo>
                  <a:cubicBezTo>
                    <a:pt x="72" y="5"/>
                    <a:pt x="72" y="6"/>
                    <a:pt x="68" y="0"/>
                  </a:cubicBezTo>
                  <a:cubicBezTo>
                    <a:pt x="0" y="55"/>
                    <a:pt x="0" y="55"/>
                    <a:pt x="0" y="55"/>
                  </a:cubicBezTo>
                  <a:cubicBezTo>
                    <a:pt x="3" y="58"/>
                    <a:pt x="1" y="56"/>
                    <a:pt x="3" y="59"/>
                  </a:cubicBezTo>
                  <a:close/>
                </a:path>
              </a:pathLst>
            </a:custGeom>
            <a:grp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solidFill>
                  <a:schemeClr val="accent1"/>
                </a:solidFill>
              </a:endParaRPr>
            </a:p>
          </p:txBody>
        </p:sp>
        <p:sp>
          <p:nvSpPr>
            <p:cNvPr id="72" name="Freeform 249"/>
            <p:cNvSpPr>
              <a:spLocks noChangeArrowheads="1"/>
            </p:cNvSpPr>
            <p:nvPr/>
          </p:nvSpPr>
          <p:spPr bwMode="auto">
            <a:xfrm>
              <a:off x="1208087" y="227013"/>
              <a:ext cx="193675" cy="214313"/>
            </a:xfrm>
            <a:custGeom>
              <a:avLst/>
              <a:gdLst>
                <a:gd name="T0" fmla="*/ 19648 w 69"/>
                <a:gd name="T1" fmla="*/ 214313 h 77"/>
                <a:gd name="T2" fmla="*/ 193675 w 69"/>
                <a:gd name="T3" fmla="*/ 44533 h 77"/>
                <a:gd name="T4" fmla="*/ 145958 w 69"/>
                <a:gd name="T5" fmla="*/ 0 h 77"/>
                <a:gd name="T6" fmla="*/ 0 w 69"/>
                <a:gd name="T7" fmla="*/ 194830 h 77"/>
                <a:gd name="T8" fmla="*/ 19648 w 69"/>
                <a:gd name="T9" fmla="*/ 214313 h 77"/>
                <a:gd name="T10" fmla="*/ 0 60000 65536"/>
                <a:gd name="T11" fmla="*/ 0 60000 65536"/>
                <a:gd name="T12" fmla="*/ 0 60000 65536"/>
                <a:gd name="T13" fmla="*/ 0 60000 65536"/>
                <a:gd name="T14" fmla="*/ 0 60000 65536"/>
                <a:gd name="T15" fmla="*/ 0 w 69"/>
                <a:gd name="T16" fmla="*/ 0 h 77"/>
                <a:gd name="T17" fmla="*/ 69 w 69"/>
                <a:gd name="T18" fmla="*/ 77 h 77"/>
              </a:gdLst>
              <a:ahLst/>
              <a:cxnLst>
                <a:cxn ang="T10">
                  <a:pos x="T0" y="T1"/>
                </a:cxn>
                <a:cxn ang="T11">
                  <a:pos x="T2" y="T3"/>
                </a:cxn>
                <a:cxn ang="T12">
                  <a:pos x="T4" y="T5"/>
                </a:cxn>
                <a:cxn ang="T13">
                  <a:pos x="T6" y="T7"/>
                </a:cxn>
                <a:cxn ang="T14">
                  <a:pos x="T8" y="T9"/>
                </a:cxn>
              </a:cxnLst>
              <a:rect l="T15" t="T16" r="T17" b="T18"/>
              <a:pathLst>
                <a:path w="69" h="77">
                  <a:moveTo>
                    <a:pt x="7" y="77"/>
                  </a:moveTo>
                  <a:cubicBezTo>
                    <a:pt x="69" y="16"/>
                    <a:pt x="69" y="16"/>
                    <a:pt x="69" y="16"/>
                  </a:cubicBezTo>
                  <a:cubicBezTo>
                    <a:pt x="61" y="7"/>
                    <a:pt x="61" y="7"/>
                    <a:pt x="52" y="0"/>
                  </a:cubicBezTo>
                  <a:cubicBezTo>
                    <a:pt x="0" y="70"/>
                    <a:pt x="0" y="70"/>
                    <a:pt x="0" y="70"/>
                  </a:cubicBezTo>
                  <a:cubicBezTo>
                    <a:pt x="5" y="75"/>
                    <a:pt x="2" y="72"/>
                    <a:pt x="7" y="77"/>
                  </a:cubicBezTo>
                  <a:close/>
                </a:path>
              </a:pathLst>
            </a:custGeom>
            <a:grp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solidFill>
                  <a:schemeClr val="accent1"/>
                </a:solidFill>
              </a:endParaRPr>
            </a:p>
          </p:txBody>
        </p:sp>
        <p:sp>
          <p:nvSpPr>
            <p:cNvPr id="73" name="Freeform 250"/>
            <p:cNvSpPr>
              <a:spLocks noChangeArrowheads="1"/>
            </p:cNvSpPr>
            <p:nvPr/>
          </p:nvSpPr>
          <p:spPr bwMode="auto">
            <a:xfrm>
              <a:off x="1163637" y="168276"/>
              <a:ext cx="169863" cy="239713"/>
            </a:xfrm>
            <a:custGeom>
              <a:avLst/>
              <a:gdLst>
                <a:gd name="T0" fmla="*/ 27846 w 61"/>
                <a:gd name="T1" fmla="*/ 239713 h 86"/>
                <a:gd name="T2" fmla="*/ 169863 w 61"/>
                <a:gd name="T3" fmla="*/ 39023 h 86"/>
                <a:gd name="T4" fmla="*/ 111386 w 61"/>
                <a:gd name="T5" fmla="*/ 0 h 86"/>
                <a:gd name="T6" fmla="*/ 0 w 61"/>
                <a:gd name="T7" fmla="*/ 217414 h 86"/>
                <a:gd name="T8" fmla="*/ 27846 w 61"/>
                <a:gd name="T9" fmla="*/ 239713 h 86"/>
                <a:gd name="T10" fmla="*/ 0 60000 65536"/>
                <a:gd name="T11" fmla="*/ 0 60000 65536"/>
                <a:gd name="T12" fmla="*/ 0 60000 65536"/>
                <a:gd name="T13" fmla="*/ 0 60000 65536"/>
                <a:gd name="T14" fmla="*/ 0 60000 65536"/>
                <a:gd name="T15" fmla="*/ 0 w 61"/>
                <a:gd name="T16" fmla="*/ 0 h 86"/>
                <a:gd name="T17" fmla="*/ 61 w 61"/>
                <a:gd name="T18" fmla="*/ 86 h 86"/>
              </a:gdLst>
              <a:ahLst/>
              <a:cxnLst>
                <a:cxn ang="T10">
                  <a:pos x="T0" y="T1"/>
                </a:cxn>
                <a:cxn ang="T11">
                  <a:pos x="T2" y="T3"/>
                </a:cxn>
                <a:cxn ang="T12">
                  <a:pos x="T4" y="T5"/>
                </a:cxn>
                <a:cxn ang="T13">
                  <a:pos x="T6" y="T7"/>
                </a:cxn>
                <a:cxn ang="T14">
                  <a:pos x="T8" y="T9"/>
                </a:cxn>
              </a:cxnLst>
              <a:rect l="T15" t="T16" r="T17" b="T18"/>
              <a:pathLst>
                <a:path w="61" h="86">
                  <a:moveTo>
                    <a:pt x="10" y="86"/>
                  </a:moveTo>
                  <a:cubicBezTo>
                    <a:pt x="61" y="14"/>
                    <a:pt x="61" y="14"/>
                    <a:pt x="61" y="14"/>
                  </a:cubicBezTo>
                  <a:cubicBezTo>
                    <a:pt x="53" y="8"/>
                    <a:pt x="48" y="5"/>
                    <a:pt x="40" y="0"/>
                  </a:cubicBezTo>
                  <a:cubicBezTo>
                    <a:pt x="0" y="78"/>
                    <a:pt x="0" y="78"/>
                    <a:pt x="0" y="78"/>
                  </a:cubicBezTo>
                  <a:cubicBezTo>
                    <a:pt x="5" y="82"/>
                    <a:pt x="5" y="82"/>
                    <a:pt x="10" y="86"/>
                  </a:cubicBezTo>
                  <a:close/>
                </a:path>
              </a:pathLst>
            </a:custGeom>
            <a:grp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solidFill>
                  <a:schemeClr val="accent1"/>
                </a:solidFill>
              </a:endParaRPr>
            </a:p>
          </p:txBody>
        </p:sp>
        <p:sp>
          <p:nvSpPr>
            <p:cNvPr id="74" name="Freeform 251"/>
            <p:cNvSpPr>
              <a:spLocks noChangeArrowheads="1"/>
            </p:cNvSpPr>
            <p:nvPr/>
          </p:nvSpPr>
          <p:spPr bwMode="auto">
            <a:xfrm>
              <a:off x="1122362" y="114301"/>
              <a:ext cx="133350" cy="260350"/>
            </a:xfrm>
            <a:custGeom>
              <a:avLst/>
              <a:gdLst>
                <a:gd name="T0" fmla="*/ 25003 w 48"/>
                <a:gd name="T1" fmla="*/ 260350 h 93"/>
                <a:gd name="T2" fmla="*/ 133350 w 48"/>
                <a:gd name="T3" fmla="*/ 39192 h 93"/>
                <a:gd name="T4" fmla="*/ 55563 w 48"/>
                <a:gd name="T5" fmla="*/ 0 h 93"/>
                <a:gd name="T6" fmla="*/ 0 w 48"/>
                <a:gd name="T7" fmla="*/ 243553 h 93"/>
                <a:gd name="T8" fmla="*/ 25003 w 48"/>
                <a:gd name="T9" fmla="*/ 260350 h 93"/>
                <a:gd name="T10" fmla="*/ 0 60000 65536"/>
                <a:gd name="T11" fmla="*/ 0 60000 65536"/>
                <a:gd name="T12" fmla="*/ 0 60000 65536"/>
                <a:gd name="T13" fmla="*/ 0 60000 65536"/>
                <a:gd name="T14" fmla="*/ 0 60000 65536"/>
                <a:gd name="T15" fmla="*/ 0 w 48"/>
                <a:gd name="T16" fmla="*/ 0 h 93"/>
                <a:gd name="T17" fmla="*/ 48 w 48"/>
                <a:gd name="T18" fmla="*/ 93 h 93"/>
              </a:gdLst>
              <a:ahLst/>
              <a:cxnLst>
                <a:cxn ang="T10">
                  <a:pos x="T0" y="T1"/>
                </a:cxn>
                <a:cxn ang="T11">
                  <a:pos x="T2" y="T3"/>
                </a:cxn>
                <a:cxn ang="T12">
                  <a:pos x="T4" y="T5"/>
                </a:cxn>
                <a:cxn ang="T13">
                  <a:pos x="T6" y="T7"/>
                </a:cxn>
                <a:cxn ang="T14">
                  <a:pos x="T8" y="T9"/>
                </a:cxn>
              </a:cxnLst>
              <a:rect l="T15" t="T16" r="T17" b="T18"/>
              <a:pathLst>
                <a:path w="48" h="93">
                  <a:moveTo>
                    <a:pt x="9" y="93"/>
                  </a:moveTo>
                  <a:cubicBezTo>
                    <a:pt x="48" y="14"/>
                    <a:pt x="48" y="14"/>
                    <a:pt x="48" y="14"/>
                  </a:cubicBezTo>
                  <a:cubicBezTo>
                    <a:pt x="37" y="7"/>
                    <a:pt x="33" y="6"/>
                    <a:pt x="20" y="0"/>
                  </a:cubicBezTo>
                  <a:cubicBezTo>
                    <a:pt x="0" y="87"/>
                    <a:pt x="0" y="87"/>
                    <a:pt x="0" y="87"/>
                  </a:cubicBezTo>
                  <a:cubicBezTo>
                    <a:pt x="6" y="90"/>
                    <a:pt x="3" y="89"/>
                    <a:pt x="9" y="93"/>
                  </a:cubicBezTo>
                  <a:close/>
                </a:path>
              </a:pathLst>
            </a:custGeom>
            <a:grp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solidFill>
                  <a:schemeClr val="accent1"/>
                </a:solidFill>
              </a:endParaRPr>
            </a:p>
          </p:txBody>
        </p:sp>
        <p:sp>
          <p:nvSpPr>
            <p:cNvPr id="75" name="Freeform 252"/>
            <p:cNvSpPr>
              <a:spLocks noChangeArrowheads="1"/>
            </p:cNvSpPr>
            <p:nvPr/>
          </p:nvSpPr>
          <p:spPr bwMode="auto">
            <a:xfrm>
              <a:off x="0" y="0"/>
              <a:ext cx="1158875" cy="1644650"/>
            </a:xfrm>
            <a:custGeom>
              <a:avLst/>
              <a:gdLst>
                <a:gd name="T0" fmla="*/ 39095 w 415"/>
                <a:gd name="T1" fmla="*/ 765083 h 589"/>
                <a:gd name="T2" fmla="*/ 39095 w 415"/>
                <a:gd name="T3" fmla="*/ 765083 h 589"/>
                <a:gd name="T4" fmla="*/ 39095 w 415"/>
                <a:gd name="T5" fmla="*/ 765083 h 589"/>
                <a:gd name="T6" fmla="*/ 39095 w 415"/>
                <a:gd name="T7" fmla="*/ 765083 h 589"/>
                <a:gd name="T8" fmla="*/ 39095 w 415"/>
                <a:gd name="T9" fmla="*/ 765083 h 589"/>
                <a:gd name="T10" fmla="*/ 765137 w 415"/>
                <a:gd name="T11" fmla="*/ 1636273 h 589"/>
                <a:gd name="T12" fmla="*/ 1022044 w 415"/>
                <a:gd name="T13" fmla="*/ 1616727 h 589"/>
                <a:gd name="T14" fmla="*/ 1010874 w 415"/>
                <a:gd name="T15" fmla="*/ 1368215 h 589"/>
                <a:gd name="T16" fmla="*/ 787477 w 415"/>
                <a:gd name="T17" fmla="*/ 1393345 h 589"/>
                <a:gd name="T18" fmla="*/ 282039 w 415"/>
                <a:gd name="T19" fmla="*/ 787422 h 589"/>
                <a:gd name="T20" fmla="*/ 888005 w 415"/>
                <a:gd name="T21" fmla="*/ 282020 h 589"/>
                <a:gd name="T22" fmla="*/ 1103026 w 415"/>
                <a:gd name="T23" fmla="*/ 349034 h 589"/>
                <a:gd name="T24" fmla="*/ 1158875 w 415"/>
                <a:gd name="T25" fmla="*/ 106106 h 589"/>
                <a:gd name="T26" fmla="*/ 910345 w 415"/>
                <a:gd name="T27" fmla="*/ 41884 h 589"/>
                <a:gd name="T28" fmla="*/ 39095 w 415"/>
                <a:gd name="T29" fmla="*/ 765083 h 589"/>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415"/>
                <a:gd name="T46" fmla="*/ 0 h 589"/>
                <a:gd name="T47" fmla="*/ 415 w 415"/>
                <a:gd name="T48" fmla="*/ 589 h 589"/>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415" h="589">
                  <a:moveTo>
                    <a:pt x="14" y="274"/>
                  </a:moveTo>
                  <a:cubicBezTo>
                    <a:pt x="14" y="274"/>
                    <a:pt x="14" y="274"/>
                    <a:pt x="14" y="274"/>
                  </a:cubicBezTo>
                  <a:cubicBezTo>
                    <a:pt x="14" y="274"/>
                    <a:pt x="14" y="274"/>
                    <a:pt x="14" y="274"/>
                  </a:cubicBezTo>
                  <a:cubicBezTo>
                    <a:pt x="14" y="274"/>
                    <a:pt x="14" y="274"/>
                    <a:pt x="14" y="274"/>
                  </a:cubicBezTo>
                  <a:cubicBezTo>
                    <a:pt x="14" y="274"/>
                    <a:pt x="14" y="274"/>
                    <a:pt x="14" y="274"/>
                  </a:cubicBezTo>
                  <a:cubicBezTo>
                    <a:pt x="0" y="432"/>
                    <a:pt x="116" y="571"/>
                    <a:pt x="274" y="586"/>
                  </a:cubicBezTo>
                  <a:cubicBezTo>
                    <a:pt x="306" y="589"/>
                    <a:pt x="337" y="586"/>
                    <a:pt x="366" y="579"/>
                  </a:cubicBezTo>
                  <a:cubicBezTo>
                    <a:pt x="362" y="490"/>
                    <a:pt x="362" y="490"/>
                    <a:pt x="362" y="490"/>
                  </a:cubicBezTo>
                  <a:cubicBezTo>
                    <a:pt x="337" y="498"/>
                    <a:pt x="311" y="502"/>
                    <a:pt x="282" y="499"/>
                  </a:cubicBezTo>
                  <a:cubicBezTo>
                    <a:pt x="172" y="489"/>
                    <a:pt x="91" y="392"/>
                    <a:pt x="101" y="282"/>
                  </a:cubicBezTo>
                  <a:cubicBezTo>
                    <a:pt x="111" y="173"/>
                    <a:pt x="208" y="91"/>
                    <a:pt x="318" y="101"/>
                  </a:cubicBezTo>
                  <a:cubicBezTo>
                    <a:pt x="346" y="104"/>
                    <a:pt x="372" y="112"/>
                    <a:pt x="395" y="125"/>
                  </a:cubicBezTo>
                  <a:cubicBezTo>
                    <a:pt x="415" y="38"/>
                    <a:pt x="415" y="38"/>
                    <a:pt x="415" y="38"/>
                  </a:cubicBezTo>
                  <a:cubicBezTo>
                    <a:pt x="388" y="25"/>
                    <a:pt x="358" y="18"/>
                    <a:pt x="326" y="15"/>
                  </a:cubicBezTo>
                  <a:cubicBezTo>
                    <a:pt x="169" y="0"/>
                    <a:pt x="29" y="116"/>
                    <a:pt x="14" y="274"/>
                  </a:cubicBezTo>
                  <a:close/>
                </a:path>
              </a:pathLst>
            </a:custGeom>
            <a:grp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solidFill>
                  <a:schemeClr val="accent1"/>
                </a:solidFill>
              </a:endParaRPr>
            </a:p>
          </p:txBody>
        </p:sp>
      </p:grpSp>
      <p:sp>
        <p:nvSpPr>
          <p:cNvPr id="76" name="TextBox 682"/>
          <p:cNvSpPr>
            <a:spLocks noChangeArrowheads="1"/>
          </p:cNvSpPr>
          <p:nvPr/>
        </p:nvSpPr>
        <p:spPr bwMode="auto">
          <a:xfrm>
            <a:off x="1670050" y="1923678"/>
            <a:ext cx="582211"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r>
              <a:rPr lang="en-US" altLang="zh-CN" sz="2800" dirty="0">
                <a:solidFill>
                  <a:schemeClr val="bg1"/>
                </a:solidFill>
                <a:latin typeface="方正中等线简体" panose="03000509000000000000" pitchFamily="65" charset="-122"/>
                <a:ea typeface="方正中等线简体" panose="03000509000000000000" pitchFamily="65" charset="-122"/>
              </a:rPr>
              <a:t>01</a:t>
            </a:r>
            <a:endParaRPr lang="zh-CN" altLang="en-US" sz="2800" dirty="0">
              <a:solidFill>
                <a:schemeClr val="bg1"/>
              </a:solidFill>
              <a:latin typeface="方正中等线简体" panose="03000509000000000000" pitchFamily="65" charset="-122"/>
              <a:ea typeface="方正中等线简体" panose="03000509000000000000" pitchFamily="65" charset="-122"/>
            </a:endParaRPr>
          </a:p>
        </p:txBody>
      </p:sp>
      <p:sp>
        <p:nvSpPr>
          <p:cNvPr id="77" name="TextBox 682"/>
          <p:cNvSpPr>
            <a:spLocks noChangeArrowheads="1"/>
          </p:cNvSpPr>
          <p:nvPr/>
        </p:nvSpPr>
        <p:spPr bwMode="auto">
          <a:xfrm>
            <a:off x="3384550" y="1923678"/>
            <a:ext cx="582211"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r>
              <a:rPr lang="en-US" altLang="zh-CN" sz="2800" dirty="0">
                <a:latin typeface="方正中等线简体" panose="03000509000000000000" pitchFamily="65" charset="-122"/>
                <a:ea typeface="方正中等线简体" panose="03000509000000000000" pitchFamily="65" charset="-122"/>
              </a:rPr>
              <a:t>02</a:t>
            </a:r>
            <a:endParaRPr lang="zh-CN" altLang="en-US" sz="2800" dirty="0">
              <a:latin typeface="方正中等线简体" panose="03000509000000000000" pitchFamily="65" charset="-122"/>
              <a:ea typeface="方正中等线简体" panose="03000509000000000000" pitchFamily="65" charset="-122"/>
            </a:endParaRPr>
          </a:p>
        </p:txBody>
      </p:sp>
      <p:sp>
        <p:nvSpPr>
          <p:cNvPr id="78" name="TextBox 682"/>
          <p:cNvSpPr>
            <a:spLocks noChangeArrowheads="1"/>
          </p:cNvSpPr>
          <p:nvPr/>
        </p:nvSpPr>
        <p:spPr bwMode="auto">
          <a:xfrm>
            <a:off x="5162550" y="1923678"/>
            <a:ext cx="582211"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r>
              <a:rPr lang="en-US" altLang="zh-CN" sz="2800" dirty="0">
                <a:solidFill>
                  <a:schemeClr val="bg2"/>
                </a:solidFill>
                <a:latin typeface="方正中等线简体" panose="03000509000000000000" pitchFamily="65" charset="-122"/>
                <a:ea typeface="方正中等线简体" panose="03000509000000000000" pitchFamily="65" charset="-122"/>
              </a:rPr>
              <a:t>03</a:t>
            </a:r>
            <a:endParaRPr lang="zh-CN" altLang="en-US" sz="2800" dirty="0">
              <a:solidFill>
                <a:schemeClr val="bg2"/>
              </a:solidFill>
              <a:latin typeface="方正中等线简体" panose="03000509000000000000" pitchFamily="65" charset="-122"/>
              <a:ea typeface="方正中等线简体" panose="03000509000000000000" pitchFamily="65" charset="-122"/>
            </a:endParaRPr>
          </a:p>
        </p:txBody>
      </p:sp>
      <p:sp>
        <p:nvSpPr>
          <p:cNvPr id="79" name="TextBox 682"/>
          <p:cNvSpPr>
            <a:spLocks noChangeArrowheads="1"/>
          </p:cNvSpPr>
          <p:nvPr/>
        </p:nvSpPr>
        <p:spPr bwMode="auto">
          <a:xfrm>
            <a:off x="6978650" y="1923678"/>
            <a:ext cx="582211"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r>
              <a:rPr lang="en-US" altLang="zh-CN" sz="2800" dirty="0">
                <a:solidFill>
                  <a:schemeClr val="tx2"/>
                </a:solidFill>
                <a:latin typeface="方正中等线简体" panose="03000509000000000000" pitchFamily="65" charset="-122"/>
                <a:ea typeface="方正中等线简体" panose="03000509000000000000" pitchFamily="65" charset="-122"/>
              </a:rPr>
              <a:t>04</a:t>
            </a:r>
            <a:endParaRPr lang="zh-CN" altLang="en-US" sz="2800" dirty="0">
              <a:solidFill>
                <a:schemeClr val="tx2"/>
              </a:solidFill>
              <a:latin typeface="方正中等线简体" panose="03000509000000000000" pitchFamily="65" charset="-122"/>
              <a:ea typeface="方正中等线简体" panose="03000509000000000000" pitchFamily="65" charset="-122"/>
            </a:endParaRPr>
          </a:p>
        </p:txBody>
      </p:sp>
      <p:sp>
        <p:nvSpPr>
          <p:cNvPr id="80" name="矩形 1"/>
          <p:cNvSpPr>
            <a:spLocks noChangeArrowheads="1"/>
          </p:cNvSpPr>
          <p:nvPr/>
        </p:nvSpPr>
        <p:spPr bwMode="auto">
          <a:xfrm>
            <a:off x="895350" y="3690938"/>
            <a:ext cx="6713538"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nSpc>
                <a:spcPct val="130000"/>
              </a:lnSpc>
              <a:spcBef>
                <a:spcPct val="0"/>
              </a:spcBef>
            </a:pPr>
            <a:r>
              <a:rPr lang="zh-CN" altLang="en-US" sz="1000" dirty="0">
                <a:solidFill>
                  <a:schemeClr val="accent1"/>
                </a:solidFill>
                <a:latin typeface="微软雅黑" panose="020B0503020204020204" pitchFamily="34" charset="-122"/>
                <a:ea typeface="微软雅黑" panose="020B0503020204020204" pitchFamily="34" charset="-122"/>
                <a:sym typeface="方正兰亭黑_GBK" panose="02000000000000000000" pitchFamily="2" charset="-122"/>
              </a:rPr>
              <a:t>在此录入上述图表的综合描述说明，在此录入上述图表的综合描述说明，在此录入上述图表的综合描述说明，在此录入上述图表的综合描述说明，在此录入上述图表的综合描述说明，在此录入上述图表的综合描述说明，</a:t>
            </a:r>
            <a:endParaRPr lang="zh-CN" altLang="en-US" sz="1000" dirty="0">
              <a:solidFill>
                <a:schemeClr val="accent1"/>
              </a:solidFill>
              <a:latin typeface="微软雅黑" panose="020B0503020204020204" pitchFamily="34" charset="-122"/>
              <a:ea typeface="微软雅黑" panose="020B0503020204020204" pitchFamily="34" charset="-122"/>
            </a:endParaRPr>
          </a:p>
        </p:txBody>
      </p:sp>
      <p:sp>
        <p:nvSpPr>
          <p:cNvPr id="81" name="TextBox 291"/>
          <p:cNvSpPr>
            <a:spLocks noChangeArrowheads="1"/>
          </p:cNvSpPr>
          <p:nvPr/>
        </p:nvSpPr>
        <p:spPr bwMode="auto">
          <a:xfrm>
            <a:off x="1488817" y="2992438"/>
            <a:ext cx="100540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a:r>
              <a:rPr lang="zh-CN" altLang="en-US" sz="1600">
                <a:solidFill>
                  <a:schemeClr val="bg1"/>
                </a:solidFill>
                <a:latin typeface="微软雅黑" panose="020B0503020204020204" pitchFamily="34" charset="-122"/>
                <a:ea typeface="微软雅黑" panose="020B0503020204020204" pitchFamily="34" charset="-122"/>
                <a:sym typeface="Arial" panose="020B0604020202020204" pitchFamily="34" charset="0"/>
              </a:rPr>
              <a:t>添加标题</a:t>
            </a:r>
            <a:endParaRPr lang="zh-CN" altLang="en-US">
              <a:solidFill>
                <a:schemeClr val="bg1"/>
              </a:solidFill>
            </a:endParaRPr>
          </a:p>
        </p:txBody>
      </p:sp>
      <p:sp>
        <p:nvSpPr>
          <p:cNvPr id="82" name="TextBox 292"/>
          <p:cNvSpPr>
            <a:spLocks noChangeArrowheads="1"/>
          </p:cNvSpPr>
          <p:nvPr/>
        </p:nvSpPr>
        <p:spPr bwMode="auto">
          <a:xfrm>
            <a:off x="3308886" y="2992438"/>
            <a:ext cx="100540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a:r>
              <a:rPr lang="zh-CN" altLang="en-US" sz="1600" dirty="0">
                <a:latin typeface="微软雅黑" panose="020B0503020204020204" pitchFamily="34" charset="-122"/>
                <a:ea typeface="微软雅黑" panose="020B0503020204020204" pitchFamily="34" charset="-122"/>
                <a:sym typeface="Arial" panose="020B0604020202020204" pitchFamily="34" charset="0"/>
              </a:rPr>
              <a:t>添加标题</a:t>
            </a:r>
            <a:endParaRPr lang="zh-CN" altLang="en-US" dirty="0"/>
          </a:p>
        </p:txBody>
      </p:sp>
      <p:sp>
        <p:nvSpPr>
          <p:cNvPr id="83" name="TextBox 293"/>
          <p:cNvSpPr>
            <a:spLocks noChangeArrowheads="1"/>
          </p:cNvSpPr>
          <p:nvPr/>
        </p:nvSpPr>
        <p:spPr bwMode="auto">
          <a:xfrm>
            <a:off x="4964649" y="2992438"/>
            <a:ext cx="100540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a:r>
              <a:rPr lang="zh-CN" altLang="en-US" sz="1600" dirty="0">
                <a:solidFill>
                  <a:schemeClr val="bg2"/>
                </a:solidFill>
                <a:latin typeface="微软雅黑" panose="020B0503020204020204" pitchFamily="34" charset="-122"/>
                <a:ea typeface="微软雅黑" panose="020B0503020204020204" pitchFamily="34" charset="-122"/>
                <a:sym typeface="Arial" panose="020B0604020202020204" pitchFamily="34" charset="0"/>
              </a:rPr>
              <a:t>添加标题</a:t>
            </a:r>
            <a:endParaRPr lang="zh-CN" altLang="en-US" dirty="0">
              <a:solidFill>
                <a:schemeClr val="bg2"/>
              </a:solidFill>
            </a:endParaRPr>
          </a:p>
        </p:txBody>
      </p:sp>
      <p:sp>
        <p:nvSpPr>
          <p:cNvPr id="84" name="TextBox 294"/>
          <p:cNvSpPr>
            <a:spLocks noChangeArrowheads="1"/>
          </p:cNvSpPr>
          <p:nvPr/>
        </p:nvSpPr>
        <p:spPr bwMode="auto">
          <a:xfrm>
            <a:off x="6706136" y="2992438"/>
            <a:ext cx="100540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a:r>
              <a:rPr lang="zh-CN" altLang="en-US" sz="1600" dirty="0">
                <a:solidFill>
                  <a:schemeClr val="tx2"/>
                </a:solidFill>
                <a:latin typeface="微软雅黑" panose="020B0503020204020204" pitchFamily="34" charset="-122"/>
                <a:ea typeface="微软雅黑" panose="020B0503020204020204" pitchFamily="34" charset="-122"/>
                <a:sym typeface="Arial" panose="020B0604020202020204" pitchFamily="34" charset="0"/>
              </a:rPr>
              <a:t>添加标题</a:t>
            </a:r>
            <a:endParaRPr lang="zh-CN" altLang="en-US" dirty="0">
              <a:solidFill>
                <a:schemeClr val="tx2"/>
              </a:solidFill>
            </a:endParaRPr>
          </a:p>
        </p:txBody>
      </p:sp>
      <p:sp>
        <p:nvSpPr>
          <p:cNvPr id="85" name="文本框 84" descr="e7d195523061f1c0deeec63e560781cfd59afb0ea006f2a87ABB68BF51EA6619813959095094C18C62A12F549504892A4AAA8C1554C6663626E05CA27F281A14E6983772AFC3FB97135759321DEA3D70145073B7709DEAFA256CD57602346C569CD03E8246D33DA545568EA98FB062D63F616CDCDDC7C308D5561BD508072CED46FA16A315624C7F2FF57E77E923953F"/>
          <p:cNvSpPr txBox="1"/>
          <p:nvPr/>
        </p:nvSpPr>
        <p:spPr>
          <a:xfrm>
            <a:off x="3548042" y="387804"/>
            <a:ext cx="1800493" cy="369332"/>
          </a:xfrm>
          <a:prstGeom prst="rect">
            <a:avLst/>
          </a:prstGeom>
          <a:noFill/>
        </p:spPr>
        <p:txBody>
          <a:bodyPr wrap="none" rtlCol="0">
            <a:spAutoFit/>
          </a:bodyPr>
          <a:lstStyle/>
          <a:p>
            <a:pPr algn="ctr"/>
            <a:r>
              <a:rPr lang="zh-CN" altLang="en-US" dirty="0">
                <a:solidFill>
                  <a:srgbClr val="363636"/>
                </a:solidFill>
                <a:latin typeface="微软雅黑" panose="020B0503020204020204" pitchFamily="34" charset="-122"/>
                <a:ea typeface="微软雅黑" panose="020B0503020204020204" pitchFamily="34" charset="-122"/>
                <a:cs typeface="Kartika" panose="02020503030404060203" pitchFamily="18" charset="0"/>
              </a:rPr>
              <a:t>请在此输入标题</a:t>
            </a:r>
          </a:p>
        </p:txBody>
      </p:sp>
    </p:spTree>
    <p:extLst>
      <p:ext uri="{BB962C8B-B14F-4D97-AF65-F5344CB8AC3E}">
        <p14:creationId xmlns:p14="http://schemas.microsoft.com/office/powerpoint/2010/main" val="3989083908"/>
      </p:ext>
    </p:extLst>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p:cTn id="7" dur="500" fill="hold"/>
                                        <p:tgtEl>
                                          <p:spTgt spid="25"/>
                                        </p:tgtEl>
                                        <p:attrNameLst>
                                          <p:attrName>ppt_w</p:attrName>
                                        </p:attrNameLst>
                                      </p:cBhvr>
                                      <p:tavLst>
                                        <p:tav tm="0">
                                          <p:val>
                                            <p:fltVal val="0"/>
                                          </p:val>
                                        </p:tav>
                                        <p:tav tm="100000">
                                          <p:val>
                                            <p:strVal val="#ppt_w"/>
                                          </p:val>
                                        </p:tav>
                                      </p:tavLst>
                                    </p:anim>
                                    <p:anim calcmode="lin" valueType="num">
                                      <p:cBhvr>
                                        <p:cTn id="8" dur="500" fill="hold"/>
                                        <p:tgtEl>
                                          <p:spTgt spid="25"/>
                                        </p:tgtEl>
                                        <p:attrNameLst>
                                          <p:attrName>ppt_h</p:attrName>
                                        </p:attrNameLst>
                                      </p:cBhvr>
                                      <p:tavLst>
                                        <p:tav tm="0">
                                          <p:val>
                                            <p:fltVal val="0"/>
                                          </p:val>
                                        </p:tav>
                                        <p:tav tm="100000">
                                          <p:val>
                                            <p:strVal val="#ppt_h"/>
                                          </p:val>
                                        </p:tav>
                                      </p:tavLst>
                                    </p:anim>
                                    <p:animEffect transition="in" filter="fade">
                                      <p:cBhvr>
                                        <p:cTn id="9" dur="500"/>
                                        <p:tgtEl>
                                          <p:spTgt spid="25"/>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76"/>
                                        </p:tgtEl>
                                        <p:attrNameLst>
                                          <p:attrName>style.visibility</p:attrName>
                                        </p:attrNameLst>
                                      </p:cBhvr>
                                      <p:to>
                                        <p:strVal val="visible"/>
                                      </p:to>
                                    </p:set>
                                    <p:anim calcmode="lin" valueType="num">
                                      <p:cBhvr>
                                        <p:cTn id="12" dur="500" fill="hold"/>
                                        <p:tgtEl>
                                          <p:spTgt spid="76"/>
                                        </p:tgtEl>
                                        <p:attrNameLst>
                                          <p:attrName>ppt_w</p:attrName>
                                        </p:attrNameLst>
                                      </p:cBhvr>
                                      <p:tavLst>
                                        <p:tav tm="0">
                                          <p:val>
                                            <p:fltVal val="0"/>
                                          </p:val>
                                        </p:tav>
                                        <p:tav tm="100000">
                                          <p:val>
                                            <p:strVal val="#ppt_w"/>
                                          </p:val>
                                        </p:tav>
                                      </p:tavLst>
                                    </p:anim>
                                    <p:anim calcmode="lin" valueType="num">
                                      <p:cBhvr>
                                        <p:cTn id="13" dur="500" fill="hold"/>
                                        <p:tgtEl>
                                          <p:spTgt spid="76"/>
                                        </p:tgtEl>
                                        <p:attrNameLst>
                                          <p:attrName>ppt_h</p:attrName>
                                        </p:attrNameLst>
                                      </p:cBhvr>
                                      <p:tavLst>
                                        <p:tav tm="0">
                                          <p:val>
                                            <p:fltVal val="0"/>
                                          </p:val>
                                        </p:tav>
                                        <p:tav tm="100000">
                                          <p:val>
                                            <p:strVal val="#ppt_h"/>
                                          </p:val>
                                        </p:tav>
                                      </p:tavLst>
                                    </p:anim>
                                    <p:animEffect transition="in" filter="fade">
                                      <p:cBhvr>
                                        <p:cTn id="14" dur="500"/>
                                        <p:tgtEl>
                                          <p:spTgt spid="76"/>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81"/>
                                        </p:tgtEl>
                                        <p:attrNameLst>
                                          <p:attrName>style.visibility</p:attrName>
                                        </p:attrNameLst>
                                      </p:cBhvr>
                                      <p:to>
                                        <p:strVal val="visible"/>
                                      </p:to>
                                    </p:set>
                                    <p:anim calcmode="lin" valueType="num">
                                      <p:cBhvr>
                                        <p:cTn id="17" dur="500" fill="hold"/>
                                        <p:tgtEl>
                                          <p:spTgt spid="81"/>
                                        </p:tgtEl>
                                        <p:attrNameLst>
                                          <p:attrName>ppt_w</p:attrName>
                                        </p:attrNameLst>
                                      </p:cBhvr>
                                      <p:tavLst>
                                        <p:tav tm="0">
                                          <p:val>
                                            <p:fltVal val="0"/>
                                          </p:val>
                                        </p:tav>
                                        <p:tav tm="100000">
                                          <p:val>
                                            <p:strVal val="#ppt_w"/>
                                          </p:val>
                                        </p:tav>
                                      </p:tavLst>
                                    </p:anim>
                                    <p:anim calcmode="lin" valueType="num">
                                      <p:cBhvr>
                                        <p:cTn id="18" dur="500" fill="hold"/>
                                        <p:tgtEl>
                                          <p:spTgt spid="81"/>
                                        </p:tgtEl>
                                        <p:attrNameLst>
                                          <p:attrName>ppt_h</p:attrName>
                                        </p:attrNameLst>
                                      </p:cBhvr>
                                      <p:tavLst>
                                        <p:tav tm="0">
                                          <p:val>
                                            <p:fltVal val="0"/>
                                          </p:val>
                                        </p:tav>
                                        <p:tav tm="100000">
                                          <p:val>
                                            <p:strVal val="#ppt_h"/>
                                          </p:val>
                                        </p:tav>
                                      </p:tavLst>
                                    </p:anim>
                                    <p:animEffect transition="in" filter="fade">
                                      <p:cBhvr>
                                        <p:cTn id="19" dur="500"/>
                                        <p:tgtEl>
                                          <p:spTgt spid="81"/>
                                        </p:tgtEl>
                                      </p:cBhvr>
                                    </p:animEffect>
                                  </p:childTnLst>
                                </p:cTn>
                              </p:par>
                            </p:childTnLst>
                          </p:cTn>
                        </p:par>
                      </p:childTnLst>
                    </p:cTn>
                  </p:par>
                  <p:par>
                    <p:cTn id="20" fill="hold">
                      <p:stCondLst>
                        <p:cond delay="indefinite"/>
                      </p:stCondLst>
                      <p:childTnLst>
                        <p:par>
                          <p:cTn id="21" fill="hold">
                            <p:stCondLst>
                              <p:cond delay="0"/>
                            </p:stCondLst>
                            <p:childTnLst>
                              <p:par>
                                <p:cTn id="22" presetID="53" presetClass="entr" presetSubtype="16" fill="hold" nodeType="clickEffect">
                                  <p:stCondLst>
                                    <p:cond delay="0"/>
                                  </p:stCondLst>
                                  <p:childTnLst>
                                    <p:set>
                                      <p:cBhvr>
                                        <p:cTn id="23" dur="1" fill="hold">
                                          <p:stCondLst>
                                            <p:cond delay="0"/>
                                          </p:stCondLst>
                                        </p:cTn>
                                        <p:tgtEl>
                                          <p:spTgt spid="40"/>
                                        </p:tgtEl>
                                        <p:attrNameLst>
                                          <p:attrName>style.visibility</p:attrName>
                                        </p:attrNameLst>
                                      </p:cBhvr>
                                      <p:to>
                                        <p:strVal val="visible"/>
                                      </p:to>
                                    </p:set>
                                    <p:anim calcmode="lin" valueType="num">
                                      <p:cBhvr>
                                        <p:cTn id="24" dur="500" fill="hold"/>
                                        <p:tgtEl>
                                          <p:spTgt spid="40"/>
                                        </p:tgtEl>
                                        <p:attrNameLst>
                                          <p:attrName>ppt_w</p:attrName>
                                        </p:attrNameLst>
                                      </p:cBhvr>
                                      <p:tavLst>
                                        <p:tav tm="0">
                                          <p:val>
                                            <p:fltVal val="0"/>
                                          </p:val>
                                        </p:tav>
                                        <p:tav tm="100000">
                                          <p:val>
                                            <p:strVal val="#ppt_w"/>
                                          </p:val>
                                        </p:tav>
                                      </p:tavLst>
                                    </p:anim>
                                    <p:anim calcmode="lin" valueType="num">
                                      <p:cBhvr>
                                        <p:cTn id="25" dur="500" fill="hold"/>
                                        <p:tgtEl>
                                          <p:spTgt spid="40"/>
                                        </p:tgtEl>
                                        <p:attrNameLst>
                                          <p:attrName>ppt_h</p:attrName>
                                        </p:attrNameLst>
                                      </p:cBhvr>
                                      <p:tavLst>
                                        <p:tav tm="0">
                                          <p:val>
                                            <p:fltVal val="0"/>
                                          </p:val>
                                        </p:tav>
                                        <p:tav tm="100000">
                                          <p:val>
                                            <p:strVal val="#ppt_h"/>
                                          </p:val>
                                        </p:tav>
                                      </p:tavLst>
                                    </p:anim>
                                    <p:animEffect transition="in" filter="fade">
                                      <p:cBhvr>
                                        <p:cTn id="26" dur="500"/>
                                        <p:tgtEl>
                                          <p:spTgt spid="40"/>
                                        </p:tgtEl>
                                      </p:cBhvr>
                                    </p:animEffect>
                                  </p:childTnLst>
                                </p:cTn>
                              </p:par>
                              <p:par>
                                <p:cTn id="27" presetID="53" presetClass="entr" presetSubtype="16" fill="hold" grpId="0" nodeType="withEffect">
                                  <p:stCondLst>
                                    <p:cond delay="0"/>
                                  </p:stCondLst>
                                  <p:childTnLst>
                                    <p:set>
                                      <p:cBhvr>
                                        <p:cTn id="28" dur="1" fill="hold">
                                          <p:stCondLst>
                                            <p:cond delay="0"/>
                                          </p:stCondLst>
                                        </p:cTn>
                                        <p:tgtEl>
                                          <p:spTgt spid="77"/>
                                        </p:tgtEl>
                                        <p:attrNameLst>
                                          <p:attrName>style.visibility</p:attrName>
                                        </p:attrNameLst>
                                      </p:cBhvr>
                                      <p:to>
                                        <p:strVal val="visible"/>
                                      </p:to>
                                    </p:set>
                                    <p:anim calcmode="lin" valueType="num">
                                      <p:cBhvr>
                                        <p:cTn id="29" dur="500" fill="hold"/>
                                        <p:tgtEl>
                                          <p:spTgt spid="77"/>
                                        </p:tgtEl>
                                        <p:attrNameLst>
                                          <p:attrName>ppt_w</p:attrName>
                                        </p:attrNameLst>
                                      </p:cBhvr>
                                      <p:tavLst>
                                        <p:tav tm="0">
                                          <p:val>
                                            <p:fltVal val="0"/>
                                          </p:val>
                                        </p:tav>
                                        <p:tav tm="100000">
                                          <p:val>
                                            <p:strVal val="#ppt_w"/>
                                          </p:val>
                                        </p:tav>
                                      </p:tavLst>
                                    </p:anim>
                                    <p:anim calcmode="lin" valueType="num">
                                      <p:cBhvr>
                                        <p:cTn id="30" dur="500" fill="hold"/>
                                        <p:tgtEl>
                                          <p:spTgt spid="77"/>
                                        </p:tgtEl>
                                        <p:attrNameLst>
                                          <p:attrName>ppt_h</p:attrName>
                                        </p:attrNameLst>
                                      </p:cBhvr>
                                      <p:tavLst>
                                        <p:tav tm="0">
                                          <p:val>
                                            <p:fltVal val="0"/>
                                          </p:val>
                                        </p:tav>
                                        <p:tav tm="100000">
                                          <p:val>
                                            <p:strVal val="#ppt_h"/>
                                          </p:val>
                                        </p:tav>
                                      </p:tavLst>
                                    </p:anim>
                                    <p:animEffect transition="in" filter="fade">
                                      <p:cBhvr>
                                        <p:cTn id="31" dur="500"/>
                                        <p:tgtEl>
                                          <p:spTgt spid="77"/>
                                        </p:tgtEl>
                                      </p:cBhvr>
                                    </p:animEffect>
                                  </p:childTnLst>
                                </p:cTn>
                              </p:par>
                              <p:par>
                                <p:cTn id="32" presetID="53" presetClass="entr" presetSubtype="16" fill="hold" grpId="0" nodeType="withEffect">
                                  <p:stCondLst>
                                    <p:cond delay="0"/>
                                  </p:stCondLst>
                                  <p:childTnLst>
                                    <p:set>
                                      <p:cBhvr>
                                        <p:cTn id="33" dur="1" fill="hold">
                                          <p:stCondLst>
                                            <p:cond delay="0"/>
                                          </p:stCondLst>
                                        </p:cTn>
                                        <p:tgtEl>
                                          <p:spTgt spid="82"/>
                                        </p:tgtEl>
                                        <p:attrNameLst>
                                          <p:attrName>style.visibility</p:attrName>
                                        </p:attrNameLst>
                                      </p:cBhvr>
                                      <p:to>
                                        <p:strVal val="visible"/>
                                      </p:to>
                                    </p:set>
                                    <p:anim calcmode="lin" valueType="num">
                                      <p:cBhvr>
                                        <p:cTn id="34" dur="500" fill="hold"/>
                                        <p:tgtEl>
                                          <p:spTgt spid="82"/>
                                        </p:tgtEl>
                                        <p:attrNameLst>
                                          <p:attrName>ppt_w</p:attrName>
                                        </p:attrNameLst>
                                      </p:cBhvr>
                                      <p:tavLst>
                                        <p:tav tm="0">
                                          <p:val>
                                            <p:fltVal val="0"/>
                                          </p:val>
                                        </p:tav>
                                        <p:tav tm="100000">
                                          <p:val>
                                            <p:strVal val="#ppt_w"/>
                                          </p:val>
                                        </p:tav>
                                      </p:tavLst>
                                    </p:anim>
                                    <p:anim calcmode="lin" valueType="num">
                                      <p:cBhvr>
                                        <p:cTn id="35" dur="500" fill="hold"/>
                                        <p:tgtEl>
                                          <p:spTgt spid="82"/>
                                        </p:tgtEl>
                                        <p:attrNameLst>
                                          <p:attrName>ppt_h</p:attrName>
                                        </p:attrNameLst>
                                      </p:cBhvr>
                                      <p:tavLst>
                                        <p:tav tm="0">
                                          <p:val>
                                            <p:fltVal val="0"/>
                                          </p:val>
                                        </p:tav>
                                        <p:tav tm="100000">
                                          <p:val>
                                            <p:strVal val="#ppt_h"/>
                                          </p:val>
                                        </p:tav>
                                      </p:tavLst>
                                    </p:anim>
                                    <p:animEffect transition="in" filter="fade">
                                      <p:cBhvr>
                                        <p:cTn id="36" dur="500"/>
                                        <p:tgtEl>
                                          <p:spTgt spid="82"/>
                                        </p:tgtEl>
                                      </p:cBhvr>
                                    </p:animEffect>
                                  </p:childTnLst>
                                </p:cTn>
                              </p:par>
                            </p:childTnLst>
                          </p:cTn>
                        </p:par>
                      </p:childTnLst>
                    </p:cTn>
                  </p:par>
                  <p:par>
                    <p:cTn id="37" fill="hold">
                      <p:stCondLst>
                        <p:cond delay="indefinite"/>
                      </p:stCondLst>
                      <p:childTnLst>
                        <p:par>
                          <p:cTn id="38" fill="hold">
                            <p:stCondLst>
                              <p:cond delay="0"/>
                            </p:stCondLst>
                            <p:childTnLst>
                              <p:par>
                                <p:cTn id="39" presetID="53" presetClass="entr" presetSubtype="16" fill="hold" nodeType="clickEffect">
                                  <p:stCondLst>
                                    <p:cond delay="0"/>
                                  </p:stCondLst>
                                  <p:childTnLst>
                                    <p:set>
                                      <p:cBhvr>
                                        <p:cTn id="40" dur="1" fill="hold">
                                          <p:stCondLst>
                                            <p:cond delay="0"/>
                                          </p:stCondLst>
                                        </p:cTn>
                                        <p:tgtEl>
                                          <p:spTgt spid="52"/>
                                        </p:tgtEl>
                                        <p:attrNameLst>
                                          <p:attrName>style.visibility</p:attrName>
                                        </p:attrNameLst>
                                      </p:cBhvr>
                                      <p:to>
                                        <p:strVal val="visible"/>
                                      </p:to>
                                    </p:set>
                                    <p:anim calcmode="lin" valueType="num">
                                      <p:cBhvr>
                                        <p:cTn id="41" dur="500" fill="hold"/>
                                        <p:tgtEl>
                                          <p:spTgt spid="52"/>
                                        </p:tgtEl>
                                        <p:attrNameLst>
                                          <p:attrName>ppt_w</p:attrName>
                                        </p:attrNameLst>
                                      </p:cBhvr>
                                      <p:tavLst>
                                        <p:tav tm="0">
                                          <p:val>
                                            <p:fltVal val="0"/>
                                          </p:val>
                                        </p:tav>
                                        <p:tav tm="100000">
                                          <p:val>
                                            <p:strVal val="#ppt_w"/>
                                          </p:val>
                                        </p:tav>
                                      </p:tavLst>
                                    </p:anim>
                                    <p:anim calcmode="lin" valueType="num">
                                      <p:cBhvr>
                                        <p:cTn id="42" dur="500" fill="hold"/>
                                        <p:tgtEl>
                                          <p:spTgt spid="52"/>
                                        </p:tgtEl>
                                        <p:attrNameLst>
                                          <p:attrName>ppt_h</p:attrName>
                                        </p:attrNameLst>
                                      </p:cBhvr>
                                      <p:tavLst>
                                        <p:tav tm="0">
                                          <p:val>
                                            <p:fltVal val="0"/>
                                          </p:val>
                                        </p:tav>
                                        <p:tav tm="100000">
                                          <p:val>
                                            <p:strVal val="#ppt_h"/>
                                          </p:val>
                                        </p:tav>
                                      </p:tavLst>
                                    </p:anim>
                                    <p:animEffect transition="in" filter="fade">
                                      <p:cBhvr>
                                        <p:cTn id="43" dur="500"/>
                                        <p:tgtEl>
                                          <p:spTgt spid="52"/>
                                        </p:tgtEl>
                                      </p:cBhvr>
                                    </p:animEffect>
                                  </p:childTnLst>
                                </p:cTn>
                              </p:par>
                              <p:par>
                                <p:cTn id="44" presetID="53" presetClass="entr" presetSubtype="16" fill="hold" grpId="0" nodeType="withEffect">
                                  <p:stCondLst>
                                    <p:cond delay="0"/>
                                  </p:stCondLst>
                                  <p:childTnLst>
                                    <p:set>
                                      <p:cBhvr>
                                        <p:cTn id="45" dur="1" fill="hold">
                                          <p:stCondLst>
                                            <p:cond delay="0"/>
                                          </p:stCondLst>
                                        </p:cTn>
                                        <p:tgtEl>
                                          <p:spTgt spid="78"/>
                                        </p:tgtEl>
                                        <p:attrNameLst>
                                          <p:attrName>style.visibility</p:attrName>
                                        </p:attrNameLst>
                                      </p:cBhvr>
                                      <p:to>
                                        <p:strVal val="visible"/>
                                      </p:to>
                                    </p:set>
                                    <p:anim calcmode="lin" valueType="num">
                                      <p:cBhvr>
                                        <p:cTn id="46" dur="500" fill="hold"/>
                                        <p:tgtEl>
                                          <p:spTgt spid="78"/>
                                        </p:tgtEl>
                                        <p:attrNameLst>
                                          <p:attrName>ppt_w</p:attrName>
                                        </p:attrNameLst>
                                      </p:cBhvr>
                                      <p:tavLst>
                                        <p:tav tm="0">
                                          <p:val>
                                            <p:fltVal val="0"/>
                                          </p:val>
                                        </p:tav>
                                        <p:tav tm="100000">
                                          <p:val>
                                            <p:strVal val="#ppt_w"/>
                                          </p:val>
                                        </p:tav>
                                      </p:tavLst>
                                    </p:anim>
                                    <p:anim calcmode="lin" valueType="num">
                                      <p:cBhvr>
                                        <p:cTn id="47" dur="500" fill="hold"/>
                                        <p:tgtEl>
                                          <p:spTgt spid="78"/>
                                        </p:tgtEl>
                                        <p:attrNameLst>
                                          <p:attrName>ppt_h</p:attrName>
                                        </p:attrNameLst>
                                      </p:cBhvr>
                                      <p:tavLst>
                                        <p:tav tm="0">
                                          <p:val>
                                            <p:fltVal val="0"/>
                                          </p:val>
                                        </p:tav>
                                        <p:tav tm="100000">
                                          <p:val>
                                            <p:strVal val="#ppt_h"/>
                                          </p:val>
                                        </p:tav>
                                      </p:tavLst>
                                    </p:anim>
                                    <p:animEffect transition="in" filter="fade">
                                      <p:cBhvr>
                                        <p:cTn id="48" dur="500"/>
                                        <p:tgtEl>
                                          <p:spTgt spid="78"/>
                                        </p:tgtEl>
                                      </p:cBhvr>
                                    </p:animEffect>
                                  </p:childTnLst>
                                </p:cTn>
                              </p:par>
                              <p:par>
                                <p:cTn id="49" presetID="53" presetClass="entr" presetSubtype="16" fill="hold" grpId="0" nodeType="withEffect">
                                  <p:stCondLst>
                                    <p:cond delay="0"/>
                                  </p:stCondLst>
                                  <p:childTnLst>
                                    <p:set>
                                      <p:cBhvr>
                                        <p:cTn id="50" dur="1" fill="hold">
                                          <p:stCondLst>
                                            <p:cond delay="0"/>
                                          </p:stCondLst>
                                        </p:cTn>
                                        <p:tgtEl>
                                          <p:spTgt spid="83"/>
                                        </p:tgtEl>
                                        <p:attrNameLst>
                                          <p:attrName>style.visibility</p:attrName>
                                        </p:attrNameLst>
                                      </p:cBhvr>
                                      <p:to>
                                        <p:strVal val="visible"/>
                                      </p:to>
                                    </p:set>
                                    <p:anim calcmode="lin" valueType="num">
                                      <p:cBhvr>
                                        <p:cTn id="51" dur="500" fill="hold"/>
                                        <p:tgtEl>
                                          <p:spTgt spid="83"/>
                                        </p:tgtEl>
                                        <p:attrNameLst>
                                          <p:attrName>ppt_w</p:attrName>
                                        </p:attrNameLst>
                                      </p:cBhvr>
                                      <p:tavLst>
                                        <p:tav tm="0">
                                          <p:val>
                                            <p:fltVal val="0"/>
                                          </p:val>
                                        </p:tav>
                                        <p:tav tm="100000">
                                          <p:val>
                                            <p:strVal val="#ppt_w"/>
                                          </p:val>
                                        </p:tav>
                                      </p:tavLst>
                                    </p:anim>
                                    <p:anim calcmode="lin" valueType="num">
                                      <p:cBhvr>
                                        <p:cTn id="52" dur="500" fill="hold"/>
                                        <p:tgtEl>
                                          <p:spTgt spid="83"/>
                                        </p:tgtEl>
                                        <p:attrNameLst>
                                          <p:attrName>ppt_h</p:attrName>
                                        </p:attrNameLst>
                                      </p:cBhvr>
                                      <p:tavLst>
                                        <p:tav tm="0">
                                          <p:val>
                                            <p:fltVal val="0"/>
                                          </p:val>
                                        </p:tav>
                                        <p:tav tm="100000">
                                          <p:val>
                                            <p:strVal val="#ppt_h"/>
                                          </p:val>
                                        </p:tav>
                                      </p:tavLst>
                                    </p:anim>
                                    <p:animEffect transition="in" filter="fade">
                                      <p:cBhvr>
                                        <p:cTn id="53" dur="500"/>
                                        <p:tgtEl>
                                          <p:spTgt spid="83"/>
                                        </p:tgtEl>
                                      </p:cBhvr>
                                    </p:animEffect>
                                  </p:childTnLst>
                                </p:cTn>
                              </p:par>
                            </p:childTnLst>
                          </p:cTn>
                        </p:par>
                      </p:childTnLst>
                    </p:cTn>
                  </p:par>
                  <p:par>
                    <p:cTn id="54" fill="hold">
                      <p:stCondLst>
                        <p:cond delay="indefinite"/>
                      </p:stCondLst>
                      <p:childTnLst>
                        <p:par>
                          <p:cTn id="55" fill="hold">
                            <p:stCondLst>
                              <p:cond delay="0"/>
                            </p:stCondLst>
                            <p:childTnLst>
                              <p:par>
                                <p:cTn id="56" presetID="53" presetClass="entr" presetSubtype="16" fill="hold" nodeType="clickEffect">
                                  <p:stCondLst>
                                    <p:cond delay="0"/>
                                  </p:stCondLst>
                                  <p:childTnLst>
                                    <p:set>
                                      <p:cBhvr>
                                        <p:cTn id="57" dur="1" fill="hold">
                                          <p:stCondLst>
                                            <p:cond delay="0"/>
                                          </p:stCondLst>
                                        </p:cTn>
                                        <p:tgtEl>
                                          <p:spTgt spid="64"/>
                                        </p:tgtEl>
                                        <p:attrNameLst>
                                          <p:attrName>style.visibility</p:attrName>
                                        </p:attrNameLst>
                                      </p:cBhvr>
                                      <p:to>
                                        <p:strVal val="visible"/>
                                      </p:to>
                                    </p:set>
                                    <p:anim calcmode="lin" valueType="num">
                                      <p:cBhvr>
                                        <p:cTn id="58" dur="500" fill="hold"/>
                                        <p:tgtEl>
                                          <p:spTgt spid="64"/>
                                        </p:tgtEl>
                                        <p:attrNameLst>
                                          <p:attrName>ppt_w</p:attrName>
                                        </p:attrNameLst>
                                      </p:cBhvr>
                                      <p:tavLst>
                                        <p:tav tm="0">
                                          <p:val>
                                            <p:fltVal val="0"/>
                                          </p:val>
                                        </p:tav>
                                        <p:tav tm="100000">
                                          <p:val>
                                            <p:strVal val="#ppt_w"/>
                                          </p:val>
                                        </p:tav>
                                      </p:tavLst>
                                    </p:anim>
                                    <p:anim calcmode="lin" valueType="num">
                                      <p:cBhvr>
                                        <p:cTn id="59" dur="500" fill="hold"/>
                                        <p:tgtEl>
                                          <p:spTgt spid="64"/>
                                        </p:tgtEl>
                                        <p:attrNameLst>
                                          <p:attrName>ppt_h</p:attrName>
                                        </p:attrNameLst>
                                      </p:cBhvr>
                                      <p:tavLst>
                                        <p:tav tm="0">
                                          <p:val>
                                            <p:fltVal val="0"/>
                                          </p:val>
                                        </p:tav>
                                        <p:tav tm="100000">
                                          <p:val>
                                            <p:strVal val="#ppt_h"/>
                                          </p:val>
                                        </p:tav>
                                      </p:tavLst>
                                    </p:anim>
                                    <p:animEffect transition="in" filter="fade">
                                      <p:cBhvr>
                                        <p:cTn id="60" dur="500"/>
                                        <p:tgtEl>
                                          <p:spTgt spid="64"/>
                                        </p:tgtEl>
                                      </p:cBhvr>
                                    </p:animEffect>
                                  </p:childTnLst>
                                </p:cTn>
                              </p:par>
                              <p:par>
                                <p:cTn id="61" presetID="53" presetClass="entr" presetSubtype="16" fill="hold" grpId="0" nodeType="withEffect">
                                  <p:stCondLst>
                                    <p:cond delay="0"/>
                                  </p:stCondLst>
                                  <p:childTnLst>
                                    <p:set>
                                      <p:cBhvr>
                                        <p:cTn id="62" dur="1" fill="hold">
                                          <p:stCondLst>
                                            <p:cond delay="0"/>
                                          </p:stCondLst>
                                        </p:cTn>
                                        <p:tgtEl>
                                          <p:spTgt spid="79"/>
                                        </p:tgtEl>
                                        <p:attrNameLst>
                                          <p:attrName>style.visibility</p:attrName>
                                        </p:attrNameLst>
                                      </p:cBhvr>
                                      <p:to>
                                        <p:strVal val="visible"/>
                                      </p:to>
                                    </p:set>
                                    <p:anim calcmode="lin" valueType="num">
                                      <p:cBhvr>
                                        <p:cTn id="63" dur="500" fill="hold"/>
                                        <p:tgtEl>
                                          <p:spTgt spid="79"/>
                                        </p:tgtEl>
                                        <p:attrNameLst>
                                          <p:attrName>ppt_w</p:attrName>
                                        </p:attrNameLst>
                                      </p:cBhvr>
                                      <p:tavLst>
                                        <p:tav tm="0">
                                          <p:val>
                                            <p:fltVal val="0"/>
                                          </p:val>
                                        </p:tav>
                                        <p:tav tm="100000">
                                          <p:val>
                                            <p:strVal val="#ppt_w"/>
                                          </p:val>
                                        </p:tav>
                                      </p:tavLst>
                                    </p:anim>
                                    <p:anim calcmode="lin" valueType="num">
                                      <p:cBhvr>
                                        <p:cTn id="64" dur="500" fill="hold"/>
                                        <p:tgtEl>
                                          <p:spTgt spid="79"/>
                                        </p:tgtEl>
                                        <p:attrNameLst>
                                          <p:attrName>ppt_h</p:attrName>
                                        </p:attrNameLst>
                                      </p:cBhvr>
                                      <p:tavLst>
                                        <p:tav tm="0">
                                          <p:val>
                                            <p:fltVal val="0"/>
                                          </p:val>
                                        </p:tav>
                                        <p:tav tm="100000">
                                          <p:val>
                                            <p:strVal val="#ppt_h"/>
                                          </p:val>
                                        </p:tav>
                                      </p:tavLst>
                                    </p:anim>
                                    <p:animEffect transition="in" filter="fade">
                                      <p:cBhvr>
                                        <p:cTn id="65" dur="500"/>
                                        <p:tgtEl>
                                          <p:spTgt spid="79"/>
                                        </p:tgtEl>
                                      </p:cBhvr>
                                    </p:animEffect>
                                  </p:childTnLst>
                                </p:cTn>
                              </p:par>
                              <p:par>
                                <p:cTn id="66" presetID="53" presetClass="entr" presetSubtype="16" fill="hold" grpId="0" nodeType="withEffect">
                                  <p:stCondLst>
                                    <p:cond delay="0"/>
                                  </p:stCondLst>
                                  <p:childTnLst>
                                    <p:set>
                                      <p:cBhvr>
                                        <p:cTn id="67" dur="1" fill="hold">
                                          <p:stCondLst>
                                            <p:cond delay="0"/>
                                          </p:stCondLst>
                                        </p:cTn>
                                        <p:tgtEl>
                                          <p:spTgt spid="84"/>
                                        </p:tgtEl>
                                        <p:attrNameLst>
                                          <p:attrName>style.visibility</p:attrName>
                                        </p:attrNameLst>
                                      </p:cBhvr>
                                      <p:to>
                                        <p:strVal val="visible"/>
                                      </p:to>
                                    </p:set>
                                    <p:anim calcmode="lin" valueType="num">
                                      <p:cBhvr>
                                        <p:cTn id="68" dur="500" fill="hold"/>
                                        <p:tgtEl>
                                          <p:spTgt spid="84"/>
                                        </p:tgtEl>
                                        <p:attrNameLst>
                                          <p:attrName>ppt_w</p:attrName>
                                        </p:attrNameLst>
                                      </p:cBhvr>
                                      <p:tavLst>
                                        <p:tav tm="0">
                                          <p:val>
                                            <p:fltVal val="0"/>
                                          </p:val>
                                        </p:tav>
                                        <p:tav tm="100000">
                                          <p:val>
                                            <p:strVal val="#ppt_w"/>
                                          </p:val>
                                        </p:tav>
                                      </p:tavLst>
                                    </p:anim>
                                    <p:anim calcmode="lin" valueType="num">
                                      <p:cBhvr>
                                        <p:cTn id="69" dur="500" fill="hold"/>
                                        <p:tgtEl>
                                          <p:spTgt spid="84"/>
                                        </p:tgtEl>
                                        <p:attrNameLst>
                                          <p:attrName>ppt_h</p:attrName>
                                        </p:attrNameLst>
                                      </p:cBhvr>
                                      <p:tavLst>
                                        <p:tav tm="0">
                                          <p:val>
                                            <p:fltVal val="0"/>
                                          </p:val>
                                        </p:tav>
                                        <p:tav tm="100000">
                                          <p:val>
                                            <p:strVal val="#ppt_h"/>
                                          </p:val>
                                        </p:tav>
                                      </p:tavLst>
                                    </p:anim>
                                    <p:animEffect transition="in" filter="fade">
                                      <p:cBhvr>
                                        <p:cTn id="70" dur="500"/>
                                        <p:tgtEl>
                                          <p:spTgt spid="84"/>
                                        </p:tgtEl>
                                      </p:cBhvr>
                                    </p:animEffect>
                                  </p:childTnLst>
                                </p:cTn>
                              </p:par>
                            </p:childTnLst>
                          </p:cTn>
                        </p:par>
                      </p:childTnLst>
                    </p:cTn>
                  </p:par>
                  <p:par>
                    <p:cTn id="71" fill="hold">
                      <p:stCondLst>
                        <p:cond delay="indefinite"/>
                      </p:stCondLst>
                      <p:childTnLst>
                        <p:par>
                          <p:cTn id="72" fill="hold">
                            <p:stCondLst>
                              <p:cond delay="0"/>
                            </p:stCondLst>
                            <p:childTnLst>
                              <p:par>
                                <p:cTn id="73" presetID="2" presetClass="entr" presetSubtype="4" fill="hold" grpId="0" nodeType="clickEffect">
                                  <p:stCondLst>
                                    <p:cond delay="0"/>
                                  </p:stCondLst>
                                  <p:childTnLst>
                                    <p:set>
                                      <p:cBhvr>
                                        <p:cTn id="74" dur="1" fill="hold">
                                          <p:stCondLst>
                                            <p:cond delay="0"/>
                                          </p:stCondLst>
                                        </p:cTn>
                                        <p:tgtEl>
                                          <p:spTgt spid="80"/>
                                        </p:tgtEl>
                                        <p:attrNameLst>
                                          <p:attrName>style.visibility</p:attrName>
                                        </p:attrNameLst>
                                      </p:cBhvr>
                                      <p:to>
                                        <p:strVal val="visible"/>
                                      </p:to>
                                    </p:set>
                                    <p:anim calcmode="lin" valueType="num">
                                      <p:cBhvr additive="base">
                                        <p:cTn id="75" dur="500" fill="hold"/>
                                        <p:tgtEl>
                                          <p:spTgt spid="80"/>
                                        </p:tgtEl>
                                        <p:attrNameLst>
                                          <p:attrName>ppt_x</p:attrName>
                                        </p:attrNameLst>
                                      </p:cBhvr>
                                      <p:tavLst>
                                        <p:tav tm="0">
                                          <p:val>
                                            <p:strVal val="#ppt_x"/>
                                          </p:val>
                                        </p:tav>
                                        <p:tav tm="100000">
                                          <p:val>
                                            <p:strVal val="#ppt_x"/>
                                          </p:val>
                                        </p:tav>
                                      </p:tavLst>
                                    </p:anim>
                                    <p:anim calcmode="lin" valueType="num">
                                      <p:cBhvr additive="base">
                                        <p:cTn id="76" dur="500" fill="hold"/>
                                        <p:tgtEl>
                                          <p:spTgt spid="8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6" grpId="0"/>
      <p:bldP spid="77" grpId="0"/>
      <p:bldP spid="78" grpId="0"/>
      <p:bldP spid="79" grpId="0"/>
      <p:bldP spid="80" grpId="0"/>
      <p:bldP spid="81" grpId="0"/>
      <p:bldP spid="82" grpId="0"/>
      <p:bldP spid="83" grpId="0"/>
      <p:bldP spid="84"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1" name="组合 50"/>
          <p:cNvGrpSpPr/>
          <p:nvPr/>
        </p:nvGrpSpPr>
        <p:grpSpPr>
          <a:xfrm>
            <a:off x="1006747" y="1190848"/>
            <a:ext cx="6696075" cy="654050"/>
            <a:chOff x="1006747" y="1190848"/>
            <a:chExt cx="6696075" cy="654050"/>
          </a:xfrm>
        </p:grpSpPr>
        <p:sp>
          <p:nvSpPr>
            <p:cNvPr id="52" name="矩形 1"/>
            <p:cNvSpPr>
              <a:spLocks noChangeArrowheads="1"/>
            </p:cNvSpPr>
            <p:nvPr/>
          </p:nvSpPr>
          <p:spPr bwMode="auto">
            <a:xfrm>
              <a:off x="1006747" y="1190848"/>
              <a:ext cx="413226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spcBef>
                  <a:spcPct val="0"/>
                </a:spcBef>
              </a:pPr>
              <a:r>
                <a:rPr lang="zh-CN" altLang="en-US" sz="1200" dirty="0">
                  <a:solidFill>
                    <a:schemeClr val="accent1"/>
                  </a:solidFill>
                  <a:latin typeface="微软雅黑" panose="020B0503020204020204" pitchFamily="34" charset="-122"/>
                  <a:ea typeface="微软雅黑" panose="020B0503020204020204" pitchFamily="34" charset="-122"/>
                  <a:sym typeface="方正兰亭黑_GBK" panose="02000000000000000000" pitchFamily="2" charset="-122"/>
                </a:rPr>
                <a:t>在此录入上述图表的综合描述说明，在此录入上述图表的综合描述说明，在此录入上述图表的综合描述说明，</a:t>
              </a:r>
              <a:endParaRPr lang="zh-CN" altLang="en-US" sz="1200" dirty="0">
                <a:solidFill>
                  <a:schemeClr val="accent1"/>
                </a:solidFill>
                <a:latin typeface="微软雅黑" panose="020B0503020204020204" pitchFamily="34" charset="-122"/>
                <a:ea typeface="微软雅黑" panose="020B0503020204020204" pitchFamily="34" charset="-122"/>
              </a:endParaRPr>
            </a:p>
          </p:txBody>
        </p:sp>
        <p:sp>
          <p:nvSpPr>
            <p:cNvPr id="53" name="任意多边形 577"/>
            <p:cNvSpPr>
              <a:spLocks noChangeArrowheads="1"/>
            </p:cNvSpPr>
            <p:nvPr/>
          </p:nvSpPr>
          <p:spPr bwMode="auto">
            <a:xfrm>
              <a:off x="1024210" y="1798861"/>
              <a:ext cx="6678612" cy="46037"/>
            </a:xfrm>
            <a:custGeom>
              <a:avLst/>
              <a:gdLst>
                <a:gd name="T0" fmla="*/ 6678612 w 4397828"/>
                <a:gd name="T1" fmla="*/ 0 h 46990"/>
                <a:gd name="T2" fmla="*/ 6678612 w 4397828"/>
                <a:gd name="T3" fmla="*/ 0 h 46990"/>
                <a:gd name="T4" fmla="*/ 0 w 4397828"/>
                <a:gd name="T5" fmla="*/ 0 h 46990"/>
                <a:gd name="T6" fmla="*/ 0 60000 65536"/>
                <a:gd name="T7" fmla="*/ 0 60000 65536"/>
                <a:gd name="T8" fmla="*/ 0 60000 65536"/>
                <a:gd name="T9" fmla="*/ 0 w 4397828"/>
                <a:gd name="T10" fmla="*/ 0 h 46990"/>
                <a:gd name="T11" fmla="*/ 4397828 w 4397828"/>
                <a:gd name="T12" fmla="*/ 46990 h 46990"/>
              </a:gdLst>
              <a:ahLst/>
              <a:cxnLst>
                <a:cxn ang="T6">
                  <a:pos x="T0" y="T1"/>
                </a:cxn>
                <a:cxn ang="T7">
                  <a:pos x="T2" y="T3"/>
                </a:cxn>
                <a:cxn ang="T8">
                  <a:pos x="T4" y="T5"/>
                </a:cxn>
              </a:cxnLst>
              <a:rect l="T9" t="T10" r="T11" b="T12"/>
              <a:pathLst>
                <a:path w="4397828" h="46990">
                  <a:moveTo>
                    <a:pt x="4397828" y="0"/>
                  </a:moveTo>
                  <a:lnTo>
                    <a:pt x="4397828" y="0"/>
                  </a:lnTo>
                  <a:lnTo>
                    <a:pt x="0" y="0"/>
                  </a:lnTo>
                </a:path>
              </a:pathLst>
            </a:custGeom>
            <a:solidFill>
              <a:schemeClr val="tx2"/>
            </a:solidFill>
            <a:ln w="12700" cap="flat" cmpd="sng">
              <a:solidFill>
                <a:schemeClr val="tx2"/>
              </a:solidFill>
              <a:prstDash val="solid"/>
              <a:bevel/>
              <a:headEnd/>
              <a:tailEnd/>
            </a:ln>
          </p:spPr>
          <p:txBody>
            <a:bodyPr anchor="ctr"/>
            <a:lstStyle/>
            <a:p>
              <a:endParaRPr lang="zh-CN" altLang="en-US"/>
            </a:p>
          </p:txBody>
        </p:sp>
      </p:grpSp>
      <p:grpSp>
        <p:nvGrpSpPr>
          <p:cNvPr id="54" name="组合 53"/>
          <p:cNvGrpSpPr/>
          <p:nvPr/>
        </p:nvGrpSpPr>
        <p:grpSpPr>
          <a:xfrm>
            <a:off x="1006747" y="2060798"/>
            <a:ext cx="6630988" cy="773113"/>
            <a:chOff x="1006747" y="2060798"/>
            <a:chExt cx="6630988" cy="773113"/>
          </a:xfrm>
        </p:grpSpPr>
        <p:sp>
          <p:nvSpPr>
            <p:cNvPr id="55" name="矩形 1"/>
            <p:cNvSpPr>
              <a:spLocks noChangeArrowheads="1"/>
            </p:cNvSpPr>
            <p:nvPr/>
          </p:nvSpPr>
          <p:spPr bwMode="auto">
            <a:xfrm>
              <a:off x="1006747" y="2060798"/>
              <a:ext cx="3876675"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spcBef>
                  <a:spcPct val="0"/>
                </a:spcBef>
              </a:pPr>
              <a:r>
                <a:rPr lang="zh-CN" altLang="en-US" sz="1200" dirty="0">
                  <a:solidFill>
                    <a:schemeClr val="accent1"/>
                  </a:solidFill>
                  <a:latin typeface="微软雅黑" panose="020B0503020204020204" pitchFamily="34" charset="-122"/>
                  <a:ea typeface="微软雅黑" panose="020B0503020204020204" pitchFamily="34" charset="-122"/>
                  <a:sym typeface="方正兰亭黑_GBK" panose="02000000000000000000" pitchFamily="2" charset="-122"/>
                </a:rPr>
                <a:t>在此录入上述图表的综合描述说明，在此录入上述图表的综合描述说明，在此录入上述图表的综合描述说明，</a:t>
              </a:r>
              <a:endParaRPr lang="zh-CN" altLang="en-US" sz="1200" dirty="0">
                <a:solidFill>
                  <a:schemeClr val="accent1"/>
                </a:solidFill>
                <a:latin typeface="微软雅黑" panose="020B0503020204020204" pitchFamily="34" charset="-122"/>
                <a:ea typeface="微软雅黑" panose="020B0503020204020204" pitchFamily="34" charset="-122"/>
              </a:endParaRPr>
            </a:p>
          </p:txBody>
        </p:sp>
        <p:sp>
          <p:nvSpPr>
            <p:cNvPr id="56" name="任意多边形 631"/>
            <p:cNvSpPr>
              <a:spLocks noChangeArrowheads="1"/>
            </p:cNvSpPr>
            <p:nvPr/>
          </p:nvSpPr>
          <p:spPr bwMode="auto">
            <a:xfrm>
              <a:off x="1024210" y="2786286"/>
              <a:ext cx="6613525" cy="47625"/>
            </a:xfrm>
            <a:custGeom>
              <a:avLst/>
              <a:gdLst>
                <a:gd name="T0" fmla="*/ 6613525 w 4397828"/>
                <a:gd name="T1" fmla="*/ 0 h 46990"/>
                <a:gd name="T2" fmla="*/ 6613525 w 4397828"/>
                <a:gd name="T3" fmla="*/ 0 h 46990"/>
                <a:gd name="T4" fmla="*/ 0 w 4397828"/>
                <a:gd name="T5" fmla="*/ 0 h 46990"/>
                <a:gd name="T6" fmla="*/ 0 60000 65536"/>
                <a:gd name="T7" fmla="*/ 0 60000 65536"/>
                <a:gd name="T8" fmla="*/ 0 60000 65536"/>
                <a:gd name="T9" fmla="*/ 0 w 4397828"/>
                <a:gd name="T10" fmla="*/ 0 h 46990"/>
                <a:gd name="T11" fmla="*/ 4397828 w 4397828"/>
                <a:gd name="T12" fmla="*/ 46990 h 46990"/>
              </a:gdLst>
              <a:ahLst/>
              <a:cxnLst>
                <a:cxn ang="T6">
                  <a:pos x="T0" y="T1"/>
                </a:cxn>
                <a:cxn ang="T7">
                  <a:pos x="T2" y="T3"/>
                </a:cxn>
                <a:cxn ang="T8">
                  <a:pos x="T4" y="T5"/>
                </a:cxn>
              </a:cxnLst>
              <a:rect l="T9" t="T10" r="T11" b="T12"/>
              <a:pathLst>
                <a:path w="4397828" h="46990">
                  <a:moveTo>
                    <a:pt x="4397828" y="0"/>
                  </a:moveTo>
                  <a:lnTo>
                    <a:pt x="4397828" y="0"/>
                  </a:lnTo>
                  <a:lnTo>
                    <a:pt x="0" y="0"/>
                  </a:lnTo>
                </a:path>
              </a:pathLst>
            </a:custGeom>
            <a:solidFill>
              <a:schemeClr val="accent3"/>
            </a:solidFill>
            <a:ln w="12700" cap="flat" cmpd="sng">
              <a:solidFill>
                <a:schemeClr val="bg2"/>
              </a:solidFill>
              <a:prstDash val="solid"/>
              <a:bevel/>
              <a:headEnd/>
              <a:tailEnd/>
            </a:ln>
          </p:spPr>
          <p:txBody>
            <a:bodyPr anchor="ctr"/>
            <a:lstStyle/>
            <a:p>
              <a:endParaRPr lang="zh-CN" altLang="en-US"/>
            </a:p>
          </p:txBody>
        </p:sp>
      </p:grpSp>
      <p:grpSp>
        <p:nvGrpSpPr>
          <p:cNvPr id="57" name="组合 56"/>
          <p:cNvGrpSpPr/>
          <p:nvPr/>
        </p:nvGrpSpPr>
        <p:grpSpPr>
          <a:xfrm>
            <a:off x="1006747" y="3122836"/>
            <a:ext cx="6319838" cy="693737"/>
            <a:chOff x="1006747" y="3122836"/>
            <a:chExt cx="6319838" cy="693737"/>
          </a:xfrm>
        </p:grpSpPr>
        <p:sp>
          <p:nvSpPr>
            <p:cNvPr id="58" name="矩形 1"/>
            <p:cNvSpPr>
              <a:spLocks noChangeArrowheads="1"/>
            </p:cNvSpPr>
            <p:nvPr/>
          </p:nvSpPr>
          <p:spPr bwMode="auto">
            <a:xfrm>
              <a:off x="1006747" y="3122836"/>
              <a:ext cx="4075113"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spcBef>
                  <a:spcPct val="0"/>
                </a:spcBef>
              </a:pPr>
              <a:r>
                <a:rPr lang="zh-CN" altLang="en-US" sz="1200" dirty="0">
                  <a:solidFill>
                    <a:schemeClr val="accent1"/>
                  </a:solidFill>
                  <a:latin typeface="微软雅黑" panose="020B0503020204020204" pitchFamily="34" charset="-122"/>
                  <a:ea typeface="微软雅黑" panose="020B0503020204020204" pitchFamily="34" charset="-122"/>
                  <a:sym typeface="方正兰亭黑_GBK" panose="02000000000000000000" pitchFamily="2" charset="-122"/>
                </a:rPr>
                <a:t>在此录入上述图表的综合描述说明，在此录入上述图表的综合描述说明，在此录入上述图表的综合描述说明，</a:t>
              </a:r>
              <a:endParaRPr lang="zh-CN" altLang="en-US" sz="1200" dirty="0">
                <a:solidFill>
                  <a:schemeClr val="accent1"/>
                </a:solidFill>
                <a:latin typeface="微软雅黑" panose="020B0503020204020204" pitchFamily="34" charset="-122"/>
                <a:ea typeface="微软雅黑" panose="020B0503020204020204" pitchFamily="34" charset="-122"/>
              </a:endParaRPr>
            </a:p>
          </p:txBody>
        </p:sp>
        <p:sp>
          <p:nvSpPr>
            <p:cNvPr id="59" name="任意多边形 634"/>
            <p:cNvSpPr>
              <a:spLocks noChangeArrowheads="1"/>
            </p:cNvSpPr>
            <p:nvPr/>
          </p:nvSpPr>
          <p:spPr bwMode="auto">
            <a:xfrm>
              <a:off x="1024210" y="3773711"/>
              <a:ext cx="6302375" cy="42862"/>
            </a:xfrm>
            <a:custGeom>
              <a:avLst/>
              <a:gdLst>
                <a:gd name="T0" fmla="*/ 6302375 w 4397828"/>
                <a:gd name="T1" fmla="*/ 0 h 43180"/>
                <a:gd name="T2" fmla="*/ 6302375 w 4397828"/>
                <a:gd name="T3" fmla="*/ 0 h 43180"/>
                <a:gd name="T4" fmla="*/ 0 w 4397828"/>
                <a:gd name="T5" fmla="*/ 0 h 43180"/>
                <a:gd name="T6" fmla="*/ 0 60000 65536"/>
                <a:gd name="T7" fmla="*/ 0 60000 65536"/>
                <a:gd name="T8" fmla="*/ 0 60000 65536"/>
                <a:gd name="T9" fmla="*/ 0 w 4397828"/>
                <a:gd name="T10" fmla="*/ 0 h 43180"/>
                <a:gd name="T11" fmla="*/ 4397828 w 4397828"/>
                <a:gd name="T12" fmla="*/ 43180 h 43180"/>
              </a:gdLst>
              <a:ahLst/>
              <a:cxnLst>
                <a:cxn ang="T6">
                  <a:pos x="T0" y="T1"/>
                </a:cxn>
                <a:cxn ang="T7">
                  <a:pos x="T2" y="T3"/>
                </a:cxn>
                <a:cxn ang="T8">
                  <a:pos x="T4" y="T5"/>
                </a:cxn>
              </a:cxnLst>
              <a:rect l="T9" t="T10" r="T11" b="T12"/>
              <a:pathLst>
                <a:path w="4397828" h="43180">
                  <a:moveTo>
                    <a:pt x="4397828" y="0"/>
                  </a:moveTo>
                  <a:lnTo>
                    <a:pt x="4397828" y="0"/>
                  </a:lnTo>
                  <a:lnTo>
                    <a:pt x="0" y="0"/>
                  </a:lnTo>
                </a:path>
              </a:pathLst>
            </a:custGeom>
            <a:solidFill>
              <a:schemeClr val="accent3"/>
            </a:solidFill>
            <a:ln w="12700" cap="flat" cmpd="sng">
              <a:solidFill>
                <a:schemeClr val="tx1"/>
              </a:solidFill>
              <a:prstDash val="solid"/>
              <a:bevel/>
              <a:headEnd/>
              <a:tailEnd/>
            </a:ln>
          </p:spPr>
          <p:txBody>
            <a:bodyPr anchor="ctr"/>
            <a:lstStyle/>
            <a:p>
              <a:endParaRPr lang="zh-CN" altLang="en-US"/>
            </a:p>
          </p:txBody>
        </p:sp>
      </p:grpSp>
      <p:grpSp>
        <p:nvGrpSpPr>
          <p:cNvPr id="60" name="组合 59"/>
          <p:cNvGrpSpPr/>
          <p:nvPr/>
        </p:nvGrpSpPr>
        <p:grpSpPr>
          <a:xfrm>
            <a:off x="1006747" y="3961036"/>
            <a:ext cx="6724650" cy="842962"/>
            <a:chOff x="1006747" y="3961036"/>
            <a:chExt cx="6724650" cy="842962"/>
          </a:xfrm>
        </p:grpSpPr>
        <p:sp>
          <p:nvSpPr>
            <p:cNvPr id="61" name="矩形 1"/>
            <p:cNvSpPr>
              <a:spLocks noChangeArrowheads="1"/>
            </p:cNvSpPr>
            <p:nvPr/>
          </p:nvSpPr>
          <p:spPr bwMode="auto">
            <a:xfrm>
              <a:off x="1006747" y="3961036"/>
              <a:ext cx="4822825"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spcBef>
                  <a:spcPct val="0"/>
                </a:spcBef>
              </a:pPr>
              <a:r>
                <a:rPr lang="zh-CN" altLang="en-US" sz="1200" dirty="0">
                  <a:solidFill>
                    <a:schemeClr val="accent1"/>
                  </a:solidFill>
                  <a:latin typeface="微软雅黑" panose="020B0503020204020204" pitchFamily="34" charset="-122"/>
                  <a:ea typeface="微软雅黑" panose="020B0503020204020204" pitchFamily="34" charset="-122"/>
                  <a:sym typeface="方正兰亭黑_GBK" panose="02000000000000000000" pitchFamily="2" charset="-122"/>
                </a:rPr>
                <a:t>在此录入上述图表的综合描述说明，在此录入上述图表的综合描述说明，在此录入上述图表的综合描述说明，</a:t>
              </a:r>
              <a:endParaRPr lang="zh-CN" altLang="en-US" sz="1200" dirty="0">
                <a:solidFill>
                  <a:schemeClr val="accent1"/>
                </a:solidFill>
                <a:latin typeface="微软雅黑" panose="020B0503020204020204" pitchFamily="34" charset="-122"/>
                <a:ea typeface="微软雅黑" panose="020B0503020204020204" pitchFamily="34" charset="-122"/>
              </a:endParaRPr>
            </a:p>
          </p:txBody>
        </p:sp>
        <p:sp>
          <p:nvSpPr>
            <p:cNvPr id="62" name="任意多边形 636"/>
            <p:cNvSpPr>
              <a:spLocks noChangeArrowheads="1"/>
            </p:cNvSpPr>
            <p:nvPr/>
          </p:nvSpPr>
          <p:spPr bwMode="auto">
            <a:xfrm>
              <a:off x="1024210" y="4759548"/>
              <a:ext cx="6707187" cy="44450"/>
            </a:xfrm>
            <a:custGeom>
              <a:avLst/>
              <a:gdLst>
                <a:gd name="T0" fmla="*/ 6707187 w 4397828"/>
                <a:gd name="T1" fmla="*/ 0 h 45720"/>
                <a:gd name="T2" fmla="*/ 6707187 w 4397828"/>
                <a:gd name="T3" fmla="*/ 0 h 45720"/>
                <a:gd name="T4" fmla="*/ 0 w 4397828"/>
                <a:gd name="T5" fmla="*/ 0 h 45720"/>
                <a:gd name="T6" fmla="*/ 0 60000 65536"/>
                <a:gd name="T7" fmla="*/ 0 60000 65536"/>
                <a:gd name="T8" fmla="*/ 0 60000 65536"/>
                <a:gd name="T9" fmla="*/ 0 w 4397828"/>
                <a:gd name="T10" fmla="*/ 0 h 45720"/>
                <a:gd name="T11" fmla="*/ 4397828 w 4397828"/>
                <a:gd name="T12" fmla="*/ 45720 h 45720"/>
              </a:gdLst>
              <a:ahLst/>
              <a:cxnLst>
                <a:cxn ang="T6">
                  <a:pos x="T0" y="T1"/>
                </a:cxn>
                <a:cxn ang="T7">
                  <a:pos x="T2" y="T3"/>
                </a:cxn>
                <a:cxn ang="T8">
                  <a:pos x="T4" y="T5"/>
                </a:cxn>
              </a:cxnLst>
              <a:rect l="T9" t="T10" r="T11" b="T12"/>
              <a:pathLst>
                <a:path w="4397828" h="45720">
                  <a:moveTo>
                    <a:pt x="4397828" y="0"/>
                  </a:moveTo>
                  <a:lnTo>
                    <a:pt x="4397828" y="0"/>
                  </a:lnTo>
                  <a:lnTo>
                    <a:pt x="0" y="0"/>
                  </a:lnTo>
                </a:path>
              </a:pathLst>
            </a:custGeom>
            <a:solidFill>
              <a:schemeClr val="accent3"/>
            </a:solidFill>
            <a:ln w="12700" cap="flat" cmpd="sng">
              <a:solidFill>
                <a:schemeClr val="bg1"/>
              </a:solidFill>
              <a:prstDash val="solid"/>
              <a:bevel/>
              <a:headEnd/>
              <a:tailEnd/>
            </a:ln>
          </p:spPr>
          <p:txBody>
            <a:bodyPr anchor="ctr"/>
            <a:lstStyle/>
            <a:p>
              <a:endParaRPr lang="zh-CN" altLang="en-US"/>
            </a:p>
          </p:txBody>
        </p:sp>
      </p:grpSp>
      <p:sp>
        <p:nvSpPr>
          <p:cNvPr id="63" name="Freeform 5"/>
          <p:cNvSpPr>
            <a:spLocks noChangeArrowheads="1"/>
          </p:cNvSpPr>
          <p:nvPr/>
        </p:nvSpPr>
        <p:spPr bwMode="auto">
          <a:xfrm>
            <a:off x="4969594" y="612998"/>
            <a:ext cx="2589212" cy="1192213"/>
          </a:xfrm>
          <a:custGeom>
            <a:avLst/>
            <a:gdLst>
              <a:gd name="T0" fmla="*/ 2463608 w 1175"/>
              <a:gd name="T1" fmla="*/ 857247 h 541"/>
              <a:gd name="T2" fmla="*/ 1004835 w 1175"/>
              <a:gd name="T3" fmla="*/ 229187 h 541"/>
              <a:gd name="T4" fmla="*/ 0 w 1175"/>
              <a:gd name="T5" fmla="*/ 1192213 h 541"/>
              <a:gd name="T6" fmla="*/ 2589212 w 1175"/>
              <a:gd name="T7" fmla="*/ 1192213 h 541"/>
              <a:gd name="T8" fmla="*/ 2463608 w 1175"/>
              <a:gd name="T9" fmla="*/ 857247 h 541"/>
              <a:gd name="T10" fmla="*/ 0 60000 65536"/>
              <a:gd name="T11" fmla="*/ 0 60000 65536"/>
              <a:gd name="T12" fmla="*/ 0 60000 65536"/>
              <a:gd name="T13" fmla="*/ 0 60000 65536"/>
              <a:gd name="T14" fmla="*/ 0 60000 65536"/>
              <a:gd name="T15" fmla="*/ 0 w 1175"/>
              <a:gd name="T16" fmla="*/ 0 h 541"/>
              <a:gd name="T17" fmla="*/ 1175 w 1175"/>
              <a:gd name="T18" fmla="*/ 541 h 541"/>
            </a:gdLst>
            <a:ahLst/>
            <a:cxnLst>
              <a:cxn ang="T10">
                <a:pos x="T0" y="T1"/>
              </a:cxn>
              <a:cxn ang="T11">
                <a:pos x="T2" y="T3"/>
              </a:cxn>
              <a:cxn ang="T12">
                <a:pos x="T4" y="T5"/>
              </a:cxn>
              <a:cxn ang="T13">
                <a:pos x="T6" y="T7"/>
              </a:cxn>
              <a:cxn ang="T14">
                <a:pos x="T8" y="T9"/>
              </a:cxn>
            </a:cxnLst>
            <a:rect l="T15" t="T16" r="T17" b="T18"/>
            <a:pathLst>
              <a:path w="1175" h="541">
                <a:moveTo>
                  <a:pt x="1118" y="389"/>
                </a:moveTo>
                <a:cubicBezTo>
                  <a:pt x="895" y="0"/>
                  <a:pt x="456" y="104"/>
                  <a:pt x="456" y="104"/>
                </a:cubicBezTo>
                <a:cubicBezTo>
                  <a:pt x="126" y="200"/>
                  <a:pt x="25" y="389"/>
                  <a:pt x="0" y="541"/>
                </a:cubicBezTo>
                <a:cubicBezTo>
                  <a:pt x="1175" y="541"/>
                  <a:pt x="1175" y="541"/>
                  <a:pt x="1175" y="541"/>
                </a:cubicBezTo>
                <a:cubicBezTo>
                  <a:pt x="1150" y="449"/>
                  <a:pt x="1118" y="389"/>
                  <a:pt x="1118" y="389"/>
                </a:cubicBezTo>
                <a:close/>
              </a:path>
            </a:pathLst>
          </a:custGeom>
          <a:solidFill>
            <a:schemeClr val="tx2"/>
          </a:solidFill>
          <a:ln>
            <a:noFill/>
          </a:ln>
        </p:spPr>
        <p:txBody>
          <a:bodyPr/>
          <a:lstStyle/>
          <a:p>
            <a:endParaRPr lang="zh-CN" altLang="en-US">
              <a:solidFill>
                <a:schemeClr val="accent2"/>
              </a:solidFill>
            </a:endParaRPr>
          </a:p>
        </p:txBody>
      </p:sp>
      <p:sp>
        <p:nvSpPr>
          <p:cNvPr id="64" name="Freeform 6"/>
          <p:cNvSpPr>
            <a:spLocks noChangeArrowheads="1"/>
          </p:cNvSpPr>
          <p:nvPr/>
        </p:nvSpPr>
        <p:spPr bwMode="auto">
          <a:xfrm>
            <a:off x="4883422" y="1805211"/>
            <a:ext cx="2928938" cy="984250"/>
          </a:xfrm>
          <a:custGeom>
            <a:avLst/>
            <a:gdLst>
              <a:gd name="T0" fmla="*/ 259861 w 1330"/>
              <a:gd name="T1" fmla="*/ 495428 h 447"/>
              <a:gd name="T2" fmla="*/ 224625 w 1330"/>
              <a:gd name="T3" fmla="*/ 618734 h 447"/>
              <a:gd name="T4" fmla="*/ 17618 w 1330"/>
              <a:gd name="T5" fmla="*/ 955625 h 447"/>
              <a:gd name="T6" fmla="*/ 0 w 1330"/>
              <a:gd name="T7" fmla="*/ 984250 h 447"/>
              <a:gd name="T8" fmla="*/ 2752761 w 1330"/>
              <a:gd name="T9" fmla="*/ 984250 h 447"/>
              <a:gd name="T10" fmla="*/ 2818828 w 1330"/>
              <a:gd name="T11" fmla="*/ 0 h 447"/>
              <a:gd name="T12" fmla="*/ 231232 w 1330"/>
              <a:gd name="T13" fmla="*/ 0 h 447"/>
              <a:gd name="T14" fmla="*/ 259861 w 1330"/>
              <a:gd name="T15" fmla="*/ 495428 h 447"/>
              <a:gd name="T16" fmla="*/ 0 60000 65536"/>
              <a:gd name="T17" fmla="*/ 0 60000 65536"/>
              <a:gd name="T18" fmla="*/ 0 60000 65536"/>
              <a:gd name="T19" fmla="*/ 0 60000 65536"/>
              <a:gd name="T20" fmla="*/ 0 60000 65536"/>
              <a:gd name="T21" fmla="*/ 0 60000 65536"/>
              <a:gd name="T22" fmla="*/ 0 60000 65536"/>
              <a:gd name="T23" fmla="*/ 0 60000 65536"/>
              <a:gd name="T24" fmla="*/ 0 w 1330"/>
              <a:gd name="T25" fmla="*/ 0 h 447"/>
              <a:gd name="T26" fmla="*/ 1330 w 1330"/>
              <a:gd name="T27" fmla="*/ 447 h 44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330" h="447">
                <a:moveTo>
                  <a:pt x="118" y="225"/>
                </a:moveTo>
                <a:cubicBezTo>
                  <a:pt x="121" y="237"/>
                  <a:pt x="116" y="242"/>
                  <a:pt x="102" y="281"/>
                </a:cubicBezTo>
                <a:cubicBezTo>
                  <a:pt x="89" y="321"/>
                  <a:pt x="18" y="422"/>
                  <a:pt x="8" y="434"/>
                </a:cubicBezTo>
                <a:cubicBezTo>
                  <a:pt x="5" y="438"/>
                  <a:pt x="2" y="442"/>
                  <a:pt x="0" y="447"/>
                </a:cubicBezTo>
                <a:cubicBezTo>
                  <a:pt x="1250" y="447"/>
                  <a:pt x="1250" y="447"/>
                  <a:pt x="1250" y="447"/>
                </a:cubicBezTo>
                <a:cubicBezTo>
                  <a:pt x="1330" y="289"/>
                  <a:pt x="1311" y="119"/>
                  <a:pt x="1280" y="0"/>
                </a:cubicBezTo>
                <a:cubicBezTo>
                  <a:pt x="105" y="0"/>
                  <a:pt x="105" y="0"/>
                  <a:pt x="105" y="0"/>
                </a:cubicBezTo>
                <a:cubicBezTo>
                  <a:pt x="85" y="125"/>
                  <a:pt x="118" y="225"/>
                  <a:pt x="118" y="225"/>
                </a:cubicBezTo>
              </a:path>
            </a:pathLst>
          </a:custGeom>
          <a:solidFill>
            <a:schemeClr val="bg2"/>
          </a:solidFill>
          <a:ln>
            <a:noFill/>
          </a:ln>
        </p:spPr>
        <p:txBody>
          <a:bodyPr/>
          <a:lstStyle/>
          <a:p>
            <a:endParaRPr lang="zh-CN" altLang="en-US">
              <a:solidFill>
                <a:schemeClr val="accent2"/>
              </a:solidFill>
            </a:endParaRPr>
          </a:p>
        </p:txBody>
      </p:sp>
      <p:sp>
        <p:nvSpPr>
          <p:cNvPr id="65" name="Freeform 7"/>
          <p:cNvSpPr>
            <a:spLocks noChangeArrowheads="1"/>
          </p:cNvSpPr>
          <p:nvPr/>
        </p:nvSpPr>
        <p:spPr bwMode="auto">
          <a:xfrm>
            <a:off x="4864372" y="2789461"/>
            <a:ext cx="2773363" cy="985837"/>
          </a:xfrm>
          <a:custGeom>
            <a:avLst/>
            <a:gdLst>
              <a:gd name="T0" fmla="*/ 2205 w 1258"/>
              <a:gd name="T1" fmla="*/ 55136 h 447"/>
              <a:gd name="T2" fmla="*/ 44092 w 1258"/>
              <a:gd name="T3" fmla="*/ 143354 h 447"/>
              <a:gd name="T4" fmla="*/ 257936 w 1258"/>
              <a:gd name="T5" fmla="*/ 176436 h 447"/>
              <a:gd name="T6" fmla="*/ 288800 w 1258"/>
              <a:gd name="T7" fmla="*/ 240394 h 447"/>
              <a:gd name="T8" fmla="*/ 242504 w 1258"/>
              <a:gd name="T9" fmla="*/ 286709 h 447"/>
              <a:gd name="T10" fmla="*/ 220458 w 1258"/>
              <a:gd name="T11" fmla="*/ 333023 h 447"/>
              <a:gd name="T12" fmla="*/ 242504 w 1258"/>
              <a:gd name="T13" fmla="*/ 385954 h 447"/>
              <a:gd name="T14" fmla="*/ 304232 w 1258"/>
              <a:gd name="T15" fmla="*/ 476378 h 447"/>
              <a:gd name="T16" fmla="*/ 286596 w 1258"/>
              <a:gd name="T17" fmla="*/ 502843 h 447"/>
              <a:gd name="T18" fmla="*/ 268959 w 1258"/>
              <a:gd name="T19" fmla="*/ 542541 h 447"/>
              <a:gd name="T20" fmla="*/ 273368 w 1258"/>
              <a:gd name="T21" fmla="*/ 602088 h 447"/>
              <a:gd name="T22" fmla="*/ 374779 w 1258"/>
              <a:gd name="T23" fmla="*/ 694717 h 447"/>
              <a:gd name="T24" fmla="*/ 376983 w 1258"/>
              <a:gd name="T25" fmla="*/ 725594 h 447"/>
              <a:gd name="T26" fmla="*/ 394620 w 1258"/>
              <a:gd name="T27" fmla="*/ 985837 h 447"/>
              <a:gd name="T28" fmla="*/ 2460312 w 1258"/>
              <a:gd name="T29" fmla="*/ 985837 h 447"/>
              <a:gd name="T30" fmla="*/ 2387561 w 1258"/>
              <a:gd name="T31" fmla="*/ 730005 h 447"/>
              <a:gd name="T32" fmla="*/ 2623451 w 1258"/>
              <a:gd name="T33" fmla="*/ 222751 h 447"/>
              <a:gd name="T34" fmla="*/ 2773363 w 1258"/>
              <a:gd name="T35" fmla="*/ 0 h 447"/>
              <a:gd name="T36" fmla="*/ 17637 w 1258"/>
              <a:gd name="T37" fmla="*/ 0 h 447"/>
              <a:gd name="T38" fmla="*/ 2205 w 1258"/>
              <a:gd name="T39" fmla="*/ 55136 h 447"/>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1258"/>
              <a:gd name="T61" fmla="*/ 0 h 447"/>
              <a:gd name="T62" fmla="*/ 1258 w 1258"/>
              <a:gd name="T63" fmla="*/ 447 h 447"/>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1258" h="447">
                <a:moveTo>
                  <a:pt x="1" y="25"/>
                </a:moveTo>
                <a:cubicBezTo>
                  <a:pt x="0" y="43"/>
                  <a:pt x="7" y="58"/>
                  <a:pt x="20" y="65"/>
                </a:cubicBezTo>
                <a:cubicBezTo>
                  <a:pt x="33" y="73"/>
                  <a:pt x="117" y="80"/>
                  <a:pt x="117" y="80"/>
                </a:cubicBezTo>
                <a:cubicBezTo>
                  <a:pt x="131" y="109"/>
                  <a:pt x="131" y="109"/>
                  <a:pt x="131" y="109"/>
                </a:cubicBezTo>
                <a:cubicBezTo>
                  <a:pt x="131" y="109"/>
                  <a:pt x="117" y="122"/>
                  <a:pt x="110" y="130"/>
                </a:cubicBezTo>
                <a:cubicBezTo>
                  <a:pt x="104" y="139"/>
                  <a:pt x="102" y="143"/>
                  <a:pt x="100" y="151"/>
                </a:cubicBezTo>
                <a:cubicBezTo>
                  <a:pt x="99" y="160"/>
                  <a:pt x="105" y="169"/>
                  <a:pt x="110" y="175"/>
                </a:cubicBezTo>
                <a:cubicBezTo>
                  <a:pt x="114" y="182"/>
                  <a:pt x="138" y="216"/>
                  <a:pt x="138" y="216"/>
                </a:cubicBezTo>
                <a:cubicBezTo>
                  <a:pt x="138" y="216"/>
                  <a:pt x="134" y="222"/>
                  <a:pt x="130" y="228"/>
                </a:cubicBezTo>
                <a:cubicBezTo>
                  <a:pt x="125" y="235"/>
                  <a:pt x="122" y="246"/>
                  <a:pt x="122" y="246"/>
                </a:cubicBezTo>
                <a:cubicBezTo>
                  <a:pt x="119" y="254"/>
                  <a:pt x="119" y="263"/>
                  <a:pt x="124" y="273"/>
                </a:cubicBezTo>
                <a:cubicBezTo>
                  <a:pt x="130" y="282"/>
                  <a:pt x="165" y="309"/>
                  <a:pt x="170" y="315"/>
                </a:cubicBezTo>
                <a:cubicBezTo>
                  <a:pt x="174" y="322"/>
                  <a:pt x="171" y="329"/>
                  <a:pt x="171" y="329"/>
                </a:cubicBezTo>
                <a:cubicBezTo>
                  <a:pt x="154" y="381"/>
                  <a:pt x="165" y="422"/>
                  <a:pt x="179" y="447"/>
                </a:cubicBezTo>
                <a:cubicBezTo>
                  <a:pt x="1116" y="447"/>
                  <a:pt x="1116" y="447"/>
                  <a:pt x="1116" y="447"/>
                </a:cubicBezTo>
                <a:cubicBezTo>
                  <a:pt x="1100" y="402"/>
                  <a:pt x="1088" y="361"/>
                  <a:pt x="1083" y="331"/>
                </a:cubicBezTo>
                <a:cubicBezTo>
                  <a:pt x="1068" y="232"/>
                  <a:pt x="1190" y="101"/>
                  <a:pt x="1190" y="101"/>
                </a:cubicBezTo>
                <a:cubicBezTo>
                  <a:pt x="1218" y="68"/>
                  <a:pt x="1240" y="34"/>
                  <a:pt x="1258" y="0"/>
                </a:cubicBezTo>
                <a:cubicBezTo>
                  <a:pt x="8" y="0"/>
                  <a:pt x="8" y="0"/>
                  <a:pt x="8" y="0"/>
                </a:cubicBezTo>
                <a:cubicBezTo>
                  <a:pt x="4" y="7"/>
                  <a:pt x="2" y="14"/>
                  <a:pt x="1" y="25"/>
                </a:cubicBezTo>
              </a:path>
            </a:pathLst>
          </a:custGeom>
          <a:solidFill>
            <a:schemeClr val="tx1"/>
          </a:solidFill>
          <a:ln>
            <a:noFill/>
          </a:ln>
        </p:spPr>
        <p:txBody>
          <a:bodyPr/>
          <a:lstStyle/>
          <a:p>
            <a:endParaRPr lang="zh-CN" altLang="en-US">
              <a:solidFill>
                <a:schemeClr val="accent2"/>
              </a:solidFill>
            </a:endParaRPr>
          </a:p>
        </p:txBody>
      </p:sp>
      <p:sp>
        <p:nvSpPr>
          <p:cNvPr id="66" name="Freeform 8"/>
          <p:cNvSpPr>
            <a:spLocks noChangeArrowheads="1"/>
          </p:cNvSpPr>
          <p:nvPr/>
        </p:nvSpPr>
        <p:spPr bwMode="auto">
          <a:xfrm>
            <a:off x="5259660" y="3773711"/>
            <a:ext cx="2471737" cy="985837"/>
          </a:xfrm>
          <a:custGeom>
            <a:avLst/>
            <a:gdLst>
              <a:gd name="T0" fmla="*/ 48465 w 1122"/>
              <a:gd name="T1" fmla="*/ 63958 h 447"/>
              <a:gd name="T2" fmla="*/ 641065 w 1122"/>
              <a:gd name="T3" fmla="*/ 28671 h 447"/>
              <a:gd name="T4" fmla="*/ 786462 w 1122"/>
              <a:gd name="T5" fmla="*/ 500638 h 447"/>
              <a:gd name="T6" fmla="*/ 777650 w 1122"/>
              <a:gd name="T7" fmla="*/ 500638 h 447"/>
              <a:gd name="T8" fmla="*/ 308416 w 1122"/>
              <a:gd name="T9" fmla="*/ 985837 h 447"/>
              <a:gd name="T10" fmla="*/ 2324138 w 1122"/>
              <a:gd name="T11" fmla="*/ 985837 h 447"/>
              <a:gd name="T12" fmla="*/ 2471737 w 1122"/>
              <a:gd name="T13" fmla="*/ 985837 h 447"/>
              <a:gd name="T14" fmla="*/ 2286687 w 1122"/>
              <a:gd name="T15" fmla="*/ 494021 h 447"/>
              <a:gd name="T16" fmla="*/ 2064187 w 1122"/>
              <a:gd name="T17" fmla="*/ 0 h 447"/>
              <a:gd name="T18" fmla="*/ 0 w 1122"/>
              <a:gd name="T19" fmla="*/ 0 h 447"/>
              <a:gd name="T20" fmla="*/ 48465 w 1122"/>
              <a:gd name="T21" fmla="*/ 63958 h 447"/>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122"/>
              <a:gd name="T34" fmla="*/ 0 h 447"/>
              <a:gd name="T35" fmla="*/ 1122 w 1122"/>
              <a:gd name="T36" fmla="*/ 447 h 447"/>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122" h="447">
                <a:moveTo>
                  <a:pt x="22" y="29"/>
                </a:moveTo>
                <a:cubicBezTo>
                  <a:pt x="73" y="71"/>
                  <a:pt x="257" y="9"/>
                  <a:pt x="291" y="13"/>
                </a:cubicBezTo>
                <a:cubicBezTo>
                  <a:pt x="316" y="17"/>
                  <a:pt x="345" y="158"/>
                  <a:pt x="357" y="227"/>
                </a:cubicBezTo>
                <a:cubicBezTo>
                  <a:pt x="353" y="227"/>
                  <a:pt x="353" y="227"/>
                  <a:pt x="353" y="227"/>
                </a:cubicBezTo>
                <a:cubicBezTo>
                  <a:pt x="353" y="227"/>
                  <a:pt x="194" y="418"/>
                  <a:pt x="140" y="447"/>
                </a:cubicBezTo>
                <a:cubicBezTo>
                  <a:pt x="1055" y="447"/>
                  <a:pt x="1055" y="447"/>
                  <a:pt x="1055" y="447"/>
                </a:cubicBezTo>
                <a:cubicBezTo>
                  <a:pt x="1122" y="447"/>
                  <a:pt x="1122" y="447"/>
                  <a:pt x="1122" y="447"/>
                </a:cubicBezTo>
                <a:cubicBezTo>
                  <a:pt x="1038" y="224"/>
                  <a:pt x="1038" y="224"/>
                  <a:pt x="1038" y="224"/>
                </a:cubicBezTo>
                <a:cubicBezTo>
                  <a:pt x="1004" y="162"/>
                  <a:pt x="965" y="76"/>
                  <a:pt x="937" y="0"/>
                </a:cubicBezTo>
                <a:cubicBezTo>
                  <a:pt x="0" y="0"/>
                  <a:pt x="0" y="0"/>
                  <a:pt x="0" y="0"/>
                </a:cubicBezTo>
                <a:cubicBezTo>
                  <a:pt x="8" y="15"/>
                  <a:pt x="18" y="25"/>
                  <a:pt x="22" y="29"/>
                </a:cubicBezTo>
                <a:close/>
              </a:path>
            </a:pathLst>
          </a:custGeom>
          <a:solidFill>
            <a:schemeClr val="bg1"/>
          </a:solidFill>
          <a:ln>
            <a:noFill/>
          </a:ln>
        </p:spPr>
        <p:txBody>
          <a:bodyPr/>
          <a:lstStyle/>
          <a:p>
            <a:endParaRPr lang="zh-CN" altLang="en-US">
              <a:solidFill>
                <a:schemeClr val="accent2"/>
              </a:solidFill>
            </a:endParaRPr>
          </a:p>
        </p:txBody>
      </p:sp>
      <p:sp>
        <p:nvSpPr>
          <p:cNvPr id="67" name="TextBox 614"/>
          <p:cNvSpPr>
            <a:spLocks noChangeArrowheads="1"/>
          </p:cNvSpPr>
          <p:nvPr/>
        </p:nvSpPr>
        <p:spPr bwMode="auto">
          <a:xfrm>
            <a:off x="5447520" y="1222598"/>
            <a:ext cx="100540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a:r>
              <a:rPr lang="zh-CN" altLang="en-US" sz="1600" dirty="0">
                <a:solidFill>
                  <a:schemeClr val="accent2"/>
                </a:solidFill>
                <a:latin typeface="微软雅黑" panose="020B0503020204020204" pitchFamily="34" charset="-122"/>
                <a:ea typeface="微软雅黑" panose="020B0503020204020204" pitchFamily="34" charset="-122"/>
                <a:sym typeface="Arial" panose="020B0604020202020204" pitchFamily="34" charset="0"/>
              </a:rPr>
              <a:t>添加标题</a:t>
            </a:r>
            <a:endParaRPr lang="zh-CN" altLang="en-US" dirty="0">
              <a:solidFill>
                <a:schemeClr val="accent2"/>
              </a:solidFill>
            </a:endParaRPr>
          </a:p>
        </p:txBody>
      </p:sp>
      <p:sp>
        <p:nvSpPr>
          <p:cNvPr id="68" name="TextBox 626"/>
          <p:cNvSpPr>
            <a:spLocks noChangeArrowheads="1"/>
          </p:cNvSpPr>
          <p:nvPr/>
        </p:nvSpPr>
        <p:spPr bwMode="auto">
          <a:xfrm>
            <a:off x="6293658" y="2130648"/>
            <a:ext cx="100540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a:r>
              <a:rPr lang="zh-CN" altLang="en-US" sz="1600">
                <a:solidFill>
                  <a:schemeClr val="accent2"/>
                </a:solidFill>
                <a:latin typeface="微软雅黑" panose="020B0503020204020204" pitchFamily="34" charset="-122"/>
                <a:ea typeface="微软雅黑" panose="020B0503020204020204" pitchFamily="34" charset="-122"/>
                <a:sym typeface="Arial" panose="020B0604020202020204" pitchFamily="34" charset="0"/>
              </a:rPr>
              <a:t>添加标题</a:t>
            </a:r>
            <a:endParaRPr lang="zh-CN" altLang="en-US">
              <a:solidFill>
                <a:schemeClr val="accent2"/>
              </a:solidFill>
            </a:endParaRPr>
          </a:p>
        </p:txBody>
      </p:sp>
      <p:sp>
        <p:nvSpPr>
          <p:cNvPr id="69" name="TextBox 627"/>
          <p:cNvSpPr>
            <a:spLocks noChangeArrowheads="1"/>
          </p:cNvSpPr>
          <p:nvPr/>
        </p:nvSpPr>
        <p:spPr bwMode="auto">
          <a:xfrm>
            <a:off x="5581664" y="3122836"/>
            <a:ext cx="100540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a:r>
              <a:rPr lang="zh-CN" altLang="en-US" sz="1600">
                <a:solidFill>
                  <a:schemeClr val="accent2"/>
                </a:solidFill>
                <a:latin typeface="微软雅黑" panose="020B0503020204020204" pitchFamily="34" charset="-122"/>
                <a:ea typeface="微软雅黑" panose="020B0503020204020204" pitchFamily="34" charset="-122"/>
                <a:sym typeface="Arial" panose="020B0604020202020204" pitchFamily="34" charset="0"/>
              </a:rPr>
              <a:t>添加标题</a:t>
            </a:r>
            <a:endParaRPr lang="zh-CN" altLang="en-US">
              <a:solidFill>
                <a:schemeClr val="accent2"/>
              </a:solidFill>
            </a:endParaRPr>
          </a:p>
        </p:txBody>
      </p:sp>
      <p:sp>
        <p:nvSpPr>
          <p:cNvPr id="70" name="TextBox 628"/>
          <p:cNvSpPr>
            <a:spLocks noChangeArrowheads="1"/>
          </p:cNvSpPr>
          <p:nvPr/>
        </p:nvSpPr>
        <p:spPr bwMode="auto">
          <a:xfrm>
            <a:off x="6510352" y="4134073"/>
            <a:ext cx="100540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a:r>
              <a:rPr lang="zh-CN" altLang="en-US" sz="1600">
                <a:solidFill>
                  <a:schemeClr val="accent2"/>
                </a:solidFill>
                <a:latin typeface="微软雅黑" panose="020B0503020204020204" pitchFamily="34" charset="-122"/>
                <a:ea typeface="微软雅黑" panose="020B0503020204020204" pitchFamily="34" charset="-122"/>
                <a:sym typeface="Arial" panose="020B0604020202020204" pitchFamily="34" charset="0"/>
              </a:rPr>
              <a:t>添加标题</a:t>
            </a:r>
            <a:endParaRPr lang="zh-CN" altLang="en-US">
              <a:solidFill>
                <a:schemeClr val="accent2"/>
              </a:solidFill>
            </a:endParaRPr>
          </a:p>
        </p:txBody>
      </p:sp>
      <p:sp>
        <p:nvSpPr>
          <p:cNvPr id="25" name="文本框 24" descr="e7d195523061f1c0deeec63e560781cfd59afb0ea006f2a87ABB68BF51EA6619813959095094C18C62A12F549504892A4AAA8C1554C6663626E05CA27F281A14E6983772AFC3FB97135759321DEA3D70145073B7709DEAFA256CD57602346C569CD03E8246D33DA545568EA98FB062D63F616CDCDDC7C308D5561BD508072CED46FA16A315624C7F2FF57E77E923953F"/>
          <p:cNvSpPr txBox="1"/>
          <p:nvPr/>
        </p:nvSpPr>
        <p:spPr>
          <a:xfrm>
            <a:off x="3548042" y="387804"/>
            <a:ext cx="1800493" cy="369332"/>
          </a:xfrm>
          <a:prstGeom prst="rect">
            <a:avLst/>
          </a:prstGeom>
          <a:noFill/>
        </p:spPr>
        <p:txBody>
          <a:bodyPr wrap="none" rtlCol="0">
            <a:spAutoFit/>
          </a:bodyPr>
          <a:lstStyle/>
          <a:p>
            <a:pPr algn="ctr"/>
            <a:r>
              <a:rPr lang="zh-CN" altLang="en-US" dirty="0">
                <a:solidFill>
                  <a:srgbClr val="363636"/>
                </a:solidFill>
                <a:latin typeface="微软雅黑" panose="020B0503020204020204" pitchFamily="34" charset="-122"/>
                <a:ea typeface="微软雅黑" panose="020B0503020204020204" pitchFamily="34" charset="-122"/>
                <a:cs typeface="Kartika" panose="02020503030404060203" pitchFamily="18" charset="0"/>
              </a:rPr>
              <a:t>请在此输入标题</a:t>
            </a:r>
          </a:p>
        </p:txBody>
      </p:sp>
    </p:spTree>
    <p:extLst>
      <p:ext uri="{BB962C8B-B14F-4D97-AF65-F5344CB8AC3E}">
        <p14:creationId xmlns:p14="http://schemas.microsoft.com/office/powerpoint/2010/main" val="3299287243"/>
      </p:ext>
    </p:extLst>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63"/>
                                        </p:tgtEl>
                                        <p:attrNameLst>
                                          <p:attrName>style.visibility</p:attrName>
                                        </p:attrNameLst>
                                      </p:cBhvr>
                                      <p:to>
                                        <p:strVal val="visible"/>
                                      </p:to>
                                    </p:set>
                                    <p:anim calcmode="lin" valueType="num">
                                      <p:cBhvr additive="base">
                                        <p:cTn id="7" dur="500" fill="hold"/>
                                        <p:tgtEl>
                                          <p:spTgt spid="63"/>
                                        </p:tgtEl>
                                        <p:attrNameLst>
                                          <p:attrName>ppt_x</p:attrName>
                                        </p:attrNameLst>
                                      </p:cBhvr>
                                      <p:tavLst>
                                        <p:tav tm="0">
                                          <p:val>
                                            <p:strVal val="1+#ppt_w/2"/>
                                          </p:val>
                                        </p:tav>
                                        <p:tav tm="100000">
                                          <p:val>
                                            <p:strVal val="#ppt_x"/>
                                          </p:val>
                                        </p:tav>
                                      </p:tavLst>
                                    </p:anim>
                                    <p:anim calcmode="lin" valueType="num">
                                      <p:cBhvr additive="base">
                                        <p:cTn id="8" dur="500" fill="hold"/>
                                        <p:tgtEl>
                                          <p:spTgt spid="63"/>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64"/>
                                        </p:tgtEl>
                                        <p:attrNameLst>
                                          <p:attrName>style.visibility</p:attrName>
                                        </p:attrNameLst>
                                      </p:cBhvr>
                                      <p:to>
                                        <p:strVal val="visible"/>
                                      </p:to>
                                    </p:set>
                                    <p:anim calcmode="lin" valueType="num">
                                      <p:cBhvr additive="base">
                                        <p:cTn id="11" dur="500" fill="hold"/>
                                        <p:tgtEl>
                                          <p:spTgt spid="64"/>
                                        </p:tgtEl>
                                        <p:attrNameLst>
                                          <p:attrName>ppt_x</p:attrName>
                                        </p:attrNameLst>
                                      </p:cBhvr>
                                      <p:tavLst>
                                        <p:tav tm="0">
                                          <p:val>
                                            <p:strVal val="1+#ppt_w/2"/>
                                          </p:val>
                                        </p:tav>
                                        <p:tav tm="100000">
                                          <p:val>
                                            <p:strVal val="#ppt_x"/>
                                          </p:val>
                                        </p:tav>
                                      </p:tavLst>
                                    </p:anim>
                                    <p:anim calcmode="lin" valueType="num">
                                      <p:cBhvr additive="base">
                                        <p:cTn id="12" dur="500" fill="hold"/>
                                        <p:tgtEl>
                                          <p:spTgt spid="64"/>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stCondLst>
                                    <p:cond delay="0"/>
                                  </p:stCondLst>
                                  <p:childTnLst>
                                    <p:set>
                                      <p:cBhvr>
                                        <p:cTn id="14" dur="1" fill="hold">
                                          <p:stCondLst>
                                            <p:cond delay="0"/>
                                          </p:stCondLst>
                                        </p:cTn>
                                        <p:tgtEl>
                                          <p:spTgt spid="65"/>
                                        </p:tgtEl>
                                        <p:attrNameLst>
                                          <p:attrName>style.visibility</p:attrName>
                                        </p:attrNameLst>
                                      </p:cBhvr>
                                      <p:to>
                                        <p:strVal val="visible"/>
                                      </p:to>
                                    </p:set>
                                    <p:anim calcmode="lin" valueType="num">
                                      <p:cBhvr additive="base">
                                        <p:cTn id="15" dur="500" fill="hold"/>
                                        <p:tgtEl>
                                          <p:spTgt spid="65"/>
                                        </p:tgtEl>
                                        <p:attrNameLst>
                                          <p:attrName>ppt_x</p:attrName>
                                        </p:attrNameLst>
                                      </p:cBhvr>
                                      <p:tavLst>
                                        <p:tav tm="0">
                                          <p:val>
                                            <p:strVal val="1+#ppt_w/2"/>
                                          </p:val>
                                        </p:tav>
                                        <p:tav tm="100000">
                                          <p:val>
                                            <p:strVal val="#ppt_x"/>
                                          </p:val>
                                        </p:tav>
                                      </p:tavLst>
                                    </p:anim>
                                    <p:anim calcmode="lin" valueType="num">
                                      <p:cBhvr additive="base">
                                        <p:cTn id="16" dur="500" fill="hold"/>
                                        <p:tgtEl>
                                          <p:spTgt spid="65"/>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stCondLst>
                                    <p:cond delay="0"/>
                                  </p:stCondLst>
                                  <p:childTnLst>
                                    <p:set>
                                      <p:cBhvr>
                                        <p:cTn id="18" dur="1" fill="hold">
                                          <p:stCondLst>
                                            <p:cond delay="0"/>
                                          </p:stCondLst>
                                        </p:cTn>
                                        <p:tgtEl>
                                          <p:spTgt spid="66"/>
                                        </p:tgtEl>
                                        <p:attrNameLst>
                                          <p:attrName>style.visibility</p:attrName>
                                        </p:attrNameLst>
                                      </p:cBhvr>
                                      <p:to>
                                        <p:strVal val="visible"/>
                                      </p:to>
                                    </p:set>
                                    <p:anim calcmode="lin" valueType="num">
                                      <p:cBhvr additive="base">
                                        <p:cTn id="19" dur="500" fill="hold"/>
                                        <p:tgtEl>
                                          <p:spTgt spid="66"/>
                                        </p:tgtEl>
                                        <p:attrNameLst>
                                          <p:attrName>ppt_x</p:attrName>
                                        </p:attrNameLst>
                                      </p:cBhvr>
                                      <p:tavLst>
                                        <p:tav tm="0">
                                          <p:val>
                                            <p:strVal val="1+#ppt_w/2"/>
                                          </p:val>
                                        </p:tav>
                                        <p:tav tm="100000">
                                          <p:val>
                                            <p:strVal val="#ppt_x"/>
                                          </p:val>
                                        </p:tav>
                                      </p:tavLst>
                                    </p:anim>
                                    <p:anim calcmode="lin" valueType="num">
                                      <p:cBhvr additive="base">
                                        <p:cTn id="20" dur="500" fill="hold"/>
                                        <p:tgtEl>
                                          <p:spTgt spid="66"/>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0"/>
                                  </p:stCondLst>
                                  <p:childTnLst>
                                    <p:set>
                                      <p:cBhvr>
                                        <p:cTn id="22" dur="1" fill="hold">
                                          <p:stCondLst>
                                            <p:cond delay="0"/>
                                          </p:stCondLst>
                                        </p:cTn>
                                        <p:tgtEl>
                                          <p:spTgt spid="67"/>
                                        </p:tgtEl>
                                        <p:attrNameLst>
                                          <p:attrName>style.visibility</p:attrName>
                                        </p:attrNameLst>
                                      </p:cBhvr>
                                      <p:to>
                                        <p:strVal val="visible"/>
                                      </p:to>
                                    </p:set>
                                    <p:anim calcmode="lin" valueType="num">
                                      <p:cBhvr additive="base">
                                        <p:cTn id="23" dur="500" fill="hold"/>
                                        <p:tgtEl>
                                          <p:spTgt spid="67"/>
                                        </p:tgtEl>
                                        <p:attrNameLst>
                                          <p:attrName>ppt_x</p:attrName>
                                        </p:attrNameLst>
                                      </p:cBhvr>
                                      <p:tavLst>
                                        <p:tav tm="0">
                                          <p:val>
                                            <p:strVal val="1+#ppt_w/2"/>
                                          </p:val>
                                        </p:tav>
                                        <p:tav tm="100000">
                                          <p:val>
                                            <p:strVal val="#ppt_x"/>
                                          </p:val>
                                        </p:tav>
                                      </p:tavLst>
                                    </p:anim>
                                    <p:anim calcmode="lin" valueType="num">
                                      <p:cBhvr additive="base">
                                        <p:cTn id="24" dur="500" fill="hold"/>
                                        <p:tgtEl>
                                          <p:spTgt spid="67"/>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stCondLst>
                                    <p:cond delay="0"/>
                                  </p:stCondLst>
                                  <p:childTnLst>
                                    <p:set>
                                      <p:cBhvr>
                                        <p:cTn id="26" dur="1" fill="hold">
                                          <p:stCondLst>
                                            <p:cond delay="0"/>
                                          </p:stCondLst>
                                        </p:cTn>
                                        <p:tgtEl>
                                          <p:spTgt spid="68"/>
                                        </p:tgtEl>
                                        <p:attrNameLst>
                                          <p:attrName>style.visibility</p:attrName>
                                        </p:attrNameLst>
                                      </p:cBhvr>
                                      <p:to>
                                        <p:strVal val="visible"/>
                                      </p:to>
                                    </p:set>
                                    <p:anim calcmode="lin" valueType="num">
                                      <p:cBhvr additive="base">
                                        <p:cTn id="27" dur="500" fill="hold"/>
                                        <p:tgtEl>
                                          <p:spTgt spid="68"/>
                                        </p:tgtEl>
                                        <p:attrNameLst>
                                          <p:attrName>ppt_x</p:attrName>
                                        </p:attrNameLst>
                                      </p:cBhvr>
                                      <p:tavLst>
                                        <p:tav tm="0">
                                          <p:val>
                                            <p:strVal val="1+#ppt_w/2"/>
                                          </p:val>
                                        </p:tav>
                                        <p:tav tm="100000">
                                          <p:val>
                                            <p:strVal val="#ppt_x"/>
                                          </p:val>
                                        </p:tav>
                                      </p:tavLst>
                                    </p:anim>
                                    <p:anim calcmode="lin" valueType="num">
                                      <p:cBhvr additive="base">
                                        <p:cTn id="28" dur="500" fill="hold"/>
                                        <p:tgtEl>
                                          <p:spTgt spid="68"/>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stCondLst>
                                    <p:cond delay="0"/>
                                  </p:stCondLst>
                                  <p:childTnLst>
                                    <p:set>
                                      <p:cBhvr>
                                        <p:cTn id="30" dur="1" fill="hold">
                                          <p:stCondLst>
                                            <p:cond delay="0"/>
                                          </p:stCondLst>
                                        </p:cTn>
                                        <p:tgtEl>
                                          <p:spTgt spid="69"/>
                                        </p:tgtEl>
                                        <p:attrNameLst>
                                          <p:attrName>style.visibility</p:attrName>
                                        </p:attrNameLst>
                                      </p:cBhvr>
                                      <p:to>
                                        <p:strVal val="visible"/>
                                      </p:to>
                                    </p:set>
                                    <p:anim calcmode="lin" valueType="num">
                                      <p:cBhvr additive="base">
                                        <p:cTn id="31" dur="500" fill="hold"/>
                                        <p:tgtEl>
                                          <p:spTgt spid="69"/>
                                        </p:tgtEl>
                                        <p:attrNameLst>
                                          <p:attrName>ppt_x</p:attrName>
                                        </p:attrNameLst>
                                      </p:cBhvr>
                                      <p:tavLst>
                                        <p:tav tm="0">
                                          <p:val>
                                            <p:strVal val="1+#ppt_w/2"/>
                                          </p:val>
                                        </p:tav>
                                        <p:tav tm="100000">
                                          <p:val>
                                            <p:strVal val="#ppt_x"/>
                                          </p:val>
                                        </p:tav>
                                      </p:tavLst>
                                    </p:anim>
                                    <p:anim calcmode="lin" valueType="num">
                                      <p:cBhvr additive="base">
                                        <p:cTn id="32" dur="500" fill="hold"/>
                                        <p:tgtEl>
                                          <p:spTgt spid="69"/>
                                        </p:tgtEl>
                                        <p:attrNameLst>
                                          <p:attrName>ppt_y</p:attrName>
                                        </p:attrNameLst>
                                      </p:cBhvr>
                                      <p:tavLst>
                                        <p:tav tm="0">
                                          <p:val>
                                            <p:strVal val="#ppt_y"/>
                                          </p:val>
                                        </p:tav>
                                        <p:tav tm="100000">
                                          <p:val>
                                            <p:strVal val="#ppt_y"/>
                                          </p:val>
                                        </p:tav>
                                      </p:tavLst>
                                    </p:anim>
                                  </p:childTnLst>
                                </p:cTn>
                              </p:par>
                              <p:par>
                                <p:cTn id="33" presetID="2" presetClass="entr" presetSubtype="2" fill="hold" grpId="0" nodeType="withEffect">
                                  <p:stCondLst>
                                    <p:cond delay="0"/>
                                  </p:stCondLst>
                                  <p:childTnLst>
                                    <p:set>
                                      <p:cBhvr>
                                        <p:cTn id="34" dur="1" fill="hold">
                                          <p:stCondLst>
                                            <p:cond delay="0"/>
                                          </p:stCondLst>
                                        </p:cTn>
                                        <p:tgtEl>
                                          <p:spTgt spid="70"/>
                                        </p:tgtEl>
                                        <p:attrNameLst>
                                          <p:attrName>style.visibility</p:attrName>
                                        </p:attrNameLst>
                                      </p:cBhvr>
                                      <p:to>
                                        <p:strVal val="visible"/>
                                      </p:to>
                                    </p:set>
                                    <p:anim calcmode="lin" valueType="num">
                                      <p:cBhvr additive="base">
                                        <p:cTn id="35" dur="500" fill="hold"/>
                                        <p:tgtEl>
                                          <p:spTgt spid="70"/>
                                        </p:tgtEl>
                                        <p:attrNameLst>
                                          <p:attrName>ppt_x</p:attrName>
                                        </p:attrNameLst>
                                      </p:cBhvr>
                                      <p:tavLst>
                                        <p:tav tm="0">
                                          <p:val>
                                            <p:strVal val="1+#ppt_w/2"/>
                                          </p:val>
                                        </p:tav>
                                        <p:tav tm="100000">
                                          <p:val>
                                            <p:strVal val="#ppt_x"/>
                                          </p:val>
                                        </p:tav>
                                      </p:tavLst>
                                    </p:anim>
                                    <p:anim calcmode="lin" valueType="num">
                                      <p:cBhvr additive="base">
                                        <p:cTn id="36" dur="500" fill="hold"/>
                                        <p:tgtEl>
                                          <p:spTgt spid="70"/>
                                        </p:tgtEl>
                                        <p:attrNameLst>
                                          <p:attrName>ppt_y</p:attrName>
                                        </p:attrNameLst>
                                      </p:cBhvr>
                                      <p:tavLst>
                                        <p:tav tm="0">
                                          <p:val>
                                            <p:strVal val="#ppt_y"/>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2" presetClass="entr" presetSubtype="2" fill="hold" nodeType="clickEffect">
                                  <p:stCondLst>
                                    <p:cond delay="0"/>
                                  </p:stCondLst>
                                  <p:childTnLst>
                                    <p:set>
                                      <p:cBhvr>
                                        <p:cTn id="40" dur="1" fill="hold">
                                          <p:stCondLst>
                                            <p:cond delay="0"/>
                                          </p:stCondLst>
                                        </p:cTn>
                                        <p:tgtEl>
                                          <p:spTgt spid="51"/>
                                        </p:tgtEl>
                                        <p:attrNameLst>
                                          <p:attrName>style.visibility</p:attrName>
                                        </p:attrNameLst>
                                      </p:cBhvr>
                                      <p:to>
                                        <p:strVal val="visible"/>
                                      </p:to>
                                    </p:set>
                                    <p:anim calcmode="lin" valueType="num">
                                      <p:cBhvr additive="base">
                                        <p:cTn id="41" dur="500" fill="hold"/>
                                        <p:tgtEl>
                                          <p:spTgt spid="51"/>
                                        </p:tgtEl>
                                        <p:attrNameLst>
                                          <p:attrName>ppt_x</p:attrName>
                                        </p:attrNameLst>
                                      </p:cBhvr>
                                      <p:tavLst>
                                        <p:tav tm="0">
                                          <p:val>
                                            <p:strVal val="1+#ppt_w/2"/>
                                          </p:val>
                                        </p:tav>
                                        <p:tav tm="100000">
                                          <p:val>
                                            <p:strVal val="#ppt_x"/>
                                          </p:val>
                                        </p:tav>
                                      </p:tavLst>
                                    </p:anim>
                                    <p:anim calcmode="lin" valueType="num">
                                      <p:cBhvr additive="base">
                                        <p:cTn id="42" dur="500" fill="hold"/>
                                        <p:tgtEl>
                                          <p:spTgt spid="51"/>
                                        </p:tgtEl>
                                        <p:attrNameLst>
                                          <p:attrName>ppt_y</p:attrName>
                                        </p:attrNameLst>
                                      </p:cBhvr>
                                      <p:tavLst>
                                        <p:tav tm="0">
                                          <p:val>
                                            <p:strVal val="#ppt_y"/>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2" presetClass="entr" presetSubtype="2" fill="hold" nodeType="clickEffect">
                                  <p:stCondLst>
                                    <p:cond delay="0"/>
                                  </p:stCondLst>
                                  <p:childTnLst>
                                    <p:set>
                                      <p:cBhvr>
                                        <p:cTn id="46" dur="1" fill="hold">
                                          <p:stCondLst>
                                            <p:cond delay="0"/>
                                          </p:stCondLst>
                                        </p:cTn>
                                        <p:tgtEl>
                                          <p:spTgt spid="54"/>
                                        </p:tgtEl>
                                        <p:attrNameLst>
                                          <p:attrName>style.visibility</p:attrName>
                                        </p:attrNameLst>
                                      </p:cBhvr>
                                      <p:to>
                                        <p:strVal val="visible"/>
                                      </p:to>
                                    </p:set>
                                    <p:anim calcmode="lin" valueType="num">
                                      <p:cBhvr additive="base">
                                        <p:cTn id="47" dur="500" fill="hold"/>
                                        <p:tgtEl>
                                          <p:spTgt spid="54"/>
                                        </p:tgtEl>
                                        <p:attrNameLst>
                                          <p:attrName>ppt_x</p:attrName>
                                        </p:attrNameLst>
                                      </p:cBhvr>
                                      <p:tavLst>
                                        <p:tav tm="0">
                                          <p:val>
                                            <p:strVal val="1+#ppt_w/2"/>
                                          </p:val>
                                        </p:tav>
                                        <p:tav tm="100000">
                                          <p:val>
                                            <p:strVal val="#ppt_x"/>
                                          </p:val>
                                        </p:tav>
                                      </p:tavLst>
                                    </p:anim>
                                    <p:anim calcmode="lin" valueType="num">
                                      <p:cBhvr additive="base">
                                        <p:cTn id="48" dur="500" fill="hold"/>
                                        <p:tgtEl>
                                          <p:spTgt spid="54"/>
                                        </p:tgtEl>
                                        <p:attrNameLst>
                                          <p:attrName>ppt_y</p:attrName>
                                        </p:attrNameLst>
                                      </p:cBhvr>
                                      <p:tavLst>
                                        <p:tav tm="0">
                                          <p:val>
                                            <p:strVal val="#ppt_y"/>
                                          </p:val>
                                        </p:tav>
                                        <p:tav tm="100000">
                                          <p:val>
                                            <p:strVal val="#ppt_y"/>
                                          </p:val>
                                        </p:tav>
                                      </p:tavLst>
                                    </p:anim>
                                  </p:childTnLst>
                                </p:cTn>
                              </p:par>
                            </p:childTnLst>
                          </p:cTn>
                        </p:par>
                      </p:childTnLst>
                    </p:cTn>
                  </p:par>
                  <p:par>
                    <p:cTn id="49" fill="hold">
                      <p:stCondLst>
                        <p:cond delay="indefinite"/>
                      </p:stCondLst>
                      <p:childTnLst>
                        <p:par>
                          <p:cTn id="50" fill="hold">
                            <p:stCondLst>
                              <p:cond delay="0"/>
                            </p:stCondLst>
                            <p:childTnLst>
                              <p:par>
                                <p:cTn id="51" presetID="2" presetClass="entr" presetSubtype="2" fill="hold" nodeType="clickEffect">
                                  <p:stCondLst>
                                    <p:cond delay="0"/>
                                  </p:stCondLst>
                                  <p:childTnLst>
                                    <p:set>
                                      <p:cBhvr>
                                        <p:cTn id="52" dur="1" fill="hold">
                                          <p:stCondLst>
                                            <p:cond delay="0"/>
                                          </p:stCondLst>
                                        </p:cTn>
                                        <p:tgtEl>
                                          <p:spTgt spid="57"/>
                                        </p:tgtEl>
                                        <p:attrNameLst>
                                          <p:attrName>style.visibility</p:attrName>
                                        </p:attrNameLst>
                                      </p:cBhvr>
                                      <p:to>
                                        <p:strVal val="visible"/>
                                      </p:to>
                                    </p:set>
                                    <p:anim calcmode="lin" valueType="num">
                                      <p:cBhvr additive="base">
                                        <p:cTn id="53" dur="500" fill="hold"/>
                                        <p:tgtEl>
                                          <p:spTgt spid="57"/>
                                        </p:tgtEl>
                                        <p:attrNameLst>
                                          <p:attrName>ppt_x</p:attrName>
                                        </p:attrNameLst>
                                      </p:cBhvr>
                                      <p:tavLst>
                                        <p:tav tm="0">
                                          <p:val>
                                            <p:strVal val="1+#ppt_w/2"/>
                                          </p:val>
                                        </p:tav>
                                        <p:tav tm="100000">
                                          <p:val>
                                            <p:strVal val="#ppt_x"/>
                                          </p:val>
                                        </p:tav>
                                      </p:tavLst>
                                    </p:anim>
                                    <p:anim calcmode="lin" valueType="num">
                                      <p:cBhvr additive="base">
                                        <p:cTn id="54" dur="500" fill="hold"/>
                                        <p:tgtEl>
                                          <p:spTgt spid="57"/>
                                        </p:tgtEl>
                                        <p:attrNameLst>
                                          <p:attrName>ppt_y</p:attrName>
                                        </p:attrNameLst>
                                      </p:cBhvr>
                                      <p:tavLst>
                                        <p:tav tm="0">
                                          <p:val>
                                            <p:strVal val="#ppt_y"/>
                                          </p:val>
                                        </p:tav>
                                        <p:tav tm="100000">
                                          <p:val>
                                            <p:strVal val="#ppt_y"/>
                                          </p:val>
                                        </p:tav>
                                      </p:tavLst>
                                    </p:anim>
                                  </p:childTnLst>
                                </p:cTn>
                              </p:par>
                            </p:childTnLst>
                          </p:cTn>
                        </p:par>
                      </p:childTnLst>
                    </p:cTn>
                  </p:par>
                  <p:par>
                    <p:cTn id="55" fill="hold">
                      <p:stCondLst>
                        <p:cond delay="indefinite"/>
                      </p:stCondLst>
                      <p:childTnLst>
                        <p:par>
                          <p:cTn id="56" fill="hold">
                            <p:stCondLst>
                              <p:cond delay="0"/>
                            </p:stCondLst>
                            <p:childTnLst>
                              <p:par>
                                <p:cTn id="57" presetID="2" presetClass="entr" presetSubtype="2" fill="hold" nodeType="clickEffect">
                                  <p:stCondLst>
                                    <p:cond delay="0"/>
                                  </p:stCondLst>
                                  <p:childTnLst>
                                    <p:set>
                                      <p:cBhvr>
                                        <p:cTn id="58" dur="1" fill="hold">
                                          <p:stCondLst>
                                            <p:cond delay="0"/>
                                          </p:stCondLst>
                                        </p:cTn>
                                        <p:tgtEl>
                                          <p:spTgt spid="60"/>
                                        </p:tgtEl>
                                        <p:attrNameLst>
                                          <p:attrName>style.visibility</p:attrName>
                                        </p:attrNameLst>
                                      </p:cBhvr>
                                      <p:to>
                                        <p:strVal val="visible"/>
                                      </p:to>
                                    </p:set>
                                    <p:anim calcmode="lin" valueType="num">
                                      <p:cBhvr additive="base">
                                        <p:cTn id="59" dur="500" fill="hold"/>
                                        <p:tgtEl>
                                          <p:spTgt spid="60"/>
                                        </p:tgtEl>
                                        <p:attrNameLst>
                                          <p:attrName>ppt_x</p:attrName>
                                        </p:attrNameLst>
                                      </p:cBhvr>
                                      <p:tavLst>
                                        <p:tav tm="0">
                                          <p:val>
                                            <p:strVal val="1+#ppt_w/2"/>
                                          </p:val>
                                        </p:tav>
                                        <p:tav tm="100000">
                                          <p:val>
                                            <p:strVal val="#ppt_x"/>
                                          </p:val>
                                        </p:tav>
                                      </p:tavLst>
                                    </p:anim>
                                    <p:anim calcmode="lin" valueType="num">
                                      <p:cBhvr additive="base">
                                        <p:cTn id="60" dur="500" fill="hold"/>
                                        <p:tgtEl>
                                          <p:spTgt spid="6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 grpId="0" animBg="1"/>
      <p:bldP spid="64" grpId="0" animBg="1"/>
      <p:bldP spid="65" grpId="0" animBg="1"/>
      <p:bldP spid="66" grpId="0" animBg="1"/>
      <p:bldP spid="67" grpId="0"/>
      <p:bldP spid="68" grpId="0"/>
      <p:bldP spid="69" grpId="0"/>
      <p:bldP spid="70"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Freeform 5"/>
          <p:cNvSpPr>
            <a:spLocks noChangeArrowheads="1"/>
          </p:cNvSpPr>
          <p:nvPr/>
        </p:nvSpPr>
        <p:spPr bwMode="auto">
          <a:xfrm>
            <a:off x="3171863" y="1585045"/>
            <a:ext cx="2986087" cy="3656013"/>
          </a:xfrm>
          <a:custGeom>
            <a:avLst/>
            <a:gdLst>
              <a:gd name="T0" fmla="*/ 1118 w 1045"/>
              <a:gd name="T1" fmla="*/ 2301 h 1279"/>
              <a:gd name="T2" fmla="*/ 887 w 1045"/>
              <a:gd name="T3" fmla="*/ 2303 h 1279"/>
              <a:gd name="T4" fmla="*/ 884 w 1045"/>
              <a:gd name="T5" fmla="*/ 1923 h 1279"/>
              <a:gd name="T6" fmla="*/ 652 w 1045"/>
              <a:gd name="T7" fmla="*/ 1730 h 1279"/>
              <a:gd name="T8" fmla="*/ 430 w 1045"/>
              <a:gd name="T9" fmla="*/ 1714 h 1279"/>
              <a:gd name="T10" fmla="*/ 0 w 1045"/>
              <a:gd name="T11" fmla="*/ 1498 h 1279"/>
              <a:gd name="T12" fmla="*/ 580 w 1045"/>
              <a:gd name="T13" fmla="*/ 1671 h 1279"/>
              <a:gd name="T14" fmla="*/ 211 w 1045"/>
              <a:gd name="T15" fmla="*/ 1253 h 1279"/>
              <a:gd name="T16" fmla="*/ 774 w 1045"/>
              <a:gd name="T17" fmla="*/ 1716 h 1279"/>
              <a:gd name="T18" fmla="*/ 889 w 1045"/>
              <a:gd name="T19" fmla="*/ 1795 h 1279"/>
              <a:gd name="T20" fmla="*/ 889 w 1045"/>
              <a:gd name="T21" fmla="*/ 1788 h 1279"/>
              <a:gd name="T22" fmla="*/ 844 w 1045"/>
              <a:gd name="T23" fmla="*/ 1237 h 1279"/>
              <a:gd name="T24" fmla="*/ 446 w 1045"/>
              <a:gd name="T25" fmla="*/ 1044 h 1279"/>
              <a:gd name="T26" fmla="*/ 20 w 1045"/>
              <a:gd name="T27" fmla="*/ 391 h 1279"/>
              <a:gd name="T28" fmla="*/ 495 w 1045"/>
              <a:gd name="T29" fmla="*/ 987 h 1279"/>
              <a:gd name="T30" fmla="*/ 576 w 1045"/>
              <a:gd name="T31" fmla="*/ 717 h 1279"/>
              <a:gd name="T32" fmla="*/ 569 w 1045"/>
              <a:gd name="T33" fmla="*/ 443 h 1279"/>
              <a:gd name="T34" fmla="*/ 628 w 1045"/>
              <a:gd name="T35" fmla="*/ 828 h 1279"/>
              <a:gd name="T36" fmla="*/ 590 w 1045"/>
              <a:gd name="T37" fmla="*/ 1044 h 1279"/>
              <a:gd name="T38" fmla="*/ 848 w 1045"/>
              <a:gd name="T39" fmla="*/ 1140 h 1279"/>
              <a:gd name="T40" fmla="*/ 985 w 1045"/>
              <a:gd name="T41" fmla="*/ 0 h 1279"/>
              <a:gd name="T42" fmla="*/ 952 w 1045"/>
              <a:gd name="T43" fmla="*/ 1221 h 1279"/>
              <a:gd name="T44" fmla="*/ 1037 w 1045"/>
              <a:gd name="T45" fmla="*/ 1576 h 1279"/>
              <a:gd name="T46" fmla="*/ 1334 w 1045"/>
              <a:gd name="T47" fmla="*/ 1314 h 1279"/>
              <a:gd name="T48" fmla="*/ 1456 w 1045"/>
              <a:gd name="T49" fmla="*/ 673 h 1279"/>
              <a:gd name="T50" fmla="*/ 1424 w 1045"/>
              <a:gd name="T51" fmla="*/ 1237 h 1279"/>
              <a:gd name="T52" fmla="*/ 1625 w 1045"/>
              <a:gd name="T53" fmla="*/ 1028 h 1279"/>
              <a:gd name="T54" fmla="*/ 1881 w 1045"/>
              <a:gd name="T55" fmla="*/ 578 h 1279"/>
              <a:gd name="T56" fmla="*/ 1724 w 1045"/>
              <a:gd name="T57" fmla="*/ 981 h 1279"/>
              <a:gd name="T58" fmla="*/ 1109 w 1045"/>
              <a:gd name="T59" fmla="*/ 1739 h 1279"/>
              <a:gd name="T60" fmla="*/ 1098 w 1045"/>
              <a:gd name="T61" fmla="*/ 1972 h 1279"/>
              <a:gd name="T62" fmla="*/ 1690 w 1045"/>
              <a:gd name="T63" fmla="*/ 1599 h 1279"/>
              <a:gd name="T64" fmla="*/ 1098 w 1045"/>
              <a:gd name="T65" fmla="*/ 2053 h 1279"/>
              <a:gd name="T66" fmla="*/ 1118 w 1045"/>
              <a:gd name="T67" fmla="*/ 2301 h 1279"/>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045"/>
              <a:gd name="T103" fmla="*/ 0 h 1279"/>
              <a:gd name="T104" fmla="*/ 1045 w 1045"/>
              <a:gd name="T105" fmla="*/ 1279 h 1279"/>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045" h="1279">
                <a:moveTo>
                  <a:pt x="621" y="1278"/>
                </a:moveTo>
                <a:cubicBezTo>
                  <a:pt x="493" y="1279"/>
                  <a:pt x="493" y="1279"/>
                  <a:pt x="493" y="1279"/>
                </a:cubicBezTo>
                <a:cubicBezTo>
                  <a:pt x="480" y="1238"/>
                  <a:pt x="485" y="1193"/>
                  <a:pt x="491" y="1068"/>
                </a:cubicBezTo>
                <a:cubicBezTo>
                  <a:pt x="453" y="1033"/>
                  <a:pt x="408" y="998"/>
                  <a:pt x="362" y="961"/>
                </a:cubicBezTo>
                <a:cubicBezTo>
                  <a:pt x="310" y="963"/>
                  <a:pt x="280" y="960"/>
                  <a:pt x="239" y="952"/>
                </a:cubicBezTo>
                <a:cubicBezTo>
                  <a:pt x="153" y="935"/>
                  <a:pt x="123" y="906"/>
                  <a:pt x="0" y="832"/>
                </a:cubicBezTo>
                <a:cubicBezTo>
                  <a:pt x="134" y="888"/>
                  <a:pt x="210" y="930"/>
                  <a:pt x="322" y="928"/>
                </a:cubicBezTo>
                <a:cubicBezTo>
                  <a:pt x="244" y="861"/>
                  <a:pt x="168" y="787"/>
                  <a:pt x="117" y="696"/>
                </a:cubicBezTo>
                <a:cubicBezTo>
                  <a:pt x="236" y="800"/>
                  <a:pt x="263" y="854"/>
                  <a:pt x="430" y="953"/>
                </a:cubicBezTo>
                <a:cubicBezTo>
                  <a:pt x="448" y="964"/>
                  <a:pt x="467" y="976"/>
                  <a:pt x="494" y="997"/>
                </a:cubicBezTo>
                <a:cubicBezTo>
                  <a:pt x="494" y="993"/>
                  <a:pt x="494" y="993"/>
                  <a:pt x="494" y="993"/>
                </a:cubicBezTo>
                <a:cubicBezTo>
                  <a:pt x="497" y="887"/>
                  <a:pt x="467" y="762"/>
                  <a:pt x="469" y="687"/>
                </a:cubicBezTo>
                <a:cubicBezTo>
                  <a:pt x="371" y="661"/>
                  <a:pt x="303" y="619"/>
                  <a:pt x="248" y="580"/>
                </a:cubicBezTo>
                <a:cubicBezTo>
                  <a:pt x="105" y="480"/>
                  <a:pt x="40" y="342"/>
                  <a:pt x="11" y="217"/>
                </a:cubicBezTo>
                <a:cubicBezTo>
                  <a:pt x="94" y="400"/>
                  <a:pt x="163" y="479"/>
                  <a:pt x="275" y="548"/>
                </a:cubicBezTo>
                <a:cubicBezTo>
                  <a:pt x="285" y="525"/>
                  <a:pt x="324" y="475"/>
                  <a:pt x="320" y="398"/>
                </a:cubicBezTo>
                <a:cubicBezTo>
                  <a:pt x="315" y="314"/>
                  <a:pt x="306" y="285"/>
                  <a:pt x="316" y="246"/>
                </a:cubicBezTo>
                <a:cubicBezTo>
                  <a:pt x="332" y="334"/>
                  <a:pt x="354" y="416"/>
                  <a:pt x="349" y="460"/>
                </a:cubicBezTo>
                <a:cubicBezTo>
                  <a:pt x="345" y="497"/>
                  <a:pt x="340" y="510"/>
                  <a:pt x="328" y="580"/>
                </a:cubicBezTo>
                <a:cubicBezTo>
                  <a:pt x="394" y="614"/>
                  <a:pt x="436" y="623"/>
                  <a:pt x="471" y="633"/>
                </a:cubicBezTo>
                <a:cubicBezTo>
                  <a:pt x="480" y="526"/>
                  <a:pt x="544" y="250"/>
                  <a:pt x="547" y="0"/>
                </a:cubicBezTo>
                <a:cubicBezTo>
                  <a:pt x="602" y="287"/>
                  <a:pt x="501" y="515"/>
                  <a:pt x="529" y="678"/>
                </a:cubicBezTo>
                <a:cubicBezTo>
                  <a:pt x="546" y="776"/>
                  <a:pt x="564" y="812"/>
                  <a:pt x="576" y="875"/>
                </a:cubicBezTo>
                <a:cubicBezTo>
                  <a:pt x="617" y="825"/>
                  <a:pt x="645" y="811"/>
                  <a:pt x="741" y="730"/>
                </a:cubicBezTo>
                <a:cubicBezTo>
                  <a:pt x="723" y="598"/>
                  <a:pt x="730" y="473"/>
                  <a:pt x="809" y="374"/>
                </a:cubicBezTo>
                <a:cubicBezTo>
                  <a:pt x="738" y="537"/>
                  <a:pt x="772" y="588"/>
                  <a:pt x="791" y="687"/>
                </a:cubicBezTo>
                <a:cubicBezTo>
                  <a:pt x="841" y="647"/>
                  <a:pt x="874" y="615"/>
                  <a:pt x="903" y="571"/>
                </a:cubicBezTo>
                <a:cubicBezTo>
                  <a:pt x="937" y="523"/>
                  <a:pt x="988" y="442"/>
                  <a:pt x="1045" y="321"/>
                </a:cubicBezTo>
                <a:cubicBezTo>
                  <a:pt x="1027" y="404"/>
                  <a:pt x="992" y="483"/>
                  <a:pt x="958" y="545"/>
                </a:cubicBezTo>
                <a:cubicBezTo>
                  <a:pt x="854" y="740"/>
                  <a:pt x="738" y="767"/>
                  <a:pt x="616" y="966"/>
                </a:cubicBezTo>
                <a:cubicBezTo>
                  <a:pt x="614" y="992"/>
                  <a:pt x="612" y="1040"/>
                  <a:pt x="610" y="1095"/>
                </a:cubicBezTo>
                <a:cubicBezTo>
                  <a:pt x="698" y="1054"/>
                  <a:pt x="845" y="1010"/>
                  <a:pt x="939" y="888"/>
                </a:cubicBezTo>
                <a:cubicBezTo>
                  <a:pt x="901" y="979"/>
                  <a:pt x="728" y="1086"/>
                  <a:pt x="610" y="1140"/>
                </a:cubicBezTo>
                <a:cubicBezTo>
                  <a:pt x="613" y="1200"/>
                  <a:pt x="625" y="1222"/>
                  <a:pt x="621" y="1278"/>
                </a:cubicBezTo>
                <a:close/>
              </a:path>
            </a:pathLst>
          </a:custGeom>
          <a:solidFill>
            <a:schemeClr val="accent3"/>
          </a:solidFill>
          <a:ln>
            <a:noFill/>
          </a:ln>
        </p:spPr>
        <p:txBody>
          <a:bodyPr/>
          <a:lstStyle/>
          <a:p>
            <a:endParaRPr lang="zh-CN" altLang="en-US">
              <a:solidFill>
                <a:schemeClr val="accent1"/>
              </a:solidFill>
            </a:endParaRPr>
          </a:p>
        </p:txBody>
      </p:sp>
      <p:sp>
        <p:nvSpPr>
          <p:cNvPr id="38" name="Freeform 6"/>
          <p:cNvSpPr>
            <a:spLocks noChangeArrowheads="1"/>
          </p:cNvSpPr>
          <p:nvPr/>
        </p:nvSpPr>
        <p:spPr bwMode="auto">
          <a:xfrm>
            <a:off x="3011526" y="1667595"/>
            <a:ext cx="407987" cy="474663"/>
          </a:xfrm>
          <a:custGeom>
            <a:avLst/>
            <a:gdLst>
              <a:gd name="T0" fmla="*/ 128 w 257"/>
              <a:gd name="T1" fmla="*/ 0 h 299"/>
              <a:gd name="T2" fmla="*/ 192 w 257"/>
              <a:gd name="T3" fmla="*/ 38 h 299"/>
              <a:gd name="T4" fmla="*/ 257 w 257"/>
              <a:gd name="T5" fmla="*/ 76 h 299"/>
              <a:gd name="T6" fmla="*/ 257 w 257"/>
              <a:gd name="T7" fmla="*/ 150 h 299"/>
              <a:gd name="T8" fmla="*/ 257 w 257"/>
              <a:gd name="T9" fmla="*/ 224 h 299"/>
              <a:gd name="T10" fmla="*/ 192 w 257"/>
              <a:gd name="T11" fmla="*/ 261 h 299"/>
              <a:gd name="T12" fmla="*/ 128 w 257"/>
              <a:gd name="T13" fmla="*/ 299 h 299"/>
              <a:gd name="T14" fmla="*/ 63 w 257"/>
              <a:gd name="T15" fmla="*/ 261 h 299"/>
              <a:gd name="T16" fmla="*/ 0 w 257"/>
              <a:gd name="T17" fmla="*/ 224 h 299"/>
              <a:gd name="T18" fmla="*/ 0 w 257"/>
              <a:gd name="T19" fmla="*/ 150 h 299"/>
              <a:gd name="T20" fmla="*/ 0 w 257"/>
              <a:gd name="T21" fmla="*/ 76 h 299"/>
              <a:gd name="T22" fmla="*/ 63 w 257"/>
              <a:gd name="T23" fmla="*/ 38 h 299"/>
              <a:gd name="T24" fmla="*/ 128 w 257"/>
              <a:gd name="T25" fmla="*/ 0 h 299"/>
              <a:gd name="T26" fmla="*/ 128 w 257"/>
              <a:gd name="T27" fmla="*/ 0 h 299"/>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57"/>
              <a:gd name="T43" fmla="*/ 0 h 299"/>
              <a:gd name="T44" fmla="*/ 257 w 257"/>
              <a:gd name="T45" fmla="*/ 299 h 299"/>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57" h="299">
                <a:moveTo>
                  <a:pt x="128" y="0"/>
                </a:moveTo>
                <a:lnTo>
                  <a:pt x="192" y="38"/>
                </a:lnTo>
                <a:lnTo>
                  <a:pt x="257" y="76"/>
                </a:lnTo>
                <a:lnTo>
                  <a:pt x="257" y="150"/>
                </a:lnTo>
                <a:lnTo>
                  <a:pt x="257" y="224"/>
                </a:lnTo>
                <a:lnTo>
                  <a:pt x="192" y="261"/>
                </a:lnTo>
                <a:lnTo>
                  <a:pt x="128" y="299"/>
                </a:lnTo>
                <a:lnTo>
                  <a:pt x="63" y="261"/>
                </a:lnTo>
                <a:lnTo>
                  <a:pt x="0" y="224"/>
                </a:lnTo>
                <a:lnTo>
                  <a:pt x="0" y="150"/>
                </a:lnTo>
                <a:lnTo>
                  <a:pt x="0" y="76"/>
                </a:lnTo>
                <a:lnTo>
                  <a:pt x="63" y="38"/>
                </a:lnTo>
                <a:lnTo>
                  <a:pt x="128" y="0"/>
                </a:lnTo>
                <a:close/>
              </a:path>
            </a:pathLst>
          </a:custGeom>
          <a:solidFill>
            <a:schemeClr val="bg2"/>
          </a:solidFill>
          <a:ln>
            <a:noFill/>
          </a:ln>
        </p:spPr>
        <p:txBody>
          <a:bodyPr/>
          <a:lstStyle/>
          <a:p>
            <a:endParaRPr lang="zh-CN" altLang="en-US">
              <a:solidFill>
                <a:schemeClr val="accent1"/>
              </a:solidFill>
            </a:endParaRPr>
          </a:p>
        </p:txBody>
      </p:sp>
      <p:sp>
        <p:nvSpPr>
          <p:cNvPr id="39" name="Freeform 7"/>
          <p:cNvSpPr>
            <a:spLocks noChangeArrowheads="1"/>
          </p:cNvSpPr>
          <p:nvPr/>
        </p:nvSpPr>
        <p:spPr bwMode="auto">
          <a:xfrm>
            <a:off x="4506951" y="1059582"/>
            <a:ext cx="411162" cy="474663"/>
          </a:xfrm>
          <a:custGeom>
            <a:avLst/>
            <a:gdLst>
              <a:gd name="T0" fmla="*/ 129 w 259"/>
              <a:gd name="T1" fmla="*/ 0 h 299"/>
              <a:gd name="T2" fmla="*/ 194 w 259"/>
              <a:gd name="T3" fmla="*/ 38 h 299"/>
              <a:gd name="T4" fmla="*/ 259 w 259"/>
              <a:gd name="T5" fmla="*/ 74 h 299"/>
              <a:gd name="T6" fmla="*/ 259 w 259"/>
              <a:gd name="T7" fmla="*/ 149 h 299"/>
              <a:gd name="T8" fmla="*/ 259 w 259"/>
              <a:gd name="T9" fmla="*/ 223 h 299"/>
              <a:gd name="T10" fmla="*/ 194 w 259"/>
              <a:gd name="T11" fmla="*/ 261 h 299"/>
              <a:gd name="T12" fmla="*/ 129 w 259"/>
              <a:gd name="T13" fmla="*/ 299 h 299"/>
              <a:gd name="T14" fmla="*/ 64 w 259"/>
              <a:gd name="T15" fmla="*/ 261 h 299"/>
              <a:gd name="T16" fmla="*/ 0 w 259"/>
              <a:gd name="T17" fmla="*/ 223 h 299"/>
              <a:gd name="T18" fmla="*/ 0 w 259"/>
              <a:gd name="T19" fmla="*/ 149 h 299"/>
              <a:gd name="T20" fmla="*/ 0 w 259"/>
              <a:gd name="T21" fmla="*/ 74 h 299"/>
              <a:gd name="T22" fmla="*/ 64 w 259"/>
              <a:gd name="T23" fmla="*/ 38 h 299"/>
              <a:gd name="T24" fmla="*/ 129 w 259"/>
              <a:gd name="T25" fmla="*/ 0 h 299"/>
              <a:gd name="T26" fmla="*/ 129 w 259"/>
              <a:gd name="T27" fmla="*/ 0 h 299"/>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59"/>
              <a:gd name="T43" fmla="*/ 0 h 299"/>
              <a:gd name="T44" fmla="*/ 259 w 259"/>
              <a:gd name="T45" fmla="*/ 299 h 299"/>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59" h="299">
                <a:moveTo>
                  <a:pt x="129" y="0"/>
                </a:moveTo>
                <a:lnTo>
                  <a:pt x="194" y="38"/>
                </a:lnTo>
                <a:lnTo>
                  <a:pt x="259" y="74"/>
                </a:lnTo>
                <a:lnTo>
                  <a:pt x="259" y="149"/>
                </a:lnTo>
                <a:lnTo>
                  <a:pt x="259" y="223"/>
                </a:lnTo>
                <a:lnTo>
                  <a:pt x="194" y="261"/>
                </a:lnTo>
                <a:lnTo>
                  <a:pt x="129" y="299"/>
                </a:lnTo>
                <a:lnTo>
                  <a:pt x="64" y="261"/>
                </a:lnTo>
                <a:lnTo>
                  <a:pt x="0" y="223"/>
                </a:lnTo>
                <a:lnTo>
                  <a:pt x="0" y="149"/>
                </a:lnTo>
                <a:lnTo>
                  <a:pt x="0" y="74"/>
                </a:lnTo>
                <a:lnTo>
                  <a:pt x="64" y="38"/>
                </a:lnTo>
                <a:lnTo>
                  <a:pt x="129" y="0"/>
                </a:lnTo>
                <a:close/>
              </a:path>
            </a:pathLst>
          </a:custGeom>
          <a:solidFill>
            <a:schemeClr val="bg1"/>
          </a:solidFill>
          <a:ln>
            <a:noFill/>
          </a:ln>
        </p:spPr>
        <p:txBody>
          <a:bodyPr/>
          <a:lstStyle/>
          <a:p>
            <a:endParaRPr lang="zh-CN" altLang="en-US">
              <a:solidFill>
                <a:schemeClr val="accent1"/>
              </a:solidFill>
            </a:endParaRPr>
          </a:p>
        </p:txBody>
      </p:sp>
      <p:sp>
        <p:nvSpPr>
          <p:cNvPr id="40" name="Freeform 8"/>
          <p:cNvSpPr>
            <a:spLocks noChangeArrowheads="1"/>
          </p:cNvSpPr>
          <p:nvPr/>
        </p:nvSpPr>
        <p:spPr bwMode="auto">
          <a:xfrm>
            <a:off x="5967451" y="1967632"/>
            <a:ext cx="407987" cy="471488"/>
          </a:xfrm>
          <a:custGeom>
            <a:avLst/>
            <a:gdLst>
              <a:gd name="T0" fmla="*/ 128 w 257"/>
              <a:gd name="T1" fmla="*/ 0 h 297"/>
              <a:gd name="T2" fmla="*/ 192 w 257"/>
              <a:gd name="T3" fmla="*/ 36 h 297"/>
              <a:gd name="T4" fmla="*/ 257 w 257"/>
              <a:gd name="T5" fmla="*/ 74 h 297"/>
              <a:gd name="T6" fmla="*/ 257 w 257"/>
              <a:gd name="T7" fmla="*/ 148 h 297"/>
              <a:gd name="T8" fmla="*/ 257 w 257"/>
              <a:gd name="T9" fmla="*/ 224 h 297"/>
              <a:gd name="T10" fmla="*/ 192 w 257"/>
              <a:gd name="T11" fmla="*/ 261 h 297"/>
              <a:gd name="T12" fmla="*/ 128 w 257"/>
              <a:gd name="T13" fmla="*/ 297 h 297"/>
              <a:gd name="T14" fmla="*/ 63 w 257"/>
              <a:gd name="T15" fmla="*/ 261 h 297"/>
              <a:gd name="T16" fmla="*/ 0 w 257"/>
              <a:gd name="T17" fmla="*/ 224 h 297"/>
              <a:gd name="T18" fmla="*/ 0 w 257"/>
              <a:gd name="T19" fmla="*/ 148 h 297"/>
              <a:gd name="T20" fmla="*/ 0 w 257"/>
              <a:gd name="T21" fmla="*/ 74 h 297"/>
              <a:gd name="T22" fmla="*/ 63 w 257"/>
              <a:gd name="T23" fmla="*/ 36 h 297"/>
              <a:gd name="T24" fmla="*/ 128 w 257"/>
              <a:gd name="T25" fmla="*/ 0 h 297"/>
              <a:gd name="T26" fmla="*/ 128 w 257"/>
              <a:gd name="T27" fmla="*/ 0 h 297"/>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57"/>
              <a:gd name="T43" fmla="*/ 0 h 297"/>
              <a:gd name="T44" fmla="*/ 257 w 257"/>
              <a:gd name="T45" fmla="*/ 297 h 297"/>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57" h="297">
                <a:moveTo>
                  <a:pt x="128" y="0"/>
                </a:moveTo>
                <a:lnTo>
                  <a:pt x="192" y="36"/>
                </a:lnTo>
                <a:lnTo>
                  <a:pt x="257" y="74"/>
                </a:lnTo>
                <a:lnTo>
                  <a:pt x="257" y="148"/>
                </a:lnTo>
                <a:lnTo>
                  <a:pt x="257" y="224"/>
                </a:lnTo>
                <a:lnTo>
                  <a:pt x="192" y="261"/>
                </a:lnTo>
                <a:lnTo>
                  <a:pt x="128" y="297"/>
                </a:lnTo>
                <a:lnTo>
                  <a:pt x="63" y="261"/>
                </a:lnTo>
                <a:lnTo>
                  <a:pt x="0" y="224"/>
                </a:lnTo>
                <a:lnTo>
                  <a:pt x="0" y="148"/>
                </a:lnTo>
                <a:lnTo>
                  <a:pt x="0" y="74"/>
                </a:lnTo>
                <a:lnTo>
                  <a:pt x="63" y="36"/>
                </a:lnTo>
                <a:lnTo>
                  <a:pt x="128" y="0"/>
                </a:lnTo>
                <a:close/>
              </a:path>
            </a:pathLst>
          </a:custGeom>
          <a:solidFill>
            <a:schemeClr val="bg2"/>
          </a:solidFill>
          <a:ln>
            <a:noFill/>
          </a:ln>
        </p:spPr>
        <p:txBody>
          <a:bodyPr/>
          <a:lstStyle/>
          <a:p>
            <a:endParaRPr lang="zh-CN" altLang="en-US">
              <a:solidFill>
                <a:schemeClr val="accent1"/>
              </a:solidFill>
            </a:endParaRPr>
          </a:p>
        </p:txBody>
      </p:sp>
      <p:sp>
        <p:nvSpPr>
          <p:cNvPr id="41" name="Freeform 9"/>
          <p:cNvSpPr>
            <a:spLocks noChangeArrowheads="1"/>
          </p:cNvSpPr>
          <p:nvPr/>
        </p:nvSpPr>
        <p:spPr bwMode="auto">
          <a:xfrm>
            <a:off x="5711863" y="3588470"/>
            <a:ext cx="412750" cy="474663"/>
          </a:xfrm>
          <a:custGeom>
            <a:avLst/>
            <a:gdLst>
              <a:gd name="T0" fmla="*/ 130 w 260"/>
              <a:gd name="T1" fmla="*/ 0 h 299"/>
              <a:gd name="T2" fmla="*/ 195 w 260"/>
              <a:gd name="T3" fmla="*/ 38 h 299"/>
              <a:gd name="T4" fmla="*/ 260 w 260"/>
              <a:gd name="T5" fmla="*/ 76 h 299"/>
              <a:gd name="T6" fmla="*/ 260 w 260"/>
              <a:gd name="T7" fmla="*/ 150 h 299"/>
              <a:gd name="T8" fmla="*/ 260 w 260"/>
              <a:gd name="T9" fmla="*/ 224 h 299"/>
              <a:gd name="T10" fmla="*/ 195 w 260"/>
              <a:gd name="T11" fmla="*/ 261 h 299"/>
              <a:gd name="T12" fmla="*/ 130 w 260"/>
              <a:gd name="T13" fmla="*/ 299 h 299"/>
              <a:gd name="T14" fmla="*/ 65 w 260"/>
              <a:gd name="T15" fmla="*/ 261 h 299"/>
              <a:gd name="T16" fmla="*/ 0 w 260"/>
              <a:gd name="T17" fmla="*/ 224 h 299"/>
              <a:gd name="T18" fmla="*/ 0 w 260"/>
              <a:gd name="T19" fmla="*/ 150 h 299"/>
              <a:gd name="T20" fmla="*/ 0 w 260"/>
              <a:gd name="T21" fmla="*/ 76 h 299"/>
              <a:gd name="T22" fmla="*/ 65 w 260"/>
              <a:gd name="T23" fmla="*/ 38 h 299"/>
              <a:gd name="T24" fmla="*/ 130 w 260"/>
              <a:gd name="T25" fmla="*/ 0 h 299"/>
              <a:gd name="T26" fmla="*/ 130 w 260"/>
              <a:gd name="T27" fmla="*/ 0 h 299"/>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60"/>
              <a:gd name="T43" fmla="*/ 0 h 299"/>
              <a:gd name="T44" fmla="*/ 260 w 260"/>
              <a:gd name="T45" fmla="*/ 299 h 299"/>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60" h="299">
                <a:moveTo>
                  <a:pt x="130" y="0"/>
                </a:moveTo>
                <a:lnTo>
                  <a:pt x="195" y="38"/>
                </a:lnTo>
                <a:lnTo>
                  <a:pt x="260" y="76"/>
                </a:lnTo>
                <a:lnTo>
                  <a:pt x="260" y="150"/>
                </a:lnTo>
                <a:lnTo>
                  <a:pt x="260" y="224"/>
                </a:lnTo>
                <a:lnTo>
                  <a:pt x="195" y="261"/>
                </a:lnTo>
                <a:lnTo>
                  <a:pt x="130" y="299"/>
                </a:lnTo>
                <a:lnTo>
                  <a:pt x="65" y="261"/>
                </a:lnTo>
                <a:lnTo>
                  <a:pt x="0" y="224"/>
                </a:lnTo>
                <a:lnTo>
                  <a:pt x="0" y="150"/>
                </a:lnTo>
                <a:lnTo>
                  <a:pt x="0" y="76"/>
                </a:lnTo>
                <a:lnTo>
                  <a:pt x="65" y="38"/>
                </a:lnTo>
                <a:lnTo>
                  <a:pt x="130" y="0"/>
                </a:lnTo>
                <a:close/>
              </a:path>
            </a:pathLst>
          </a:custGeom>
          <a:solidFill>
            <a:schemeClr val="tx1"/>
          </a:solidFill>
          <a:ln>
            <a:noFill/>
          </a:ln>
        </p:spPr>
        <p:txBody>
          <a:bodyPr/>
          <a:lstStyle/>
          <a:p>
            <a:endParaRPr lang="zh-CN" altLang="en-US">
              <a:solidFill>
                <a:schemeClr val="accent1"/>
              </a:solidFill>
            </a:endParaRPr>
          </a:p>
        </p:txBody>
      </p:sp>
      <p:sp>
        <p:nvSpPr>
          <p:cNvPr id="42" name="Freeform 10"/>
          <p:cNvSpPr>
            <a:spLocks noChangeArrowheads="1"/>
          </p:cNvSpPr>
          <p:nvPr/>
        </p:nvSpPr>
        <p:spPr bwMode="auto">
          <a:xfrm>
            <a:off x="3851313" y="1799357"/>
            <a:ext cx="409575" cy="474663"/>
          </a:xfrm>
          <a:custGeom>
            <a:avLst/>
            <a:gdLst>
              <a:gd name="T0" fmla="*/ 128 w 258"/>
              <a:gd name="T1" fmla="*/ 0 h 299"/>
              <a:gd name="T2" fmla="*/ 193 w 258"/>
              <a:gd name="T3" fmla="*/ 38 h 299"/>
              <a:gd name="T4" fmla="*/ 258 w 258"/>
              <a:gd name="T5" fmla="*/ 76 h 299"/>
              <a:gd name="T6" fmla="*/ 258 w 258"/>
              <a:gd name="T7" fmla="*/ 150 h 299"/>
              <a:gd name="T8" fmla="*/ 258 w 258"/>
              <a:gd name="T9" fmla="*/ 223 h 299"/>
              <a:gd name="T10" fmla="*/ 193 w 258"/>
              <a:gd name="T11" fmla="*/ 261 h 299"/>
              <a:gd name="T12" fmla="*/ 128 w 258"/>
              <a:gd name="T13" fmla="*/ 299 h 299"/>
              <a:gd name="T14" fmla="*/ 63 w 258"/>
              <a:gd name="T15" fmla="*/ 261 h 299"/>
              <a:gd name="T16" fmla="*/ 0 w 258"/>
              <a:gd name="T17" fmla="*/ 223 h 299"/>
              <a:gd name="T18" fmla="*/ 0 w 258"/>
              <a:gd name="T19" fmla="*/ 150 h 299"/>
              <a:gd name="T20" fmla="*/ 0 w 258"/>
              <a:gd name="T21" fmla="*/ 76 h 299"/>
              <a:gd name="T22" fmla="*/ 63 w 258"/>
              <a:gd name="T23" fmla="*/ 38 h 299"/>
              <a:gd name="T24" fmla="*/ 128 w 258"/>
              <a:gd name="T25" fmla="*/ 0 h 299"/>
              <a:gd name="T26" fmla="*/ 128 w 258"/>
              <a:gd name="T27" fmla="*/ 0 h 299"/>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58"/>
              <a:gd name="T43" fmla="*/ 0 h 299"/>
              <a:gd name="T44" fmla="*/ 258 w 258"/>
              <a:gd name="T45" fmla="*/ 299 h 299"/>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58" h="299">
                <a:moveTo>
                  <a:pt x="128" y="0"/>
                </a:moveTo>
                <a:lnTo>
                  <a:pt x="193" y="38"/>
                </a:lnTo>
                <a:lnTo>
                  <a:pt x="258" y="76"/>
                </a:lnTo>
                <a:lnTo>
                  <a:pt x="258" y="150"/>
                </a:lnTo>
                <a:lnTo>
                  <a:pt x="258" y="223"/>
                </a:lnTo>
                <a:lnTo>
                  <a:pt x="193" y="261"/>
                </a:lnTo>
                <a:lnTo>
                  <a:pt x="128" y="299"/>
                </a:lnTo>
                <a:lnTo>
                  <a:pt x="63" y="261"/>
                </a:lnTo>
                <a:lnTo>
                  <a:pt x="0" y="223"/>
                </a:lnTo>
                <a:lnTo>
                  <a:pt x="0" y="150"/>
                </a:lnTo>
                <a:lnTo>
                  <a:pt x="0" y="76"/>
                </a:lnTo>
                <a:lnTo>
                  <a:pt x="63" y="38"/>
                </a:lnTo>
                <a:lnTo>
                  <a:pt x="128" y="0"/>
                </a:lnTo>
                <a:close/>
              </a:path>
            </a:pathLst>
          </a:custGeom>
          <a:solidFill>
            <a:schemeClr val="tx1"/>
          </a:solidFill>
          <a:ln>
            <a:noFill/>
          </a:ln>
        </p:spPr>
        <p:txBody>
          <a:bodyPr/>
          <a:lstStyle/>
          <a:p>
            <a:endParaRPr lang="zh-CN" altLang="en-US">
              <a:solidFill>
                <a:schemeClr val="accent1"/>
              </a:solidFill>
            </a:endParaRPr>
          </a:p>
        </p:txBody>
      </p:sp>
      <p:sp>
        <p:nvSpPr>
          <p:cNvPr id="43" name="Freeform 11"/>
          <p:cNvSpPr>
            <a:spLocks noChangeArrowheads="1"/>
          </p:cNvSpPr>
          <p:nvPr/>
        </p:nvSpPr>
        <p:spPr bwMode="auto">
          <a:xfrm>
            <a:off x="2944851" y="3463057"/>
            <a:ext cx="409575" cy="471488"/>
          </a:xfrm>
          <a:custGeom>
            <a:avLst/>
            <a:gdLst>
              <a:gd name="T0" fmla="*/ 130 w 258"/>
              <a:gd name="T1" fmla="*/ 0 h 297"/>
              <a:gd name="T2" fmla="*/ 193 w 258"/>
              <a:gd name="T3" fmla="*/ 36 h 297"/>
              <a:gd name="T4" fmla="*/ 258 w 258"/>
              <a:gd name="T5" fmla="*/ 74 h 297"/>
              <a:gd name="T6" fmla="*/ 258 w 258"/>
              <a:gd name="T7" fmla="*/ 148 h 297"/>
              <a:gd name="T8" fmla="*/ 258 w 258"/>
              <a:gd name="T9" fmla="*/ 223 h 297"/>
              <a:gd name="T10" fmla="*/ 193 w 258"/>
              <a:gd name="T11" fmla="*/ 261 h 297"/>
              <a:gd name="T12" fmla="*/ 130 w 258"/>
              <a:gd name="T13" fmla="*/ 297 h 297"/>
              <a:gd name="T14" fmla="*/ 65 w 258"/>
              <a:gd name="T15" fmla="*/ 261 h 297"/>
              <a:gd name="T16" fmla="*/ 0 w 258"/>
              <a:gd name="T17" fmla="*/ 223 h 297"/>
              <a:gd name="T18" fmla="*/ 0 w 258"/>
              <a:gd name="T19" fmla="*/ 148 h 297"/>
              <a:gd name="T20" fmla="*/ 0 w 258"/>
              <a:gd name="T21" fmla="*/ 74 h 297"/>
              <a:gd name="T22" fmla="*/ 65 w 258"/>
              <a:gd name="T23" fmla="*/ 36 h 297"/>
              <a:gd name="T24" fmla="*/ 130 w 258"/>
              <a:gd name="T25" fmla="*/ 0 h 297"/>
              <a:gd name="T26" fmla="*/ 130 w 258"/>
              <a:gd name="T27" fmla="*/ 0 h 297"/>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58"/>
              <a:gd name="T43" fmla="*/ 0 h 297"/>
              <a:gd name="T44" fmla="*/ 258 w 258"/>
              <a:gd name="T45" fmla="*/ 297 h 297"/>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58" h="297">
                <a:moveTo>
                  <a:pt x="130" y="0"/>
                </a:moveTo>
                <a:lnTo>
                  <a:pt x="193" y="36"/>
                </a:lnTo>
                <a:lnTo>
                  <a:pt x="258" y="74"/>
                </a:lnTo>
                <a:lnTo>
                  <a:pt x="258" y="148"/>
                </a:lnTo>
                <a:lnTo>
                  <a:pt x="258" y="223"/>
                </a:lnTo>
                <a:lnTo>
                  <a:pt x="193" y="261"/>
                </a:lnTo>
                <a:lnTo>
                  <a:pt x="130" y="297"/>
                </a:lnTo>
                <a:lnTo>
                  <a:pt x="65" y="261"/>
                </a:lnTo>
                <a:lnTo>
                  <a:pt x="0" y="223"/>
                </a:lnTo>
                <a:lnTo>
                  <a:pt x="0" y="148"/>
                </a:lnTo>
                <a:lnTo>
                  <a:pt x="0" y="74"/>
                </a:lnTo>
                <a:lnTo>
                  <a:pt x="65" y="36"/>
                </a:lnTo>
                <a:lnTo>
                  <a:pt x="130" y="0"/>
                </a:lnTo>
                <a:close/>
              </a:path>
            </a:pathLst>
          </a:custGeom>
          <a:solidFill>
            <a:schemeClr val="bg1"/>
          </a:solidFill>
          <a:ln>
            <a:noFill/>
          </a:ln>
        </p:spPr>
        <p:txBody>
          <a:bodyPr/>
          <a:lstStyle/>
          <a:p>
            <a:endParaRPr lang="zh-CN" altLang="en-US">
              <a:solidFill>
                <a:schemeClr val="accent1"/>
              </a:solidFill>
            </a:endParaRPr>
          </a:p>
        </p:txBody>
      </p:sp>
      <p:sp>
        <p:nvSpPr>
          <p:cNvPr id="44" name="Freeform 12"/>
          <p:cNvSpPr>
            <a:spLocks noChangeArrowheads="1"/>
          </p:cNvSpPr>
          <p:nvPr/>
        </p:nvSpPr>
        <p:spPr bwMode="auto">
          <a:xfrm>
            <a:off x="5257838" y="2151782"/>
            <a:ext cx="409575" cy="471488"/>
          </a:xfrm>
          <a:custGeom>
            <a:avLst/>
            <a:gdLst>
              <a:gd name="T0" fmla="*/ 130 w 258"/>
              <a:gd name="T1" fmla="*/ 0 h 297"/>
              <a:gd name="T2" fmla="*/ 195 w 258"/>
              <a:gd name="T3" fmla="*/ 36 h 297"/>
              <a:gd name="T4" fmla="*/ 258 w 258"/>
              <a:gd name="T5" fmla="*/ 73 h 297"/>
              <a:gd name="T6" fmla="*/ 258 w 258"/>
              <a:gd name="T7" fmla="*/ 147 h 297"/>
              <a:gd name="T8" fmla="*/ 258 w 258"/>
              <a:gd name="T9" fmla="*/ 223 h 297"/>
              <a:gd name="T10" fmla="*/ 195 w 258"/>
              <a:gd name="T11" fmla="*/ 259 h 297"/>
              <a:gd name="T12" fmla="*/ 130 w 258"/>
              <a:gd name="T13" fmla="*/ 297 h 297"/>
              <a:gd name="T14" fmla="*/ 65 w 258"/>
              <a:gd name="T15" fmla="*/ 259 h 297"/>
              <a:gd name="T16" fmla="*/ 0 w 258"/>
              <a:gd name="T17" fmla="*/ 223 h 297"/>
              <a:gd name="T18" fmla="*/ 0 w 258"/>
              <a:gd name="T19" fmla="*/ 147 h 297"/>
              <a:gd name="T20" fmla="*/ 0 w 258"/>
              <a:gd name="T21" fmla="*/ 73 h 297"/>
              <a:gd name="T22" fmla="*/ 65 w 258"/>
              <a:gd name="T23" fmla="*/ 36 h 297"/>
              <a:gd name="T24" fmla="*/ 130 w 258"/>
              <a:gd name="T25" fmla="*/ 0 h 297"/>
              <a:gd name="T26" fmla="*/ 130 w 258"/>
              <a:gd name="T27" fmla="*/ 0 h 297"/>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58"/>
              <a:gd name="T43" fmla="*/ 0 h 297"/>
              <a:gd name="T44" fmla="*/ 258 w 258"/>
              <a:gd name="T45" fmla="*/ 297 h 297"/>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58" h="297">
                <a:moveTo>
                  <a:pt x="130" y="0"/>
                </a:moveTo>
                <a:lnTo>
                  <a:pt x="195" y="36"/>
                </a:lnTo>
                <a:lnTo>
                  <a:pt x="258" y="73"/>
                </a:lnTo>
                <a:lnTo>
                  <a:pt x="258" y="147"/>
                </a:lnTo>
                <a:lnTo>
                  <a:pt x="258" y="223"/>
                </a:lnTo>
                <a:lnTo>
                  <a:pt x="195" y="259"/>
                </a:lnTo>
                <a:lnTo>
                  <a:pt x="130" y="297"/>
                </a:lnTo>
                <a:lnTo>
                  <a:pt x="65" y="259"/>
                </a:lnTo>
                <a:lnTo>
                  <a:pt x="0" y="223"/>
                </a:lnTo>
                <a:lnTo>
                  <a:pt x="0" y="147"/>
                </a:lnTo>
                <a:lnTo>
                  <a:pt x="0" y="73"/>
                </a:lnTo>
                <a:lnTo>
                  <a:pt x="65" y="36"/>
                </a:lnTo>
                <a:lnTo>
                  <a:pt x="130" y="0"/>
                </a:lnTo>
                <a:close/>
              </a:path>
            </a:pathLst>
          </a:custGeom>
          <a:solidFill>
            <a:schemeClr val="tx1"/>
          </a:solidFill>
          <a:ln>
            <a:noFill/>
          </a:ln>
        </p:spPr>
        <p:txBody>
          <a:bodyPr/>
          <a:lstStyle/>
          <a:p>
            <a:endParaRPr lang="zh-CN" altLang="en-US">
              <a:solidFill>
                <a:schemeClr val="accent1"/>
              </a:solidFill>
            </a:endParaRPr>
          </a:p>
        </p:txBody>
      </p:sp>
      <p:sp>
        <p:nvSpPr>
          <p:cNvPr id="45" name="Freeform 13"/>
          <p:cNvSpPr>
            <a:spLocks noChangeArrowheads="1"/>
          </p:cNvSpPr>
          <p:nvPr/>
        </p:nvSpPr>
        <p:spPr bwMode="auto">
          <a:xfrm>
            <a:off x="5172113" y="4220295"/>
            <a:ext cx="228600" cy="263525"/>
          </a:xfrm>
          <a:custGeom>
            <a:avLst/>
            <a:gdLst>
              <a:gd name="T0" fmla="*/ 72 w 144"/>
              <a:gd name="T1" fmla="*/ 0 h 166"/>
              <a:gd name="T2" fmla="*/ 108 w 144"/>
              <a:gd name="T3" fmla="*/ 22 h 166"/>
              <a:gd name="T4" fmla="*/ 144 w 144"/>
              <a:gd name="T5" fmla="*/ 42 h 166"/>
              <a:gd name="T6" fmla="*/ 144 w 144"/>
              <a:gd name="T7" fmla="*/ 83 h 166"/>
              <a:gd name="T8" fmla="*/ 144 w 144"/>
              <a:gd name="T9" fmla="*/ 124 h 166"/>
              <a:gd name="T10" fmla="*/ 108 w 144"/>
              <a:gd name="T11" fmla="*/ 144 h 166"/>
              <a:gd name="T12" fmla="*/ 72 w 144"/>
              <a:gd name="T13" fmla="*/ 166 h 166"/>
              <a:gd name="T14" fmla="*/ 36 w 144"/>
              <a:gd name="T15" fmla="*/ 144 h 166"/>
              <a:gd name="T16" fmla="*/ 0 w 144"/>
              <a:gd name="T17" fmla="*/ 124 h 166"/>
              <a:gd name="T18" fmla="*/ 0 w 144"/>
              <a:gd name="T19" fmla="*/ 83 h 166"/>
              <a:gd name="T20" fmla="*/ 0 w 144"/>
              <a:gd name="T21" fmla="*/ 42 h 166"/>
              <a:gd name="T22" fmla="*/ 36 w 144"/>
              <a:gd name="T23" fmla="*/ 22 h 166"/>
              <a:gd name="T24" fmla="*/ 72 w 144"/>
              <a:gd name="T25" fmla="*/ 0 h 166"/>
              <a:gd name="T26" fmla="*/ 72 w 144"/>
              <a:gd name="T27" fmla="*/ 0 h 16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144"/>
              <a:gd name="T43" fmla="*/ 0 h 166"/>
              <a:gd name="T44" fmla="*/ 144 w 144"/>
              <a:gd name="T45" fmla="*/ 166 h 16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144" h="166">
                <a:moveTo>
                  <a:pt x="72" y="0"/>
                </a:moveTo>
                <a:lnTo>
                  <a:pt x="108" y="22"/>
                </a:lnTo>
                <a:lnTo>
                  <a:pt x="144" y="42"/>
                </a:lnTo>
                <a:lnTo>
                  <a:pt x="144" y="83"/>
                </a:lnTo>
                <a:lnTo>
                  <a:pt x="144" y="124"/>
                </a:lnTo>
                <a:lnTo>
                  <a:pt x="108" y="144"/>
                </a:lnTo>
                <a:lnTo>
                  <a:pt x="72" y="166"/>
                </a:lnTo>
                <a:lnTo>
                  <a:pt x="36" y="144"/>
                </a:lnTo>
                <a:lnTo>
                  <a:pt x="0" y="124"/>
                </a:lnTo>
                <a:lnTo>
                  <a:pt x="0" y="83"/>
                </a:lnTo>
                <a:lnTo>
                  <a:pt x="0" y="42"/>
                </a:lnTo>
                <a:lnTo>
                  <a:pt x="36" y="22"/>
                </a:lnTo>
                <a:lnTo>
                  <a:pt x="72" y="0"/>
                </a:lnTo>
                <a:close/>
              </a:path>
            </a:pathLst>
          </a:custGeom>
          <a:solidFill>
            <a:schemeClr val="bg2"/>
          </a:solidFill>
          <a:ln>
            <a:noFill/>
          </a:ln>
        </p:spPr>
        <p:txBody>
          <a:bodyPr/>
          <a:lstStyle/>
          <a:p>
            <a:endParaRPr lang="zh-CN" altLang="en-US">
              <a:solidFill>
                <a:schemeClr val="accent1"/>
              </a:solidFill>
            </a:endParaRPr>
          </a:p>
        </p:txBody>
      </p:sp>
      <p:sp>
        <p:nvSpPr>
          <p:cNvPr id="46" name="Freeform 14"/>
          <p:cNvSpPr>
            <a:spLocks noChangeArrowheads="1"/>
          </p:cNvSpPr>
          <p:nvPr/>
        </p:nvSpPr>
        <p:spPr bwMode="auto">
          <a:xfrm>
            <a:off x="3629063" y="2624857"/>
            <a:ext cx="225425" cy="263525"/>
          </a:xfrm>
          <a:custGeom>
            <a:avLst/>
            <a:gdLst>
              <a:gd name="T0" fmla="*/ 70 w 142"/>
              <a:gd name="T1" fmla="*/ 0 h 166"/>
              <a:gd name="T2" fmla="*/ 106 w 142"/>
              <a:gd name="T3" fmla="*/ 22 h 166"/>
              <a:gd name="T4" fmla="*/ 142 w 142"/>
              <a:gd name="T5" fmla="*/ 42 h 166"/>
              <a:gd name="T6" fmla="*/ 142 w 142"/>
              <a:gd name="T7" fmla="*/ 83 h 166"/>
              <a:gd name="T8" fmla="*/ 142 w 142"/>
              <a:gd name="T9" fmla="*/ 125 h 166"/>
              <a:gd name="T10" fmla="*/ 106 w 142"/>
              <a:gd name="T11" fmla="*/ 144 h 166"/>
              <a:gd name="T12" fmla="*/ 70 w 142"/>
              <a:gd name="T13" fmla="*/ 166 h 166"/>
              <a:gd name="T14" fmla="*/ 34 w 142"/>
              <a:gd name="T15" fmla="*/ 144 h 166"/>
              <a:gd name="T16" fmla="*/ 0 w 142"/>
              <a:gd name="T17" fmla="*/ 125 h 166"/>
              <a:gd name="T18" fmla="*/ 0 w 142"/>
              <a:gd name="T19" fmla="*/ 83 h 166"/>
              <a:gd name="T20" fmla="*/ 0 w 142"/>
              <a:gd name="T21" fmla="*/ 42 h 166"/>
              <a:gd name="T22" fmla="*/ 34 w 142"/>
              <a:gd name="T23" fmla="*/ 22 h 166"/>
              <a:gd name="T24" fmla="*/ 70 w 142"/>
              <a:gd name="T25" fmla="*/ 0 h 166"/>
              <a:gd name="T26" fmla="*/ 70 w 142"/>
              <a:gd name="T27" fmla="*/ 0 h 16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142"/>
              <a:gd name="T43" fmla="*/ 0 h 166"/>
              <a:gd name="T44" fmla="*/ 142 w 142"/>
              <a:gd name="T45" fmla="*/ 166 h 16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142" h="166">
                <a:moveTo>
                  <a:pt x="70" y="0"/>
                </a:moveTo>
                <a:lnTo>
                  <a:pt x="106" y="22"/>
                </a:lnTo>
                <a:lnTo>
                  <a:pt x="142" y="42"/>
                </a:lnTo>
                <a:lnTo>
                  <a:pt x="142" y="83"/>
                </a:lnTo>
                <a:lnTo>
                  <a:pt x="142" y="125"/>
                </a:lnTo>
                <a:lnTo>
                  <a:pt x="106" y="144"/>
                </a:lnTo>
                <a:lnTo>
                  <a:pt x="70" y="166"/>
                </a:lnTo>
                <a:lnTo>
                  <a:pt x="34" y="144"/>
                </a:lnTo>
                <a:lnTo>
                  <a:pt x="0" y="125"/>
                </a:lnTo>
                <a:lnTo>
                  <a:pt x="0" y="83"/>
                </a:lnTo>
                <a:lnTo>
                  <a:pt x="0" y="42"/>
                </a:lnTo>
                <a:lnTo>
                  <a:pt x="34" y="22"/>
                </a:lnTo>
                <a:lnTo>
                  <a:pt x="70" y="0"/>
                </a:lnTo>
                <a:close/>
              </a:path>
            </a:pathLst>
          </a:custGeom>
          <a:solidFill>
            <a:schemeClr val="bg1"/>
          </a:solidFill>
          <a:ln>
            <a:noFill/>
          </a:ln>
        </p:spPr>
        <p:txBody>
          <a:bodyPr/>
          <a:lstStyle/>
          <a:p>
            <a:endParaRPr lang="zh-CN" altLang="en-US">
              <a:solidFill>
                <a:schemeClr val="accent1"/>
              </a:solidFill>
            </a:endParaRPr>
          </a:p>
        </p:txBody>
      </p:sp>
      <p:sp>
        <p:nvSpPr>
          <p:cNvPr id="47" name="Freeform 15"/>
          <p:cNvSpPr>
            <a:spLocks noChangeArrowheads="1"/>
          </p:cNvSpPr>
          <p:nvPr/>
        </p:nvSpPr>
        <p:spPr bwMode="auto">
          <a:xfrm>
            <a:off x="4397413" y="2224807"/>
            <a:ext cx="225425" cy="260350"/>
          </a:xfrm>
          <a:custGeom>
            <a:avLst/>
            <a:gdLst>
              <a:gd name="T0" fmla="*/ 70 w 142"/>
              <a:gd name="T1" fmla="*/ 0 h 164"/>
              <a:gd name="T2" fmla="*/ 106 w 142"/>
              <a:gd name="T3" fmla="*/ 20 h 164"/>
              <a:gd name="T4" fmla="*/ 142 w 142"/>
              <a:gd name="T5" fmla="*/ 40 h 164"/>
              <a:gd name="T6" fmla="*/ 142 w 142"/>
              <a:gd name="T7" fmla="*/ 81 h 164"/>
              <a:gd name="T8" fmla="*/ 142 w 142"/>
              <a:gd name="T9" fmla="*/ 123 h 164"/>
              <a:gd name="T10" fmla="*/ 106 w 142"/>
              <a:gd name="T11" fmla="*/ 143 h 164"/>
              <a:gd name="T12" fmla="*/ 70 w 142"/>
              <a:gd name="T13" fmla="*/ 164 h 164"/>
              <a:gd name="T14" fmla="*/ 36 w 142"/>
              <a:gd name="T15" fmla="*/ 143 h 164"/>
              <a:gd name="T16" fmla="*/ 0 w 142"/>
              <a:gd name="T17" fmla="*/ 123 h 164"/>
              <a:gd name="T18" fmla="*/ 0 w 142"/>
              <a:gd name="T19" fmla="*/ 81 h 164"/>
              <a:gd name="T20" fmla="*/ 0 w 142"/>
              <a:gd name="T21" fmla="*/ 40 h 164"/>
              <a:gd name="T22" fmla="*/ 36 w 142"/>
              <a:gd name="T23" fmla="*/ 20 h 164"/>
              <a:gd name="T24" fmla="*/ 70 w 142"/>
              <a:gd name="T25" fmla="*/ 0 h 164"/>
              <a:gd name="T26" fmla="*/ 70 w 142"/>
              <a:gd name="T27" fmla="*/ 0 h 164"/>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142"/>
              <a:gd name="T43" fmla="*/ 0 h 164"/>
              <a:gd name="T44" fmla="*/ 142 w 142"/>
              <a:gd name="T45" fmla="*/ 164 h 164"/>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142" h="164">
                <a:moveTo>
                  <a:pt x="70" y="0"/>
                </a:moveTo>
                <a:lnTo>
                  <a:pt x="106" y="20"/>
                </a:lnTo>
                <a:lnTo>
                  <a:pt x="142" y="40"/>
                </a:lnTo>
                <a:lnTo>
                  <a:pt x="142" y="81"/>
                </a:lnTo>
                <a:lnTo>
                  <a:pt x="142" y="123"/>
                </a:lnTo>
                <a:lnTo>
                  <a:pt x="106" y="143"/>
                </a:lnTo>
                <a:lnTo>
                  <a:pt x="70" y="164"/>
                </a:lnTo>
                <a:lnTo>
                  <a:pt x="36" y="143"/>
                </a:lnTo>
                <a:lnTo>
                  <a:pt x="0" y="123"/>
                </a:lnTo>
                <a:lnTo>
                  <a:pt x="0" y="81"/>
                </a:lnTo>
                <a:lnTo>
                  <a:pt x="0" y="40"/>
                </a:lnTo>
                <a:lnTo>
                  <a:pt x="36" y="20"/>
                </a:lnTo>
                <a:lnTo>
                  <a:pt x="70" y="0"/>
                </a:lnTo>
                <a:close/>
              </a:path>
            </a:pathLst>
          </a:custGeom>
          <a:solidFill>
            <a:schemeClr val="tx2"/>
          </a:solidFill>
          <a:ln>
            <a:noFill/>
          </a:ln>
        </p:spPr>
        <p:txBody>
          <a:bodyPr/>
          <a:lstStyle/>
          <a:p>
            <a:endParaRPr lang="zh-CN" altLang="en-US">
              <a:solidFill>
                <a:schemeClr val="accent1"/>
              </a:solidFill>
            </a:endParaRPr>
          </a:p>
        </p:txBody>
      </p:sp>
      <p:sp>
        <p:nvSpPr>
          <p:cNvPr id="48" name="Freeform 16"/>
          <p:cNvSpPr>
            <a:spLocks noChangeArrowheads="1"/>
          </p:cNvSpPr>
          <p:nvPr/>
        </p:nvSpPr>
        <p:spPr bwMode="auto">
          <a:xfrm>
            <a:off x="4851438" y="3580532"/>
            <a:ext cx="227012" cy="260350"/>
          </a:xfrm>
          <a:custGeom>
            <a:avLst/>
            <a:gdLst>
              <a:gd name="T0" fmla="*/ 72 w 143"/>
              <a:gd name="T1" fmla="*/ 0 h 164"/>
              <a:gd name="T2" fmla="*/ 108 w 143"/>
              <a:gd name="T3" fmla="*/ 20 h 164"/>
              <a:gd name="T4" fmla="*/ 143 w 143"/>
              <a:gd name="T5" fmla="*/ 39 h 164"/>
              <a:gd name="T6" fmla="*/ 143 w 143"/>
              <a:gd name="T7" fmla="*/ 81 h 164"/>
              <a:gd name="T8" fmla="*/ 143 w 143"/>
              <a:gd name="T9" fmla="*/ 122 h 164"/>
              <a:gd name="T10" fmla="*/ 108 w 143"/>
              <a:gd name="T11" fmla="*/ 144 h 164"/>
              <a:gd name="T12" fmla="*/ 72 w 143"/>
              <a:gd name="T13" fmla="*/ 164 h 164"/>
              <a:gd name="T14" fmla="*/ 36 w 143"/>
              <a:gd name="T15" fmla="*/ 144 h 164"/>
              <a:gd name="T16" fmla="*/ 0 w 143"/>
              <a:gd name="T17" fmla="*/ 122 h 164"/>
              <a:gd name="T18" fmla="*/ 0 w 143"/>
              <a:gd name="T19" fmla="*/ 81 h 164"/>
              <a:gd name="T20" fmla="*/ 0 w 143"/>
              <a:gd name="T21" fmla="*/ 39 h 164"/>
              <a:gd name="T22" fmla="*/ 36 w 143"/>
              <a:gd name="T23" fmla="*/ 20 h 164"/>
              <a:gd name="T24" fmla="*/ 72 w 143"/>
              <a:gd name="T25" fmla="*/ 0 h 164"/>
              <a:gd name="T26" fmla="*/ 72 w 143"/>
              <a:gd name="T27" fmla="*/ 0 h 164"/>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143"/>
              <a:gd name="T43" fmla="*/ 0 h 164"/>
              <a:gd name="T44" fmla="*/ 143 w 143"/>
              <a:gd name="T45" fmla="*/ 164 h 164"/>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143" h="164">
                <a:moveTo>
                  <a:pt x="72" y="0"/>
                </a:moveTo>
                <a:lnTo>
                  <a:pt x="108" y="20"/>
                </a:lnTo>
                <a:lnTo>
                  <a:pt x="143" y="39"/>
                </a:lnTo>
                <a:lnTo>
                  <a:pt x="143" y="81"/>
                </a:lnTo>
                <a:lnTo>
                  <a:pt x="143" y="122"/>
                </a:lnTo>
                <a:lnTo>
                  <a:pt x="108" y="144"/>
                </a:lnTo>
                <a:lnTo>
                  <a:pt x="72" y="164"/>
                </a:lnTo>
                <a:lnTo>
                  <a:pt x="36" y="144"/>
                </a:lnTo>
                <a:lnTo>
                  <a:pt x="0" y="122"/>
                </a:lnTo>
                <a:lnTo>
                  <a:pt x="0" y="81"/>
                </a:lnTo>
                <a:lnTo>
                  <a:pt x="0" y="39"/>
                </a:lnTo>
                <a:lnTo>
                  <a:pt x="36" y="20"/>
                </a:lnTo>
                <a:lnTo>
                  <a:pt x="72" y="0"/>
                </a:lnTo>
                <a:close/>
              </a:path>
            </a:pathLst>
          </a:custGeom>
          <a:solidFill>
            <a:schemeClr val="bg1"/>
          </a:solidFill>
          <a:ln>
            <a:noFill/>
          </a:ln>
        </p:spPr>
        <p:txBody>
          <a:bodyPr/>
          <a:lstStyle/>
          <a:p>
            <a:endParaRPr lang="zh-CN" altLang="en-US">
              <a:solidFill>
                <a:schemeClr val="accent1"/>
              </a:solidFill>
            </a:endParaRPr>
          </a:p>
        </p:txBody>
      </p:sp>
      <p:sp>
        <p:nvSpPr>
          <p:cNvPr id="49" name="Freeform 17"/>
          <p:cNvSpPr>
            <a:spLocks noChangeArrowheads="1"/>
          </p:cNvSpPr>
          <p:nvPr/>
        </p:nvSpPr>
        <p:spPr bwMode="auto">
          <a:xfrm>
            <a:off x="3505238" y="3334470"/>
            <a:ext cx="225425" cy="263525"/>
          </a:xfrm>
          <a:custGeom>
            <a:avLst/>
            <a:gdLst>
              <a:gd name="T0" fmla="*/ 70 w 142"/>
              <a:gd name="T1" fmla="*/ 0 h 166"/>
              <a:gd name="T2" fmla="*/ 106 w 142"/>
              <a:gd name="T3" fmla="*/ 22 h 166"/>
              <a:gd name="T4" fmla="*/ 142 w 142"/>
              <a:gd name="T5" fmla="*/ 41 h 166"/>
              <a:gd name="T6" fmla="*/ 142 w 142"/>
              <a:gd name="T7" fmla="*/ 83 h 166"/>
              <a:gd name="T8" fmla="*/ 142 w 142"/>
              <a:gd name="T9" fmla="*/ 124 h 166"/>
              <a:gd name="T10" fmla="*/ 106 w 142"/>
              <a:gd name="T11" fmla="*/ 144 h 166"/>
              <a:gd name="T12" fmla="*/ 70 w 142"/>
              <a:gd name="T13" fmla="*/ 166 h 166"/>
              <a:gd name="T14" fmla="*/ 34 w 142"/>
              <a:gd name="T15" fmla="*/ 144 h 166"/>
              <a:gd name="T16" fmla="*/ 0 w 142"/>
              <a:gd name="T17" fmla="*/ 124 h 166"/>
              <a:gd name="T18" fmla="*/ 0 w 142"/>
              <a:gd name="T19" fmla="*/ 83 h 166"/>
              <a:gd name="T20" fmla="*/ 0 w 142"/>
              <a:gd name="T21" fmla="*/ 41 h 166"/>
              <a:gd name="T22" fmla="*/ 34 w 142"/>
              <a:gd name="T23" fmla="*/ 22 h 166"/>
              <a:gd name="T24" fmla="*/ 70 w 142"/>
              <a:gd name="T25" fmla="*/ 0 h 166"/>
              <a:gd name="T26" fmla="*/ 70 w 142"/>
              <a:gd name="T27" fmla="*/ 0 h 16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142"/>
              <a:gd name="T43" fmla="*/ 0 h 166"/>
              <a:gd name="T44" fmla="*/ 142 w 142"/>
              <a:gd name="T45" fmla="*/ 166 h 16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142" h="166">
                <a:moveTo>
                  <a:pt x="70" y="0"/>
                </a:moveTo>
                <a:lnTo>
                  <a:pt x="106" y="22"/>
                </a:lnTo>
                <a:lnTo>
                  <a:pt x="142" y="41"/>
                </a:lnTo>
                <a:lnTo>
                  <a:pt x="142" y="83"/>
                </a:lnTo>
                <a:lnTo>
                  <a:pt x="142" y="124"/>
                </a:lnTo>
                <a:lnTo>
                  <a:pt x="106" y="144"/>
                </a:lnTo>
                <a:lnTo>
                  <a:pt x="70" y="166"/>
                </a:lnTo>
                <a:lnTo>
                  <a:pt x="34" y="144"/>
                </a:lnTo>
                <a:lnTo>
                  <a:pt x="0" y="124"/>
                </a:lnTo>
                <a:lnTo>
                  <a:pt x="0" y="83"/>
                </a:lnTo>
                <a:lnTo>
                  <a:pt x="0" y="41"/>
                </a:lnTo>
                <a:lnTo>
                  <a:pt x="34" y="22"/>
                </a:lnTo>
                <a:lnTo>
                  <a:pt x="70" y="0"/>
                </a:lnTo>
                <a:close/>
              </a:path>
            </a:pathLst>
          </a:custGeom>
          <a:solidFill>
            <a:schemeClr val="tx1"/>
          </a:solidFill>
          <a:ln>
            <a:noFill/>
          </a:ln>
        </p:spPr>
        <p:txBody>
          <a:bodyPr/>
          <a:lstStyle/>
          <a:p>
            <a:endParaRPr lang="zh-CN" altLang="en-US">
              <a:solidFill>
                <a:schemeClr val="accent1"/>
              </a:solidFill>
            </a:endParaRPr>
          </a:p>
        </p:txBody>
      </p:sp>
      <p:sp>
        <p:nvSpPr>
          <p:cNvPr id="50" name="Freeform 18"/>
          <p:cNvSpPr>
            <a:spLocks noChangeArrowheads="1"/>
          </p:cNvSpPr>
          <p:nvPr/>
        </p:nvSpPr>
        <p:spPr bwMode="auto">
          <a:xfrm>
            <a:off x="5653126" y="2728045"/>
            <a:ext cx="228600" cy="263525"/>
          </a:xfrm>
          <a:custGeom>
            <a:avLst/>
            <a:gdLst>
              <a:gd name="T0" fmla="*/ 72 w 144"/>
              <a:gd name="T1" fmla="*/ 0 h 166"/>
              <a:gd name="T2" fmla="*/ 108 w 144"/>
              <a:gd name="T3" fmla="*/ 22 h 166"/>
              <a:gd name="T4" fmla="*/ 144 w 144"/>
              <a:gd name="T5" fmla="*/ 42 h 166"/>
              <a:gd name="T6" fmla="*/ 144 w 144"/>
              <a:gd name="T7" fmla="*/ 83 h 166"/>
              <a:gd name="T8" fmla="*/ 144 w 144"/>
              <a:gd name="T9" fmla="*/ 125 h 166"/>
              <a:gd name="T10" fmla="*/ 108 w 144"/>
              <a:gd name="T11" fmla="*/ 144 h 166"/>
              <a:gd name="T12" fmla="*/ 72 w 144"/>
              <a:gd name="T13" fmla="*/ 166 h 166"/>
              <a:gd name="T14" fmla="*/ 36 w 144"/>
              <a:gd name="T15" fmla="*/ 144 h 166"/>
              <a:gd name="T16" fmla="*/ 0 w 144"/>
              <a:gd name="T17" fmla="*/ 125 h 166"/>
              <a:gd name="T18" fmla="*/ 0 w 144"/>
              <a:gd name="T19" fmla="*/ 83 h 166"/>
              <a:gd name="T20" fmla="*/ 0 w 144"/>
              <a:gd name="T21" fmla="*/ 42 h 166"/>
              <a:gd name="T22" fmla="*/ 36 w 144"/>
              <a:gd name="T23" fmla="*/ 22 h 166"/>
              <a:gd name="T24" fmla="*/ 72 w 144"/>
              <a:gd name="T25" fmla="*/ 0 h 166"/>
              <a:gd name="T26" fmla="*/ 72 w 144"/>
              <a:gd name="T27" fmla="*/ 0 h 16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144"/>
              <a:gd name="T43" fmla="*/ 0 h 166"/>
              <a:gd name="T44" fmla="*/ 144 w 144"/>
              <a:gd name="T45" fmla="*/ 166 h 16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144" h="166">
                <a:moveTo>
                  <a:pt x="72" y="0"/>
                </a:moveTo>
                <a:lnTo>
                  <a:pt x="108" y="22"/>
                </a:lnTo>
                <a:lnTo>
                  <a:pt x="144" y="42"/>
                </a:lnTo>
                <a:lnTo>
                  <a:pt x="144" y="83"/>
                </a:lnTo>
                <a:lnTo>
                  <a:pt x="144" y="125"/>
                </a:lnTo>
                <a:lnTo>
                  <a:pt x="108" y="144"/>
                </a:lnTo>
                <a:lnTo>
                  <a:pt x="72" y="166"/>
                </a:lnTo>
                <a:lnTo>
                  <a:pt x="36" y="144"/>
                </a:lnTo>
                <a:lnTo>
                  <a:pt x="0" y="125"/>
                </a:lnTo>
                <a:lnTo>
                  <a:pt x="0" y="83"/>
                </a:lnTo>
                <a:lnTo>
                  <a:pt x="0" y="42"/>
                </a:lnTo>
                <a:lnTo>
                  <a:pt x="36" y="22"/>
                </a:lnTo>
                <a:lnTo>
                  <a:pt x="72" y="0"/>
                </a:lnTo>
                <a:close/>
              </a:path>
            </a:pathLst>
          </a:custGeom>
          <a:solidFill>
            <a:schemeClr val="tx2"/>
          </a:solidFill>
          <a:ln>
            <a:noFill/>
          </a:ln>
        </p:spPr>
        <p:txBody>
          <a:bodyPr/>
          <a:lstStyle/>
          <a:p>
            <a:endParaRPr lang="zh-CN" altLang="en-US">
              <a:solidFill>
                <a:schemeClr val="accent1"/>
              </a:solidFill>
            </a:endParaRPr>
          </a:p>
        </p:txBody>
      </p:sp>
      <p:sp>
        <p:nvSpPr>
          <p:cNvPr id="51" name="Freeform 19"/>
          <p:cNvSpPr>
            <a:spLocks noChangeArrowheads="1"/>
          </p:cNvSpPr>
          <p:nvPr/>
        </p:nvSpPr>
        <p:spPr bwMode="auto">
          <a:xfrm>
            <a:off x="4100551" y="3842470"/>
            <a:ext cx="225425" cy="263525"/>
          </a:xfrm>
          <a:custGeom>
            <a:avLst/>
            <a:gdLst>
              <a:gd name="T0" fmla="*/ 72 w 142"/>
              <a:gd name="T1" fmla="*/ 0 h 166"/>
              <a:gd name="T2" fmla="*/ 108 w 142"/>
              <a:gd name="T3" fmla="*/ 22 h 166"/>
              <a:gd name="T4" fmla="*/ 142 w 142"/>
              <a:gd name="T5" fmla="*/ 42 h 166"/>
              <a:gd name="T6" fmla="*/ 142 w 142"/>
              <a:gd name="T7" fmla="*/ 83 h 166"/>
              <a:gd name="T8" fmla="*/ 142 w 142"/>
              <a:gd name="T9" fmla="*/ 125 h 166"/>
              <a:gd name="T10" fmla="*/ 108 w 142"/>
              <a:gd name="T11" fmla="*/ 145 h 166"/>
              <a:gd name="T12" fmla="*/ 72 w 142"/>
              <a:gd name="T13" fmla="*/ 166 h 166"/>
              <a:gd name="T14" fmla="*/ 36 w 142"/>
              <a:gd name="T15" fmla="*/ 145 h 166"/>
              <a:gd name="T16" fmla="*/ 0 w 142"/>
              <a:gd name="T17" fmla="*/ 125 h 166"/>
              <a:gd name="T18" fmla="*/ 0 w 142"/>
              <a:gd name="T19" fmla="*/ 83 h 166"/>
              <a:gd name="T20" fmla="*/ 0 w 142"/>
              <a:gd name="T21" fmla="*/ 42 h 166"/>
              <a:gd name="T22" fmla="*/ 36 w 142"/>
              <a:gd name="T23" fmla="*/ 22 h 166"/>
              <a:gd name="T24" fmla="*/ 72 w 142"/>
              <a:gd name="T25" fmla="*/ 0 h 166"/>
              <a:gd name="T26" fmla="*/ 72 w 142"/>
              <a:gd name="T27" fmla="*/ 0 h 16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142"/>
              <a:gd name="T43" fmla="*/ 0 h 166"/>
              <a:gd name="T44" fmla="*/ 142 w 142"/>
              <a:gd name="T45" fmla="*/ 166 h 16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142" h="166">
                <a:moveTo>
                  <a:pt x="72" y="0"/>
                </a:moveTo>
                <a:lnTo>
                  <a:pt x="108" y="22"/>
                </a:lnTo>
                <a:lnTo>
                  <a:pt x="142" y="42"/>
                </a:lnTo>
                <a:lnTo>
                  <a:pt x="142" y="83"/>
                </a:lnTo>
                <a:lnTo>
                  <a:pt x="142" y="125"/>
                </a:lnTo>
                <a:lnTo>
                  <a:pt x="108" y="145"/>
                </a:lnTo>
                <a:lnTo>
                  <a:pt x="72" y="166"/>
                </a:lnTo>
                <a:lnTo>
                  <a:pt x="36" y="145"/>
                </a:lnTo>
                <a:lnTo>
                  <a:pt x="0" y="125"/>
                </a:lnTo>
                <a:lnTo>
                  <a:pt x="0" y="83"/>
                </a:lnTo>
                <a:lnTo>
                  <a:pt x="0" y="42"/>
                </a:lnTo>
                <a:lnTo>
                  <a:pt x="36" y="22"/>
                </a:lnTo>
                <a:lnTo>
                  <a:pt x="72" y="0"/>
                </a:lnTo>
                <a:close/>
              </a:path>
            </a:pathLst>
          </a:custGeom>
          <a:solidFill>
            <a:schemeClr val="tx2"/>
          </a:solidFill>
          <a:ln>
            <a:noFill/>
          </a:ln>
        </p:spPr>
        <p:txBody>
          <a:bodyPr/>
          <a:lstStyle/>
          <a:p>
            <a:endParaRPr lang="zh-CN" altLang="en-US">
              <a:solidFill>
                <a:schemeClr val="accent1"/>
              </a:solidFill>
            </a:endParaRPr>
          </a:p>
        </p:txBody>
      </p:sp>
      <p:sp>
        <p:nvSpPr>
          <p:cNvPr id="52" name="Freeform 20"/>
          <p:cNvSpPr>
            <a:spLocks noChangeArrowheads="1"/>
          </p:cNvSpPr>
          <p:nvPr/>
        </p:nvSpPr>
        <p:spPr bwMode="auto">
          <a:xfrm>
            <a:off x="4749838" y="2794720"/>
            <a:ext cx="225425" cy="261938"/>
          </a:xfrm>
          <a:custGeom>
            <a:avLst/>
            <a:gdLst>
              <a:gd name="T0" fmla="*/ 72 w 142"/>
              <a:gd name="T1" fmla="*/ 0 h 165"/>
              <a:gd name="T2" fmla="*/ 108 w 142"/>
              <a:gd name="T3" fmla="*/ 21 h 165"/>
              <a:gd name="T4" fmla="*/ 142 w 142"/>
              <a:gd name="T5" fmla="*/ 41 h 165"/>
              <a:gd name="T6" fmla="*/ 142 w 142"/>
              <a:gd name="T7" fmla="*/ 83 h 165"/>
              <a:gd name="T8" fmla="*/ 142 w 142"/>
              <a:gd name="T9" fmla="*/ 124 h 165"/>
              <a:gd name="T10" fmla="*/ 108 w 142"/>
              <a:gd name="T11" fmla="*/ 144 h 165"/>
              <a:gd name="T12" fmla="*/ 72 w 142"/>
              <a:gd name="T13" fmla="*/ 165 h 165"/>
              <a:gd name="T14" fmla="*/ 36 w 142"/>
              <a:gd name="T15" fmla="*/ 144 h 165"/>
              <a:gd name="T16" fmla="*/ 0 w 142"/>
              <a:gd name="T17" fmla="*/ 124 h 165"/>
              <a:gd name="T18" fmla="*/ 0 w 142"/>
              <a:gd name="T19" fmla="*/ 83 h 165"/>
              <a:gd name="T20" fmla="*/ 0 w 142"/>
              <a:gd name="T21" fmla="*/ 41 h 165"/>
              <a:gd name="T22" fmla="*/ 36 w 142"/>
              <a:gd name="T23" fmla="*/ 21 h 165"/>
              <a:gd name="T24" fmla="*/ 72 w 142"/>
              <a:gd name="T25" fmla="*/ 0 h 165"/>
              <a:gd name="T26" fmla="*/ 72 w 142"/>
              <a:gd name="T27" fmla="*/ 0 h 165"/>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142"/>
              <a:gd name="T43" fmla="*/ 0 h 165"/>
              <a:gd name="T44" fmla="*/ 142 w 142"/>
              <a:gd name="T45" fmla="*/ 165 h 165"/>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142" h="165">
                <a:moveTo>
                  <a:pt x="72" y="0"/>
                </a:moveTo>
                <a:lnTo>
                  <a:pt x="108" y="21"/>
                </a:lnTo>
                <a:lnTo>
                  <a:pt x="142" y="41"/>
                </a:lnTo>
                <a:lnTo>
                  <a:pt x="142" y="83"/>
                </a:lnTo>
                <a:lnTo>
                  <a:pt x="142" y="124"/>
                </a:lnTo>
                <a:lnTo>
                  <a:pt x="108" y="144"/>
                </a:lnTo>
                <a:lnTo>
                  <a:pt x="72" y="165"/>
                </a:lnTo>
                <a:lnTo>
                  <a:pt x="36" y="144"/>
                </a:lnTo>
                <a:lnTo>
                  <a:pt x="0" y="124"/>
                </a:lnTo>
                <a:lnTo>
                  <a:pt x="0" y="83"/>
                </a:lnTo>
                <a:lnTo>
                  <a:pt x="0" y="41"/>
                </a:lnTo>
                <a:lnTo>
                  <a:pt x="36" y="21"/>
                </a:lnTo>
                <a:lnTo>
                  <a:pt x="72" y="0"/>
                </a:lnTo>
                <a:close/>
              </a:path>
            </a:pathLst>
          </a:custGeom>
          <a:solidFill>
            <a:schemeClr val="bg2"/>
          </a:solidFill>
          <a:ln>
            <a:noFill/>
          </a:ln>
        </p:spPr>
        <p:txBody>
          <a:bodyPr/>
          <a:lstStyle/>
          <a:p>
            <a:endParaRPr lang="zh-CN" altLang="en-US">
              <a:solidFill>
                <a:schemeClr val="accent1"/>
              </a:solidFill>
            </a:endParaRPr>
          </a:p>
        </p:txBody>
      </p:sp>
      <p:sp>
        <p:nvSpPr>
          <p:cNvPr id="53" name="TextBox 51"/>
          <p:cNvSpPr>
            <a:spLocks noChangeArrowheads="1"/>
          </p:cNvSpPr>
          <p:nvPr/>
        </p:nvSpPr>
        <p:spPr bwMode="auto">
          <a:xfrm>
            <a:off x="7022981" y="2034307"/>
            <a:ext cx="100540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a:r>
              <a:rPr lang="zh-CN" altLang="en-US" sz="1600" dirty="0">
                <a:solidFill>
                  <a:schemeClr val="accent1"/>
                </a:solidFill>
                <a:latin typeface="微软雅黑" panose="020B0503020204020204" pitchFamily="34" charset="-122"/>
                <a:ea typeface="微软雅黑" panose="020B0503020204020204" pitchFamily="34" charset="-122"/>
                <a:sym typeface="Arial" panose="020B0604020202020204" pitchFamily="34" charset="0"/>
              </a:rPr>
              <a:t>添加标题</a:t>
            </a:r>
            <a:endParaRPr lang="zh-CN" altLang="en-US" dirty="0">
              <a:solidFill>
                <a:schemeClr val="accent1"/>
              </a:solidFill>
            </a:endParaRPr>
          </a:p>
        </p:txBody>
      </p:sp>
      <p:sp>
        <p:nvSpPr>
          <p:cNvPr id="54" name="TextBox 52"/>
          <p:cNvSpPr>
            <a:spLocks noChangeArrowheads="1"/>
          </p:cNvSpPr>
          <p:nvPr/>
        </p:nvSpPr>
        <p:spPr bwMode="auto">
          <a:xfrm>
            <a:off x="6662941" y="3666257"/>
            <a:ext cx="100540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a:r>
              <a:rPr lang="zh-CN" altLang="en-US" sz="1600" dirty="0">
                <a:solidFill>
                  <a:schemeClr val="accent1"/>
                </a:solidFill>
                <a:latin typeface="微软雅黑" panose="020B0503020204020204" pitchFamily="34" charset="-122"/>
                <a:ea typeface="微软雅黑" panose="020B0503020204020204" pitchFamily="34" charset="-122"/>
                <a:sym typeface="Arial" panose="020B0604020202020204" pitchFamily="34" charset="0"/>
              </a:rPr>
              <a:t>添加标题</a:t>
            </a:r>
            <a:endParaRPr lang="zh-CN" altLang="en-US" dirty="0">
              <a:solidFill>
                <a:schemeClr val="accent1"/>
              </a:solidFill>
            </a:endParaRPr>
          </a:p>
        </p:txBody>
      </p:sp>
      <p:sp>
        <p:nvSpPr>
          <p:cNvPr id="55" name="TextBox 53"/>
          <p:cNvSpPr>
            <a:spLocks noChangeArrowheads="1"/>
          </p:cNvSpPr>
          <p:nvPr/>
        </p:nvSpPr>
        <p:spPr bwMode="auto">
          <a:xfrm>
            <a:off x="849886" y="1741696"/>
            <a:ext cx="100540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a:r>
              <a:rPr lang="zh-CN" altLang="en-US" sz="1600" dirty="0">
                <a:solidFill>
                  <a:schemeClr val="accent1"/>
                </a:solidFill>
                <a:latin typeface="微软雅黑" panose="020B0503020204020204" pitchFamily="34" charset="-122"/>
                <a:ea typeface="微软雅黑" panose="020B0503020204020204" pitchFamily="34" charset="-122"/>
                <a:sym typeface="Arial" panose="020B0604020202020204" pitchFamily="34" charset="0"/>
              </a:rPr>
              <a:t>添加标题</a:t>
            </a:r>
            <a:endParaRPr lang="zh-CN" altLang="en-US" dirty="0">
              <a:solidFill>
                <a:schemeClr val="accent1"/>
              </a:solidFill>
            </a:endParaRPr>
          </a:p>
        </p:txBody>
      </p:sp>
      <p:sp>
        <p:nvSpPr>
          <p:cNvPr id="56" name="TextBox 54"/>
          <p:cNvSpPr>
            <a:spLocks noChangeArrowheads="1"/>
          </p:cNvSpPr>
          <p:nvPr/>
        </p:nvSpPr>
        <p:spPr bwMode="auto">
          <a:xfrm>
            <a:off x="4964687" y="1225084"/>
            <a:ext cx="100540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a:r>
              <a:rPr lang="zh-CN" altLang="en-US" sz="1600" dirty="0">
                <a:solidFill>
                  <a:schemeClr val="accent1"/>
                </a:solidFill>
                <a:latin typeface="微软雅黑" panose="020B0503020204020204" pitchFamily="34" charset="-122"/>
                <a:ea typeface="微软雅黑" panose="020B0503020204020204" pitchFamily="34" charset="-122"/>
                <a:sym typeface="Arial" panose="020B0604020202020204" pitchFamily="34" charset="0"/>
              </a:rPr>
              <a:t>添加标题</a:t>
            </a:r>
            <a:endParaRPr lang="zh-CN" altLang="en-US" dirty="0">
              <a:solidFill>
                <a:schemeClr val="accent1"/>
              </a:solidFill>
            </a:endParaRPr>
          </a:p>
        </p:txBody>
      </p:sp>
      <p:sp>
        <p:nvSpPr>
          <p:cNvPr id="57" name="任意多边形 2"/>
          <p:cNvSpPr>
            <a:spLocks noChangeArrowheads="1"/>
          </p:cNvSpPr>
          <p:nvPr/>
        </p:nvSpPr>
        <p:spPr bwMode="auto">
          <a:xfrm>
            <a:off x="6538481" y="2199406"/>
            <a:ext cx="532282" cy="45719"/>
          </a:xfrm>
          <a:custGeom>
            <a:avLst/>
            <a:gdLst>
              <a:gd name="T0" fmla="*/ 0 w 361950"/>
              <a:gd name="T1" fmla="*/ 0 h 635"/>
              <a:gd name="T2" fmla="*/ 361950 w 361950"/>
              <a:gd name="T3" fmla="*/ 0 h 635"/>
              <a:gd name="T4" fmla="*/ 0 60000 65536"/>
              <a:gd name="T5" fmla="*/ 0 60000 65536"/>
              <a:gd name="T6" fmla="*/ 0 w 361950"/>
              <a:gd name="T7" fmla="*/ 0 h 635"/>
              <a:gd name="T8" fmla="*/ 361950 w 361950"/>
              <a:gd name="T9" fmla="*/ 0 h 635"/>
            </a:gdLst>
            <a:ahLst/>
            <a:cxnLst>
              <a:cxn ang="T4">
                <a:pos x="T0" y="T1"/>
              </a:cxn>
              <a:cxn ang="T5">
                <a:pos x="T2" y="T3"/>
              </a:cxn>
            </a:cxnLst>
            <a:rect l="T6" t="T7" r="T8" b="T9"/>
            <a:pathLst>
              <a:path w="361950" h="635">
                <a:moveTo>
                  <a:pt x="0" y="0"/>
                </a:moveTo>
                <a:lnTo>
                  <a:pt x="361950" y="0"/>
                </a:lnTo>
              </a:path>
            </a:pathLst>
          </a:custGeom>
          <a:noFill/>
          <a:ln w="12700" cap="flat" cmpd="sng">
            <a:solidFill>
              <a:schemeClr val="bg2"/>
            </a:solidFill>
            <a:prstDash val="solid"/>
            <a:bevel/>
            <a:headEnd/>
            <a:tailEnd/>
          </a:ln>
          <a:extLst>
            <a:ext uri="{909E8E84-426E-40DD-AFC4-6F175D3DCCD1}">
              <a14:hiddenFill xmlns:a14="http://schemas.microsoft.com/office/drawing/2010/main">
                <a:solidFill>
                  <a:srgbClr val="FFFFFF"/>
                </a:solidFill>
              </a14:hiddenFill>
            </a:ext>
          </a:extLst>
        </p:spPr>
        <p:txBody>
          <a:bodyPr anchor="ctr"/>
          <a:lstStyle/>
          <a:p>
            <a:endParaRPr lang="zh-CN" altLang="en-US">
              <a:solidFill>
                <a:schemeClr val="accent1"/>
              </a:solidFill>
            </a:endParaRPr>
          </a:p>
        </p:txBody>
      </p:sp>
      <p:sp>
        <p:nvSpPr>
          <p:cNvPr id="58" name="任意多边形 56"/>
          <p:cNvSpPr>
            <a:spLocks noChangeArrowheads="1"/>
          </p:cNvSpPr>
          <p:nvPr/>
        </p:nvSpPr>
        <p:spPr bwMode="auto">
          <a:xfrm>
            <a:off x="6226274" y="3826595"/>
            <a:ext cx="457138" cy="45719"/>
          </a:xfrm>
          <a:custGeom>
            <a:avLst/>
            <a:gdLst>
              <a:gd name="T0" fmla="*/ 0 w 361950"/>
              <a:gd name="T1" fmla="*/ 0 h 635"/>
              <a:gd name="T2" fmla="*/ 361950 w 361950"/>
              <a:gd name="T3" fmla="*/ 0 h 635"/>
              <a:gd name="T4" fmla="*/ 0 60000 65536"/>
              <a:gd name="T5" fmla="*/ 0 60000 65536"/>
              <a:gd name="T6" fmla="*/ 0 w 361950"/>
              <a:gd name="T7" fmla="*/ 0 h 635"/>
              <a:gd name="T8" fmla="*/ 361950 w 361950"/>
              <a:gd name="T9" fmla="*/ 635 h 635"/>
            </a:gdLst>
            <a:ahLst/>
            <a:cxnLst>
              <a:cxn ang="T4">
                <a:pos x="T0" y="T1"/>
              </a:cxn>
              <a:cxn ang="T5">
                <a:pos x="T2" y="T3"/>
              </a:cxn>
            </a:cxnLst>
            <a:rect l="T6" t="T7" r="T8" b="T9"/>
            <a:pathLst>
              <a:path w="361950" h="635">
                <a:moveTo>
                  <a:pt x="0" y="0"/>
                </a:moveTo>
                <a:lnTo>
                  <a:pt x="361950" y="0"/>
                </a:lnTo>
              </a:path>
            </a:pathLst>
          </a:custGeom>
          <a:noFill/>
          <a:ln w="12700" cap="flat" cmpd="sng">
            <a:solidFill>
              <a:schemeClr val="tx1"/>
            </a:solidFill>
            <a:prstDash val="solid"/>
            <a:bevel/>
            <a:headEnd/>
            <a:tailEnd/>
          </a:ln>
          <a:extLst>
            <a:ext uri="{909E8E84-426E-40DD-AFC4-6F175D3DCCD1}">
              <a14:hiddenFill xmlns:a14="http://schemas.microsoft.com/office/drawing/2010/main">
                <a:solidFill>
                  <a:srgbClr val="FFFFFF"/>
                </a:solidFill>
              </a14:hiddenFill>
            </a:ext>
          </a:extLst>
        </p:spPr>
        <p:txBody>
          <a:bodyPr anchor="ctr"/>
          <a:lstStyle/>
          <a:p>
            <a:endParaRPr lang="zh-CN" altLang="en-US">
              <a:solidFill>
                <a:schemeClr val="accent1"/>
              </a:solidFill>
            </a:endParaRPr>
          </a:p>
        </p:txBody>
      </p:sp>
      <p:sp>
        <p:nvSpPr>
          <p:cNvPr id="59" name="任意多边形 58"/>
          <p:cNvSpPr>
            <a:spLocks noChangeArrowheads="1"/>
          </p:cNvSpPr>
          <p:nvPr/>
        </p:nvSpPr>
        <p:spPr bwMode="auto">
          <a:xfrm>
            <a:off x="1826456" y="1902033"/>
            <a:ext cx="1127919" cy="65599"/>
          </a:xfrm>
          <a:custGeom>
            <a:avLst/>
            <a:gdLst>
              <a:gd name="T0" fmla="*/ 0 w 361950"/>
              <a:gd name="T1" fmla="*/ 0 h 74930"/>
              <a:gd name="T2" fmla="*/ 1452563 w 361950"/>
              <a:gd name="T3" fmla="*/ 0 h 74930"/>
              <a:gd name="T4" fmla="*/ 0 60000 65536"/>
              <a:gd name="T5" fmla="*/ 0 60000 65536"/>
              <a:gd name="T6" fmla="*/ 0 w 361950"/>
              <a:gd name="T7" fmla="*/ 0 h 74930"/>
              <a:gd name="T8" fmla="*/ 361950 w 361950"/>
              <a:gd name="T9" fmla="*/ 74930 h 74930"/>
            </a:gdLst>
            <a:ahLst/>
            <a:cxnLst>
              <a:cxn ang="T4">
                <a:pos x="T0" y="T1"/>
              </a:cxn>
              <a:cxn ang="T5">
                <a:pos x="T2" y="T3"/>
              </a:cxn>
            </a:cxnLst>
            <a:rect l="T6" t="T7" r="T8" b="T9"/>
            <a:pathLst>
              <a:path w="361950" h="74930">
                <a:moveTo>
                  <a:pt x="0" y="0"/>
                </a:moveTo>
                <a:lnTo>
                  <a:pt x="361950" y="0"/>
                </a:lnTo>
              </a:path>
            </a:pathLst>
          </a:custGeom>
          <a:noFill/>
          <a:ln w="12700" cap="flat" cmpd="sng">
            <a:solidFill>
              <a:schemeClr val="bg2"/>
            </a:solidFill>
            <a:prstDash val="solid"/>
            <a:bevel/>
            <a:headEnd/>
            <a:tailEnd/>
          </a:ln>
          <a:extLst>
            <a:ext uri="{909E8E84-426E-40DD-AFC4-6F175D3DCCD1}">
              <a14:hiddenFill xmlns:a14="http://schemas.microsoft.com/office/drawing/2010/main">
                <a:solidFill>
                  <a:srgbClr val="FFFFFF"/>
                </a:solidFill>
              </a14:hiddenFill>
            </a:ext>
          </a:extLst>
        </p:spPr>
        <p:txBody>
          <a:bodyPr anchor="ctr"/>
          <a:lstStyle/>
          <a:p>
            <a:endParaRPr lang="zh-CN" altLang="en-US">
              <a:solidFill>
                <a:schemeClr val="accent1"/>
              </a:solidFill>
            </a:endParaRPr>
          </a:p>
        </p:txBody>
      </p:sp>
      <p:sp>
        <p:nvSpPr>
          <p:cNvPr id="60" name="任意多边形 59"/>
          <p:cNvSpPr>
            <a:spLocks noChangeArrowheads="1"/>
          </p:cNvSpPr>
          <p:nvPr/>
        </p:nvSpPr>
        <p:spPr bwMode="auto">
          <a:xfrm rot="16200000">
            <a:off x="5220532" y="1805732"/>
            <a:ext cx="530225" cy="46037"/>
          </a:xfrm>
          <a:custGeom>
            <a:avLst/>
            <a:gdLst>
              <a:gd name="T0" fmla="*/ 0 w 361950"/>
              <a:gd name="T1" fmla="*/ 0 h 45720"/>
              <a:gd name="T2" fmla="*/ 530225 w 361950"/>
              <a:gd name="T3" fmla="*/ 0 h 45720"/>
              <a:gd name="T4" fmla="*/ 0 60000 65536"/>
              <a:gd name="T5" fmla="*/ 0 60000 65536"/>
              <a:gd name="T6" fmla="*/ 0 w 361950"/>
              <a:gd name="T7" fmla="*/ 0 h 45720"/>
              <a:gd name="T8" fmla="*/ 361950 w 361950"/>
              <a:gd name="T9" fmla="*/ 45720 h 45720"/>
            </a:gdLst>
            <a:ahLst/>
            <a:cxnLst>
              <a:cxn ang="T4">
                <a:pos x="T0" y="T1"/>
              </a:cxn>
              <a:cxn ang="T5">
                <a:pos x="T2" y="T3"/>
              </a:cxn>
            </a:cxnLst>
            <a:rect l="T6" t="T7" r="T8" b="T9"/>
            <a:pathLst>
              <a:path w="361950" h="45720">
                <a:moveTo>
                  <a:pt x="0" y="0"/>
                </a:moveTo>
                <a:lnTo>
                  <a:pt x="361950" y="0"/>
                </a:lnTo>
              </a:path>
            </a:pathLst>
          </a:custGeom>
          <a:noFill/>
          <a:ln w="12700" cap="flat" cmpd="sng">
            <a:solidFill>
              <a:schemeClr val="tx1"/>
            </a:solidFill>
            <a:prstDash val="solid"/>
            <a:bevel/>
            <a:headEnd/>
            <a:tailEnd/>
          </a:ln>
          <a:extLst>
            <a:ext uri="{909E8E84-426E-40DD-AFC4-6F175D3DCCD1}">
              <a14:hiddenFill xmlns:a14="http://schemas.microsoft.com/office/drawing/2010/main">
                <a:solidFill>
                  <a:srgbClr val="FFFFFF"/>
                </a:solidFill>
              </a14:hiddenFill>
            </a:ext>
          </a:extLst>
        </p:spPr>
        <p:txBody>
          <a:bodyPr anchor="ctr"/>
          <a:lstStyle/>
          <a:p>
            <a:endParaRPr lang="zh-CN" altLang="en-US">
              <a:solidFill>
                <a:schemeClr val="accent1"/>
              </a:solidFill>
            </a:endParaRPr>
          </a:p>
        </p:txBody>
      </p:sp>
      <p:sp>
        <p:nvSpPr>
          <p:cNvPr id="61" name="TextBox 53"/>
          <p:cNvSpPr>
            <a:spLocks noChangeArrowheads="1"/>
          </p:cNvSpPr>
          <p:nvPr/>
        </p:nvSpPr>
        <p:spPr bwMode="auto">
          <a:xfrm>
            <a:off x="1229874" y="3560812"/>
            <a:ext cx="100540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a:r>
              <a:rPr lang="zh-CN" altLang="en-US" sz="1600" dirty="0">
                <a:solidFill>
                  <a:schemeClr val="accent1"/>
                </a:solidFill>
                <a:latin typeface="微软雅黑" panose="020B0503020204020204" pitchFamily="34" charset="-122"/>
                <a:ea typeface="微软雅黑" panose="020B0503020204020204" pitchFamily="34" charset="-122"/>
                <a:sym typeface="Arial" panose="020B0604020202020204" pitchFamily="34" charset="0"/>
              </a:rPr>
              <a:t>添加标题</a:t>
            </a:r>
            <a:endParaRPr lang="zh-CN" altLang="en-US" dirty="0">
              <a:solidFill>
                <a:schemeClr val="accent1"/>
              </a:solidFill>
            </a:endParaRPr>
          </a:p>
        </p:txBody>
      </p:sp>
      <p:sp>
        <p:nvSpPr>
          <p:cNvPr id="62" name="任意多边形 58"/>
          <p:cNvSpPr>
            <a:spLocks noChangeArrowheads="1"/>
          </p:cNvSpPr>
          <p:nvPr/>
        </p:nvSpPr>
        <p:spPr bwMode="auto">
          <a:xfrm>
            <a:off x="2206444" y="3721148"/>
            <a:ext cx="662246" cy="100683"/>
          </a:xfrm>
          <a:custGeom>
            <a:avLst/>
            <a:gdLst>
              <a:gd name="T0" fmla="*/ 0 w 361950"/>
              <a:gd name="T1" fmla="*/ 0 h 74930"/>
              <a:gd name="T2" fmla="*/ 1452563 w 361950"/>
              <a:gd name="T3" fmla="*/ 0 h 74930"/>
              <a:gd name="T4" fmla="*/ 0 60000 65536"/>
              <a:gd name="T5" fmla="*/ 0 60000 65536"/>
              <a:gd name="T6" fmla="*/ 0 w 361950"/>
              <a:gd name="T7" fmla="*/ 0 h 74930"/>
              <a:gd name="T8" fmla="*/ 361950 w 361950"/>
              <a:gd name="T9" fmla="*/ 74930 h 74930"/>
            </a:gdLst>
            <a:ahLst/>
            <a:cxnLst>
              <a:cxn ang="T4">
                <a:pos x="T0" y="T1"/>
              </a:cxn>
              <a:cxn ang="T5">
                <a:pos x="T2" y="T3"/>
              </a:cxn>
            </a:cxnLst>
            <a:rect l="T6" t="T7" r="T8" b="T9"/>
            <a:pathLst>
              <a:path w="361950" h="74930">
                <a:moveTo>
                  <a:pt x="0" y="0"/>
                </a:moveTo>
                <a:lnTo>
                  <a:pt x="361950" y="0"/>
                </a:lnTo>
              </a:path>
            </a:pathLst>
          </a:custGeom>
          <a:noFill/>
          <a:ln w="12700" cap="flat" cmpd="sng">
            <a:solidFill>
              <a:schemeClr val="bg1"/>
            </a:solidFill>
            <a:prstDash val="solid"/>
            <a:bevel/>
            <a:headEnd/>
            <a:tailEnd/>
          </a:ln>
          <a:extLst>
            <a:ext uri="{909E8E84-426E-40DD-AFC4-6F175D3DCCD1}">
              <a14:hiddenFill xmlns:a14="http://schemas.microsoft.com/office/drawing/2010/main">
                <a:solidFill>
                  <a:srgbClr val="FFFFFF"/>
                </a:solidFill>
              </a14:hiddenFill>
            </a:ext>
          </a:extLst>
        </p:spPr>
        <p:txBody>
          <a:bodyPr anchor="ctr"/>
          <a:lstStyle/>
          <a:p>
            <a:endParaRPr lang="zh-CN" altLang="en-US">
              <a:solidFill>
                <a:schemeClr val="accent1"/>
              </a:solidFill>
            </a:endParaRPr>
          </a:p>
        </p:txBody>
      </p:sp>
      <p:sp>
        <p:nvSpPr>
          <p:cNvPr id="31" name="文本框 30" descr="e7d195523061f1c0deeec63e560781cfd59afb0ea006f2a87ABB68BF51EA6619813959095094C18C62A12F549504892A4AAA8C1554C6663626E05CA27F281A14E6983772AFC3FB97135759321DEA3D70145073B7709DEAFA256CD57602346C569CD03E8246D33DA545568EA98FB062D63F616CDCDDC7C308D5561BD508072CED46FA16A315624C7F2FF57E77E923953F"/>
          <p:cNvSpPr txBox="1"/>
          <p:nvPr/>
        </p:nvSpPr>
        <p:spPr>
          <a:xfrm>
            <a:off x="3548042" y="387804"/>
            <a:ext cx="1800493" cy="369332"/>
          </a:xfrm>
          <a:prstGeom prst="rect">
            <a:avLst/>
          </a:prstGeom>
          <a:noFill/>
        </p:spPr>
        <p:txBody>
          <a:bodyPr wrap="none" rtlCol="0">
            <a:spAutoFit/>
          </a:bodyPr>
          <a:lstStyle/>
          <a:p>
            <a:pPr algn="ctr"/>
            <a:r>
              <a:rPr lang="zh-CN" altLang="en-US" dirty="0">
                <a:solidFill>
                  <a:srgbClr val="363636"/>
                </a:solidFill>
                <a:latin typeface="微软雅黑" panose="020B0503020204020204" pitchFamily="34" charset="-122"/>
                <a:ea typeface="微软雅黑" panose="020B0503020204020204" pitchFamily="34" charset="-122"/>
                <a:cs typeface="Kartika" panose="02020503030404060203" pitchFamily="18" charset="0"/>
              </a:rPr>
              <a:t>请在此输入标题</a:t>
            </a:r>
          </a:p>
        </p:txBody>
      </p:sp>
    </p:spTree>
    <p:extLst>
      <p:ext uri="{BB962C8B-B14F-4D97-AF65-F5344CB8AC3E}">
        <p14:creationId xmlns:p14="http://schemas.microsoft.com/office/powerpoint/2010/main" val="2989806751"/>
      </p:ext>
    </p:extLst>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7"/>
                                        </p:tgtEl>
                                        <p:attrNameLst>
                                          <p:attrName>style.visibility</p:attrName>
                                        </p:attrNameLst>
                                      </p:cBhvr>
                                      <p:to>
                                        <p:strVal val="visible"/>
                                      </p:to>
                                    </p:set>
                                    <p:animEffect transition="in" filter="wipe(down)">
                                      <p:cBhvr>
                                        <p:cTn id="7" dur="500"/>
                                        <p:tgtEl>
                                          <p:spTgt spid="37"/>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38"/>
                                        </p:tgtEl>
                                        <p:attrNameLst>
                                          <p:attrName>style.visibility</p:attrName>
                                        </p:attrNameLst>
                                      </p:cBhvr>
                                      <p:to>
                                        <p:strVal val="visible"/>
                                      </p:to>
                                    </p:set>
                                    <p:animEffect transition="in" filter="fade">
                                      <p:cBhvr>
                                        <p:cTn id="11" dur="300"/>
                                        <p:tgtEl>
                                          <p:spTgt spid="38"/>
                                        </p:tgtEl>
                                      </p:cBhvr>
                                    </p:animEffect>
                                  </p:childTnLst>
                                </p:cTn>
                              </p:par>
                            </p:childTnLst>
                          </p:cTn>
                        </p:par>
                        <p:par>
                          <p:cTn id="12" fill="hold">
                            <p:stCondLst>
                              <p:cond delay="800"/>
                            </p:stCondLst>
                            <p:childTnLst>
                              <p:par>
                                <p:cTn id="13" presetID="10" presetClass="entr" presetSubtype="0" fill="hold" grpId="0" nodeType="afterEffect">
                                  <p:stCondLst>
                                    <p:cond delay="0"/>
                                  </p:stCondLst>
                                  <p:childTnLst>
                                    <p:set>
                                      <p:cBhvr>
                                        <p:cTn id="14" dur="1" fill="hold">
                                          <p:stCondLst>
                                            <p:cond delay="0"/>
                                          </p:stCondLst>
                                        </p:cTn>
                                        <p:tgtEl>
                                          <p:spTgt spid="39"/>
                                        </p:tgtEl>
                                        <p:attrNameLst>
                                          <p:attrName>style.visibility</p:attrName>
                                        </p:attrNameLst>
                                      </p:cBhvr>
                                      <p:to>
                                        <p:strVal val="visible"/>
                                      </p:to>
                                    </p:set>
                                    <p:animEffect transition="in" filter="fade">
                                      <p:cBhvr>
                                        <p:cTn id="15" dur="300"/>
                                        <p:tgtEl>
                                          <p:spTgt spid="39"/>
                                        </p:tgtEl>
                                      </p:cBhvr>
                                    </p:animEffect>
                                  </p:childTnLst>
                                </p:cTn>
                              </p:par>
                            </p:childTnLst>
                          </p:cTn>
                        </p:par>
                        <p:par>
                          <p:cTn id="16" fill="hold">
                            <p:stCondLst>
                              <p:cond delay="1100"/>
                            </p:stCondLst>
                            <p:childTnLst>
                              <p:par>
                                <p:cTn id="17" presetID="10" presetClass="entr" presetSubtype="0" fill="hold" grpId="0" nodeType="afterEffect">
                                  <p:stCondLst>
                                    <p:cond delay="0"/>
                                  </p:stCondLst>
                                  <p:childTnLst>
                                    <p:set>
                                      <p:cBhvr>
                                        <p:cTn id="18" dur="1" fill="hold">
                                          <p:stCondLst>
                                            <p:cond delay="0"/>
                                          </p:stCondLst>
                                        </p:cTn>
                                        <p:tgtEl>
                                          <p:spTgt spid="42"/>
                                        </p:tgtEl>
                                        <p:attrNameLst>
                                          <p:attrName>style.visibility</p:attrName>
                                        </p:attrNameLst>
                                      </p:cBhvr>
                                      <p:to>
                                        <p:strVal val="visible"/>
                                      </p:to>
                                    </p:set>
                                    <p:animEffect transition="in" filter="fade">
                                      <p:cBhvr>
                                        <p:cTn id="19" dur="300"/>
                                        <p:tgtEl>
                                          <p:spTgt spid="42"/>
                                        </p:tgtEl>
                                      </p:cBhvr>
                                    </p:animEffect>
                                  </p:childTnLst>
                                </p:cTn>
                              </p:par>
                            </p:childTnLst>
                          </p:cTn>
                        </p:par>
                        <p:par>
                          <p:cTn id="20" fill="hold">
                            <p:stCondLst>
                              <p:cond delay="1400"/>
                            </p:stCondLst>
                            <p:childTnLst>
                              <p:par>
                                <p:cTn id="21" presetID="10" presetClass="entr" presetSubtype="0" fill="hold" grpId="0" nodeType="afterEffect">
                                  <p:stCondLst>
                                    <p:cond delay="0"/>
                                  </p:stCondLst>
                                  <p:childTnLst>
                                    <p:set>
                                      <p:cBhvr>
                                        <p:cTn id="22" dur="1" fill="hold">
                                          <p:stCondLst>
                                            <p:cond delay="0"/>
                                          </p:stCondLst>
                                        </p:cTn>
                                        <p:tgtEl>
                                          <p:spTgt spid="47"/>
                                        </p:tgtEl>
                                        <p:attrNameLst>
                                          <p:attrName>style.visibility</p:attrName>
                                        </p:attrNameLst>
                                      </p:cBhvr>
                                      <p:to>
                                        <p:strVal val="visible"/>
                                      </p:to>
                                    </p:set>
                                    <p:animEffect transition="in" filter="fade">
                                      <p:cBhvr>
                                        <p:cTn id="23" dur="300"/>
                                        <p:tgtEl>
                                          <p:spTgt spid="47"/>
                                        </p:tgtEl>
                                      </p:cBhvr>
                                    </p:animEffect>
                                  </p:childTnLst>
                                </p:cTn>
                              </p:par>
                            </p:childTnLst>
                          </p:cTn>
                        </p:par>
                        <p:par>
                          <p:cTn id="24" fill="hold">
                            <p:stCondLst>
                              <p:cond delay="1700"/>
                            </p:stCondLst>
                            <p:childTnLst>
                              <p:par>
                                <p:cTn id="25" presetID="10" presetClass="entr" presetSubtype="0" fill="hold" grpId="0" nodeType="afterEffect">
                                  <p:stCondLst>
                                    <p:cond delay="0"/>
                                  </p:stCondLst>
                                  <p:childTnLst>
                                    <p:set>
                                      <p:cBhvr>
                                        <p:cTn id="26" dur="1" fill="hold">
                                          <p:stCondLst>
                                            <p:cond delay="0"/>
                                          </p:stCondLst>
                                        </p:cTn>
                                        <p:tgtEl>
                                          <p:spTgt spid="44"/>
                                        </p:tgtEl>
                                        <p:attrNameLst>
                                          <p:attrName>style.visibility</p:attrName>
                                        </p:attrNameLst>
                                      </p:cBhvr>
                                      <p:to>
                                        <p:strVal val="visible"/>
                                      </p:to>
                                    </p:set>
                                    <p:animEffect transition="in" filter="fade">
                                      <p:cBhvr>
                                        <p:cTn id="27" dur="300"/>
                                        <p:tgtEl>
                                          <p:spTgt spid="44"/>
                                        </p:tgtEl>
                                      </p:cBhvr>
                                    </p:animEffect>
                                  </p:childTnLst>
                                </p:cTn>
                              </p:par>
                            </p:childTnLst>
                          </p:cTn>
                        </p:par>
                        <p:par>
                          <p:cTn id="28" fill="hold">
                            <p:stCondLst>
                              <p:cond delay="2000"/>
                            </p:stCondLst>
                            <p:childTnLst>
                              <p:par>
                                <p:cTn id="29" presetID="10" presetClass="entr" presetSubtype="0" fill="hold" grpId="0" nodeType="afterEffect">
                                  <p:stCondLst>
                                    <p:cond delay="0"/>
                                  </p:stCondLst>
                                  <p:childTnLst>
                                    <p:set>
                                      <p:cBhvr>
                                        <p:cTn id="30" dur="1" fill="hold">
                                          <p:stCondLst>
                                            <p:cond delay="0"/>
                                          </p:stCondLst>
                                        </p:cTn>
                                        <p:tgtEl>
                                          <p:spTgt spid="40"/>
                                        </p:tgtEl>
                                        <p:attrNameLst>
                                          <p:attrName>style.visibility</p:attrName>
                                        </p:attrNameLst>
                                      </p:cBhvr>
                                      <p:to>
                                        <p:strVal val="visible"/>
                                      </p:to>
                                    </p:set>
                                    <p:animEffect transition="in" filter="fade">
                                      <p:cBhvr>
                                        <p:cTn id="31" dur="300"/>
                                        <p:tgtEl>
                                          <p:spTgt spid="40"/>
                                        </p:tgtEl>
                                      </p:cBhvr>
                                    </p:animEffect>
                                  </p:childTnLst>
                                </p:cTn>
                              </p:par>
                            </p:childTnLst>
                          </p:cTn>
                        </p:par>
                        <p:par>
                          <p:cTn id="32" fill="hold">
                            <p:stCondLst>
                              <p:cond delay="2300"/>
                            </p:stCondLst>
                            <p:childTnLst>
                              <p:par>
                                <p:cTn id="33" presetID="10" presetClass="entr" presetSubtype="0" fill="hold" grpId="0" nodeType="afterEffect">
                                  <p:stCondLst>
                                    <p:cond delay="0"/>
                                  </p:stCondLst>
                                  <p:childTnLst>
                                    <p:set>
                                      <p:cBhvr>
                                        <p:cTn id="34" dur="1" fill="hold">
                                          <p:stCondLst>
                                            <p:cond delay="0"/>
                                          </p:stCondLst>
                                        </p:cTn>
                                        <p:tgtEl>
                                          <p:spTgt spid="50"/>
                                        </p:tgtEl>
                                        <p:attrNameLst>
                                          <p:attrName>style.visibility</p:attrName>
                                        </p:attrNameLst>
                                      </p:cBhvr>
                                      <p:to>
                                        <p:strVal val="visible"/>
                                      </p:to>
                                    </p:set>
                                    <p:animEffect transition="in" filter="fade">
                                      <p:cBhvr>
                                        <p:cTn id="35" dur="300"/>
                                        <p:tgtEl>
                                          <p:spTgt spid="50"/>
                                        </p:tgtEl>
                                      </p:cBhvr>
                                    </p:animEffect>
                                  </p:childTnLst>
                                </p:cTn>
                              </p:par>
                            </p:childTnLst>
                          </p:cTn>
                        </p:par>
                        <p:par>
                          <p:cTn id="36" fill="hold">
                            <p:stCondLst>
                              <p:cond delay="2600"/>
                            </p:stCondLst>
                            <p:childTnLst>
                              <p:par>
                                <p:cTn id="37" presetID="10" presetClass="entr" presetSubtype="0" fill="hold" grpId="0" nodeType="afterEffect">
                                  <p:stCondLst>
                                    <p:cond delay="0"/>
                                  </p:stCondLst>
                                  <p:childTnLst>
                                    <p:set>
                                      <p:cBhvr>
                                        <p:cTn id="38" dur="1" fill="hold">
                                          <p:stCondLst>
                                            <p:cond delay="0"/>
                                          </p:stCondLst>
                                        </p:cTn>
                                        <p:tgtEl>
                                          <p:spTgt spid="52"/>
                                        </p:tgtEl>
                                        <p:attrNameLst>
                                          <p:attrName>style.visibility</p:attrName>
                                        </p:attrNameLst>
                                      </p:cBhvr>
                                      <p:to>
                                        <p:strVal val="visible"/>
                                      </p:to>
                                    </p:set>
                                    <p:animEffect transition="in" filter="fade">
                                      <p:cBhvr>
                                        <p:cTn id="39" dur="300"/>
                                        <p:tgtEl>
                                          <p:spTgt spid="52"/>
                                        </p:tgtEl>
                                      </p:cBhvr>
                                    </p:animEffect>
                                  </p:childTnLst>
                                </p:cTn>
                              </p:par>
                            </p:childTnLst>
                          </p:cTn>
                        </p:par>
                        <p:par>
                          <p:cTn id="40" fill="hold">
                            <p:stCondLst>
                              <p:cond delay="2900"/>
                            </p:stCondLst>
                            <p:childTnLst>
                              <p:par>
                                <p:cTn id="41" presetID="10" presetClass="entr" presetSubtype="0" fill="hold" grpId="0" nodeType="afterEffect">
                                  <p:stCondLst>
                                    <p:cond delay="0"/>
                                  </p:stCondLst>
                                  <p:childTnLst>
                                    <p:set>
                                      <p:cBhvr>
                                        <p:cTn id="42" dur="1" fill="hold">
                                          <p:stCondLst>
                                            <p:cond delay="0"/>
                                          </p:stCondLst>
                                        </p:cTn>
                                        <p:tgtEl>
                                          <p:spTgt spid="46"/>
                                        </p:tgtEl>
                                        <p:attrNameLst>
                                          <p:attrName>style.visibility</p:attrName>
                                        </p:attrNameLst>
                                      </p:cBhvr>
                                      <p:to>
                                        <p:strVal val="visible"/>
                                      </p:to>
                                    </p:set>
                                    <p:animEffect transition="in" filter="fade">
                                      <p:cBhvr>
                                        <p:cTn id="43" dur="300"/>
                                        <p:tgtEl>
                                          <p:spTgt spid="46"/>
                                        </p:tgtEl>
                                      </p:cBhvr>
                                    </p:animEffect>
                                  </p:childTnLst>
                                </p:cTn>
                              </p:par>
                            </p:childTnLst>
                          </p:cTn>
                        </p:par>
                        <p:par>
                          <p:cTn id="44" fill="hold">
                            <p:stCondLst>
                              <p:cond delay="3200"/>
                            </p:stCondLst>
                            <p:childTnLst>
                              <p:par>
                                <p:cTn id="45" presetID="10" presetClass="entr" presetSubtype="0" fill="hold" grpId="0" nodeType="afterEffect">
                                  <p:stCondLst>
                                    <p:cond delay="0"/>
                                  </p:stCondLst>
                                  <p:childTnLst>
                                    <p:set>
                                      <p:cBhvr>
                                        <p:cTn id="46" dur="1" fill="hold">
                                          <p:stCondLst>
                                            <p:cond delay="0"/>
                                          </p:stCondLst>
                                        </p:cTn>
                                        <p:tgtEl>
                                          <p:spTgt spid="49"/>
                                        </p:tgtEl>
                                        <p:attrNameLst>
                                          <p:attrName>style.visibility</p:attrName>
                                        </p:attrNameLst>
                                      </p:cBhvr>
                                      <p:to>
                                        <p:strVal val="visible"/>
                                      </p:to>
                                    </p:set>
                                    <p:animEffect transition="in" filter="fade">
                                      <p:cBhvr>
                                        <p:cTn id="47" dur="300"/>
                                        <p:tgtEl>
                                          <p:spTgt spid="49"/>
                                        </p:tgtEl>
                                      </p:cBhvr>
                                    </p:animEffect>
                                  </p:childTnLst>
                                </p:cTn>
                              </p:par>
                            </p:childTnLst>
                          </p:cTn>
                        </p:par>
                        <p:par>
                          <p:cTn id="48" fill="hold">
                            <p:stCondLst>
                              <p:cond delay="3500"/>
                            </p:stCondLst>
                            <p:childTnLst>
                              <p:par>
                                <p:cTn id="49" presetID="10" presetClass="entr" presetSubtype="0" fill="hold" grpId="0" nodeType="afterEffect">
                                  <p:stCondLst>
                                    <p:cond delay="0"/>
                                  </p:stCondLst>
                                  <p:childTnLst>
                                    <p:set>
                                      <p:cBhvr>
                                        <p:cTn id="50" dur="1" fill="hold">
                                          <p:stCondLst>
                                            <p:cond delay="0"/>
                                          </p:stCondLst>
                                        </p:cTn>
                                        <p:tgtEl>
                                          <p:spTgt spid="43"/>
                                        </p:tgtEl>
                                        <p:attrNameLst>
                                          <p:attrName>style.visibility</p:attrName>
                                        </p:attrNameLst>
                                      </p:cBhvr>
                                      <p:to>
                                        <p:strVal val="visible"/>
                                      </p:to>
                                    </p:set>
                                    <p:animEffect transition="in" filter="fade">
                                      <p:cBhvr>
                                        <p:cTn id="51" dur="300"/>
                                        <p:tgtEl>
                                          <p:spTgt spid="43"/>
                                        </p:tgtEl>
                                      </p:cBhvr>
                                    </p:animEffect>
                                  </p:childTnLst>
                                </p:cTn>
                              </p:par>
                            </p:childTnLst>
                          </p:cTn>
                        </p:par>
                        <p:par>
                          <p:cTn id="52" fill="hold">
                            <p:stCondLst>
                              <p:cond delay="3800"/>
                            </p:stCondLst>
                            <p:childTnLst>
                              <p:par>
                                <p:cTn id="53" presetID="10" presetClass="entr" presetSubtype="0" fill="hold" grpId="0" nodeType="afterEffect">
                                  <p:stCondLst>
                                    <p:cond delay="0"/>
                                  </p:stCondLst>
                                  <p:childTnLst>
                                    <p:set>
                                      <p:cBhvr>
                                        <p:cTn id="54" dur="1" fill="hold">
                                          <p:stCondLst>
                                            <p:cond delay="0"/>
                                          </p:stCondLst>
                                        </p:cTn>
                                        <p:tgtEl>
                                          <p:spTgt spid="51"/>
                                        </p:tgtEl>
                                        <p:attrNameLst>
                                          <p:attrName>style.visibility</p:attrName>
                                        </p:attrNameLst>
                                      </p:cBhvr>
                                      <p:to>
                                        <p:strVal val="visible"/>
                                      </p:to>
                                    </p:set>
                                    <p:animEffect transition="in" filter="fade">
                                      <p:cBhvr>
                                        <p:cTn id="55" dur="300"/>
                                        <p:tgtEl>
                                          <p:spTgt spid="51"/>
                                        </p:tgtEl>
                                      </p:cBhvr>
                                    </p:animEffect>
                                  </p:childTnLst>
                                </p:cTn>
                              </p:par>
                            </p:childTnLst>
                          </p:cTn>
                        </p:par>
                        <p:par>
                          <p:cTn id="56" fill="hold">
                            <p:stCondLst>
                              <p:cond delay="4100"/>
                            </p:stCondLst>
                            <p:childTnLst>
                              <p:par>
                                <p:cTn id="57" presetID="10" presetClass="entr" presetSubtype="0" fill="hold" grpId="0" nodeType="afterEffect">
                                  <p:stCondLst>
                                    <p:cond delay="0"/>
                                  </p:stCondLst>
                                  <p:childTnLst>
                                    <p:set>
                                      <p:cBhvr>
                                        <p:cTn id="58" dur="1" fill="hold">
                                          <p:stCondLst>
                                            <p:cond delay="0"/>
                                          </p:stCondLst>
                                        </p:cTn>
                                        <p:tgtEl>
                                          <p:spTgt spid="48"/>
                                        </p:tgtEl>
                                        <p:attrNameLst>
                                          <p:attrName>style.visibility</p:attrName>
                                        </p:attrNameLst>
                                      </p:cBhvr>
                                      <p:to>
                                        <p:strVal val="visible"/>
                                      </p:to>
                                    </p:set>
                                    <p:animEffect transition="in" filter="fade">
                                      <p:cBhvr>
                                        <p:cTn id="59" dur="300"/>
                                        <p:tgtEl>
                                          <p:spTgt spid="48"/>
                                        </p:tgtEl>
                                      </p:cBhvr>
                                    </p:animEffect>
                                  </p:childTnLst>
                                </p:cTn>
                              </p:par>
                            </p:childTnLst>
                          </p:cTn>
                        </p:par>
                        <p:par>
                          <p:cTn id="60" fill="hold">
                            <p:stCondLst>
                              <p:cond delay="4400"/>
                            </p:stCondLst>
                            <p:childTnLst>
                              <p:par>
                                <p:cTn id="61" presetID="10" presetClass="entr" presetSubtype="0" fill="hold" grpId="0" nodeType="afterEffect">
                                  <p:stCondLst>
                                    <p:cond delay="0"/>
                                  </p:stCondLst>
                                  <p:childTnLst>
                                    <p:set>
                                      <p:cBhvr>
                                        <p:cTn id="62" dur="1" fill="hold">
                                          <p:stCondLst>
                                            <p:cond delay="0"/>
                                          </p:stCondLst>
                                        </p:cTn>
                                        <p:tgtEl>
                                          <p:spTgt spid="41"/>
                                        </p:tgtEl>
                                        <p:attrNameLst>
                                          <p:attrName>style.visibility</p:attrName>
                                        </p:attrNameLst>
                                      </p:cBhvr>
                                      <p:to>
                                        <p:strVal val="visible"/>
                                      </p:to>
                                    </p:set>
                                    <p:animEffect transition="in" filter="fade">
                                      <p:cBhvr>
                                        <p:cTn id="63" dur="300"/>
                                        <p:tgtEl>
                                          <p:spTgt spid="41"/>
                                        </p:tgtEl>
                                      </p:cBhvr>
                                    </p:animEffect>
                                  </p:childTnLst>
                                </p:cTn>
                              </p:par>
                            </p:childTnLst>
                          </p:cTn>
                        </p:par>
                        <p:par>
                          <p:cTn id="64" fill="hold">
                            <p:stCondLst>
                              <p:cond delay="4700"/>
                            </p:stCondLst>
                            <p:childTnLst>
                              <p:par>
                                <p:cTn id="65" presetID="10" presetClass="entr" presetSubtype="0" fill="hold" grpId="0" nodeType="afterEffect">
                                  <p:stCondLst>
                                    <p:cond delay="0"/>
                                  </p:stCondLst>
                                  <p:childTnLst>
                                    <p:set>
                                      <p:cBhvr>
                                        <p:cTn id="66" dur="1" fill="hold">
                                          <p:stCondLst>
                                            <p:cond delay="0"/>
                                          </p:stCondLst>
                                        </p:cTn>
                                        <p:tgtEl>
                                          <p:spTgt spid="45"/>
                                        </p:tgtEl>
                                        <p:attrNameLst>
                                          <p:attrName>style.visibility</p:attrName>
                                        </p:attrNameLst>
                                      </p:cBhvr>
                                      <p:to>
                                        <p:strVal val="visible"/>
                                      </p:to>
                                    </p:set>
                                    <p:animEffect transition="in" filter="fade">
                                      <p:cBhvr>
                                        <p:cTn id="67" dur="300"/>
                                        <p:tgtEl>
                                          <p:spTgt spid="45"/>
                                        </p:tgtEl>
                                      </p:cBhvr>
                                    </p:animEffect>
                                  </p:childTnLst>
                                </p:cTn>
                              </p:par>
                            </p:childTnLst>
                          </p:cTn>
                        </p:par>
                      </p:childTnLst>
                    </p:cTn>
                  </p:par>
                  <p:par>
                    <p:cTn id="68" fill="hold">
                      <p:stCondLst>
                        <p:cond delay="indefinite"/>
                      </p:stCondLst>
                      <p:childTnLst>
                        <p:par>
                          <p:cTn id="69" fill="hold">
                            <p:stCondLst>
                              <p:cond delay="0"/>
                            </p:stCondLst>
                            <p:childTnLst>
                              <p:par>
                                <p:cTn id="70" presetID="42" presetClass="entr" presetSubtype="0" fill="hold" grpId="0" nodeType="clickEffect">
                                  <p:stCondLst>
                                    <p:cond delay="0"/>
                                  </p:stCondLst>
                                  <p:childTnLst>
                                    <p:set>
                                      <p:cBhvr>
                                        <p:cTn id="71" dur="1" fill="hold">
                                          <p:stCondLst>
                                            <p:cond delay="0"/>
                                          </p:stCondLst>
                                        </p:cTn>
                                        <p:tgtEl>
                                          <p:spTgt spid="56"/>
                                        </p:tgtEl>
                                        <p:attrNameLst>
                                          <p:attrName>style.visibility</p:attrName>
                                        </p:attrNameLst>
                                      </p:cBhvr>
                                      <p:to>
                                        <p:strVal val="visible"/>
                                      </p:to>
                                    </p:set>
                                    <p:animEffect transition="in" filter="fade">
                                      <p:cBhvr>
                                        <p:cTn id="72" dur="1000"/>
                                        <p:tgtEl>
                                          <p:spTgt spid="56"/>
                                        </p:tgtEl>
                                      </p:cBhvr>
                                    </p:animEffect>
                                    <p:anim calcmode="lin" valueType="num">
                                      <p:cBhvr>
                                        <p:cTn id="73" dur="1000" fill="hold"/>
                                        <p:tgtEl>
                                          <p:spTgt spid="56"/>
                                        </p:tgtEl>
                                        <p:attrNameLst>
                                          <p:attrName>ppt_x</p:attrName>
                                        </p:attrNameLst>
                                      </p:cBhvr>
                                      <p:tavLst>
                                        <p:tav tm="0">
                                          <p:val>
                                            <p:strVal val="#ppt_x"/>
                                          </p:val>
                                        </p:tav>
                                        <p:tav tm="100000">
                                          <p:val>
                                            <p:strVal val="#ppt_x"/>
                                          </p:val>
                                        </p:tav>
                                      </p:tavLst>
                                    </p:anim>
                                    <p:anim calcmode="lin" valueType="num">
                                      <p:cBhvr>
                                        <p:cTn id="74" dur="1000" fill="hold"/>
                                        <p:tgtEl>
                                          <p:spTgt spid="56"/>
                                        </p:tgtEl>
                                        <p:attrNameLst>
                                          <p:attrName>ppt_y</p:attrName>
                                        </p:attrNameLst>
                                      </p:cBhvr>
                                      <p:tavLst>
                                        <p:tav tm="0">
                                          <p:val>
                                            <p:strVal val="#ppt_y+.1"/>
                                          </p:val>
                                        </p:tav>
                                        <p:tav tm="100000">
                                          <p:val>
                                            <p:strVal val="#ppt_y"/>
                                          </p:val>
                                        </p:tav>
                                      </p:tavLst>
                                    </p:anim>
                                  </p:childTnLst>
                                </p:cTn>
                              </p:par>
                              <p:par>
                                <p:cTn id="75" presetID="42" presetClass="entr" presetSubtype="0" fill="hold" grpId="0" nodeType="withEffect">
                                  <p:stCondLst>
                                    <p:cond delay="0"/>
                                  </p:stCondLst>
                                  <p:childTnLst>
                                    <p:set>
                                      <p:cBhvr>
                                        <p:cTn id="76" dur="1" fill="hold">
                                          <p:stCondLst>
                                            <p:cond delay="0"/>
                                          </p:stCondLst>
                                        </p:cTn>
                                        <p:tgtEl>
                                          <p:spTgt spid="60"/>
                                        </p:tgtEl>
                                        <p:attrNameLst>
                                          <p:attrName>style.visibility</p:attrName>
                                        </p:attrNameLst>
                                      </p:cBhvr>
                                      <p:to>
                                        <p:strVal val="visible"/>
                                      </p:to>
                                    </p:set>
                                    <p:animEffect transition="in" filter="fade">
                                      <p:cBhvr>
                                        <p:cTn id="77" dur="1000"/>
                                        <p:tgtEl>
                                          <p:spTgt spid="60"/>
                                        </p:tgtEl>
                                      </p:cBhvr>
                                    </p:animEffect>
                                    <p:anim calcmode="lin" valueType="num">
                                      <p:cBhvr>
                                        <p:cTn id="78" dur="1000" fill="hold"/>
                                        <p:tgtEl>
                                          <p:spTgt spid="60"/>
                                        </p:tgtEl>
                                        <p:attrNameLst>
                                          <p:attrName>ppt_x</p:attrName>
                                        </p:attrNameLst>
                                      </p:cBhvr>
                                      <p:tavLst>
                                        <p:tav tm="0">
                                          <p:val>
                                            <p:strVal val="#ppt_x"/>
                                          </p:val>
                                        </p:tav>
                                        <p:tav tm="100000">
                                          <p:val>
                                            <p:strVal val="#ppt_x"/>
                                          </p:val>
                                        </p:tav>
                                      </p:tavLst>
                                    </p:anim>
                                    <p:anim calcmode="lin" valueType="num">
                                      <p:cBhvr>
                                        <p:cTn id="79" dur="1000" fill="hold"/>
                                        <p:tgtEl>
                                          <p:spTgt spid="60"/>
                                        </p:tgtEl>
                                        <p:attrNameLst>
                                          <p:attrName>ppt_y</p:attrName>
                                        </p:attrNameLst>
                                      </p:cBhvr>
                                      <p:tavLst>
                                        <p:tav tm="0">
                                          <p:val>
                                            <p:strVal val="#ppt_y+.1"/>
                                          </p:val>
                                        </p:tav>
                                        <p:tav tm="100000">
                                          <p:val>
                                            <p:strVal val="#ppt_y"/>
                                          </p:val>
                                        </p:tav>
                                      </p:tavLst>
                                    </p:anim>
                                  </p:childTnLst>
                                </p:cTn>
                              </p:par>
                            </p:childTnLst>
                          </p:cTn>
                        </p:par>
                      </p:childTnLst>
                    </p:cTn>
                  </p:par>
                  <p:par>
                    <p:cTn id="80" fill="hold">
                      <p:stCondLst>
                        <p:cond delay="indefinite"/>
                      </p:stCondLst>
                      <p:childTnLst>
                        <p:par>
                          <p:cTn id="81" fill="hold">
                            <p:stCondLst>
                              <p:cond delay="0"/>
                            </p:stCondLst>
                            <p:childTnLst>
                              <p:par>
                                <p:cTn id="82" presetID="12" presetClass="entr" presetSubtype="8" fill="hold" grpId="0" nodeType="clickEffect">
                                  <p:stCondLst>
                                    <p:cond delay="0"/>
                                  </p:stCondLst>
                                  <p:childTnLst>
                                    <p:set>
                                      <p:cBhvr>
                                        <p:cTn id="83" dur="1" fill="hold">
                                          <p:stCondLst>
                                            <p:cond delay="0"/>
                                          </p:stCondLst>
                                        </p:cTn>
                                        <p:tgtEl>
                                          <p:spTgt spid="53"/>
                                        </p:tgtEl>
                                        <p:attrNameLst>
                                          <p:attrName>style.visibility</p:attrName>
                                        </p:attrNameLst>
                                      </p:cBhvr>
                                      <p:to>
                                        <p:strVal val="visible"/>
                                      </p:to>
                                    </p:set>
                                    <p:anim calcmode="lin" valueType="num">
                                      <p:cBhvr additive="base">
                                        <p:cTn id="84" dur="500"/>
                                        <p:tgtEl>
                                          <p:spTgt spid="53"/>
                                        </p:tgtEl>
                                        <p:attrNameLst>
                                          <p:attrName>ppt_x</p:attrName>
                                        </p:attrNameLst>
                                      </p:cBhvr>
                                      <p:tavLst>
                                        <p:tav tm="0">
                                          <p:val>
                                            <p:strVal val="#ppt_x-#ppt_w*1.125000"/>
                                          </p:val>
                                        </p:tav>
                                        <p:tav tm="100000">
                                          <p:val>
                                            <p:strVal val="#ppt_x"/>
                                          </p:val>
                                        </p:tav>
                                      </p:tavLst>
                                    </p:anim>
                                    <p:animEffect transition="in" filter="wipe(right)">
                                      <p:cBhvr>
                                        <p:cTn id="85" dur="500"/>
                                        <p:tgtEl>
                                          <p:spTgt spid="53"/>
                                        </p:tgtEl>
                                      </p:cBhvr>
                                    </p:animEffect>
                                  </p:childTnLst>
                                </p:cTn>
                              </p:par>
                              <p:par>
                                <p:cTn id="86" presetID="12" presetClass="entr" presetSubtype="8" fill="hold" grpId="0" nodeType="withEffect">
                                  <p:stCondLst>
                                    <p:cond delay="0"/>
                                  </p:stCondLst>
                                  <p:childTnLst>
                                    <p:set>
                                      <p:cBhvr>
                                        <p:cTn id="87" dur="1" fill="hold">
                                          <p:stCondLst>
                                            <p:cond delay="0"/>
                                          </p:stCondLst>
                                        </p:cTn>
                                        <p:tgtEl>
                                          <p:spTgt spid="57"/>
                                        </p:tgtEl>
                                        <p:attrNameLst>
                                          <p:attrName>style.visibility</p:attrName>
                                        </p:attrNameLst>
                                      </p:cBhvr>
                                      <p:to>
                                        <p:strVal val="visible"/>
                                      </p:to>
                                    </p:set>
                                    <p:anim calcmode="lin" valueType="num">
                                      <p:cBhvr additive="base">
                                        <p:cTn id="88" dur="500"/>
                                        <p:tgtEl>
                                          <p:spTgt spid="57"/>
                                        </p:tgtEl>
                                        <p:attrNameLst>
                                          <p:attrName>ppt_x</p:attrName>
                                        </p:attrNameLst>
                                      </p:cBhvr>
                                      <p:tavLst>
                                        <p:tav tm="0">
                                          <p:val>
                                            <p:strVal val="#ppt_x-#ppt_w*1.125000"/>
                                          </p:val>
                                        </p:tav>
                                        <p:tav tm="100000">
                                          <p:val>
                                            <p:strVal val="#ppt_x"/>
                                          </p:val>
                                        </p:tav>
                                      </p:tavLst>
                                    </p:anim>
                                    <p:animEffect transition="in" filter="wipe(right)">
                                      <p:cBhvr>
                                        <p:cTn id="89" dur="500"/>
                                        <p:tgtEl>
                                          <p:spTgt spid="57"/>
                                        </p:tgtEl>
                                      </p:cBhvr>
                                    </p:animEffect>
                                  </p:childTnLst>
                                </p:cTn>
                              </p:par>
                            </p:childTnLst>
                          </p:cTn>
                        </p:par>
                      </p:childTnLst>
                    </p:cTn>
                  </p:par>
                  <p:par>
                    <p:cTn id="90" fill="hold">
                      <p:stCondLst>
                        <p:cond delay="indefinite"/>
                      </p:stCondLst>
                      <p:childTnLst>
                        <p:par>
                          <p:cTn id="91" fill="hold">
                            <p:stCondLst>
                              <p:cond delay="0"/>
                            </p:stCondLst>
                            <p:childTnLst>
                              <p:par>
                                <p:cTn id="92" presetID="12" presetClass="entr" presetSubtype="8" fill="hold" grpId="0" nodeType="clickEffect">
                                  <p:stCondLst>
                                    <p:cond delay="0"/>
                                  </p:stCondLst>
                                  <p:childTnLst>
                                    <p:set>
                                      <p:cBhvr>
                                        <p:cTn id="93" dur="1" fill="hold">
                                          <p:stCondLst>
                                            <p:cond delay="0"/>
                                          </p:stCondLst>
                                        </p:cTn>
                                        <p:tgtEl>
                                          <p:spTgt spid="54"/>
                                        </p:tgtEl>
                                        <p:attrNameLst>
                                          <p:attrName>style.visibility</p:attrName>
                                        </p:attrNameLst>
                                      </p:cBhvr>
                                      <p:to>
                                        <p:strVal val="visible"/>
                                      </p:to>
                                    </p:set>
                                    <p:anim calcmode="lin" valueType="num">
                                      <p:cBhvr additive="base">
                                        <p:cTn id="94" dur="500"/>
                                        <p:tgtEl>
                                          <p:spTgt spid="54"/>
                                        </p:tgtEl>
                                        <p:attrNameLst>
                                          <p:attrName>ppt_x</p:attrName>
                                        </p:attrNameLst>
                                      </p:cBhvr>
                                      <p:tavLst>
                                        <p:tav tm="0">
                                          <p:val>
                                            <p:strVal val="#ppt_x-#ppt_w*1.125000"/>
                                          </p:val>
                                        </p:tav>
                                        <p:tav tm="100000">
                                          <p:val>
                                            <p:strVal val="#ppt_x"/>
                                          </p:val>
                                        </p:tav>
                                      </p:tavLst>
                                    </p:anim>
                                    <p:animEffect transition="in" filter="wipe(right)">
                                      <p:cBhvr>
                                        <p:cTn id="95" dur="500"/>
                                        <p:tgtEl>
                                          <p:spTgt spid="54"/>
                                        </p:tgtEl>
                                      </p:cBhvr>
                                    </p:animEffect>
                                  </p:childTnLst>
                                </p:cTn>
                              </p:par>
                              <p:par>
                                <p:cTn id="96" presetID="12" presetClass="entr" presetSubtype="8" fill="hold" grpId="0" nodeType="withEffect">
                                  <p:stCondLst>
                                    <p:cond delay="0"/>
                                  </p:stCondLst>
                                  <p:childTnLst>
                                    <p:set>
                                      <p:cBhvr>
                                        <p:cTn id="97" dur="1" fill="hold">
                                          <p:stCondLst>
                                            <p:cond delay="0"/>
                                          </p:stCondLst>
                                        </p:cTn>
                                        <p:tgtEl>
                                          <p:spTgt spid="58"/>
                                        </p:tgtEl>
                                        <p:attrNameLst>
                                          <p:attrName>style.visibility</p:attrName>
                                        </p:attrNameLst>
                                      </p:cBhvr>
                                      <p:to>
                                        <p:strVal val="visible"/>
                                      </p:to>
                                    </p:set>
                                    <p:anim calcmode="lin" valueType="num">
                                      <p:cBhvr additive="base">
                                        <p:cTn id="98" dur="500"/>
                                        <p:tgtEl>
                                          <p:spTgt spid="58"/>
                                        </p:tgtEl>
                                        <p:attrNameLst>
                                          <p:attrName>ppt_x</p:attrName>
                                        </p:attrNameLst>
                                      </p:cBhvr>
                                      <p:tavLst>
                                        <p:tav tm="0">
                                          <p:val>
                                            <p:strVal val="#ppt_x-#ppt_w*1.125000"/>
                                          </p:val>
                                        </p:tav>
                                        <p:tav tm="100000">
                                          <p:val>
                                            <p:strVal val="#ppt_x"/>
                                          </p:val>
                                        </p:tav>
                                      </p:tavLst>
                                    </p:anim>
                                    <p:animEffect transition="in" filter="wipe(right)">
                                      <p:cBhvr>
                                        <p:cTn id="99" dur="500"/>
                                        <p:tgtEl>
                                          <p:spTgt spid="58"/>
                                        </p:tgtEl>
                                      </p:cBhvr>
                                    </p:animEffect>
                                  </p:childTnLst>
                                </p:cTn>
                              </p:par>
                            </p:childTnLst>
                          </p:cTn>
                        </p:par>
                      </p:childTnLst>
                    </p:cTn>
                  </p:par>
                  <p:par>
                    <p:cTn id="100" fill="hold">
                      <p:stCondLst>
                        <p:cond delay="indefinite"/>
                      </p:stCondLst>
                      <p:childTnLst>
                        <p:par>
                          <p:cTn id="101" fill="hold">
                            <p:stCondLst>
                              <p:cond delay="0"/>
                            </p:stCondLst>
                            <p:childTnLst>
                              <p:par>
                                <p:cTn id="102" presetID="12" presetClass="entr" presetSubtype="2" fill="hold" grpId="0" nodeType="clickEffect">
                                  <p:stCondLst>
                                    <p:cond delay="0"/>
                                  </p:stCondLst>
                                  <p:childTnLst>
                                    <p:set>
                                      <p:cBhvr>
                                        <p:cTn id="103" dur="1" fill="hold">
                                          <p:stCondLst>
                                            <p:cond delay="0"/>
                                          </p:stCondLst>
                                        </p:cTn>
                                        <p:tgtEl>
                                          <p:spTgt spid="55"/>
                                        </p:tgtEl>
                                        <p:attrNameLst>
                                          <p:attrName>style.visibility</p:attrName>
                                        </p:attrNameLst>
                                      </p:cBhvr>
                                      <p:to>
                                        <p:strVal val="visible"/>
                                      </p:to>
                                    </p:set>
                                    <p:anim calcmode="lin" valueType="num">
                                      <p:cBhvr additive="base">
                                        <p:cTn id="104" dur="500"/>
                                        <p:tgtEl>
                                          <p:spTgt spid="55"/>
                                        </p:tgtEl>
                                        <p:attrNameLst>
                                          <p:attrName>ppt_x</p:attrName>
                                        </p:attrNameLst>
                                      </p:cBhvr>
                                      <p:tavLst>
                                        <p:tav tm="0">
                                          <p:val>
                                            <p:strVal val="#ppt_x+#ppt_w*1.125000"/>
                                          </p:val>
                                        </p:tav>
                                        <p:tav tm="100000">
                                          <p:val>
                                            <p:strVal val="#ppt_x"/>
                                          </p:val>
                                        </p:tav>
                                      </p:tavLst>
                                    </p:anim>
                                    <p:animEffect transition="in" filter="wipe(left)">
                                      <p:cBhvr>
                                        <p:cTn id="105" dur="500"/>
                                        <p:tgtEl>
                                          <p:spTgt spid="55"/>
                                        </p:tgtEl>
                                      </p:cBhvr>
                                    </p:animEffect>
                                  </p:childTnLst>
                                </p:cTn>
                              </p:par>
                              <p:par>
                                <p:cTn id="106" presetID="12" presetClass="entr" presetSubtype="2" fill="hold" grpId="0" nodeType="withEffect">
                                  <p:stCondLst>
                                    <p:cond delay="0"/>
                                  </p:stCondLst>
                                  <p:childTnLst>
                                    <p:set>
                                      <p:cBhvr>
                                        <p:cTn id="107" dur="1" fill="hold">
                                          <p:stCondLst>
                                            <p:cond delay="0"/>
                                          </p:stCondLst>
                                        </p:cTn>
                                        <p:tgtEl>
                                          <p:spTgt spid="59"/>
                                        </p:tgtEl>
                                        <p:attrNameLst>
                                          <p:attrName>style.visibility</p:attrName>
                                        </p:attrNameLst>
                                      </p:cBhvr>
                                      <p:to>
                                        <p:strVal val="visible"/>
                                      </p:to>
                                    </p:set>
                                    <p:anim calcmode="lin" valueType="num">
                                      <p:cBhvr additive="base">
                                        <p:cTn id="108" dur="500"/>
                                        <p:tgtEl>
                                          <p:spTgt spid="59"/>
                                        </p:tgtEl>
                                        <p:attrNameLst>
                                          <p:attrName>ppt_x</p:attrName>
                                        </p:attrNameLst>
                                      </p:cBhvr>
                                      <p:tavLst>
                                        <p:tav tm="0">
                                          <p:val>
                                            <p:strVal val="#ppt_x+#ppt_w*1.125000"/>
                                          </p:val>
                                        </p:tav>
                                        <p:tav tm="100000">
                                          <p:val>
                                            <p:strVal val="#ppt_x"/>
                                          </p:val>
                                        </p:tav>
                                      </p:tavLst>
                                    </p:anim>
                                    <p:animEffect transition="in" filter="wipe(left)">
                                      <p:cBhvr>
                                        <p:cTn id="109" dur="500"/>
                                        <p:tgtEl>
                                          <p:spTgt spid="59"/>
                                        </p:tgtEl>
                                      </p:cBhvr>
                                    </p:animEffect>
                                  </p:childTnLst>
                                </p:cTn>
                              </p:par>
                            </p:childTnLst>
                          </p:cTn>
                        </p:par>
                      </p:childTnLst>
                    </p:cTn>
                  </p:par>
                  <p:par>
                    <p:cTn id="110" fill="hold">
                      <p:stCondLst>
                        <p:cond delay="indefinite"/>
                      </p:stCondLst>
                      <p:childTnLst>
                        <p:par>
                          <p:cTn id="111" fill="hold">
                            <p:stCondLst>
                              <p:cond delay="0"/>
                            </p:stCondLst>
                            <p:childTnLst>
                              <p:par>
                                <p:cTn id="112" presetID="12" presetClass="entr" presetSubtype="2" fill="hold" grpId="0" nodeType="clickEffect">
                                  <p:stCondLst>
                                    <p:cond delay="0"/>
                                  </p:stCondLst>
                                  <p:childTnLst>
                                    <p:set>
                                      <p:cBhvr>
                                        <p:cTn id="113" dur="1" fill="hold">
                                          <p:stCondLst>
                                            <p:cond delay="0"/>
                                          </p:stCondLst>
                                        </p:cTn>
                                        <p:tgtEl>
                                          <p:spTgt spid="61"/>
                                        </p:tgtEl>
                                        <p:attrNameLst>
                                          <p:attrName>style.visibility</p:attrName>
                                        </p:attrNameLst>
                                      </p:cBhvr>
                                      <p:to>
                                        <p:strVal val="visible"/>
                                      </p:to>
                                    </p:set>
                                    <p:anim calcmode="lin" valueType="num">
                                      <p:cBhvr additive="base">
                                        <p:cTn id="114" dur="500"/>
                                        <p:tgtEl>
                                          <p:spTgt spid="61"/>
                                        </p:tgtEl>
                                        <p:attrNameLst>
                                          <p:attrName>ppt_x</p:attrName>
                                        </p:attrNameLst>
                                      </p:cBhvr>
                                      <p:tavLst>
                                        <p:tav tm="0">
                                          <p:val>
                                            <p:strVal val="#ppt_x+#ppt_w*1.125000"/>
                                          </p:val>
                                        </p:tav>
                                        <p:tav tm="100000">
                                          <p:val>
                                            <p:strVal val="#ppt_x"/>
                                          </p:val>
                                        </p:tav>
                                      </p:tavLst>
                                    </p:anim>
                                    <p:animEffect transition="in" filter="wipe(left)">
                                      <p:cBhvr>
                                        <p:cTn id="115" dur="500"/>
                                        <p:tgtEl>
                                          <p:spTgt spid="61"/>
                                        </p:tgtEl>
                                      </p:cBhvr>
                                    </p:animEffect>
                                  </p:childTnLst>
                                </p:cTn>
                              </p:par>
                              <p:par>
                                <p:cTn id="116" presetID="12" presetClass="entr" presetSubtype="2" fill="hold" grpId="0" nodeType="withEffect">
                                  <p:stCondLst>
                                    <p:cond delay="0"/>
                                  </p:stCondLst>
                                  <p:childTnLst>
                                    <p:set>
                                      <p:cBhvr>
                                        <p:cTn id="117" dur="1" fill="hold">
                                          <p:stCondLst>
                                            <p:cond delay="0"/>
                                          </p:stCondLst>
                                        </p:cTn>
                                        <p:tgtEl>
                                          <p:spTgt spid="62"/>
                                        </p:tgtEl>
                                        <p:attrNameLst>
                                          <p:attrName>style.visibility</p:attrName>
                                        </p:attrNameLst>
                                      </p:cBhvr>
                                      <p:to>
                                        <p:strVal val="visible"/>
                                      </p:to>
                                    </p:set>
                                    <p:anim calcmode="lin" valueType="num">
                                      <p:cBhvr additive="base">
                                        <p:cTn id="118" dur="500"/>
                                        <p:tgtEl>
                                          <p:spTgt spid="62"/>
                                        </p:tgtEl>
                                        <p:attrNameLst>
                                          <p:attrName>ppt_x</p:attrName>
                                        </p:attrNameLst>
                                      </p:cBhvr>
                                      <p:tavLst>
                                        <p:tav tm="0">
                                          <p:val>
                                            <p:strVal val="#ppt_x+#ppt_w*1.125000"/>
                                          </p:val>
                                        </p:tav>
                                        <p:tav tm="100000">
                                          <p:val>
                                            <p:strVal val="#ppt_x"/>
                                          </p:val>
                                        </p:tav>
                                      </p:tavLst>
                                    </p:anim>
                                    <p:animEffect transition="in" filter="wipe(left)">
                                      <p:cBhvr>
                                        <p:cTn id="119" dur="500"/>
                                        <p:tgtEl>
                                          <p:spTgt spid="6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animBg="1"/>
      <p:bldP spid="38" grpId="0" animBg="1"/>
      <p:bldP spid="39" grpId="0" animBg="1"/>
      <p:bldP spid="40" grpId="0" animBg="1"/>
      <p:bldP spid="41" grpId="0" animBg="1"/>
      <p:bldP spid="42" grpId="0" animBg="1"/>
      <p:bldP spid="43" grpId="0" animBg="1"/>
      <p:bldP spid="44" grpId="0" animBg="1"/>
      <p:bldP spid="45" grpId="0" animBg="1"/>
      <p:bldP spid="46" grpId="0" animBg="1"/>
      <p:bldP spid="47" grpId="0" animBg="1"/>
      <p:bldP spid="48" grpId="0" animBg="1"/>
      <p:bldP spid="49" grpId="0" animBg="1"/>
      <p:bldP spid="50" grpId="0" animBg="1"/>
      <p:bldP spid="51" grpId="0" animBg="1"/>
      <p:bldP spid="52" grpId="0" animBg="1"/>
      <p:bldP spid="53" grpId="0"/>
      <p:bldP spid="54" grpId="0"/>
      <p:bldP spid="55" grpId="0"/>
      <p:bldP spid="56" grpId="0"/>
      <p:bldP spid="57" grpId="0" animBg="1"/>
      <p:bldP spid="58" grpId="0" animBg="1"/>
      <p:bldP spid="59" grpId="0" animBg="1"/>
      <p:bldP spid="60" grpId="0" animBg="1"/>
      <p:bldP spid="61" grpId="0"/>
      <p:bldP spid="62"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1167588" y="1169793"/>
            <a:ext cx="6808826" cy="2775857"/>
            <a:chOff x="1053854" y="5510387"/>
            <a:chExt cx="9078434" cy="3701143"/>
          </a:xfrm>
        </p:grpSpPr>
        <p:sp>
          <p:nvSpPr>
            <p:cNvPr id="30" name="圆角矩形 29"/>
            <p:cNvSpPr/>
            <p:nvPr/>
          </p:nvSpPr>
          <p:spPr>
            <a:xfrm>
              <a:off x="1053854" y="5510387"/>
              <a:ext cx="9078434" cy="3701143"/>
            </a:xfrm>
            <a:prstGeom prst="roundRect">
              <a:avLst>
                <a:gd name="adj" fmla="val 9871"/>
              </a:avLst>
            </a:prstGeom>
            <a:gradFill>
              <a:gsLst>
                <a:gs pos="75000">
                  <a:srgbClr val="FFFFFF"/>
                </a:gs>
                <a:gs pos="0">
                  <a:srgbClr val="DDDEDC"/>
                </a:gs>
              </a:gsLst>
              <a:lin ang="16200000" scaled="0"/>
            </a:gradFill>
            <a:ln>
              <a:noFill/>
            </a:ln>
            <a:effectLst>
              <a:outerShdw blurRad="292100" dist="165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4" name="圆角矩形 3"/>
            <p:cNvSpPr/>
            <p:nvPr/>
          </p:nvSpPr>
          <p:spPr>
            <a:xfrm>
              <a:off x="1376671" y="5865988"/>
              <a:ext cx="8432800" cy="2989941"/>
            </a:xfrm>
            <a:prstGeom prst="roundRect">
              <a:avLst>
                <a:gd name="adj" fmla="val 9871"/>
              </a:avLst>
            </a:prstGeom>
            <a:gradFill>
              <a:gsLst>
                <a:gs pos="50000">
                  <a:srgbClr val="FFFFFF"/>
                </a:gs>
                <a:gs pos="100000">
                  <a:srgbClr val="D5D5D5"/>
                </a:gs>
              </a:gsLst>
              <a:lin ang="16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grpSp>
      <p:sp>
        <p:nvSpPr>
          <p:cNvPr id="14" name="Freeform 106"/>
          <p:cNvSpPr/>
          <p:nvPr/>
        </p:nvSpPr>
        <p:spPr bwMode="auto">
          <a:xfrm>
            <a:off x="11072669" y="2502704"/>
            <a:ext cx="0" cy="6923"/>
          </a:xfrm>
          <a:custGeom>
            <a:avLst/>
            <a:gdLst>
              <a:gd name="T0" fmla="*/ 0 h 1"/>
              <a:gd name="T1" fmla="*/ 1 h 1"/>
              <a:gd name="T2" fmla="*/ 1 h 1"/>
              <a:gd name="T3" fmla="*/ 0 h 1"/>
            </a:gdLst>
            <a:ahLst/>
            <a:cxnLst>
              <a:cxn ang="0">
                <a:pos x="0" y="T0"/>
              </a:cxn>
              <a:cxn ang="0">
                <a:pos x="0" y="T1"/>
              </a:cxn>
              <a:cxn ang="0">
                <a:pos x="0" y="T2"/>
              </a:cxn>
              <a:cxn ang="0">
                <a:pos x="0" y="T3"/>
              </a:cxn>
            </a:cxnLst>
            <a:rect l="0" t="0" r="r" b="b"/>
            <a:pathLst>
              <a:path h="1">
                <a:moveTo>
                  <a:pt x="0" y="0"/>
                </a:moveTo>
                <a:cubicBezTo>
                  <a:pt x="0" y="0"/>
                  <a:pt x="0" y="0"/>
                  <a:pt x="0" y="1"/>
                </a:cubicBezTo>
                <a:cubicBezTo>
                  <a:pt x="0" y="1"/>
                  <a:pt x="0" y="1"/>
                  <a:pt x="0" y="1"/>
                </a:cubicBezTo>
                <a:lnTo>
                  <a:pt x="0" y="0"/>
                </a:lnTo>
                <a:close/>
              </a:path>
            </a:pathLst>
          </a:custGeom>
          <a:solidFill>
            <a:srgbClr val="EE1C39"/>
          </a:solidFill>
          <a:ln>
            <a:noFill/>
          </a:ln>
          <a:extLst>
            <a:ext uri="{91240B29-F687-4F45-9708-019B960494DF}">
              <a14:hiddenLine xmlns:a14="http://schemas.microsoft.com/office/drawing/2010/main" w="9525">
                <a:solidFill>
                  <a:srgbClr val="000000"/>
                </a:solidFill>
                <a:round/>
              </a14:hiddenLine>
            </a:ext>
          </a:extLst>
        </p:spPr>
        <p:txBody>
          <a:bodyPr vert="horz" wrap="square" lIns="68559" tIns="34280" rIns="68559" bIns="34280" numCol="1" anchor="t" anchorCtr="0" compatLnSpc="1"/>
          <a:lstStyle/>
          <a:p>
            <a:endParaRPr lang="zh-CN" altLang="en-US" sz="1799">
              <a:solidFill>
                <a:prstClr val="black"/>
              </a:solidFill>
            </a:endParaRPr>
          </a:p>
        </p:txBody>
      </p:sp>
      <p:sp>
        <p:nvSpPr>
          <p:cNvPr id="15" name="Freeform 107"/>
          <p:cNvSpPr/>
          <p:nvPr/>
        </p:nvSpPr>
        <p:spPr bwMode="auto">
          <a:xfrm>
            <a:off x="11072669" y="2506163"/>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solidFill>
            <a:srgbClr val="EE1C39"/>
          </a:solidFill>
          <a:ln>
            <a:noFill/>
          </a:ln>
          <a:extLst>
            <a:ext uri="{91240B29-F687-4F45-9708-019B960494DF}">
              <a14:hiddenLine xmlns:a14="http://schemas.microsoft.com/office/drawing/2010/main" w="9525">
                <a:solidFill>
                  <a:srgbClr val="000000"/>
                </a:solidFill>
                <a:round/>
              </a14:hiddenLine>
            </a:ext>
          </a:extLst>
        </p:spPr>
        <p:txBody>
          <a:bodyPr vert="horz" wrap="square" lIns="68559" tIns="34280" rIns="68559" bIns="34280" numCol="1" anchor="t" anchorCtr="0" compatLnSpc="1"/>
          <a:lstStyle/>
          <a:p>
            <a:endParaRPr lang="zh-CN" altLang="en-US" sz="1799">
              <a:solidFill>
                <a:prstClr val="black"/>
              </a:solidFill>
            </a:endParaRPr>
          </a:p>
        </p:txBody>
      </p:sp>
      <p:sp>
        <p:nvSpPr>
          <p:cNvPr id="29" name="文本框 52"/>
          <p:cNvSpPr txBox="1">
            <a:spLocks noChangeArrowheads="1"/>
          </p:cNvSpPr>
          <p:nvPr/>
        </p:nvSpPr>
        <p:spPr bwMode="auto">
          <a:xfrm>
            <a:off x="3326428" y="1995798"/>
            <a:ext cx="3187831" cy="4731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68" tIns="34285" rIns="68568" bIns="34285">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fontAlgn="base">
              <a:spcBef>
                <a:spcPct val="0"/>
              </a:spcBef>
              <a:spcAft>
                <a:spcPct val="0"/>
              </a:spcAft>
            </a:pPr>
            <a:r>
              <a:rPr lang="zh-CN" altLang="en-US" sz="2625" b="1" spc="225" dirty="0">
                <a:solidFill>
                  <a:srgbClr val="C00000"/>
                </a:solidFill>
                <a:latin typeface="微软雅黑" pitchFamily="34" charset="-122"/>
                <a:ea typeface="微软雅黑" pitchFamily="34" charset="-122"/>
              </a:rPr>
              <a:t>工作存在不足</a:t>
            </a:r>
          </a:p>
        </p:txBody>
      </p:sp>
      <p:sp>
        <p:nvSpPr>
          <p:cNvPr id="31" name="文本框 52"/>
          <p:cNvSpPr txBox="1">
            <a:spLocks noChangeArrowheads="1"/>
          </p:cNvSpPr>
          <p:nvPr/>
        </p:nvSpPr>
        <p:spPr bwMode="auto">
          <a:xfrm>
            <a:off x="1017858" y="1926130"/>
            <a:ext cx="3187831" cy="13388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68" tIns="34285" rIns="68568" bIns="34285">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algn="ctr" fontAlgn="base">
              <a:spcBef>
                <a:spcPct val="0"/>
              </a:spcBef>
              <a:spcAft>
                <a:spcPct val="0"/>
              </a:spcAft>
            </a:pPr>
            <a:r>
              <a:rPr lang="en-US" altLang="zh-CN" sz="8250" b="1" dirty="0">
                <a:solidFill>
                  <a:srgbClr val="404040"/>
                </a:solidFill>
                <a:latin typeface="Agency FB" panose="020B0503020202020204" pitchFamily="34" charset="0"/>
                <a:ea typeface="微软雅黑" pitchFamily="34" charset="-122"/>
              </a:rPr>
              <a:t>04</a:t>
            </a:r>
            <a:endParaRPr lang="zh-CN" altLang="en-US" sz="8250" b="1" dirty="0">
              <a:solidFill>
                <a:srgbClr val="404040"/>
              </a:solidFill>
              <a:latin typeface="Agency FB" panose="020B0503020202020204" pitchFamily="34" charset="0"/>
              <a:ea typeface="微软雅黑" pitchFamily="34" charset="-122"/>
            </a:endParaRPr>
          </a:p>
        </p:txBody>
      </p:sp>
      <p:sp>
        <p:nvSpPr>
          <p:cNvPr id="32" name="矩形 31"/>
          <p:cNvSpPr/>
          <p:nvPr/>
        </p:nvSpPr>
        <p:spPr>
          <a:xfrm>
            <a:off x="3337314" y="2440508"/>
            <a:ext cx="3858144" cy="923330"/>
          </a:xfrm>
          <a:prstGeom prst="rect">
            <a:avLst/>
          </a:prstGeom>
        </p:spPr>
        <p:txBody>
          <a:bodyPr wrap="square">
            <a:spAutoFit/>
          </a:bodyPr>
          <a:lstStyle/>
          <a:p>
            <a:pPr>
              <a:lnSpc>
                <a:spcPct val="150000"/>
              </a:lnSpc>
            </a:pPr>
            <a:r>
              <a:rPr lang="zh-CN" altLang="en-US" sz="900" dirty="0">
                <a:solidFill>
                  <a:prstClr val="black">
                    <a:lumMod val="65000"/>
                    <a:lumOff val="35000"/>
                  </a:prstClr>
                </a:solidFill>
                <a:latin typeface="Bebas" pitchFamily="2" charset="0"/>
                <a:ea typeface="微软雅黑" panose="020B0503020204020204" pitchFamily="34" charset="-122"/>
                <a:sym typeface="Bebas" pitchFamily="2" charset="0"/>
              </a:rPr>
              <a:t>您的内容打在这里，或者通过复制您的文本后，在此框中选择粘贴，并选择只保留文字。您的内容打在这里，或者通过复制您的文本后，在此框中选择粘贴，并选择只保留文字。</a:t>
            </a:r>
          </a:p>
          <a:p>
            <a:pPr>
              <a:lnSpc>
                <a:spcPct val="150000"/>
              </a:lnSpc>
            </a:pPr>
            <a:endParaRPr lang="zh-CN" altLang="en-US" sz="900" dirty="0">
              <a:solidFill>
                <a:prstClr val="black">
                  <a:lumMod val="65000"/>
                  <a:lumOff val="35000"/>
                </a:prstClr>
              </a:solidFill>
              <a:latin typeface="Bebas" pitchFamily="2" charset="0"/>
              <a:ea typeface="微软雅黑" panose="020B0503020204020204" pitchFamily="34" charset="-122"/>
              <a:sym typeface="Bebas" pitchFamily="2" charset="0"/>
            </a:endParaRPr>
          </a:p>
        </p:txBody>
      </p:sp>
    </p:spTree>
    <p:extLst>
      <p:ext uri="{BB962C8B-B14F-4D97-AF65-F5344CB8AC3E}">
        <p14:creationId xmlns:p14="http://schemas.microsoft.com/office/powerpoint/2010/main" val="2563099832"/>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14:presetBounceEnd="40000">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14:bounceEnd="40000">
                                          <p:cBhvr additive="base">
                                            <p:cTn id="7" dur="1000" fill="hold"/>
                                            <p:tgtEl>
                                              <p:spTgt spid="5"/>
                                            </p:tgtEl>
                                            <p:attrNameLst>
                                              <p:attrName>ppt_x</p:attrName>
                                            </p:attrNameLst>
                                          </p:cBhvr>
                                          <p:tavLst>
                                            <p:tav tm="0">
                                              <p:val>
                                                <p:strVal val="#ppt_x"/>
                                              </p:val>
                                            </p:tav>
                                            <p:tav tm="100000">
                                              <p:val>
                                                <p:strVal val="#ppt_x"/>
                                              </p:val>
                                            </p:tav>
                                          </p:tavLst>
                                        </p:anim>
                                        <p:anim calcmode="lin" valueType="num" p14:bounceEnd="40000">
                                          <p:cBhvr additive="base">
                                            <p:cTn id="8" dur="1000" fill="hold"/>
                                            <p:tgtEl>
                                              <p:spTgt spid="5"/>
                                            </p:tgtEl>
                                            <p:attrNameLst>
                                              <p:attrName>ppt_y</p:attrName>
                                            </p:attrNameLst>
                                          </p:cBhvr>
                                          <p:tavLst>
                                            <p:tav tm="0">
                                              <p:val>
                                                <p:strVal val="1+#ppt_h/2"/>
                                              </p:val>
                                            </p:tav>
                                            <p:tav tm="100000">
                                              <p:val>
                                                <p:strVal val="#ppt_y"/>
                                              </p:val>
                                            </p:tav>
                                          </p:tavLst>
                                        </p:anim>
                                      </p:childTnLst>
                                    </p:cTn>
                                  </p:par>
                                </p:childTnLst>
                              </p:cTn>
                            </p:par>
                            <p:par>
                              <p:cTn id="9" fill="hold">
                                <p:stCondLst>
                                  <p:cond delay="1000"/>
                                </p:stCondLst>
                                <p:childTnLst>
                                  <p:par>
                                    <p:cTn id="10" presetID="56" presetClass="entr" presetSubtype="0" fill="hold" grpId="0" nodeType="afterEffect">
                                      <p:stCondLst>
                                        <p:cond delay="0"/>
                                      </p:stCondLst>
                                      <p:iterate type="lt">
                                        <p:tmPct val="10000"/>
                                      </p:iterate>
                                      <p:childTnLst>
                                        <p:set>
                                          <p:cBhvr>
                                            <p:cTn id="11" dur="1" fill="hold">
                                              <p:stCondLst>
                                                <p:cond delay="0"/>
                                              </p:stCondLst>
                                            </p:cTn>
                                            <p:tgtEl>
                                              <p:spTgt spid="31"/>
                                            </p:tgtEl>
                                            <p:attrNameLst>
                                              <p:attrName>style.visibility</p:attrName>
                                            </p:attrNameLst>
                                          </p:cBhvr>
                                          <p:to>
                                            <p:strVal val="visible"/>
                                          </p:to>
                                        </p:set>
                                        <p:anim by="(-#ppt_w*2)" calcmode="lin" valueType="num">
                                          <p:cBhvr rctx="PPT">
                                            <p:cTn id="12" dur="500" autoRev="1" fill="hold">
                                              <p:stCondLst>
                                                <p:cond delay="0"/>
                                              </p:stCondLst>
                                            </p:cTn>
                                            <p:tgtEl>
                                              <p:spTgt spid="31"/>
                                            </p:tgtEl>
                                            <p:attrNameLst>
                                              <p:attrName>ppt_w</p:attrName>
                                            </p:attrNameLst>
                                          </p:cBhvr>
                                        </p:anim>
                                        <p:anim by="(#ppt_w*0.50)" calcmode="lin" valueType="num">
                                          <p:cBhvr>
                                            <p:cTn id="13" dur="500" decel="50000" autoRev="1" fill="hold">
                                              <p:stCondLst>
                                                <p:cond delay="0"/>
                                              </p:stCondLst>
                                            </p:cTn>
                                            <p:tgtEl>
                                              <p:spTgt spid="31"/>
                                            </p:tgtEl>
                                            <p:attrNameLst>
                                              <p:attrName>ppt_x</p:attrName>
                                            </p:attrNameLst>
                                          </p:cBhvr>
                                        </p:anim>
                                        <p:anim from="(-#ppt_h/2)" to="(#ppt_y)" calcmode="lin" valueType="num">
                                          <p:cBhvr>
                                            <p:cTn id="14" dur="1000" fill="hold">
                                              <p:stCondLst>
                                                <p:cond delay="0"/>
                                              </p:stCondLst>
                                            </p:cTn>
                                            <p:tgtEl>
                                              <p:spTgt spid="31"/>
                                            </p:tgtEl>
                                            <p:attrNameLst>
                                              <p:attrName>ppt_y</p:attrName>
                                            </p:attrNameLst>
                                          </p:cBhvr>
                                        </p:anim>
                                        <p:animRot by="21600000">
                                          <p:cBhvr>
                                            <p:cTn id="15" dur="1000" fill="hold">
                                              <p:stCondLst>
                                                <p:cond delay="0"/>
                                              </p:stCondLst>
                                            </p:cTn>
                                            <p:tgtEl>
                                              <p:spTgt spid="31"/>
                                            </p:tgtEl>
                                            <p:attrNameLst>
                                              <p:attrName>r</p:attrName>
                                            </p:attrNameLst>
                                          </p:cBhvr>
                                        </p:animRot>
                                      </p:childTnLst>
                                    </p:cTn>
                                  </p:par>
                                </p:childTnLst>
                              </p:cTn>
                            </p:par>
                            <p:par>
                              <p:cTn id="16" fill="hold">
                                <p:stCondLst>
                                  <p:cond delay="2100"/>
                                </p:stCondLst>
                                <p:childTnLst>
                                  <p:par>
                                    <p:cTn id="17" presetID="42" presetClass="entr" presetSubtype="0" fill="hold" grpId="0" nodeType="afterEffect">
                                      <p:stCondLst>
                                        <p:cond delay="0"/>
                                      </p:stCondLst>
                                      <p:childTnLst>
                                        <p:set>
                                          <p:cBhvr>
                                            <p:cTn id="18" dur="1" fill="hold">
                                              <p:stCondLst>
                                                <p:cond delay="0"/>
                                              </p:stCondLst>
                                            </p:cTn>
                                            <p:tgtEl>
                                              <p:spTgt spid="29"/>
                                            </p:tgtEl>
                                            <p:attrNameLst>
                                              <p:attrName>style.visibility</p:attrName>
                                            </p:attrNameLst>
                                          </p:cBhvr>
                                          <p:to>
                                            <p:strVal val="visible"/>
                                          </p:to>
                                        </p:set>
                                        <p:animEffect transition="in" filter="fade">
                                          <p:cBhvr>
                                            <p:cTn id="19" dur="1000"/>
                                            <p:tgtEl>
                                              <p:spTgt spid="29"/>
                                            </p:tgtEl>
                                          </p:cBhvr>
                                        </p:animEffect>
                                        <p:anim calcmode="lin" valueType="num">
                                          <p:cBhvr>
                                            <p:cTn id="20" dur="1000" fill="hold"/>
                                            <p:tgtEl>
                                              <p:spTgt spid="29"/>
                                            </p:tgtEl>
                                            <p:attrNameLst>
                                              <p:attrName>ppt_x</p:attrName>
                                            </p:attrNameLst>
                                          </p:cBhvr>
                                          <p:tavLst>
                                            <p:tav tm="0">
                                              <p:val>
                                                <p:strVal val="#ppt_x"/>
                                              </p:val>
                                            </p:tav>
                                            <p:tav tm="100000">
                                              <p:val>
                                                <p:strVal val="#ppt_x"/>
                                              </p:val>
                                            </p:tav>
                                          </p:tavLst>
                                        </p:anim>
                                        <p:anim calcmode="lin" valueType="num">
                                          <p:cBhvr>
                                            <p:cTn id="21" dur="1000" fill="hold"/>
                                            <p:tgtEl>
                                              <p:spTgt spid="29"/>
                                            </p:tgtEl>
                                            <p:attrNameLst>
                                              <p:attrName>ppt_y</p:attrName>
                                            </p:attrNameLst>
                                          </p:cBhvr>
                                          <p:tavLst>
                                            <p:tav tm="0">
                                              <p:val>
                                                <p:strVal val="#ppt_y+.1"/>
                                              </p:val>
                                            </p:tav>
                                            <p:tav tm="100000">
                                              <p:val>
                                                <p:strVal val="#ppt_y"/>
                                              </p:val>
                                            </p:tav>
                                          </p:tavLst>
                                        </p:anim>
                                      </p:childTnLst>
                                    </p:cTn>
                                  </p:par>
                                  <p:par>
                                    <p:cTn id="22" presetID="22" presetClass="entr" presetSubtype="8" fill="hold" grpId="0" nodeType="withEffect">
                                      <p:stCondLst>
                                        <p:cond delay="1500"/>
                                      </p:stCondLst>
                                      <p:childTnLst>
                                        <p:set>
                                          <p:cBhvr>
                                            <p:cTn id="23" dur="1" fill="hold">
                                              <p:stCondLst>
                                                <p:cond delay="0"/>
                                              </p:stCondLst>
                                            </p:cTn>
                                            <p:tgtEl>
                                              <p:spTgt spid="32"/>
                                            </p:tgtEl>
                                            <p:attrNameLst>
                                              <p:attrName>style.visibility</p:attrName>
                                            </p:attrNameLst>
                                          </p:cBhvr>
                                          <p:to>
                                            <p:strVal val="visible"/>
                                          </p:to>
                                        </p:set>
                                        <p:animEffect transition="in" filter="wipe(left)">
                                          <p:cBhvr>
                                            <p:cTn id="24" dur="10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p:bldP spid="31" grpId="0"/>
          <p:bldP spid="32"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000" fill="hold"/>
                                            <p:tgtEl>
                                              <p:spTgt spid="5"/>
                                            </p:tgtEl>
                                            <p:attrNameLst>
                                              <p:attrName>ppt_x</p:attrName>
                                            </p:attrNameLst>
                                          </p:cBhvr>
                                          <p:tavLst>
                                            <p:tav tm="0">
                                              <p:val>
                                                <p:strVal val="#ppt_x"/>
                                              </p:val>
                                            </p:tav>
                                            <p:tav tm="100000">
                                              <p:val>
                                                <p:strVal val="#ppt_x"/>
                                              </p:val>
                                            </p:tav>
                                          </p:tavLst>
                                        </p:anim>
                                        <p:anim calcmode="lin" valueType="num">
                                          <p:cBhvr additive="base">
                                            <p:cTn id="8" dur="1000" fill="hold"/>
                                            <p:tgtEl>
                                              <p:spTgt spid="5"/>
                                            </p:tgtEl>
                                            <p:attrNameLst>
                                              <p:attrName>ppt_y</p:attrName>
                                            </p:attrNameLst>
                                          </p:cBhvr>
                                          <p:tavLst>
                                            <p:tav tm="0">
                                              <p:val>
                                                <p:strVal val="1+#ppt_h/2"/>
                                              </p:val>
                                            </p:tav>
                                            <p:tav tm="100000">
                                              <p:val>
                                                <p:strVal val="#ppt_y"/>
                                              </p:val>
                                            </p:tav>
                                          </p:tavLst>
                                        </p:anim>
                                      </p:childTnLst>
                                    </p:cTn>
                                  </p:par>
                                </p:childTnLst>
                              </p:cTn>
                            </p:par>
                            <p:par>
                              <p:cTn id="9" fill="hold">
                                <p:stCondLst>
                                  <p:cond delay="1000"/>
                                </p:stCondLst>
                                <p:childTnLst>
                                  <p:par>
                                    <p:cTn id="10" presetID="56" presetClass="entr" presetSubtype="0" fill="hold" grpId="0" nodeType="afterEffect">
                                      <p:stCondLst>
                                        <p:cond delay="0"/>
                                      </p:stCondLst>
                                      <p:iterate type="lt">
                                        <p:tmPct val="10000"/>
                                      </p:iterate>
                                      <p:childTnLst>
                                        <p:set>
                                          <p:cBhvr>
                                            <p:cTn id="11" dur="1" fill="hold">
                                              <p:stCondLst>
                                                <p:cond delay="0"/>
                                              </p:stCondLst>
                                            </p:cTn>
                                            <p:tgtEl>
                                              <p:spTgt spid="31"/>
                                            </p:tgtEl>
                                            <p:attrNameLst>
                                              <p:attrName>style.visibility</p:attrName>
                                            </p:attrNameLst>
                                          </p:cBhvr>
                                          <p:to>
                                            <p:strVal val="visible"/>
                                          </p:to>
                                        </p:set>
                                        <p:anim by="(-#ppt_w*2)" calcmode="lin" valueType="num">
                                          <p:cBhvr rctx="PPT">
                                            <p:cTn id="12" dur="500" autoRev="1" fill="hold">
                                              <p:stCondLst>
                                                <p:cond delay="0"/>
                                              </p:stCondLst>
                                            </p:cTn>
                                            <p:tgtEl>
                                              <p:spTgt spid="31"/>
                                            </p:tgtEl>
                                            <p:attrNameLst>
                                              <p:attrName>ppt_w</p:attrName>
                                            </p:attrNameLst>
                                          </p:cBhvr>
                                        </p:anim>
                                        <p:anim by="(#ppt_w*0.50)" calcmode="lin" valueType="num">
                                          <p:cBhvr>
                                            <p:cTn id="13" dur="500" decel="50000" autoRev="1" fill="hold">
                                              <p:stCondLst>
                                                <p:cond delay="0"/>
                                              </p:stCondLst>
                                            </p:cTn>
                                            <p:tgtEl>
                                              <p:spTgt spid="31"/>
                                            </p:tgtEl>
                                            <p:attrNameLst>
                                              <p:attrName>ppt_x</p:attrName>
                                            </p:attrNameLst>
                                          </p:cBhvr>
                                        </p:anim>
                                        <p:anim from="(-#ppt_h/2)" to="(#ppt_y)" calcmode="lin" valueType="num">
                                          <p:cBhvr>
                                            <p:cTn id="14" dur="1000" fill="hold">
                                              <p:stCondLst>
                                                <p:cond delay="0"/>
                                              </p:stCondLst>
                                            </p:cTn>
                                            <p:tgtEl>
                                              <p:spTgt spid="31"/>
                                            </p:tgtEl>
                                            <p:attrNameLst>
                                              <p:attrName>ppt_y</p:attrName>
                                            </p:attrNameLst>
                                          </p:cBhvr>
                                        </p:anim>
                                        <p:animRot by="21600000">
                                          <p:cBhvr>
                                            <p:cTn id="15" dur="1000" fill="hold">
                                              <p:stCondLst>
                                                <p:cond delay="0"/>
                                              </p:stCondLst>
                                            </p:cTn>
                                            <p:tgtEl>
                                              <p:spTgt spid="31"/>
                                            </p:tgtEl>
                                            <p:attrNameLst>
                                              <p:attrName>r</p:attrName>
                                            </p:attrNameLst>
                                          </p:cBhvr>
                                        </p:animRot>
                                      </p:childTnLst>
                                    </p:cTn>
                                  </p:par>
                                </p:childTnLst>
                              </p:cTn>
                            </p:par>
                            <p:par>
                              <p:cTn id="16" fill="hold">
                                <p:stCondLst>
                                  <p:cond delay="2100"/>
                                </p:stCondLst>
                                <p:childTnLst>
                                  <p:par>
                                    <p:cTn id="17" presetID="42" presetClass="entr" presetSubtype="0" fill="hold" grpId="0" nodeType="afterEffect">
                                      <p:stCondLst>
                                        <p:cond delay="0"/>
                                      </p:stCondLst>
                                      <p:childTnLst>
                                        <p:set>
                                          <p:cBhvr>
                                            <p:cTn id="18" dur="1" fill="hold">
                                              <p:stCondLst>
                                                <p:cond delay="0"/>
                                              </p:stCondLst>
                                            </p:cTn>
                                            <p:tgtEl>
                                              <p:spTgt spid="29"/>
                                            </p:tgtEl>
                                            <p:attrNameLst>
                                              <p:attrName>style.visibility</p:attrName>
                                            </p:attrNameLst>
                                          </p:cBhvr>
                                          <p:to>
                                            <p:strVal val="visible"/>
                                          </p:to>
                                        </p:set>
                                        <p:animEffect transition="in" filter="fade">
                                          <p:cBhvr>
                                            <p:cTn id="19" dur="1000"/>
                                            <p:tgtEl>
                                              <p:spTgt spid="29"/>
                                            </p:tgtEl>
                                          </p:cBhvr>
                                        </p:animEffect>
                                        <p:anim calcmode="lin" valueType="num">
                                          <p:cBhvr>
                                            <p:cTn id="20" dur="1000" fill="hold"/>
                                            <p:tgtEl>
                                              <p:spTgt spid="29"/>
                                            </p:tgtEl>
                                            <p:attrNameLst>
                                              <p:attrName>ppt_x</p:attrName>
                                            </p:attrNameLst>
                                          </p:cBhvr>
                                          <p:tavLst>
                                            <p:tav tm="0">
                                              <p:val>
                                                <p:strVal val="#ppt_x"/>
                                              </p:val>
                                            </p:tav>
                                            <p:tav tm="100000">
                                              <p:val>
                                                <p:strVal val="#ppt_x"/>
                                              </p:val>
                                            </p:tav>
                                          </p:tavLst>
                                        </p:anim>
                                        <p:anim calcmode="lin" valueType="num">
                                          <p:cBhvr>
                                            <p:cTn id="21" dur="1000" fill="hold"/>
                                            <p:tgtEl>
                                              <p:spTgt spid="29"/>
                                            </p:tgtEl>
                                            <p:attrNameLst>
                                              <p:attrName>ppt_y</p:attrName>
                                            </p:attrNameLst>
                                          </p:cBhvr>
                                          <p:tavLst>
                                            <p:tav tm="0">
                                              <p:val>
                                                <p:strVal val="#ppt_y+.1"/>
                                              </p:val>
                                            </p:tav>
                                            <p:tav tm="100000">
                                              <p:val>
                                                <p:strVal val="#ppt_y"/>
                                              </p:val>
                                            </p:tav>
                                          </p:tavLst>
                                        </p:anim>
                                      </p:childTnLst>
                                    </p:cTn>
                                  </p:par>
                                  <p:par>
                                    <p:cTn id="22" presetID="22" presetClass="entr" presetSubtype="8" fill="hold" grpId="0" nodeType="withEffect">
                                      <p:stCondLst>
                                        <p:cond delay="1500"/>
                                      </p:stCondLst>
                                      <p:childTnLst>
                                        <p:set>
                                          <p:cBhvr>
                                            <p:cTn id="23" dur="1" fill="hold">
                                              <p:stCondLst>
                                                <p:cond delay="0"/>
                                              </p:stCondLst>
                                            </p:cTn>
                                            <p:tgtEl>
                                              <p:spTgt spid="32"/>
                                            </p:tgtEl>
                                            <p:attrNameLst>
                                              <p:attrName>style.visibility</p:attrName>
                                            </p:attrNameLst>
                                          </p:cBhvr>
                                          <p:to>
                                            <p:strVal val="visible"/>
                                          </p:to>
                                        </p:set>
                                        <p:animEffect transition="in" filter="wipe(left)">
                                          <p:cBhvr>
                                            <p:cTn id="24" dur="10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p:bldP spid="31" grpId="0"/>
          <p:bldP spid="32" grpId="0"/>
        </p:bldLst>
      </p:timing>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771800" y="1131590"/>
            <a:ext cx="1656184" cy="1656184"/>
          </a:xfrm>
          <a:prstGeom prst="rect">
            <a:avLst/>
          </a:prstGeom>
          <a:blipFill>
            <a:blip r:embed="rId3"/>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a:off x="1043608" y="2871071"/>
            <a:ext cx="1656184" cy="1656184"/>
          </a:xfrm>
          <a:prstGeom prst="rect">
            <a:avLst/>
          </a:prstGeom>
          <a:blipFill>
            <a:blip r:embed="rId4"/>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p:cNvSpPr/>
          <p:nvPr/>
        </p:nvSpPr>
        <p:spPr>
          <a:xfrm>
            <a:off x="4716016" y="1131589"/>
            <a:ext cx="3528392" cy="3395665"/>
          </a:xfrm>
          <a:prstGeom prst="rect">
            <a:avLst/>
          </a:prstGeom>
          <a:blipFill>
            <a:blip r:embed="rId5"/>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8" name="组合 7"/>
          <p:cNvGrpSpPr/>
          <p:nvPr/>
        </p:nvGrpSpPr>
        <p:grpSpPr>
          <a:xfrm>
            <a:off x="1043608" y="1131590"/>
            <a:ext cx="1656184" cy="1656184"/>
            <a:chOff x="1043608" y="1131590"/>
            <a:chExt cx="1656184" cy="1656184"/>
          </a:xfrm>
        </p:grpSpPr>
        <p:sp>
          <p:nvSpPr>
            <p:cNvPr id="9" name="矩形 8"/>
            <p:cNvSpPr/>
            <p:nvPr/>
          </p:nvSpPr>
          <p:spPr>
            <a:xfrm>
              <a:off x="1043608" y="1131590"/>
              <a:ext cx="1656184" cy="165618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文本框 347"/>
            <p:cNvSpPr txBox="1"/>
            <p:nvPr/>
          </p:nvSpPr>
          <p:spPr>
            <a:xfrm>
              <a:off x="1316672" y="1851670"/>
              <a:ext cx="1273012" cy="772006"/>
            </a:xfrm>
            <a:prstGeom prst="rect">
              <a:avLst/>
            </a:prstGeom>
            <a:noFill/>
          </p:spPr>
          <p:txBody>
            <a:bodyPr wrap="square" rtlCol="0">
              <a:spAutoFit/>
            </a:bodyPr>
            <a:lstStyle/>
            <a:p>
              <a:pPr>
                <a:spcBef>
                  <a:spcPts val="450"/>
                </a:spcBef>
              </a:pPr>
              <a:r>
                <a:rPr lang="zh-CN" altLang="en-US" sz="1000" dirty="0">
                  <a:solidFill>
                    <a:schemeClr val="accent2"/>
                  </a:solidFill>
                  <a:latin typeface="微软雅黑" panose="020B0503020204020204" pitchFamily="34" charset="-122"/>
                  <a:ea typeface="微软雅黑" panose="020B0503020204020204" pitchFamily="34" charset="-122"/>
                </a:rPr>
                <a:t>在此处添加文字在此处添加在此处添加文字在此处添加</a:t>
              </a:r>
            </a:p>
            <a:p>
              <a:pPr>
                <a:spcBef>
                  <a:spcPts val="450"/>
                </a:spcBef>
              </a:pPr>
              <a:endParaRPr lang="zh-CN" altLang="en-US" sz="1000" dirty="0">
                <a:solidFill>
                  <a:schemeClr val="accent2"/>
                </a:solidFill>
                <a:latin typeface="微软雅黑" panose="020B0503020204020204" pitchFamily="34" charset="-122"/>
                <a:ea typeface="微软雅黑" panose="020B0503020204020204" pitchFamily="34" charset="-122"/>
              </a:endParaRPr>
            </a:p>
          </p:txBody>
        </p:sp>
        <p:sp>
          <p:nvSpPr>
            <p:cNvPr id="11" name="文本框 347"/>
            <p:cNvSpPr txBox="1"/>
            <p:nvPr/>
          </p:nvSpPr>
          <p:spPr>
            <a:xfrm>
              <a:off x="1460688" y="1573679"/>
              <a:ext cx="984980" cy="307777"/>
            </a:xfrm>
            <a:prstGeom prst="rect">
              <a:avLst/>
            </a:prstGeom>
            <a:noFill/>
          </p:spPr>
          <p:txBody>
            <a:bodyPr wrap="square" rtlCol="0">
              <a:spAutoFit/>
            </a:bodyPr>
            <a:lstStyle/>
            <a:p>
              <a:pPr>
                <a:spcBef>
                  <a:spcPts val="450"/>
                </a:spcBef>
              </a:pPr>
              <a:r>
                <a:rPr lang="zh-CN" altLang="en-US" sz="1400" dirty="0">
                  <a:solidFill>
                    <a:schemeClr val="accent2"/>
                  </a:solidFill>
                  <a:latin typeface="微软雅黑" panose="020B0503020204020204" pitchFamily="34" charset="-122"/>
                  <a:ea typeface="微软雅黑" panose="020B0503020204020204" pitchFamily="34" charset="-122"/>
                </a:rPr>
                <a:t>标题内容</a:t>
              </a:r>
            </a:p>
          </p:txBody>
        </p:sp>
      </p:grpSp>
      <p:grpSp>
        <p:nvGrpSpPr>
          <p:cNvPr id="12" name="组合 11"/>
          <p:cNvGrpSpPr/>
          <p:nvPr/>
        </p:nvGrpSpPr>
        <p:grpSpPr>
          <a:xfrm>
            <a:off x="2771800" y="2871071"/>
            <a:ext cx="1656184" cy="1656184"/>
            <a:chOff x="2771800" y="2871071"/>
            <a:chExt cx="1656184" cy="1656184"/>
          </a:xfrm>
        </p:grpSpPr>
        <p:sp>
          <p:nvSpPr>
            <p:cNvPr id="13" name="矩形 12"/>
            <p:cNvSpPr/>
            <p:nvPr/>
          </p:nvSpPr>
          <p:spPr>
            <a:xfrm>
              <a:off x="2771800" y="2871071"/>
              <a:ext cx="1656184" cy="1656184"/>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4" name="组合 13"/>
            <p:cNvGrpSpPr/>
            <p:nvPr/>
          </p:nvGrpSpPr>
          <p:grpSpPr>
            <a:xfrm>
              <a:off x="3013001" y="3193766"/>
              <a:ext cx="1273012" cy="1049997"/>
              <a:chOff x="3013001" y="3193766"/>
              <a:chExt cx="1273012" cy="1049997"/>
            </a:xfrm>
          </p:grpSpPr>
          <p:sp>
            <p:nvSpPr>
              <p:cNvPr id="15" name="文本框 347"/>
              <p:cNvSpPr txBox="1"/>
              <p:nvPr/>
            </p:nvSpPr>
            <p:spPr>
              <a:xfrm>
                <a:off x="3013001" y="3471757"/>
                <a:ext cx="1273012" cy="772006"/>
              </a:xfrm>
              <a:prstGeom prst="rect">
                <a:avLst/>
              </a:prstGeom>
              <a:noFill/>
            </p:spPr>
            <p:txBody>
              <a:bodyPr wrap="square" rtlCol="0">
                <a:spAutoFit/>
              </a:bodyPr>
              <a:lstStyle/>
              <a:p>
                <a:pPr>
                  <a:spcBef>
                    <a:spcPts val="450"/>
                  </a:spcBef>
                </a:pPr>
                <a:r>
                  <a:rPr lang="zh-CN" altLang="en-US" sz="1000" dirty="0">
                    <a:solidFill>
                      <a:schemeClr val="accent2"/>
                    </a:solidFill>
                    <a:latin typeface="微软雅黑" panose="020B0503020204020204" pitchFamily="34" charset="-122"/>
                    <a:ea typeface="微软雅黑" panose="020B0503020204020204" pitchFamily="34" charset="-122"/>
                  </a:rPr>
                  <a:t>在此处添加文字在此处添加在此处添加文字在此处添加</a:t>
                </a:r>
              </a:p>
              <a:p>
                <a:pPr>
                  <a:spcBef>
                    <a:spcPts val="450"/>
                  </a:spcBef>
                </a:pPr>
                <a:endParaRPr lang="zh-CN" altLang="en-US" sz="1000" dirty="0">
                  <a:solidFill>
                    <a:schemeClr val="accent2"/>
                  </a:solidFill>
                  <a:latin typeface="微软雅黑" panose="020B0503020204020204" pitchFamily="34" charset="-122"/>
                  <a:ea typeface="微软雅黑" panose="020B0503020204020204" pitchFamily="34" charset="-122"/>
                </a:endParaRPr>
              </a:p>
            </p:txBody>
          </p:sp>
          <p:sp>
            <p:nvSpPr>
              <p:cNvPr id="16" name="文本框 347"/>
              <p:cNvSpPr txBox="1"/>
              <p:nvPr/>
            </p:nvSpPr>
            <p:spPr>
              <a:xfrm>
                <a:off x="3157017" y="3193766"/>
                <a:ext cx="984980" cy="307777"/>
              </a:xfrm>
              <a:prstGeom prst="rect">
                <a:avLst/>
              </a:prstGeom>
              <a:noFill/>
            </p:spPr>
            <p:txBody>
              <a:bodyPr wrap="square" rtlCol="0">
                <a:spAutoFit/>
              </a:bodyPr>
              <a:lstStyle/>
              <a:p>
                <a:pPr>
                  <a:spcBef>
                    <a:spcPts val="450"/>
                  </a:spcBef>
                </a:pPr>
                <a:r>
                  <a:rPr lang="zh-CN" altLang="en-US" sz="1400" dirty="0">
                    <a:solidFill>
                      <a:schemeClr val="accent2"/>
                    </a:solidFill>
                    <a:latin typeface="微软雅黑" panose="020B0503020204020204" pitchFamily="34" charset="-122"/>
                    <a:ea typeface="微软雅黑" panose="020B0503020204020204" pitchFamily="34" charset="-122"/>
                  </a:rPr>
                  <a:t>标题内容</a:t>
                </a:r>
              </a:p>
            </p:txBody>
          </p:sp>
        </p:grpSp>
      </p:grpSp>
      <p:sp>
        <p:nvSpPr>
          <p:cNvPr id="17" name="文本框 16" descr="e7d195523061f1c0deeec63e560781cfd59afb0ea006f2a87ABB68BF51EA6619813959095094C18C62A12F549504892A4AAA8C1554C6663626E05CA27F281A14E6983772AFC3FB97135759321DEA3D70145073B7709DEAFA256CD57602346C569CD03E8246D33DA545568EA98FB062D63F616CDCDDC7C308D5561BD508072CED46FA16A315624C7F2FF57E77E923953F"/>
          <p:cNvSpPr txBox="1"/>
          <p:nvPr/>
        </p:nvSpPr>
        <p:spPr>
          <a:xfrm>
            <a:off x="3548042" y="387804"/>
            <a:ext cx="1800493" cy="369332"/>
          </a:xfrm>
          <a:prstGeom prst="rect">
            <a:avLst/>
          </a:prstGeom>
          <a:noFill/>
        </p:spPr>
        <p:txBody>
          <a:bodyPr wrap="none" rtlCol="0">
            <a:spAutoFit/>
          </a:bodyPr>
          <a:lstStyle/>
          <a:p>
            <a:pPr algn="ctr"/>
            <a:r>
              <a:rPr lang="zh-CN" altLang="en-US" dirty="0">
                <a:solidFill>
                  <a:srgbClr val="363636"/>
                </a:solidFill>
                <a:latin typeface="微软雅黑" panose="020B0503020204020204" pitchFamily="34" charset="-122"/>
                <a:ea typeface="微软雅黑" panose="020B0503020204020204" pitchFamily="34" charset="-122"/>
                <a:cs typeface="Kartika" panose="02020503030404060203" pitchFamily="18" charset="0"/>
              </a:rPr>
              <a:t>请在此输入标题</a:t>
            </a:r>
          </a:p>
        </p:txBody>
      </p:sp>
    </p:spTree>
    <p:extLst>
      <p:ext uri="{BB962C8B-B14F-4D97-AF65-F5344CB8AC3E}">
        <p14:creationId xmlns:p14="http://schemas.microsoft.com/office/powerpoint/2010/main" val="1638119313"/>
      </p:ext>
    </p:extLst>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0-#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additive="base">
                                        <p:cTn id="11" dur="500" fill="hold"/>
                                        <p:tgtEl>
                                          <p:spTgt spid="6"/>
                                        </p:tgtEl>
                                        <p:attrNameLst>
                                          <p:attrName>ppt_x</p:attrName>
                                        </p:attrNameLst>
                                      </p:cBhvr>
                                      <p:tavLst>
                                        <p:tav tm="0">
                                          <p:val>
                                            <p:strVal val="#ppt_x"/>
                                          </p:val>
                                        </p:tav>
                                        <p:tav tm="100000">
                                          <p:val>
                                            <p:strVal val="#ppt_x"/>
                                          </p:val>
                                        </p:tav>
                                      </p:tavLst>
                                    </p:anim>
                                    <p:anim calcmode="lin" valueType="num">
                                      <p:cBhvr additive="base">
                                        <p:cTn id="12" dur="500" fill="hold"/>
                                        <p:tgtEl>
                                          <p:spTgt spid="6"/>
                                        </p:tgtEl>
                                        <p:attrNameLst>
                                          <p:attrName>ppt_y</p:attrName>
                                        </p:attrNameLst>
                                      </p:cBhvr>
                                      <p:tavLst>
                                        <p:tav tm="0">
                                          <p:val>
                                            <p:strVal val="1+#ppt_h/2"/>
                                          </p:val>
                                        </p:tav>
                                        <p:tav tm="100000">
                                          <p:val>
                                            <p:strVal val="#ppt_y"/>
                                          </p:val>
                                        </p:tav>
                                      </p:tavLst>
                                    </p:anim>
                                  </p:childTnLst>
                                </p:cTn>
                              </p:par>
                              <p:par>
                                <p:cTn id="13" presetID="2" presetClass="entr" presetSubtype="1" fill="hold" nodeType="withEffect">
                                  <p:stCondLst>
                                    <p:cond delay="0"/>
                                  </p:stCondLst>
                                  <p:childTnLst>
                                    <p:set>
                                      <p:cBhvr>
                                        <p:cTn id="14" dur="1" fill="hold">
                                          <p:stCondLst>
                                            <p:cond delay="0"/>
                                          </p:stCondLst>
                                        </p:cTn>
                                        <p:tgtEl>
                                          <p:spTgt spid="8"/>
                                        </p:tgtEl>
                                        <p:attrNameLst>
                                          <p:attrName>style.visibility</p:attrName>
                                        </p:attrNameLst>
                                      </p:cBhvr>
                                      <p:to>
                                        <p:strVal val="visible"/>
                                      </p:to>
                                    </p:set>
                                    <p:anim calcmode="lin" valueType="num">
                                      <p:cBhvr additive="base">
                                        <p:cTn id="15" dur="500" fill="hold"/>
                                        <p:tgtEl>
                                          <p:spTgt spid="8"/>
                                        </p:tgtEl>
                                        <p:attrNameLst>
                                          <p:attrName>ppt_x</p:attrName>
                                        </p:attrNameLst>
                                      </p:cBhvr>
                                      <p:tavLst>
                                        <p:tav tm="0">
                                          <p:val>
                                            <p:strVal val="#ppt_x"/>
                                          </p:val>
                                        </p:tav>
                                        <p:tav tm="100000">
                                          <p:val>
                                            <p:strVal val="#ppt_x"/>
                                          </p:val>
                                        </p:tav>
                                      </p:tavLst>
                                    </p:anim>
                                    <p:anim calcmode="lin" valueType="num">
                                      <p:cBhvr additive="base">
                                        <p:cTn id="16" dur="500" fill="hold"/>
                                        <p:tgtEl>
                                          <p:spTgt spid="8"/>
                                        </p:tgtEl>
                                        <p:attrNameLst>
                                          <p:attrName>ppt_y</p:attrName>
                                        </p:attrNameLst>
                                      </p:cBhvr>
                                      <p:tavLst>
                                        <p:tav tm="0">
                                          <p:val>
                                            <p:strVal val="0-#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12"/>
                                        </p:tgtEl>
                                        <p:attrNameLst>
                                          <p:attrName>style.visibility</p:attrName>
                                        </p:attrNameLst>
                                      </p:cBhvr>
                                      <p:to>
                                        <p:strVal val="visible"/>
                                      </p:to>
                                    </p:set>
                                    <p:anim calcmode="lin" valueType="num">
                                      <p:cBhvr additive="base">
                                        <p:cTn id="19" dur="500" fill="hold"/>
                                        <p:tgtEl>
                                          <p:spTgt spid="12"/>
                                        </p:tgtEl>
                                        <p:attrNameLst>
                                          <p:attrName>ppt_x</p:attrName>
                                        </p:attrNameLst>
                                      </p:cBhvr>
                                      <p:tavLst>
                                        <p:tav tm="0">
                                          <p:val>
                                            <p:strVal val="#ppt_x"/>
                                          </p:val>
                                        </p:tav>
                                        <p:tav tm="100000">
                                          <p:val>
                                            <p:strVal val="#ppt_x"/>
                                          </p:val>
                                        </p:tav>
                                      </p:tavLst>
                                    </p:anim>
                                    <p:anim calcmode="lin" valueType="num">
                                      <p:cBhvr additive="base">
                                        <p:cTn id="20"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7"/>
                                        </p:tgtEl>
                                        <p:attrNameLst>
                                          <p:attrName>style.visibility</p:attrName>
                                        </p:attrNameLst>
                                      </p:cBhvr>
                                      <p:to>
                                        <p:strVal val="visible"/>
                                      </p:to>
                                    </p:set>
                                    <p:anim calcmode="lin" valueType="num">
                                      <p:cBhvr additive="base">
                                        <p:cTn id="25" dur="500" fill="hold"/>
                                        <p:tgtEl>
                                          <p:spTgt spid="7"/>
                                        </p:tgtEl>
                                        <p:attrNameLst>
                                          <p:attrName>ppt_x</p:attrName>
                                        </p:attrNameLst>
                                      </p:cBhvr>
                                      <p:tavLst>
                                        <p:tav tm="0">
                                          <p:val>
                                            <p:strVal val="#ppt_x"/>
                                          </p:val>
                                        </p:tav>
                                        <p:tav tm="100000">
                                          <p:val>
                                            <p:strVal val="#ppt_x"/>
                                          </p:val>
                                        </p:tav>
                                      </p:tavLst>
                                    </p:anim>
                                    <p:anim calcmode="lin" valueType="num">
                                      <p:cBhvr additive="base">
                                        <p:cTn id="26"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Oval 22"/>
          <p:cNvSpPr>
            <a:spLocks noChangeArrowheads="1"/>
          </p:cNvSpPr>
          <p:nvPr/>
        </p:nvSpPr>
        <p:spPr bwMode="auto">
          <a:xfrm>
            <a:off x="3571798" y="1212317"/>
            <a:ext cx="1024952" cy="1024292"/>
          </a:xfrm>
          <a:prstGeom prst="ellipse">
            <a:avLst/>
          </a:prstGeom>
          <a:solidFill>
            <a:schemeClr val="tx1"/>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a:solidFill>
                  <a:srgbClr val="FFFFFF"/>
                </a:solidFill>
                <a:latin typeface="微软雅黑" panose="020B0503020204020204" pitchFamily="34" charset="-122"/>
                <a:ea typeface="微软雅黑" panose="020B0503020204020204" pitchFamily="34" charset="-122"/>
              </a:rPr>
              <a:t>标题文字</a:t>
            </a:r>
          </a:p>
        </p:txBody>
      </p:sp>
      <p:sp>
        <p:nvSpPr>
          <p:cNvPr id="6" name="Line 23"/>
          <p:cNvSpPr>
            <a:spLocks noChangeShapeType="1"/>
          </p:cNvSpPr>
          <p:nvPr/>
        </p:nvSpPr>
        <p:spPr bwMode="auto">
          <a:xfrm flipH="1">
            <a:off x="1083762" y="1725759"/>
            <a:ext cx="2488036" cy="0"/>
          </a:xfrm>
          <a:prstGeom prst="line">
            <a:avLst/>
          </a:prstGeom>
          <a:noFill/>
          <a:ln w="5" cap="flat">
            <a:solidFill>
              <a:schemeClr val="accent3"/>
            </a:solidFill>
            <a:prstDash val="dash"/>
            <a:miter lim="800000"/>
            <a:headEnd type="none" w="med" len="med"/>
            <a:tailEnd type="arrow" w="med" len="med"/>
          </a:ln>
          <a:extLst>
            <a:ext uri="{909E8E84-426E-40DD-AFC4-6F175D3DCCD1}">
              <a14:hiddenFill xmlns:a14="http://schemas.microsoft.com/office/drawing/2010/main">
                <a:noFill/>
              </a14:hiddenFill>
            </a:ext>
          </a:extLst>
        </p:spPr>
        <p:txBody>
          <a:bodyPr vert="horz" wrap="square" lIns="75493" tIns="37746" rIns="75493" bIns="37746" numCol="1" anchor="t" anchorCtr="0" compatLnSpc="1">
            <a:prstTxWarp prst="textNoShape">
              <a:avLst/>
            </a:prstTxWarp>
          </a:bodyPr>
          <a:lstStyle/>
          <a:p>
            <a:endParaRPr lang="zh-CN" altLang="en-US">
              <a:solidFill>
                <a:srgbClr val="838383"/>
              </a:solidFill>
              <a:latin typeface="微软雅黑" panose="020B0503020204020204" pitchFamily="34" charset="-122"/>
              <a:ea typeface="微软雅黑" panose="020B0503020204020204" pitchFamily="34" charset="-122"/>
            </a:endParaRPr>
          </a:p>
        </p:txBody>
      </p:sp>
      <p:sp>
        <p:nvSpPr>
          <p:cNvPr id="7" name="Freeform 27"/>
          <p:cNvSpPr>
            <a:spLocks/>
          </p:cNvSpPr>
          <p:nvPr/>
        </p:nvSpPr>
        <p:spPr bwMode="auto">
          <a:xfrm>
            <a:off x="2905838" y="1806147"/>
            <a:ext cx="1370938" cy="1164321"/>
          </a:xfrm>
          <a:custGeom>
            <a:avLst/>
            <a:gdLst>
              <a:gd name="T0" fmla="*/ 172 w 223"/>
              <a:gd name="T1" fmla="*/ 172 h 190"/>
              <a:gd name="T2" fmla="*/ 50 w 223"/>
              <a:gd name="T3" fmla="*/ 122 h 190"/>
              <a:gd name="T4" fmla="*/ 0 w 223"/>
              <a:gd name="T5" fmla="*/ 0 h 190"/>
              <a:gd name="T6" fmla="*/ 22 w 223"/>
              <a:gd name="T7" fmla="*/ 0 h 190"/>
              <a:gd name="T8" fmla="*/ 66 w 223"/>
              <a:gd name="T9" fmla="*/ 106 h 190"/>
              <a:gd name="T10" fmla="*/ 172 w 223"/>
              <a:gd name="T11" fmla="*/ 150 h 190"/>
              <a:gd name="T12" fmla="*/ 172 w 223"/>
              <a:gd name="T13" fmla="*/ 132 h 190"/>
              <a:gd name="T14" fmla="*/ 223 w 223"/>
              <a:gd name="T15" fmla="*/ 163 h 190"/>
              <a:gd name="T16" fmla="*/ 172 w 223"/>
              <a:gd name="T17" fmla="*/ 190 h 190"/>
              <a:gd name="T18" fmla="*/ 172 w 223"/>
              <a:gd name="T19" fmla="*/ 172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23" h="190">
                <a:moveTo>
                  <a:pt x="172" y="172"/>
                </a:moveTo>
                <a:cubicBezTo>
                  <a:pt x="124" y="172"/>
                  <a:pt x="81" y="153"/>
                  <a:pt x="50" y="122"/>
                </a:cubicBezTo>
                <a:cubicBezTo>
                  <a:pt x="19" y="91"/>
                  <a:pt x="0" y="48"/>
                  <a:pt x="0" y="0"/>
                </a:cubicBezTo>
                <a:cubicBezTo>
                  <a:pt x="22" y="0"/>
                  <a:pt x="22" y="0"/>
                  <a:pt x="22" y="0"/>
                </a:cubicBezTo>
                <a:cubicBezTo>
                  <a:pt x="22" y="41"/>
                  <a:pt x="39" y="79"/>
                  <a:pt x="66" y="106"/>
                </a:cubicBezTo>
                <a:cubicBezTo>
                  <a:pt x="93" y="133"/>
                  <a:pt x="131" y="150"/>
                  <a:pt x="172" y="150"/>
                </a:cubicBezTo>
                <a:cubicBezTo>
                  <a:pt x="172" y="132"/>
                  <a:pt x="172" y="132"/>
                  <a:pt x="172" y="132"/>
                </a:cubicBezTo>
                <a:cubicBezTo>
                  <a:pt x="223" y="163"/>
                  <a:pt x="223" y="163"/>
                  <a:pt x="223" y="163"/>
                </a:cubicBezTo>
                <a:cubicBezTo>
                  <a:pt x="172" y="190"/>
                  <a:pt x="172" y="190"/>
                  <a:pt x="172" y="190"/>
                </a:cubicBezTo>
                <a:lnTo>
                  <a:pt x="172" y="172"/>
                </a:lnTo>
                <a:close/>
              </a:path>
            </a:pathLst>
          </a:custGeom>
          <a:solidFill>
            <a:schemeClr val="tx2"/>
          </a:solidFill>
          <a:ln w="12700">
            <a:noFill/>
          </a:ln>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DA183F"/>
              </a:solidFill>
              <a:latin typeface="微软雅黑" panose="020B0503020204020204" pitchFamily="34" charset="-122"/>
              <a:ea typeface="微软雅黑" panose="020B0503020204020204" pitchFamily="34" charset="-122"/>
            </a:endParaRPr>
          </a:p>
        </p:txBody>
      </p:sp>
      <p:sp>
        <p:nvSpPr>
          <p:cNvPr id="8" name="Freeform 28"/>
          <p:cNvSpPr>
            <a:spLocks/>
          </p:cNvSpPr>
          <p:nvPr/>
        </p:nvSpPr>
        <p:spPr bwMode="auto">
          <a:xfrm>
            <a:off x="2211265" y="1806147"/>
            <a:ext cx="2065512" cy="1856690"/>
          </a:xfrm>
          <a:custGeom>
            <a:avLst/>
            <a:gdLst>
              <a:gd name="T0" fmla="*/ 285 w 336"/>
              <a:gd name="T1" fmla="*/ 285 h 303"/>
              <a:gd name="T2" fmla="*/ 84 w 336"/>
              <a:gd name="T3" fmla="*/ 202 h 303"/>
              <a:gd name="T4" fmla="*/ 0 w 336"/>
              <a:gd name="T5" fmla="*/ 0 h 303"/>
              <a:gd name="T6" fmla="*/ 23 w 336"/>
              <a:gd name="T7" fmla="*/ 0 h 303"/>
              <a:gd name="T8" fmla="*/ 100 w 336"/>
              <a:gd name="T9" fmla="*/ 186 h 303"/>
              <a:gd name="T10" fmla="*/ 285 w 336"/>
              <a:gd name="T11" fmla="*/ 262 h 303"/>
              <a:gd name="T12" fmla="*/ 285 w 336"/>
              <a:gd name="T13" fmla="*/ 245 h 303"/>
              <a:gd name="T14" fmla="*/ 336 w 336"/>
              <a:gd name="T15" fmla="*/ 275 h 303"/>
              <a:gd name="T16" fmla="*/ 285 w 336"/>
              <a:gd name="T17" fmla="*/ 303 h 303"/>
              <a:gd name="T18" fmla="*/ 285 w 336"/>
              <a:gd name="T19" fmla="*/ 285 h 3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36" h="303">
                <a:moveTo>
                  <a:pt x="285" y="285"/>
                </a:moveTo>
                <a:cubicBezTo>
                  <a:pt x="206" y="285"/>
                  <a:pt x="135" y="253"/>
                  <a:pt x="84" y="202"/>
                </a:cubicBezTo>
                <a:cubicBezTo>
                  <a:pt x="32" y="150"/>
                  <a:pt x="0" y="79"/>
                  <a:pt x="0" y="0"/>
                </a:cubicBezTo>
                <a:cubicBezTo>
                  <a:pt x="23" y="0"/>
                  <a:pt x="23" y="0"/>
                  <a:pt x="23" y="0"/>
                </a:cubicBezTo>
                <a:cubicBezTo>
                  <a:pt x="23" y="72"/>
                  <a:pt x="52" y="138"/>
                  <a:pt x="100" y="186"/>
                </a:cubicBezTo>
                <a:cubicBezTo>
                  <a:pt x="147" y="233"/>
                  <a:pt x="213" y="262"/>
                  <a:pt x="285" y="262"/>
                </a:cubicBezTo>
                <a:cubicBezTo>
                  <a:pt x="285" y="245"/>
                  <a:pt x="285" y="245"/>
                  <a:pt x="285" y="245"/>
                </a:cubicBezTo>
                <a:cubicBezTo>
                  <a:pt x="336" y="275"/>
                  <a:pt x="336" y="275"/>
                  <a:pt x="336" y="275"/>
                </a:cubicBezTo>
                <a:cubicBezTo>
                  <a:pt x="285" y="303"/>
                  <a:pt x="285" y="303"/>
                  <a:pt x="285" y="303"/>
                </a:cubicBezTo>
                <a:lnTo>
                  <a:pt x="285" y="285"/>
                </a:lnTo>
                <a:close/>
              </a:path>
            </a:pathLst>
          </a:custGeom>
          <a:solidFill>
            <a:schemeClr val="bg2"/>
          </a:solidFill>
          <a:ln w="12700">
            <a:noFill/>
          </a:ln>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DA183F"/>
              </a:solidFill>
              <a:latin typeface="微软雅黑" panose="020B0503020204020204" pitchFamily="34" charset="-122"/>
              <a:ea typeface="微软雅黑" panose="020B0503020204020204" pitchFamily="34" charset="-122"/>
            </a:endParaRPr>
          </a:p>
        </p:txBody>
      </p:sp>
      <p:sp>
        <p:nvSpPr>
          <p:cNvPr id="9" name="Freeform 29"/>
          <p:cNvSpPr>
            <a:spLocks/>
          </p:cNvSpPr>
          <p:nvPr/>
        </p:nvSpPr>
        <p:spPr bwMode="auto">
          <a:xfrm>
            <a:off x="1533378" y="1779721"/>
            <a:ext cx="2739275" cy="2530907"/>
          </a:xfrm>
          <a:custGeom>
            <a:avLst/>
            <a:gdLst>
              <a:gd name="T0" fmla="*/ 395 w 446"/>
              <a:gd name="T1" fmla="*/ 395 h 413"/>
              <a:gd name="T2" fmla="*/ 116 w 446"/>
              <a:gd name="T3" fmla="*/ 279 h 413"/>
              <a:gd name="T4" fmla="*/ 0 w 446"/>
              <a:gd name="T5" fmla="*/ 0 h 413"/>
              <a:gd name="T6" fmla="*/ 23 w 446"/>
              <a:gd name="T7" fmla="*/ 0 h 413"/>
              <a:gd name="T8" fmla="*/ 132 w 446"/>
              <a:gd name="T9" fmla="*/ 263 h 413"/>
              <a:gd name="T10" fmla="*/ 395 w 446"/>
              <a:gd name="T11" fmla="*/ 373 h 413"/>
              <a:gd name="T12" fmla="*/ 395 w 446"/>
              <a:gd name="T13" fmla="*/ 355 h 413"/>
              <a:gd name="T14" fmla="*/ 446 w 446"/>
              <a:gd name="T15" fmla="*/ 385 h 413"/>
              <a:gd name="T16" fmla="*/ 395 w 446"/>
              <a:gd name="T17" fmla="*/ 413 h 413"/>
              <a:gd name="T18" fmla="*/ 395 w 446"/>
              <a:gd name="T19" fmla="*/ 395 h 4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46" h="413">
                <a:moveTo>
                  <a:pt x="395" y="395"/>
                </a:moveTo>
                <a:cubicBezTo>
                  <a:pt x="286" y="395"/>
                  <a:pt x="187" y="351"/>
                  <a:pt x="116" y="279"/>
                </a:cubicBezTo>
                <a:cubicBezTo>
                  <a:pt x="44" y="208"/>
                  <a:pt x="0" y="109"/>
                  <a:pt x="0" y="0"/>
                </a:cubicBezTo>
                <a:cubicBezTo>
                  <a:pt x="23" y="0"/>
                  <a:pt x="23" y="0"/>
                  <a:pt x="23" y="0"/>
                </a:cubicBezTo>
                <a:cubicBezTo>
                  <a:pt x="23" y="103"/>
                  <a:pt x="64" y="196"/>
                  <a:pt x="132" y="263"/>
                </a:cubicBezTo>
                <a:cubicBezTo>
                  <a:pt x="199" y="331"/>
                  <a:pt x="292" y="372"/>
                  <a:pt x="395" y="373"/>
                </a:cubicBezTo>
                <a:cubicBezTo>
                  <a:pt x="395" y="355"/>
                  <a:pt x="395" y="355"/>
                  <a:pt x="395" y="355"/>
                </a:cubicBezTo>
                <a:cubicBezTo>
                  <a:pt x="446" y="385"/>
                  <a:pt x="446" y="385"/>
                  <a:pt x="446" y="385"/>
                </a:cubicBezTo>
                <a:cubicBezTo>
                  <a:pt x="395" y="413"/>
                  <a:pt x="395" y="413"/>
                  <a:pt x="395" y="413"/>
                </a:cubicBezTo>
                <a:lnTo>
                  <a:pt x="395" y="395"/>
                </a:lnTo>
                <a:close/>
              </a:path>
            </a:pathLst>
          </a:custGeom>
          <a:solidFill>
            <a:schemeClr val="bg1"/>
          </a:solidFill>
          <a:ln w="12700">
            <a:noFill/>
          </a:ln>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DA183F"/>
              </a:solidFill>
              <a:latin typeface="微软雅黑" panose="020B0503020204020204" pitchFamily="34" charset="-122"/>
              <a:ea typeface="微软雅黑" panose="020B0503020204020204" pitchFamily="34" charset="-122"/>
            </a:endParaRPr>
          </a:p>
        </p:txBody>
      </p:sp>
      <p:sp>
        <p:nvSpPr>
          <p:cNvPr id="10" name="矩形 9"/>
          <p:cNvSpPr/>
          <p:nvPr/>
        </p:nvSpPr>
        <p:spPr>
          <a:xfrm>
            <a:off x="4392167" y="2645065"/>
            <a:ext cx="4572000" cy="400110"/>
          </a:xfrm>
          <a:prstGeom prst="rect">
            <a:avLst/>
          </a:prstGeom>
          <a:ln>
            <a:noFill/>
          </a:ln>
        </p:spPr>
        <p:txBody>
          <a:bodyPr>
            <a:spAutoFit/>
          </a:bodyPr>
          <a:lstStyle/>
          <a:p>
            <a:r>
              <a:rPr lang="zh-CN" altLang="en-US" sz="1000" dirty="0">
                <a:solidFill>
                  <a:srgbClr val="080808"/>
                </a:solidFill>
                <a:latin typeface="微软雅黑" panose="020B0503020204020204" pitchFamily="34" charset="-122"/>
                <a:ea typeface="微软雅黑" panose="020B0503020204020204" pitchFamily="34" charset="-122"/>
              </a:rPr>
              <a:t>单击此处添加文本单击此处添加单击此处添加文本单击此处添加</a:t>
            </a:r>
            <a:endParaRPr lang="en-US" altLang="zh-CN" sz="1000" dirty="0">
              <a:solidFill>
                <a:srgbClr val="080808"/>
              </a:solidFill>
              <a:latin typeface="微软雅黑" panose="020B0503020204020204" pitchFamily="34" charset="-122"/>
              <a:ea typeface="微软雅黑" panose="020B0503020204020204" pitchFamily="34" charset="-122"/>
            </a:endParaRPr>
          </a:p>
          <a:p>
            <a:r>
              <a:rPr lang="zh-CN" altLang="en-US" sz="1000" dirty="0">
                <a:solidFill>
                  <a:srgbClr val="080808"/>
                </a:solidFill>
                <a:latin typeface="微软雅黑" panose="020B0503020204020204" pitchFamily="34" charset="-122"/>
                <a:ea typeface="微软雅黑" panose="020B0503020204020204" pitchFamily="34" charset="-122"/>
              </a:rPr>
              <a:t>单击此处添加文本单击此处添加单击此处添加文本单击此处添加</a:t>
            </a:r>
            <a:endParaRPr lang="en-US" altLang="zh-CN" sz="1000" dirty="0">
              <a:solidFill>
                <a:srgbClr val="080808"/>
              </a:solidFill>
              <a:latin typeface="微软雅黑" panose="020B0503020204020204" pitchFamily="34" charset="-122"/>
              <a:ea typeface="微软雅黑" panose="020B0503020204020204" pitchFamily="34" charset="-122"/>
            </a:endParaRPr>
          </a:p>
        </p:txBody>
      </p:sp>
      <p:sp>
        <p:nvSpPr>
          <p:cNvPr id="11" name="矩形 10"/>
          <p:cNvSpPr/>
          <p:nvPr/>
        </p:nvSpPr>
        <p:spPr>
          <a:xfrm>
            <a:off x="4435449" y="3262727"/>
            <a:ext cx="4572000" cy="400110"/>
          </a:xfrm>
          <a:prstGeom prst="rect">
            <a:avLst/>
          </a:prstGeom>
          <a:ln>
            <a:noFill/>
          </a:ln>
        </p:spPr>
        <p:txBody>
          <a:bodyPr>
            <a:spAutoFit/>
          </a:bodyPr>
          <a:lstStyle/>
          <a:p>
            <a:r>
              <a:rPr lang="zh-CN" altLang="en-US" sz="1000" dirty="0">
                <a:solidFill>
                  <a:srgbClr val="080808"/>
                </a:solidFill>
                <a:latin typeface="微软雅黑" panose="020B0503020204020204" pitchFamily="34" charset="-122"/>
                <a:ea typeface="微软雅黑" panose="020B0503020204020204" pitchFamily="34" charset="-122"/>
              </a:rPr>
              <a:t>单击此处添加文本单击此处添加单击此处添加文本单击此处添加</a:t>
            </a:r>
            <a:endParaRPr lang="en-US" altLang="zh-CN" sz="1000" dirty="0">
              <a:solidFill>
                <a:srgbClr val="080808"/>
              </a:solidFill>
              <a:latin typeface="微软雅黑" panose="020B0503020204020204" pitchFamily="34" charset="-122"/>
              <a:ea typeface="微软雅黑" panose="020B0503020204020204" pitchFamily="34" charset="-122"/>
            </a:endParaRPr>
          </a:p>
          <a:p>
            <a:r>
              <a:rPr lang="zh-CN" altLang="en-US" sz="1000" dirty="0">
                <a:solidFill>
                  <a:srgbClr val="080808"/>
                </a:solidFill>
                <a:latin typeface="微软雅黑" panose="020B0503020204020204" pitchFamily="34" charset="-122"/>
                <a:ea typeface="微软雅黑" panose="020B0503020204020204" pitchFamily="34" charset="-122"/>
              </a:rPr>
              <a:t>单击此处添加文本单击此处添加单击此处添加文本单击此处添加</a:t>
            </a:r>
            <a:endParaRPr lang="en-US" altLang="zh-CN" sz="1000" dirty="0">
              <a:solidFill>
                <a:srgbClr val="080808"/>
              </a:solidFill>
              <a:latin typeface="微软雅黑" panose="020B0503020204020204" pitchFamily="34" charset="-122"/>
              <a:ea typeface="微软雅黑" panose="020B0503020204020204" pitchFamily="34" charset="-122"/>
            </a:endParaRPr>
          </a:p>
        </p:txBody>
      </p:sp>
      <p:sp>
        <p:nvSpPr>
          <p:cNvPr id="12" name="矩形 11"/>
          <p:cNvSpPr/>
          <p:nvPr/>
        </p:nvSpPr>
        <p:spPr>
          <a:xfrm>
            <a:off x="4435449" y="3969438"/>
            <a:ext cx="4572000" cy="400110"/>
          </a:xfrm>
          <a:prstGeom prst="rect">
            <a:avLst/>
          </a:prstGeom>
          <a:ln>
            <a:noFill/>
          </a:ln>
        </p:spPr>
        <p:txBody>
          <a:bodyPr>
            <a:spAutoFit/>
          </a:bodyPr>
          <a:lstStyle/>
          <a:p>
            <a:r>
              <a:rPr lang="zh-CN" altLang="en-US" sz="1000" dirty="0">
                <a:solidFill>
                  <a:srgbClr val="080808"/>
                </a:solidFill>
                <a:latin typeface="微软雅黑" panose="020B0503020204020204" pitchFamily="34" charset="-122"/>
                <a:ea typeface="微软雅黑" panose="020B0503020204020204" pitchFamily="34" charset="-122"/>
              </a:rPr>
              <a:t>单击此处添加文本单击此处添加单击此处添加文本单击此处添加</a:t>
            </a:r>
            <a:endParaRPr lang="en-US" altLang="zh-CN" sz="1000" dirty="0">
              <a:solidFill>
                <a:srgbClr val="080808"/>
              </a:solidFill>
              <a:latin typeface="微软雅黑" panose="020B0503020204020204" pitchFamily="34" charset="-122"/>
              <a:ea typeface="微软雅黑" panose="020B0503020204020204" pitchFamily="34" charset="-122"/>
            </a:endParaRPr>
          </a:p>
          <a:p>
            <a:r>
              <a:rPr lang="zh-CN" altLang="en-US" sz="1000" dirty="0">
                <a:solidFill>
                  <a:srgbClr val="080808"/>
                </a:solidFill>
                <a:latin typeface="微软雅黑" panose="020B0503020204020204" pitchFamily="34" charset="-122"/>
                <a:ea typeface="微软雅黑" panose="020B0503020204020204" pitchFamily="34" charset="-122"/>
              </a:rPr>
              <a:t>单击此处添加文本单击此处添加单击此处添加文本单击此处添加</a:t>
            </a:r>
            <a:endParaRPr lang="en-US" altLang="zh-CN" sz="1000" dirty="0">
              <a:solidFill>
                <a:srgbClr val="080808"/>
              </a:solidFill>
              <a:latin typeface="微软雅黑" panose="020B0503020204020204" pitchFamily="34" charset="-122"/>
              <a:ea typeface="微软雅黑" panose="020B0503020204020204" pitchFamily="34" charset="-122"/>
            </a:endParaRPr>
          </a:p>
        </p:txBody>
      </p:sp>
      <p:sp>
        <p:nvSpPr>
          <p:cNvPr id="13" name="Freeform 24"/>
          <p:cNvSpPr>
            <a:spLocks noEditPoints="1"/>
          </p:cNvSpPr>
          <p:nvPr/>
        </p:nvSpPr>
        <p:spPr bwMode="auto">
          <a:xfrm>
            <a:off x="2819993" y="1585731"/>
            <a:ext cx="288756" cy="287839"/>
          </a:xfrm>
          <a:custGeom>
            <a:avLst/>
            <a:gdLst>
              <a:gd name="T0" fmla="*/ 23 w 47"/>
              <a:gd name="T1" fmla="*/ 0 h 47"/>
              <a:gd name="T2" fmla="*/ 47 w 47"/>
              <a:gd name="T3" fmla="*/ 24 h 47"/>
              <a:gd name="T4" fmla="*/ 23 w 47"/>
              <a:gd name="T5" fmla="*/ 47 h 47"/>
              <a:gd name="T6" fmla="*/ 0 w 47"/>
              <a:gd name="T7" fmla="*/ 24 h 47"/>
              <a:gd name="T8" fmla="*/ 23 w 47"/>
              <a:gd name="T9" fmla="*/ 0 h 47"/>
              <a:gd name="T10" fmla="*/ 23 w 47"/>
              <a:gd name="T11" fmla="*/ 15 h 47"/>
              <a:gd name="T12" fmla="*/ 15 w 47"/>
              <a:gd name="T13" fmla="*/ 24 h 47"/>
              <a:gd name="T14" fmla="*/ 23 w 47"/>
              <a:gd name="T15" fmla="*/ 32 h 47"/>
              <a:gd name="T16" fmla="*/ 32 w 47"/>
              <a:gd name="T17" fmla="*/ 24 h 47"/>
              <a:gd name="T18" fmla="*/ 23 w 47"/>
              <a:gd name="T19" fmla="*/ 15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7" h="47">
                <a:moveTo>
                  <a:pt x="23" y="0"/>
                </a:moveTo>
                <a:cubicBezTo>
                  <a:pt x="36" y="0"/>
                  <a:pt x="47" y="11"/>
                  <a:pt x="47" y="24"/>
                </a:cubicBezTo>
                <a:cubicBezTo>
                  <a:pt x="47" y="37"/>
                  <a:pt x="36" y="47"/>
                  <a:pt x="23" y="47"/>
                </a:cubicBezTo>
                <a:cubicBezTo>
                  <a:pt x="10" y="47"/>
                  <a:pt x="0" y="37"/>
                  <a:pt x="0" y="24"/>
                </a:cubicBezTo>
                <a:cubicBezTo>
                  <a:pt x="0" y="11"/>
                  <a:pt x="10" y="0"/>
                  <a:pt x="23" y="0"/>
                </a:cubicBezTo>
                <a:close/>
                <a:moveTo>
                  <a:pt x="23" y="15"/>
                </a:moveTo>
                <a:cubicBezTo>
                  <a:pt x="19" y="15"/>
                  <a:pt x="15" y="19"/>
                  <a:pt x="15" y="24"/>
                </a:cubicBezTo>
                <a:cubicBezTo>
                  <a:pt x="15" y="28"/>
                  <a:pt x="19" y="32"/>
                  <a:pt x="23" y="32"/>
                </a:cubicBezTo>
                <a:cubicBezTo>
                  <a:pt x="28" y="32"/>
                  <a:pt x="32" y="28"/>
                  <a:pt x="32" y="24"/>
                </a:cubicBezTo>
                <a:cubicBezTo>
                  <a:pt x="32" y="19"/>
                  <a:pt x="28" y="15"/>
                  <a:pt x="23" y="15"/>
                </a:cubicBezTo>
                <a:close/>
              </a:path>
            </a:pathLst>
          </a:custGeom>
          <a:solidFill>
            <a:schemeClr val="tx2"/>
          </a:solidFill>
          <a:ln w="12700">
            <a:noFill/>
          </a:ln>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DA183F"/>
              </a:solidFill>
              <a:latin typeface="微软雅黑" panose="020B0503020204020204" pitchFamily="34" charset="-122"/>
              <a:ea typeface="微软雅黑" panose="020B0503020204020204" pitchFamily="34" charset="-122"/>
            </a:endParaRPr>
          </a:p>
        </p:txBody>
      </p:sp>
      <p:sp>
        <p:nvSpPr>
          <p:cNvPr id="14" name="Freeform 25"/>
          <p:cNvSpPr>
            <a:spLocks noEditPoints="1"/>
          </p:cNvSpPr>
          <p:nvPr/>
        </p:nvSpPr>
        <p:spPr bwMode="auto">
          <a:xfrm>
            <a:off x="2143629" y="1585731"/>
            <a:ext cx="291357" cy="287839"/>
          </a:xfrm>
          <a:custGeom>
            <a:avLst/>
            <a:gdLst>
              <a:gd name="T0" fmla="*/ 24 w 47"/>
              <a:gd name="T1" fmla="*/ 0 h 47"/>
              <a:gd name="T2" fmla="*/ 47 w 47"/>
              <a:gd name="T3" fmla="*/ 24 h 47"/>
              <a:gd name="T4" fmla="*/ 24 w 47"/>
              <a:gd name="T5" fmla="*/ 47 h 47"/>
              <a:gd name="T6" fmla="*/ 0 w 47"/>
              <a:gd name="T7" fmla="*/ 24 h 47"/>
              <a:gd name="T8" fmla="*/ 24 w 47"/>
              <a:gd name="T9" fmla="*/ 0 h 47"/>
              <a:gd name="T10" fmla="*/ 24 w 47"/>
              <a:gd name="T11" fmla="*/ 15 h 47"/>
              <a:gd name="T12" fmla="*/ 15 w 47"/>
              <a:gd name="T13" fmla="*/ 24 h 47"/>
              <a:gd name="T14" fmla="*/ 24 w 47"/>
              <a:gd name="T15" fmla="*/ 32 h 47"/>
              <a:gd name="T16" fmla="*/ 32 w 47"/>
              <a:gd name="T17" fmla="*/ 24 h 47"/>
              <a:gd name="T18" fmla="*/ 24 w 47"/>
              <a:gd name="T19" fmla="*/ 15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7" h="47">
                <a:moveTo>
                  <a:pt x="24" y="0"/>
                </a:moveTo>
                <a:cubicBezTo>
                  <a:pt x="37" y="0"/>
                  <a:pt x="47" y="11"/>
                  <a:pt x="47" y="24"/>
                </a:cubicBezTo>
                <a:cubicBezTo>
                  <a:pt x="47" y="37"/>
                  <a:pt x="37" y="47"/>
                  <a:pt x="24" y="47"/>
                </a:cubicBezTo>
                <a:cubicBezTo>
                  <a:pt x="11" y="47"/>
                  <a:pt x="0" y="37"/>
                  <a:pt x="0" y="24"/>
                </a:cubicBezTo>
                <a:cubicBezTo>
                  <a:pt x="0" y="11"/>
                  <a:pt x="11" y="0"/>
                  <a:pt x="24" y="0"/>
                </a:cubicBezTo>
                <a:close/>
                <a:moveTo>
                  <a:pt x="24" y="15"/>
                </a:moveTo>
                <a:cubicBezTo>
                  <a:pt x="19" y="15"/>
                  <a:pt x="15" y="19"/>
                  <a:pt x="15" y="24"/>
                </a:cubicBezTo>
                <a:cubicBezTo>
                  <a:pt x="15" y="28"/>
                  <a:pt x="19" y="32"/>
                  <a:pt x="24" y="32"/>
                </a:cubicBezTo>
                <a:cubicBezTo>
                  <a:pt x="28" y="32"/>
                  <a:pt x="32" y="28"/>
                  <a:pt x="32" y="24"/>
                </a:cubicBezTo>
                <a:cubicBezTo>
                  <a:pt x="32" y="19"/>
                  <a:pt x="28" y="15"/>
                  <a:pt x="24" y="15"/>
                </a:cubicBezTo>
                <a:close/>
              </a:path>
            </a:pathLst>
          </a:custGeom>
          <a:solidFill>
            <a:schemeClr val="bg2"/>
          </a:solidFill>
          <a:ln w="12700">
            <a:noFill/>
          </a:ln>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DA183F"/>
              </a:solidFill>
              <a:latin typeface="微软雅黑" panose="020B0503020204020204" pitchFamily="34" charset="-122"/>
              <a:ea typeface="微软雅黑" panose="020B0503020204020204" pitchFamily="34" charset="-122"/>
            </a:endParaRPr>
          </a:p>
        </p:txBody>
      </p:sp>
      <p:sp>
        <p:nvSpPr>
          <p:cNvPr id="15" name="Freeform 26"/>
          <p:cNvSpPr>
            <a:spLocks noEditPoints="1"/>
          </p:cNvSpPr>
          <p:nvPr/>
        </p:nvSpPr>
        <p:spPr bwMode="auto">
          <a:xfrm>
            <a:off x="1469866" y="1585731"/>
            <a:ext cx="293958" cy="287839"/>
          </a:xfrm>
          <a:custGeom>
            <a:avLst/>
            <a:gdLst>
              <a:gd name="T0" fmla="*/ 24 w 48"/>
              <a:gd name="T1" fmla="*/ 0 h 47"/>
              <a:gd name="T2" fmla="*/ 48 w 48"/>
              <a:gd name="T3" fmla="*/ 24 h 47"/>
              <a:gd name="T4" fmla="*/ 24 w 48"/>
              <a:gd name="T5" fmla="*/ 47 h 47"/>
              <a:gd name="T6" fmla="*/ 0 w 48"/>
              <a:gd name="T7" fmla="*/ 24 h 47"/>
              <a:gd name="T8" fmla="*/ 24 w 48"/>
              <a:gd name="T9" fmla="*/ 0 h 47"/>
              <a:gd name="T10" fmla="*/ 24 w 48"/>
              <a:gd name="T11" fmla="*/ 15 h 47"/>
              <a:gd name="T12" fmla="*/ 15 w 48"/>
              <a:gd name="T13" fmla="*/ 24 h 47"/>
              <a:gd name="T14" fmla="*/ 24 w 48"/>
              <a:gd name="T15" fmla="*/ 32 h 47"/>
              <a:gd name="T16" fmla="*/ 32 w 48"/>
              <a:gd name="T17" fmla="*/ 24 h 47"/>
              <a:gd name="T18" fmla="*/ 24 w 48"/>
              <a:gd name="T19" fmla="*/ 15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8" h="47">
                <a:moveTo>
                  <a:pt x="24" y="0"/>
                </a:moveTo>
                <a:cubicBezTo>
                  <a:pt x="37" y="0"/>
                  <a:pt x="48" y="11"/>
                  <a:pt x="48" y="24"/>
                </a:cubicBezTo>
                <a:cubicBezTo>
                  <a:pt x="48" y="37"/>
                  <a:pt x="37" y="47"/>
                  <a:pt x="24" y="47"/>
                </a:cubicBezTo>
                <a:cubicBezTo>
                  <a:pt x="11" y="47"/>
                  <a:pt x="0" y="37"/>
                  <a:pt x="0" y="24"/>
                </a:cubicBezTo>
                <a:cubicBezTo>
                  <a:pt x="0" y="11"/>
                  <a:pt x="11" y="0"/>
                  <a:pt x="24" y="0"/>
                </a:cubicBezTo>
                <a:close/>
                <a:moveTo>
                  <a:pt x="24" y="15"/>
                </a:moveTo>
                <a:cubicBezTo>
                  <a:pt x="19" y="15"/>
                  <a:pt x="15" y="19"/>
                  <a:pt x="15" y="24"/>
                </a:cubicBezTo>
                <a:cubicBezTo>
                  <a:pt x="15" y="28"/>
                  <a:pt x="19" y="32"/>
                  <a:pt x="24" y="32"/>
                </a:cubicBezTo>
                <a:cubicBezTo>
                  <a:pt x="29" y="32"/>
                  <a:pt x="32" y="28"/>
                  <a:pt x="32" y="24"/>
                </a:cubicBezTo>
                <a:cubicBezTo>
                  <a:pt x="32" y="19"/>
                  <a:pt x="29" y="15"/>
                  <a:pt x="24" y="15"/>
                </a:cubicBezTo>
                <a:close/>
              </a:path>
            </a:pathLst>
          </a:custGeom>
          <a:solidFill>
            <a:schemeClr val="bg1"/>
          </a:solidFill>
          <a:ln w="12700">
            <a:noFill/>
          </a:ln>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DA183F"/>
              </a:solidFill>
              <a:latin typeface="微软雅黑" panose="020B0503020204020204" pitchFamily="34" charset="-122"/>
              <a:ea typeface="微软雅黑" panose="020B0503020204020204" pitchFamily="34" charset="-122"/>
            </a:endParaRPr>
          </a:p>
        </p:txBody>
      </p:sp>
      <p:sp>
        <p:nvSpPr>
          <p:cNvPr id="16" name="文本框 15" descr="e7d195523061f1c0deeec63e560781cfd59afb0ea006f2a87ABB68BF51EA6619813959095094C18C62A12F549504892A4AAA8C1554C6663626E05CA27F281A14E6983772AFC3FB97135759321DEA3D70145073B7709DEAFA256CD57602346C569CD03E8246D33DA545568EA98FB062D63F616CDCDDC7C308D5561BD508072CED46FA16A315624C7F2FF57E77E923953F"/>
          <p:cNvSpPr txBox="1"/>
          <p:nvPr/>
        </p:nvSpPr>
        <p:spPr>
          <a:xfrm>
            <a:off x="3548042" y="387804"/>
            <a:ext cx="1800493" cy="369332"/>
          </a:xfrm>
          <a:prstGeom prst="rect">
            <a:avLst/>
          </a:prstGeom>
          <a:noFill/>
        </p:spPr>
        <p:txBody>
          <a:bodyPr wrap="none" rtlCol="0">
            <a:spAutoFit/>
          </a:bodyPr>
          <a:lstStyle/>
          <a:p>
            <a:pPr algn="ctr"/>
            <a:r>
              <a:rPr lang="zh-CN" altLang="en-US" dirty="0">
                <a:solidFill>
                  <a:srgbClr val="363636"/>
                </a:solidFill>
                <a:latin typeface="微软雅黑" panose="020B0503020204020204" pitchFamily="34" charset="-122"/>
                <a:ea typeface="微软雅黑" panose="020B0503020204020204" pitchFamily="34" charset="-122"/>
                <a:cs typeface="Kartika" panose="02020503030404060203" pitchFamily="18" charset="0"/>
              </a:rPr>
              <a:t>请在此输入标题</a:t>
            </a:r>
          </a:p>
        </p:txBody>
      </p:sp>
    </p:spTree>
    <p:extLst>
      <p:ext uri="{BB962C8B-B14F-4D97-AF65-F5344CB8AC3E}">
        <p14:creationId xmlns:p14="http://schemas.microsoft.com/office/powerpoint/2010/main" val="20948482"/>
      </p:ext>
    </p:extLst>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childTnLst>
                          </p:cTn>
                        </p:par>
                      </p:childTnLst>
                    </p:cTn>
                  </p:par>
                  <p:par>
                    <p:cTn id="10" fill="hold">
                      <p:stCondLst>
                        <p:cond delay="indefinite"/>
                      </p:stCondLst>
                      <p:childTnLst>
                        <p:par>
                          <p:cTn id="11" fill="hold">
                            <p:stCondLst>
                              <p:cond delay="0"/>
                            </p:stCondLst>
                            <p:childTnLst>
                              <p:par>
                                <p:cTn id="12" presetID="22" presetClass="entr" presetSubtype="2" fill="hold" grpId="0" nodeType="clickEffect">
                                  <p:stCondLst>
                                    <p:cond delay="0"/>
                                  </p:stCondLst>
                                  <p:childTnLst>
                                    <p:set>
                                      <p:cBhvr>
                                        <p:cTn id="13" dur="1" fill="hold">
                                          <p:stCondLst>
                                            <p:cond delay="0"/>
                                          </p:stCondLst>
                                        </p:cTn>
                                        <p:tgtEl>
                                          <p:spTgt spid="6"/>
                                        </p:tgtEl>
                                        <p:attrNameLst>
                                          <p:attrName>style.visibility</p:attrName>
                                        </p:attrNameLst>
                                      </p:cBhvr>
                                      <p:to>
                                        <p:strVal val="visible"/>
                                      </p:to>
                                    </p:set>
                                    <p:animEffect transition="in" filter="wipe(right)">
                                      <p:cBhvr>
                                        <p:cTn id="14" dur="500"/>
                                        <p:tgtEl>
                                          <p:spTgt spid="6"/>
                                        </p:tgtEl>
                                      </p:cBhvr>
                                    </p:animEffect>
                                  </p:childTnLst>
                                </p:cTn>
                              </p:par>
                            </p:childTnLst>
                          </p:cTn>
                        </p:par>
                      </p:childTnLst>
                    </p:cTn>
                  </p:par>
                  <p:par>
                    <p:cTn id="15" fill="hold">
                      <p:stCondLst>
                        <p:cond delay="indefinite"/>
                      </p:stCondLst>
                      <p:childTnLst>
                        <p:par>
                          <p:cTn id="16" fill="hold">
                            <p:stCondLst>
                              <p:cond delay="0"/>
                            </p:stCondLst>
                            <p:childTnLst>
                              <p:par>
                                <p:cTn id="17" presetID="53" presetClass="entr" presetSubtype="16" fill="hold" grpId="0" nodeType="clickEffect">
                                  <p:stCondLst>
                                    <p:cond delay="0"/>
                                  </p:stCondLst>
                                  <p:childTnLst>
                                    <p:set>
                                      <p:cBhvr>
                                        <p:cTn id="18" dur="1" fill="hold">
                                          <p:stCondLst>
                                            <p:cond delay="0"/>
                                          </p:stCondLst>
                                        </p:cTn>
                                        <p:tgtEl>
                                          <p:spTgt spid="13"/>
                                        </p:tgtEl>
                                        <p:attrNameLst>
                                          <p:attrName>style.visibility</p:attrName>
                                        </p:attrNameLst>
                                      </p:cBhvr>
                                      <p:to>
                                        <p:strVal val="visible"/>
                                      </p:to>
                                    </p:set>
                                    <p:anim calcmode="lin" valueType="num">
                                      <p:cBhvr>
                                        <p:cTn id="19" dur="500" fill="hold"/>
                                        <p:tgtEl>
                                          <p:spTgt spid="13"/>
                                        </p:tgtEl>
                                        <p:attrNameLst>
                                          <p:attrName>ppt_w</p:attrName>
                                        </p:attrNameLst>
                                      </p:cBhvr>
                                      <p:tavLst>
                                        <p:tav tm="0">
                                          <p:val>
                                            <p:fltVal val="0"/>
                                          </p:val>
                                        </p:tav>
                                        <p:tav tm="100000">
                                          <p:val>
                                            <p:strVal val="#ppt_w"/>
                                          </p:val>
                                        </p:tav>
                                      </p:tavLst>
                                    </p:anim>
                                    <p:anim calcmode="lin" valueType="num">
                                      <p:cBhvr>
                                        <p:cTn id="20" dur="500" fill="hold"/>
                                        <p:tgtEl>
                                          <p:spTgt spid="13"/>
                                        </p:tgtEl>
                                        <p:attrNameLst>
                                          <p:attrName>ppt_h</p:attrName>
                                        </p:attrNameLst>
                                      </p:cBhvr>
                                      <p:tavLst>
                                        <p:tav tm="0">
                                          <p:val>
                                            <p:fltVal val="0"/>
                                          </p:val>
                                        </p:tav>
                                        <p:tav tm="100000">
                                          <p:val>
                                            <p:strVal val="#ppt_h"/>
                                          </p:val>
                                        </p:tav>
                                      </p:tavLst>
                                    </p:anim>
                                    <p:animEffect transition="in" filter="fade">
                                      <p:cBhvr>
                                        <p:cTn id="21" dur="500"/>
                                        <p:tgtEl>
                                          <p:spTgt spid="13"/>
                                        </p:tgtEl>
                                      </p:cBhvr>
                                    </p:animEffect>
                                  </p:childTnLst>
                                </p:cTn>
                              </p:par>
                              <p:par>
                                <p:cTn id="22" presetID="53" presetClass="entr" presetSubtype="16" fill="hold" grpId="0" nodeType="withEffect">
                                  <p:stCondLst>
                                    <p:cond delay="0"/>
                                  </p:stCondLst>
                                  <p:childTnLst>
                                    <p:set>
                                      <p:cBhvr>
                                        <p:cTn id="23" dur="1" fill="hold">
                                          <p:stCondLst>
                                            <p:cond delay="0"/>
                                          </p:stCondLst>
                                        </p:cTn>
                                        <p:tgtEl>
                                          <p:spTgt spid="14"/>
                                        </p:tgtEl>
                                        <p:attrNameLst>
                                          <p:attrName>style.visibility</p:attrName>
                                        </p:attrNameLst>
                                      </p:cBhvr>
                                      <p:to>
                                        <p:strVal val="visible"/>
                                      </p:to>
                                    </p:set>
                                    <p:anim calcmode="lin" valueType="num">
                                      <p:cBhvr>
                                        <p:cTn id="24" dur="500" fill="hold"/>
                                        <p:tgtEl>
                                          <p:spTgt spid="14"/>
                                        </p:tgtEl>
                                        <p:attrNameLst>
                                          <p:attrName>ppt_w</p:attrName>
                                        </p:attrNameLst>
                                      </p:cBhvr>
                                      <p:tavLst>
                                        <p:tav tm="0">
                                          <p:val>
                                            <p:fltVal val="0"/>
                                          </p:val>
                                        </p:tav>
                                        <p:tav tm="100000">
                                          <p:val>
                                            <p:strVal val="#ppt_w"/>
                                          </p:val>
                                        </p:tav>
                                      </p:tavLst>
                                    </p:anim>
                                    <p:anim calcmode="lin" valueType="num">
                                      <p:cBhvr>
                                        <p:cTn id="25" dur="500" fill="hold"/>
                                        <p:tgtEl>
                                          <p:spTgt spid="14"/>
                                        </p:tgtEl>
                                        <p:attrNameLst>
                                          <p:attrName>ppt_h</p:attrName>
                                        </p:attrNameLst>
                                      </p:cBhvr>
                                      <p:tavLst>
                                        <p:tav tm="0">
                                          <p:val>
                                            <p:fltVal val="0"/>
                                          </p:val>
                                        </p:tav>
                                        <p:tav tm="100000">
                                          <p:val>
                                            <p:strVal val="#ppt_h"/>
                                          </p:val>
                                        </p:tav>
                                      </p:tavLst>
                                    </p:anim>
                                    <p:animEffect transition="in" filter="fade">
                                      <p:cBhvr>
                                        <p:cTn id="26" dur="500"/>
                                        <p:tgtEl>
                                          <p:spTgt spid="14"/>
                                        </p:tgtEl>
                                      </p:cBhvr>
                                    </p:animEffect>
                                  </p:childTnLst>
                                </p:cTn>
                              </p:par>
                              <p:par>
                                <p:cTn id="27" presetID="53" presetClass="entr" presetSubtype="16" fill="hold" grpId="0" nodeType="withEffect">
                                  <p:stCondLst>
                                    <p:cond delay="0"/>
                                  </p:stCondLst>
                                  <p:childTnLst>
                                    <p:set>
                                      <p:cBhvr>
                                        <p:cTn id="28" dur="1" fill="hold">
                                          <p:stCondLst>
                                            <p:cond delay="0"/>
                                          </p:stCondLst>
                                        </p:cTn>
                                        <p:tgtEl>
                                          <p:spTgt spid="15"/>
                                        </p:tgtEl>
                                        <p:attrNameLst>
                                          <p:attrName>style.visibility</p:attrName>
                                        </p:attrNameLst>
                                      </p:cBhvr>
                                      <p:to>
                                        <p:strVal val="visible"/>
                                      </p:to>
                                    </p:set>
                                    <p:anim calcmode="lin" valueType="num">
                                      <p:cBhvr>
                                        <p:cTn id="29" dur="500" fill="hold"/>
                                        <p:tgtEl>
                                          <p:spTgt spid="15"/>
                                        </p:tgtEl>
                                        <p:attrNameLst>
                                          <p:attrName>ppt_w</p:attrName>
                                        </p:attrNameLst>
                                      </p:cBhvr>
                                      <p:tavLst>
                                        <p:tav tm="0">
                                          <p:val>
                                            <p:fltVal val="0"/>
                                          </p:val>
                                        </p:tav>
                                        <p:tav tm="100000">
                                          <p:val>
                                            <p:strVal val="#ppt_w"/>
                                          </p:val>
                                        </p:tav>
                                      </p:tavLst>
                                    </p:anim>
                                    <p:anim calcmode="lin" valueType="num">
                                      <p:cBhvr>
                                        <p:cTn id="30" dur="500" fill="hold"/>
                                        <p:tgtEl>
                                          <p:spTgt spid="15"/>
                                        </p:tgtEl>
                                        <p:attrNameLst>
                                          <p:attrName>ppt_h</p:attrName>
                                        </p:attrNameLst>
                                      </p:cBhvr>
                                      <p:tavLst>
                                        <p:tav tm="0">
                                          <p:val>
                                            <p:fltVal val="0"/>
                                          </p:val>
                                        </p:tav>
                                        <p:tav tm="100000">
                                          <p:val>
                                            <p:strVal val="#ppt_h"/>
                                          </p:val>
                                        </p:tav>
                                      </p:tavLst>
                                    </p:anim>
                                    <p:animEffect transition="in" filter="fade">
                                      <p:cBhvr>
                                        <p:cTn id="31" dur="500"/>
                                        <p:tgtEl>
                                          <p:spTgt spid="15"/>
                                        </p:tgtEl>
                                      </p:cBhvr>
                                    </p:animEffect>
                                  </p:childTnLst>
                                </p:cTn>
                              </p:par>
                            </p:childTnLst>
                          </p:cTn>
                        </p:par>
                      </p:childTnLst>
                    </p:cTn>
                  </p:par>
                  <p:par>
                    <p:cTn id="32" fill="hold">
                      <p:stCondLst>
                        <p:cond delay="indefinite"/>
                      </p:stCondLst>
                      <p:childTnLst>
                        <p:par>
                          <p:cTn id="33" fill="hold">
                            <p:stCondLst>
                              <p:cond delay="0"/>
                            </p:stCondLst>
                            <p:childTnLst>
                              <p:par>
                                <p:cTn id="34" presetID="22" presetClass="entr" presetSubtype="1" fill="hold" grpId="0" nodeType="clickEffect">
                                  <p:stCondLst>
                                    <p:cond delay="0"/>
                                  </p:stCondLst>
                                  <p:childTnLst>
                                    <p:set>
                                      <p:cBhvr>
                                        <p:cTn id="35" dur="1" fill="hold">
                                          <p:stCondLst>
                                            <p:cond delay="0"/>
                                          </p:stCondLst>
                                        </p:cTn>
                                        <p:tgtEl>
                                          <p:spTgt spid="7"/>
                                        </p:tgtEl>
                                        <p:attrNameLst>
                                          <p:attrName>style.visibility</p:attrName>
                                        </p:attrNameLst>
                                      </p:cBhvr>
                                      <p:to>
                                        <p:strVal val="visible"/>
                                      </p:to>
                                    </p:set>
                                    <p:animEffect transition="in" filter="wipe(up)">
                                      <p:cBhvr>
                                        <p:cTn id="36" dur="500"/>
                                        <p:tgtEl>
                                          <p:spTgt spid="7"/>
                                        </p:tgtEl>
                                      </p:cBhvr>
                                    </p:animEffect>
                                  </p:childTnLst>
                                </p:cTn>
                              </p:par>
                              <p:par>
                                <p:cTn id="37" presetID="22" presetClass="entr" presetSubtype="1" fill="hold" grpId="0" nodeType="withEffect">
                                  <p:stCondLst>
                                    <p:cond delay="0"/>
                                  </p:stCondLst>
                                  <p:childTnLst>
                                    <p:set>
                                      <p:cBhvr>
                                        <p:cTn id="38" dur="1" fill="hold">
                                          <p:stCondLst>
                                            <p:cond delay="0"/>
                                          </p:stCondLst>
                                        </p:cTn>
                                        <p:tgtEl>
                                          <p:spTgt spid="8"/>
                                        </p:tgtEl>
                                        <p:attrNameLst>
                                          <p:attrName>style.visibility</p:attrName>
                                        </p:attrNameLst>
                                      </p:cBhvr>
                                      <p:to>
                                        <p:strVal val="visible"/>
                                      </p:to>
                                    </p:set>
                                    <p:animEffect transition="in" filter="wipe(up)">
                                      <p:cBhvr>
                                        <p:cTn id="39" dur="500"/>
                                        <p:tgtEl>
                                          <p:spTgt spid="8"/>
                                        </p:tgtEl>
                                      </p:cBhvr>
                                    </p:animEffect>
                                  </p:childTnLst>
                                </p:cTn>
                              </p:par>
                              <p:par>
                                <p:cTn id="40" presetID="22" presetClass="entr" presetSubtype="1" fill="hold" grpId="0" nodeType="withEffect">
                                  <p:stCondLst>
                                    <p:cond delay="0"/>
                                  </p:stCondLst>
                                  <p:childTnLst>
                                    <p:set>
                                      <p:cBhvr>
                                        <p:cTn id="41" dur="1" fill="hold">
                                          <p:stCondLst>
                                            <p:cond delay="0"/>
                                          </p:stCondLst>
                                        </p:cTn>
                                        <p:tgtEl>
                                          <p:spTgt spid="9"/>
                                        </p:tgtEl>
                                        <p:attrNameLst>
                                          <p:attrName>style.visibility</p:attrName>
                                        </p:attrNameLst>
                                      </p:cBhvr>
                                      <p:to>
                                        <p:strVal val="visible"/>
                                      </p:to>
                                    </p:set>
                                    <p:animEffect transition="in" filter="wipe(up)">
                                      <p:cBhvr>
                                        <p:cTn id="42" dur="500"/>
                                        <p:tgtEl>
                                          <p:spTgt spid="9"/>
                                        </p:tgtEl>
                                      </p:cBhvr>
                                    </p:animEffect>
                                  </p:childTnLst>
                                </p:cTn>
                              </p:par>
                            </p:childTnLst>
                          </p:cTn>
                        </p:par>
                      </p:childTnLst>
                    </p:cTn>
                  </p:par>
                  <p:par>
                    <p:cTn id="43" fill="hold">
                      <p:stCondLst>
                        <p:cond delay="indefinite"/>
                      </p:stCondLst>
                      <p:childTnLst>
                        <p:par>
                          <p:cTn id="44" fill="hold">
                            <p:stCondLst>
                              <p:cond delay="0"/>
                            </p:stCondLst>
                            <p:childTnLst>
                              <p:par>
                                <p:cTn id="45" presetID="2" presetClass="entr" presetSubtype="2" fill="hold" grpId="0" nodeType="clickEffect">
                                  <p:stCondLst>
                                    <p:cond delay="0"/>
                                  </p:stCondLst>
                                  <p:childTnLst>
                                    <p:set>
                                      <p:cBhvr>
                                        <p:cTn id="46" dur="1" fill="hold">
                                          <p:stCondLst>
                                            <p:cond delay="0"/>
                                          </p:stCondLst>
                                        </p:cTn>
                                        <p:tgtEl>
                                          <p:spTgt spid="10"/>
                                        </p:tgtEl>
                                        <p:attrNameLst>
                                          <p:attrName>style.visibility</p:attrName>
                                        </p:attrNameLst>
                                      </p:cBhvr>
                                      <p:to>
                                        <p:strVal val="visible"/>
                                      </p:to>
                                    </p:set>
                                    <p:anim calcmode="lin" valueType="num">
                                      <p:cBhvr additive="base">
                                        <p:cTn id="47" dur="500" fill="hold"/>
                                        <p:tgtEl>
                                          <p:spTgt spid="10"/>
                                        </p:tgtEl>
                                        <p:attrNameLst>
                                          <p:attrName>ppt_x</p:attrName>
                                        </p:attrNameLst>
                                      </p:cBhvr>
                                      <p:tavLst>
                                        <p:tav tm="0">
                                          <p:val>
                                            <p:strVal val="1+#ppt_w/2"/>
                                          </p:val>
                                        </p:tav>
                                        <p:tav tm="100000">
                                          <p:val>
                                            <p:strVal val="#ppt_x"/>
                                          </p:val>
                                        </p:tav>
                                      </p:tavLst>
                                    </p:anim>
                                    <p:anim calcmode="lin" valueType="num">
                                      <p:cBhvr additive="base">
                                        <p:cTn id="48" dur="500" fill="hold"/>
                                        <p:tgtEl>
                                          <p:spTgt spid="10"/>
                                        </p:tgtEl>
                                        <p:attrNameLst>
                                          <p:attrName>ppt_y</p:attrName>
                                        </p:attrNameLst>
                                      </p:cBhvr>
                                      <p:tavLst>
                                        <p:tav tm="0">
                                          <p:val>
                                            <p:strVal val="#ppt_y"/>
                                          </p:val>
                                        </p:tav>
                                        <p:tav tm="100000">
                                          <p:val>
                                            <p:strVal val="#ppt_y"/>
                                          </p:val>
                                        </p:tav>
                                      </p:tavLst>
                                    </p:anim>
                                  </p:childTnLst>
                                </p:cTn>
                              </p:par>
                              <p:par>
                                <p:cTn id="49" presetID="2" presetClass="entr" presetSubtype="2" fill="hold" grpId="0" nodeType="withEffect">
                                  <p:stCondLst>
                                    <p:cond delay="0"/>
                                  </p:stCondLst>
                                  <p:childTnLst>
                                    <p:set>
                                      <p:cBhvr>
                                        <p:cTn id="50" dur="1" fill="hold">
                                          <p:stCondLst>
                                            <p:cond delay="0"/>
                                          </p:stCondLst>
                                        </p:cTn>
                                        <p:tgtEl>
                                          <p:spTgt spid="11"/>
                                        </p:tgtEl>
                                        <p:attrNameLst>
                                          <p:attrName>style.visibility</p:attrName>
                                        </p:attrNameLst>
                                      </p:cBhvr>
                                      <p:to>
                                        <p:strVal val="visible"/>
                                      </p:to>
                                    </p:set>
                                    <p:anim calcmode="lin" valueType="num">
                                      <p:cBhvr additive="base">
                                        <p:cTn id="51" dur="500" fill="hold"/>
                                        <p:tgtEl>
                                          <p:spTgt spid="11"/>
                                        </p:tgtEl>
                                        <p:attrNameLst>
                                          <p:attrName>ppt_x</p:attrName>
                                        </p:attrNameLst>
                                      </p:cBhvr>
                                      <p:tavLst>
                                        <p:tav tm="0">
                                          <p:val>
                                            <p:strVal val="1+#ppt_w/2"/>
                                          </p:val>
                                        </p:tav>
                                        <p:tav tm="100000">
                                          <p:val>
                                            <p:strVal val="#ppt_x"/>
                                          </p:val>
                                        </p:tav>
                                      </p:tavLst>
                                    </p:anim>
                                    <p:anim calcmode="lin" valueType="num">
                                      <p:cBhvr additive="base">
                                        <p:cTn id="52" dur="500" fill="hold"/>
                                        <p:tgtEl>
                                          <p:spTgt spid="11"/>
                                        </p:tgtEl>
                                        <p:attrNameLst>
                                          <p:attrName>ppt_y</p:attrName>
                                        </p:attrNameLst>
                                      </p:cBhvr>
                                      <p:tavLst>
                                        <p:tav tm="0">
                                          <p:val>
                                            <p:strVal val="#ppt_y"/>
                                          </p:val>
                                        </p:tav>
                                        <p:tav tm="100000">
                                          <p:val>
                                            <p:strVal val="#ppt_y"/>
                                          </p:val>
                                        </p:tav>
                                      </p:tavLst>
                                    </p:anim>
                                  </p:childTnLst>
                                </p:cTn>
                              </p:par>
                              <p:par>
                                <p:cTn id="53" presetID="2" presetClass="entr" presetSubtype="2" fill="hold" grpId="0" nodeType="withEffect">
                                  <p:stCondLst>
                                    <p:cond delay="0"/>
                                  </p:stCondLst>
                                  <p:childTnLst>
                                    <p:set>
                                      <p:cBhvr>
                                        <p:cTn id="54" dur="1" fill="hold">
                                          <p:stCondLst>
                                            <p:cond delay="0"/>
                                          </p:stCondLst>
                                        </p:cTn>
                                        <p:tgtEl>
                                          <p:spTgt spid="12"/>
                                        </p:tgtEl>
                                        <p:attrNameLst>
                                          <p:attrName>style.visibility</p:attrName>
                                        </p:attrNameLst>
                                      </p:cBhvr>
                                      <p:to>
                                        <p:strVal val="visible"/>
                                      </p:to>
                                    </p:set>
                                    <p:anim calcmode="lin" valueType="num">
                                      <p:cBhvr additive="base">
                                        <p:cTn id="55" dur="500" fill="hold"/>
                                        <p:tgtEl>
                                          <p:spTgt spid="12"/>
                                        </p:tgtEl>
                                        <p:attrNameLst>
                                          <p:attrName>ppt_x</p:attrName>
                                        </p:attrNameLst>
                                      </p:cBhvr>
                                      <p:tavLst>
                                        <p:tav tm="0">
                                          <p:val>
                                            <p:strVal val="1+#ppt_w/2"/>
                                          </p:val>
                                        </p:tav>
                                        <p:tav tm="100000">
                                          <p:val>
                                            <p:strVal val="#ppt_x"/>
                                          </p:val>
                                        </p:tav>
                                      </p:tavLst>
                                    </p:anim>
                                    <p:anim calcmode="lin" valueType="num">
                                      <p:cBhvr additive="base">
                                        <p:cTn id="56" dur="500" fill="hold"/>
                                        <p:tgtEl>
                                          <p:spTgt spid="1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9" grpId="0" animBg="1"/>
      <p:bldP spid="10" grpId="0"/>
      <p:bldP spid="11" grpId="0"/>
      <p:bldP spid="12" grpId="0"/>
      <p:bldP spid="13" grpId="0" animBg="1"/>
      <p:bldP spid="14" grpId="0" animBg="1"/>
      <p:bldP spid="15"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Oval 6"/>
          <p:cNvSpPr>
            <a:spLocks noChangeArrowheads="1"/>
          </p:cNvSpPr>
          <p:nvPr/>
        </p:nvSpPr>
        <p:spPr bwMode="auto">
          <a:xfrm>
            <a:off x="1413761" y="1034761"/>
            <a:ext cx="3768047" cy="3769237"/>
          </a:xfrm>
          <a:prstGeom prst="ellipse">
            <a:avLst/>
          </a:prstGeom>
          <a:noFill/>
          <a:ln w="9" cmpd="sng">
            <a:solidFill>
              <a:srgbClr val="977201"/>
            </a:solidFill>
            <a:prstDash val="dash"/>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24" name="Oval 10"/>
          <p:cNvSpPr>
            <a:spLocks noChangeArrowheads="1"/>
          </p:cNvSpPr>
          <p:nvPr/>
        </p:nvSpPr>
        <p:spPr bwMode="auto">
          <a:xfrm>
            <a:off x="4238012" y="1206145"/>
            <a:ext cx="439169" cy="439169"/>
          </a:xfrm>
          <a:prstGeom prst="ellipse">
            <a:avLst/>
          </a:prstGeom>
          <a:solidFill>
            <a:schemeClr val="bg1"/>
          </a:solidFill>
          <a:ln>
            <a:noFill/>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en-US" sz="1799" b="1">
                <a:solidFill>
                  <a:schemeClr val="accent2"/>
                </a:solidFill>
                <a:latin typeface="微软雅黑" panose="020B0503020204020204" pitchFamily="34" charset="-122"/>
                <a:ea typeface="微软雅黑" panose="020B0503020204020204" pitchFamily="34" charset="-122"/>
              </a:rPr>
              <a:t>1</a:t>
            </a:r>
            <a:endParaRPr lang="zh-CN" altLang="en-US" sz="1799" b="1">
              <a:solidFill>
                <a:schemeClr val="accent2"/>
              </a:solidFill>
              <a:latin typeface="微软雅黑" panose="020B0503020204020204" pitchFamily="34" charset="-122"/>
              <a:ea typeface="微软雅黑" panose="020B0503020204020204" pitchFamily="34" charset="-122"/>
            </a:endParaRPr>
          </a:p>
        </p:txBody>
      </p:sp>
      <p:sp>
        <p:nvSpPr>
          <p:cNvPr id="25" name="Oval 11"/>
          <p:cNvSpPr>
            <a:spLocks noChangeArrowheads="1"/>
          </p:cNvSpPr>
          <p:nvPr/>
        </p:nvSpPr>
        <p:spPr bwMode="auto">
          <a:xfrm>
            <a:off x="4238012" y="4193448"/>
            <a:ext cx="439169" cy="439169"/>
          </a:xfrm>
          <a:prstGeom prst="ellipse">
            <a:avLst/>
          </a:prstGeom>
          <a:solidFill>
            <a:schemeClr val="tx1"/>
          </a:solidFill>
          <a:ln>
            <a:noFill/>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en-US" sz="1799" b="1">
                <a:solidFill>
                  <a:schemeClr val="accent2"/>
                </a:solidFill>
                <a:latin typeface="微软雅黑" panose="020B0503020204020204" pitchFamily="34" charset="-122"/>
                <a:ea typeface="微软雅黑" panose="020B0503020204020204" pitchFamily="34" charset="-122"/>
              </a:rPr>
              <a:t>5</a:t>
            </a:r>
            <a:endParaRPr lang="zh-CN" altLang="en-US" sz="1799" b="1">
              <a:solidFill>
                <a:schemeClr val="accent2"/>
              </a:solidFill>
              <a:latin typeface="微软雅黑" panose="020B0503020204020204" pitchFamily="34" charset="-122"/>
              <a:ea typeface="微软雅黑" panose="020B0503020204020204" pitchFamily="34" charset="-122"/>
            </a:endParaRPr>
          </a:p>
        </p:txBody>
      </p:sp>
      <p:sp>
        <p:nvSpPr>
          <p:cNvPr id="29" name="Oval 12"/>
          <p:cNvSpPr>
            <a:spLocks noChangeArrowheads="1"/>
          </p:cNvSpPr>
          <p:nvPr/>
        </p:nvSpPr>
        <p:spPr bwMode="auto">
          <a:xfrm>
            <a:off x="4766443" y="3499585"/>
            <a:ext cx="440359" cy="439169"/>
          </a:xfrm>
          <a:prstGeom prst="ellipse">
            <a:avLst/>
          </a:prstGeom>
          <a:solidFill>
            <a:schemeClr val="tx2"/>
          </a:solidFill>
          <a:ln>
            <a:noFill/>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en-US" sz="1799" b="1">
                <a:solidFill>
                  <a:schemeClr val="accent2"/>
                </a:solidFill>
                <a:latin typeface="微软雅黑" panose="020B0503020204020204" pitchFamily="34" charset="-122"/>
                <a:ea typeface="微软雅黑" panose="020B0503020204020204" pitchFamily="34" charset="-122"/>
              </a:rPr>
              <a:t>4</a:t>
            </a:r>
            <a:endParaRPr lang="zh-CN" altLang="en-US" sz="1799" b="1">
              <a:solidFill>
                <a:schemeClr val="accent2"/>
              </a:solidFill>
              <a:latin typeface="微软雅黑" panose="020B0503020204020204" pitchFamily="34" charset="-122"/>
              <a:ea typeface="微软雅黑" panose="020B0503020204020204" pitchFamily="34" charset="-122"/>
            </a:endParaRPr>
          </a:p>
        </p:txBody>
      </p:sp>
      <p:sp>
        <p:nvSpPr>
          <p:cNvPr id="30" name="Oval 13"/>
          <p:cNvSpPr>
            <a:spLocks noChangeArrowheads="1"/>
          </p:cNvSpPr>
          <p:nvPr/>
        </p:nvSpPr>
        <p:spPr bwMode="auto">
          <a:xfrm>
            <a:off x="4766443" y="1900010"/>
            <a:ext cx="440359" cy="439169"/>
          </a:xfrm>
          <a:prstGeom prst="ellipse">
            <a:avLst/>
          </a:prstGeom>
          <a:solidFill>
            <a:schemeClr val="tx1"/>
          </a:solidFill>
          <a:ln>
            <a:noFill/>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en-US" sz="1799" b="1">
                <a:solidFill>
                  <a:schemeClr val="accent2"/>
                </a:solidFill>
                <a:latin typeface="微软雅黑" panose="020B0503020204020204" pitchFamily="34" charset="-122"/>
                <a:ea typeface="微软雅黑" panose="020B0503020204020204" pitchFamily="34" charset="-122"/>
              </a:rPr>
              <a:t>2</a:t>
            </a:r>
            <a:endParaRPr lang="zh-CN" altLang="en-US" sz="1799" b="1">
              <a:solidFill>
                <a:schemeClr val="accent2"/>
              </a:solidFill>
              <a:latin typeface="微软雅黑" panose="020B0503020204020204" pitchFamily="34" charset="-122"/>
              <a:ea typeface="微软雅黑" panose="020B0503020204020204" pitchFamily="34" charset="-122"/>
            </a:endParaRPr>
          </a:p>
        </p:txBody>
      </p:sp>
      <p:sp>
        <p:nvSpPr>
          <p:cNvPr id="31" name="Oval 14"/>
          <p:cNvSpPr>
            <a:spLocks noChangeArrowheads="1"/>
          </p:cNvSpPr>
          <p:nvPr/>
        </p:nvSpPr>
        <p:spPr bwMode="auto">
          <a:xfrm>
            <a:off x="4937826" y="2699796"/>
            <a:ext cx="439169" cy="439169"/>
          </a:xfrm>
          <a:prstGeom prst="ellipse">
            <a:avLst/>
          </a:prstGeom>
          <a:solidFill>
            <a:schemeClr val="bg2"/>
          </a:solidFill>
          <a:ln>
            <a:noFill/>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en-US" sz="1799" b="1">
                <a:solidFill>
                  <a:schemeClr val="accent2"/>
                </a:solidFill>
                <a:latin typeface="微软雅黑" panose="020B0503020204020204" pitchFamily="34" charset="-122"/>
                <a:ea typeface="微软雅黑" panose="020B0503020204020204" pitchFamily="34" charset="-122"/>
              </a:rPr>
              <a:t>3</a:t>
            </a:r>
            <a:endParaRPr lang="zh-CN" altLang="en-US" sz="1799" b="1">
              <a:solidFill>
                <a:schemeClr val="accent2"/>
              </a:solidFill>
              <a:latin typeface="微软雅黑" panose="020B0503020204020204" pitchFamily="34" charset="-122"/>
              <a:ea typeface="微软雅黑" panose="020B0503020204020204" pitchFamily="34" charset="-122"/>
            </a:endParaRPr>
          </a:p>
        </p:txBody>
      </p:sp>
      <p:sp>
        <p:nvSpPr>
          <p:cNvPr id="32" name="TextBox 19"/>
          <p:cNvSpPr txBox="1">
            <a:spLocks noChangeArrowheads="1"/>
          </p:cNvSpPr>
          <p:nvPr/>
        </p:nvSpPr>
        <p:spPr bwMode="auto">
          <a:xfrm>
            <a:off x="4937824" y="1151126"/>
            <a:ext cx="2709995"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000" dirty="0">
                <a:solidFill>
                  <a:schemeClr val="accent1"/>
                </a:solidFill>
                <a:latin typeface="微软雅黑" panose="020B0503020204020204" pitchFamily="34" charset="-122"/>
                <a:ea typeface="微软雅黑" panose="020B0503020204020204" pitchFamily="34" charset="-122"/>
              </a:rPr>
              <a:t>这里可以添加主要内容这里可以添加主要内容这里可以添加</a:t>
            </a:r>
          </a:p>
        </p:txBody>
      </p:sp>
      <p:sp>
        <p:nvSpPr>
          <p:cNvPr id="33" name="Oval 7"/>
          <p:cNvSpPr>
            <a:spLocks noChangeArrowheads="1"/>
          </p:cNvSpPr>
          <p:nvPr/>
        </p:nvSpPr>
        <p:spPr bwMode="auto">
          <a:xfrm>
            <a:off x="1331640" y="1239469"/>
            <a:ext cx="3338399" cy="3336019"/>
          </a:xfrm>
          <a:prstGeom prst="ellipse">
            <a:avLst/>
          </a:prstGeom>
          <a:solidFill>
            <a:schemeClr val="bg1"/>
          </a:solidFill>
          <a:ln>
            <a:noFill/>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34" name="Oval 8"/>
          <p:cNvSpPr>
            <a:spLocks noChangeArrowheads="1"/>
          </p:cNvSpPr>
          <p:nvPr/>
        </p:nvSpPr>
        <p:spPr bwMode="auto">
          <a:xfrm>
            <a:off x="1560149" y="1466792"/>
            <a:ext cx="2881378" cy="2881377"/>
          </a:xfrm>
          <a:prstGeom prst="ellipse">
            <a:avLst/>
          </a:prstGeom>
          <a:blipFill dpi="0" rotWithShape="1">
            <a:blip r:embed="rId3"/>
            <a:srcRect/>
            <a:stretch>
              <a:fillRect r="-5000"/>
            </a:stretch>
          </a:blipFill>
          <a:ln>
            <a:noFill/>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35" name="Oval 9"/>
          <p:cNvSpPr>
            <a:spLocks noChangeArrowheads="1"/>
          </p:cNvSpPr>
          <p:nvPr/>
        </p:nvSpPr>
        <p:spPr bwMode="auto">
          <a:xfrm>
            <a:off x="1404238" y="3509103"/>
            <a:ext cx="814070" cy="814070"/>
          </a:xfrm>
          <a:prstGeom prst="ellipse">
            <a:avLst/>
          </a:prstGeom>
          <a:solidFill>
            <a:schemeClr val="tx1"/>
          </a:solidFill>
          <a:ln>
            <a:noFill/>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solidFill>
                <a:schemeClr val="accent2"/>
              </a:solidFill>
            </a:endParaRPr>
          </a:p>
        </p:txBody>
      </p:sp>
      <p:sp>
        <p:nvSpPr>
          <p:cNvPr id="36" name="TextBox 18"/>
          <p:cNvSpPr txBox="1">
            <a:spLocks noChangeArrowheads="1"/>
          </p:cNvSpPr>
          <p:nvPr/>
        </p:nvSpPr>
        <p:spPr bwMode="auto">
          <a:xfrm>
            <a:off x="1520874" y="3647161"/>
            <a:ext cx="580798" cy="5537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1499">
                <a:solidFill>
                  <a:schemeClr val="accent2"/>
                </a:solidFill>
                <a:latin typeface="微软雅黑" panose="020B0503020204020204" pitchFamily="34" charset="-122"/>
                <a:ea typeface="微软雅黑" panose="020B0503020204020204" pitchFamily="34" charset="-122"/>
              </a:rPr>
              <a:t>添加</a:t>
            </a:r>
            <a:endParaRPr lang="en-US" sz="1499">
              <a:solidFill>
                <a:schemeClr val="accent2"/>
              </a:solidFill>
              <a:latin typeface="微软雅黑" panose="020B0503020204020204" pitchFamily="34" charset="-122"/>
              <a:ea typeface="微软雅黑" panose="020B0503020204020204" pitchFamily="34" charset="-122"/>
            </a:endParaRPr>
          </a:p>
          <a:p>
            <a:pPr algn="ctr" eaLnBrk="1" hangingPunct="1"/>
            <a:r>
              <a:rPr lang="zh-CN" altLang="en-US" sz="1499">
                <a:solidFill>
                  <a:schemeClr val="accent2"/>
                </a:solidFill>
                <a:latin typeface="微软雅黑" panose="020B0503020204020204" pitchFamily="34" charset="-122"/>
                <a:ea typeface="微软雅黑" panose="020B0503020204020204" pitchFamily="34" charset="-122"/>
              </a:rPr>
              <a:t>标题</a:t>
            </a:r>
            <a:endParaRPr lang="en-US" sz="1499">
              <a:solidFill>
                <a:schemeClr val="accent2"/>
              </a:solidFill>
              <a:latin typeface="微软雅黑" panose="020B0503020204020204" pitchFamily="34" charset="-122"/>
              <a:ea typeface="微软雅黑" panose="020B0503020204020204" pitchFamily="34" charset="-122"/>
            </a:endParaRPr>
          </a:p>
        </p:txBody>
      </p:sp>
      <p:sp>
        <p:nvSpPr>
          <p:cNvPr id="37" name="TextBox 19"/>
          <p:cNvSpPr txBox="1">
            <a:spLocks noChangeArrowheads="1"/>
          </p:cNvSpPr>
          <p:nvPr/>
        </p:nvSpPr>
        <p:spPr bwMode="auto">
          <a:xfrm>
            <a:off x="5335479" y="1911276"/>
            <a:ext cx="2709995"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000" dirty="0">
                <a:solidFill>
                  <a:schemeClr val="accent1"/>
                </a:solidFill>
                <a:latin typeface="微软雅黑" panose="020B0503020204020204" pitchFamily="34" charset="-122"/>
                <a:ea typeface="微软雅黑" panose="020B0503020204020204" pitchFamily="34" charset="-122"/>
              </a:rPr>
              <a:t>这里可以添加主要内容这里可以添加主要内容这里可以添加</a:t>
            </a:r>
          </a:p>
        </p:txBody>
      </p:sp>
      <p:sp>
        <p:nvSpPr>
          <p:cNvPr id="38" name="TextBox 19"/>
          <p:cNvSpPr txBox="1">
            <a:spLocks noChangeArrowheads="1"/>
          </p:cNvSpPr>
          <p:nvPr/>
        </p:nvSpPr>
        <p:spPr bwMode="auto">
          <a:xfrm>
            <a:off x="5479495" y="2703364"/>
            <a:ext cx="2709995"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000" dirty="0">
                <a:solidFill>
                  <a:schemeClr val="accent1"/>
                </a:solidFill>
                <a:latin typeface="微软雅黑" panose="020B0503020204020204" pitchFamily="34" charset="-122"/>
                <a:ea typeface="微软雅黑" panose="020B0503020204020204" pitchFamily="34" charset="-122"/>
              </a:rPr>
              <a:t>这里可以添加主要内容这里可以添加主要内容这里可以添加</a:t>
            </a:r>
          </a:p>
        </p:txBody>
      </p:sp>
      <p:sp>
        <p:nvSpPr>
          <p:cNvPr id="39" name="TextBox 19"/>
          <p:cNvSpPr txBox="1">
            <a:spLocks noChangeArrowheads="1"/>
          </p:cNvSpPr>
          <p:nvPr/>
        </p:nvSpPr>
        <p:spPr bwMode="auto">
          <a:xfrm>
            <a:off x="5278212" y="3538644"/>
            <a:ext cx="2709995"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000" dirty="0">
                <a:solidFill>
                  <a:schemeClr val="accent1"/>
                </a:solidFill>
                <a:latin typeface="微软雅黑" panose="020B0503020204020204" pitchFamily="34" charset="-122"/>
                <a:ea typeface="微软雅黑" panose="020B0503020204020204" pitchFamily="34" charset="-122"/>
              </a:rPr>
              <a:t>这里可以添加主要内容这里可以添加主要内容这里可以添加</a:t>
            </a:r>
          </a:p>
        </p:txBody>
      </p:sp>
      <p:sp>
        <p:nvSpPr>
          <p:cNvPr id="40" name="TextBox 19"/>
          <p:cNvSpPr txBox="1">
            <a:spLocks noChangeArrowheads="1"/>
          </p:cNvSpPr>
          <p:nvPr/>
        </p:nvSpPr>
        <p:spPr bwMode="auto">
          <a:xfrm>
            <a:off x="4830626" y="4232507"/>
            <a:ext cx="2709995"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000" dirty="0">
                <a:solidFill>
                  <a:schemeClr val="accent1"/>
                </a:solidFill>
                <a:latin typeface="微软雅黑" panose="020B0503020204020204" pitchFamily="34" charset="-122"/>
                <a:ea typeface="微软雅黑" panose="020B0503020204020204" pitchFamily="34" charset="-122"/>
              </a:rPr>
              <a:t>这里可以添加主要内容这里可以添加主要内容这里可以添加</a:t>
            </a:r>
          </a:p>
        </p:txBody>
      </p:sp>
      <p:sp>
        <p:nvSpPr>
          <p:cNvPr id="20" name="文本框 19" descr="e7d195523061f1c0deeec63e560781cfd59afb0ea006f2a87ABB68BF51EA6619813959095094C18C62A12F549504892A4AAA8C1554C6663626E05CA27F281A14E6983772AFC3FB97135759321DEA3D70145073B7709DEAFA256CD57602346C569CD03E8246D33DA545568EA98FB062D63F616CDCDDC7C308D5561BD508072CED46FA16A315624C7F2FF57E77E923953F"/>
          <p:cNvSpPr txBox="1"/>
          <p:nvPr/>
        </p:nvSpPr>
        <p:spPr>
          <a:xfrm>
            <a:off x="3548042" y="387804"/>
            <a:ext cx="1800493" cy="369332"/>
          </a:xfrm>
          <a:prstGeom prst="rect">
            <a:avLst/>
          </a:prstGeom>
          <a:noFill/>
        </p:spPr>
        <p:txBody>
          <a:bodyPr wrap="none" rtlCol="0">
            <a:spAutoFit/>
          </a:bodyPr>
          <a:lstStyle/>
          <a:p>
            <a:pPr algn="ctr"/>
            <a:r>
              <a:rPr lang="zh-CN" altLang="en-US" dirty="0">
                <a:solidFill>
                  <a:srgbClr val="363636"/>
                </a:solidFill>
                <a:latin typeface="微软雅黑" panose="020B0503020204020204" pitchFamily="34" charset="-122"/>
                <a:ea typeface="微软雅黑" panose="020B0503020204020204" pitchFamily="34" charset="-122"/>
                <a:cs typeface="Kartika" panose="02020503030404060203" pitchFamily="18" charset="0"/>
              </a:rPr>
              <a:t>请在此输入标题</a:t>
            </a:r>
          </a:p>
        </p:txBody>
      </p:sp>
    </p:spTree>
    <p:extLst>
      <p:ext uri="{BB962C8B-B14F-4D97-AF65-F5344CB8AC3E}">
        <p14:creationId xmlns:p14="http://schemas.microsoft.com/office/powerpoint/2010/main" val="2800990177"/>
      </p:ext>
    </p:extLst>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34"/>
                                        </p:tgtEl>
                                        <p:attrNameLst>
                                          <p:attrName>style.visibility</p:attrName>
                                        </p:attrNameLst>
                                      </p:cBhvr>
                                      <p:to>
                                        <p:strVal val="visible"/>
                                      </p:to>
                                    </p:set>
                                    <p:anim calcmode="lin" valueType="num">
                                      <p:cBhvr>
                                        <p:cTn id="7" dur="500" fill="hold"/>
                                        <p:tgtEl>
                                          <p:spTgt spid="34"/>
                                        </p:tgtEl>
                                        <p:attrNameLst>
                                          <p:attrName>ppt_w</p:attrName>
                                        </p:attrNameLst>
                                      </p:cBhvr>
                                      <p:tavLst>
                                        <p:tav tm="0">
                                          <p:val>
                                            <p:fltVal val="0"/>
                                          </p:val>
                                        </p:tav>
                                        <p:tav tm="100000">
                                          <p:val>
                                            <p:strVal val="#ppt_w"/>
                                          </p:val>
                                        </p:tav>
                                      </p:tavLst>
                                    </p:anim>
                                    <p:anim calcmode="lin" valueType="num">
                                      <p:cBhvr>
                                        <p:cTn id="8" dur="500" fill="hold"/>
                                        <p:tgtEl>
                                          <p:spTgt spid="34"/>
                                        </p:tgtEl>
                                        <p:attrNameLst>
                                          <p:attrName>ppt_h</p:attrName>
                                        </p:attrNameLst>
                                      </p:cBhvr>
                                      <p:tavLst>
                                        <p:tav tm="0">
                                          <p:val>
                                            <p:fltVal val="0"/>
                                          </p:val>
                                        </p:tav>
                                        <p:tav tm="100000">
                                          <p:val>
                                            <p:strVal val="#ppt_h"/>
                                          </p:val>
                                        </p:tav>
                                      </p:tavLst>
                                    </p:anim>
                                    <p:animEffect transition="in" filter="fade">
                                      <p:cBhvr>
                                        <p:cTn id="9" dur="500"/>
                                        <p:tgtEl>
                                          <p:spTgt spid="34"/>
                                        </p:tgtEl>
                                      </p:cBhvr>
                                    </p:animEffect>
                                  </p:childTnLst>
                                </p:cTn>
                              </p:par>
                              <p:par>
                                <p:cTn id="10" presetID="21" presetClass="entr" presetSubtype="1" fill="hold" grpId="0" nodeType="withEffect">
                                  <p:stCondLst>
                                    <p:cond delay="0"/>
                                  </p:stCondLst>
                                  <p:childTnLst>
                                    <p:set>
                                      <p:cBhvr>
                                        <p:cTn id="11" dur="1" fill="hold">
                                          <p:stCondLst>
                                            <p:cond delay="0"/>
                                          </p:stCondLst>
                                        </p:cTn>
                                        <p:tgtEl>
                                          <p:spTgt spid="33"/>
                                        </p:tgtEl>
                                        <p:attrNameLst>
                                          <p:attrName>style.visibility</p:attrName>
                                        </p:attrNameLst>
                                      </p:cBhvr>
                                      <p:to>
                                        <p:strVal val="visible"/>
                                      </p:to>
                                    </p:set>
                                    <p:animEffect transition="in" filter="wheel(1)">
                                      <p:cBhvr>
                                        <p:cTn id="12" dur="1000"/>
                                        <p:tgtEl>
                                          <p:spTgt spid="33"/>
                                        </p:tgtEl>
                                      </p:cBhvr>
                                    </p:animEffect>
                                  </p:childTnLst>
                                </p:cTn>
                              </p:par>
                            </p:childTnLst>
                          </p:cTn>
                        </p:par>
                        <p:par>
                          <p:cTn id="13" fill="hold">
                            <p:stCondLst>
                              <p:cond delay="1000"/>
                            </p:stCondLst>
                            <p:childTnLst>
                              <p:par>
                                <p:cTn id="14" presetID="21" presetClass="entr" presetSubtype="1" fill="hold" grpId="0" nodeType="afterEffect">
                                  <p:stCondLst>
                                    <p:cond delay="0"/>
                                  </p:stCondLst>
                                  <p:childTnLst>
                                    <p:set>
                                      <p:cBhvr>
                                        <p:cTn id="15" dur="1" fill="hold">
                                          <p:stCondLst>
                                            <p:cond delay="0"/>
                                          </p:stCondLst>
                                        </p:cTn>
                                        <p:tgtEl>
                                          <p:spTgt spid="23"/>
                                        </p:tgtEl>
                                        <p:attrNameLst>
                                          <p:attrName>style.visibility</p:attrName>
                                        </p:attrNameLst>
                                      </p:cBhvr>
                                      <p:to>
                                        <p:strVal val="visible"/>
                                      </p:to>
                                    </p:set>
                                    <p:animEffect transition="in" filter="wheel(1)">
                                      <p:cBhvr>
                                        <p:cTn id="16" dur="2000"/>
                                        <p:tgtEl>
                                          <p:spTgt spid="23"/>
                                        </p:tgtEl>
                                      </p:cBhvr>
                                    </p:animEffect>
                                  </p:childTnLst>
                                </p:cTn>
                              </p:par>
                            </p:childTnLst>
                          </p:cTn>
                        </p:par>
                        <p:par>
                          <p:cTn id="17" fill="hold">
                            <p:stCondLst>
                              <p:cond delay="3000"/>
                            </p:stCondLst>
                            <p:childTnLst>
                              <p:par>
                                <p:cTn id="18" presetID="1" presetClass="entr" presetSubtype="0" fill="hold" grpId="0" nodeType="afterEffect">
                                  <p:stCondLst>
                                    <p:cond delay="0"/>
                                  </p:stCondLst>
                                  <p:childTnLst>
                                    <p:set>
                                      <p:cBhvr>
                                        <p:cTn id="19" dur="1" fill="hold">
                                          <p:stCondLst>
                                            <p:cond delay="0"/>
                                          </p:stCondLst>
                                        </p:cTn>
                                        <p:tgtEl>
                                          <p:spTgt spid="24"/>
                                        </p:tgtEl>
                                        <p:attrNameLst>
                                          <p:attrName>style.visibility</p:attrName>
                                        </p:attrNameLst>
                                      </p:cBhvr>
                                      <p:to>
                                        <p:strVal val="visible"/>
                                      </p:to>
                                    </p:set>
                                  </p:childTnLst>
                                </p:cTn>
                              </p:par>
                              <p:par>
                                <p:cTn id="20" presetID="1" presetClass="entr" presetSubtype="0" fill="hold" grpId="0" nodeType="withEffect">
                                  <p:stCondLst>
                                    <p:cond delay="0"/>
                                  </p:stCondLst>
                                  <p:childTnLst>
                                    <p:set>
                                      <p:cBhvr>
                                        <p:cTn id="21" dur="1" fill="hold">
                                          <p:stCondLst>
                                            <p:cond delay="0"/>
                                          </p:stCondLst>
                                        </p:cTn>
                                        <p:tgtEl>
                                          <p:spTgt spid="30"/>
                                        </p:tgtEl>
                                        <p:attrNameLst>
                                          <p:attrName>style.visibility</p:attrName>
                                        </p:attrNameLst>
                                      </p:cBhvr>
                                      <p:to>
                                        <p:strVal val="visible"/>
                                      </p:to>
                                    </p:set>
                                  </p:childTnLst>
                                </p:cTn>
                              </p:par>
                              <p:par>
                                <p:cTn id="22" presetID="1" presetClass="entr" presetSubtype="0" fill="hold" grpId="0" nodeType="withEffect">
                                  <p:stCondLst>
                                    <p:cond delay="0"/>
                                  </p:stCondLst>
                                  <p:childTnLst>
                                    <p:set>
                                      <p:cBhvr>
                                        <p:cTn id="23" dur="1" fill="hold">
                                          <p:stCondLst>
                                            <p:cond delay="0"/>
                                          </p:stCondLst>
                                        </p:cTn>
                                        <p:tgtEl>
                                          <p:spTgt spid="31"/>
                                        </p:tgtEl>
                                        <p:attrNameLst>
                                          <p:attrName>style.visibility</p:attrName>
                                        </p:attrNameLst>
                                      </p:cBhvr>
                                      <p:to>
                                        <p:strVal val="visible"/>
                                      </p:to>
                                    </p:set>
                                  </p:childTnLst>
                                </p:cTn>
                              </p:par>
                              <p:par>
                                <p:cTn id="24" presetID="1" presetClass="entr" presetSubtype="0" fill="hold" grpId="0" nodeType="withEffect">
                                  <p:stCondLst>
                                    <p:cond delay="0"/>
                                  </p:stCondLst>
                                  <p:childTnLst>
                                    <p:set>
                                      <p:cBhvr>
                                        <p:cTn id="25" dur="1" fill="hold">
                                          <p:stCondLst>
                                            <p:cond delay="0"/>
                                          </p:stCondLst>
                                        </p:cTn>
                                        <p:tgtEl>
                                          <p:spTgt spid="29"/>
                                        </p:tgtEl>
                                        <p:attrNameLst>
                                          <p:attrName>style.visibility</p:attrName>
                                        </p:attrNameLst>
                                      </p:cBhvr>
                                      <p:to>
                                        <p:strVal val="visible"/>
                                      </p:to>
                                    </p:set>
                                  </p:childTnLst>
                                </p:cTn>
                              </p:par>
                              <p:par>
                                <p:cTn id="26" presetID="1" presetClass="entr" presetSubtype="0" fill="hold" grpId="0" nodeType="withEffect">
                                  <p:stCondLst>
                                    <p:cond delay="0"/>
                                  </p:stCondLst>
                                  <p:childTnLst>
                                    <p:set>
                                      <p:cBhvr>
                                        <p:cTn id="27" dur="1" fill="hold">
                                          <p:stCondLst>
                                            <p:cond delay="0"/>
                                          </p:stCondLst>
                                        </p:cTn>
                                        <p:tgtEl>
                                          <p:spTgt spid="25"/>
                                        </p:tgtEl>
                                        <p:attrNameLst>
                                          <p:attrName>style.visibility</p:attrName>
                                        </p:attrNameLst>
                                      </p:cBhvr>
                                      <p:to>
                                        <p:strVal val="visible"/>
                                      </p:to>
                                    </p:set>
                                  </p:childTnLst>
                                </p:cTn>
                              </p:par>
                              <p:par>
                                <p:cTn id="28" presetID="35" presetClass="path" presetSubtype="0" accel="50000" decel="50000" fill="hold" grpId="1" nodeType="withEffect">
                                  <p:stCondLst>
                                    <p:cond delay="0"/>
                                  </p:stCondLst>
                                  <p:childTnLst>
                                    <p:animMotion origin="layout" path="M 0 -4.93827E-7 L -0.23142 0.38735 " pathEditMode="relative" rAng="0" ptsTypes="AA">
                                      <p:cBhvr>
                                        <p:cTn id="29" dur="500" spd="-99800" fill="hold"/>
                                        <p:tgtEl>
                                          <p:spTgt spid="24"/>
                                        </p:tgtEl>
                                        <p:attrNameLst>
                                          <p:attrName>ppt_x,ppt_y</p:attrName>
                                        </p:attrNameLst>
                                      </p:cBhvr>
                                      <p:rCtr x="-11580" y="19352"/>
                                    </p:animMotion>
                                  </p:childTnLst>
                                </p:cTn>
                              </p:par>
                              <p:par>
                                <p:cTn id="30" presetID="35" presetClass="path" presetSubtype="0" accel="50000" decel="50000" fill="hold" grpId="1" nodeType="withEffect">
                                  <p:stCondLst>
                                    <p:cond delay="0"/>
                                  </p:stCondLst>
                                  <p:childTnLst>
                                    <p:animMotion origin="layout" path="M -2.5E-6 2.96296E-6 L -0.30868 0.2074 " pathEditMode="relative" rAng="0" ptsTypes="AA">
                                      <p:cBhvr>
                                        <p:cTn id="31" dur="500" spd="-99800" fill="hold"/>
                                        <p:tgtEl>
                                          <p:spTgt spid="30"/>
                                        </p:tgtEl>
                                        <p:attrNameLst>
                                          <p:attrName>ppt_x,ppt_y</p:attrName>
                                        </p:attrNameLst>
                                      </p:cBhvr>
                                      <p:rCtr x="-15434" y="10370"/>
                                    </p:animMotion>
                                  </p:childTnLst>
                                </p:cTn>
                              </p:par>
                              <p:par>
                                <p:cTn id="32" presetID="35" presetClass="path" presetSubtype="0" accel="50000" decel="50000" fill="hold" grpId="1" nodeType="withEffect">
                                  <p:stCondLst>
                                    <p:cond delay="0"/>
                                  </p:stCondLst>
                                  <p:childTnLst>
                                    <p:animMotion origin="layout" path="M 1.11111E-6 -2.59259E-6 L -0.33351 -2.59259E-6 " pathEditMode="relative" rAng="0" ptsTypes="AA">
                                      <p:cBhvr>
                                        <p:cTn id="33" dur="500" spd="-99800" fill="hold"/>
                                        <p:tgtEl>
                                          <p:spTgt spid="31"/>
                                        </p:tgtEl>
                                        <p:attrNameLst>
                                          <p:attrName>ppt_x,ppt_y</p:attrName>
                                        </p:attrNameLst>
                                      </p:cBhvr>
                                      <p:rCtr x="-16684" y="0"/>
                                    </p:animMotion>
                                  </p:childTnLst>
                                </p:cTn>
                              </p:par>
                              <p:par>
                                <p:cTn id="34" presetID="35" presetClass="path" presetSubtype="0" accel="50000" decel="50000" fill="hold" grpId="1" nodeType="withEffect">
                                  <p:stCondLst>
                                    <p:cond delay="0"/>
                                  </p:stCondLst>
                                  <p:childTnLst>
                                    <p:animMotion origin="layout" path="M -2.5E-6 4.93827E-7 L -0.30868 -0.20741 " pathEditMode="relative" rAng="0" ptsTypes="AA">
                                      <p:cBhvr>
                                        <p:cTn id="35" dur="500" spd="-99800" fill="hold"/>
                                        <p:tgtEl>
                                          <p:spTgt spid="29"/>
                                        </p:tgtEl>
                                        <p:attrNameLst>
                                          <p:attrName>ppt_x,ppt_y</p:attrName>
                                        </p:attrNameLst>
                                      </p:cBhvr>
                                      <p:rCtr x="-15434" y="-10370"/>
                                    </p:animMotion>
                                  </p:childTnLst>
                                </p:cTn>
                              </p:par>
                              <p:par>
                                <p:cTn id="36" presetID="35" presetClass="path" presetSubtype="0" accel="50000" decel="50000" fill="hold" grpId="1" nodeType="withEffect">
                                  <p:stCondLst>
                                    <p:cond delay="0"/>
                                  </p:stCondLst>
                                  <p:childTnLst>
                                    <p:animMotion origin="layout" path="M 0 -4.69136E-6 L -0.23142 -0.38734 " pathEditMode="relative" rAng="0" ptsTypes="AA">
                                      <p:cBhvr>
                                        <p:cTn id="37" dur="500" spd="-99800" fill="hold"/>
                                        <p:tgtEl>
                                          <p:spTgt spid="25"/>
                                        </p:tgtEl>
                                        <p:attrNameLst>
                                          <p:attrName>ppt_x,ppt_y</p:attrName>
                                        </p:attrNameLst>
                                      </p:cBhvr>
                                      <p:rCtr x="-11580" y="-19383"/>
                                    </p:animMotion>
                                  </p:childTnLst>
                                </p:cTn>
                              </p:par>
                            </p:childTnLst>
                          </p:cTn>
                        </p:par>
                        <p:par>
                          <p:cTn id="38" fill="hold">
                            <p:stCondLst>
                              <p:cond delay="3500"/>
                            </p:stCondLst>
                            <p:childTnLst>
                              <p:par>
                                <p:cTn id="39" presetID="52" presetClass="entr" presetSubtype="0" fill="hold" grpId="0" nodeType="afterEffect">
                                  <p:stCondLst>
                                    <p:cond delay="0"/>
                                  </p:stCondLst>
                                  <p:childTnLst>
                                    <p:set>
                                      <p:cBhvr>
                                        <p:cTn id="40" dur="1" fill="hold">
                                          <p:stCondLst>
                                            <p:cond delay="0"/>
                                          </p:stCondLst>
                                        </p:cTn>
                                        <p:tgtEl>
                                          <p:spTgt spid="35"/>
                                        </p:tgtEl>
                                        <p:attrNameLst>
                                          <p:attrName>style.visibility</p:attrName>
                                        </p:attrNameLst>
                                      </p:cBhvr>
                                      <p:to>
                                        <p:strVal val="visible"/>
                                      </p:to>
                                    </p:set>
                                    <p:animScale>
                                      <p:cBhvr>
                                        <p:cTn id="41" dur="1000" decel="50000" fill="hold">
                                          <p:stCondLst>
                                            <p:cond delay="0"/>
                                          </p:stCondLst>
                                        </p:cTn>
                                        <p:tgtEl>
                                          <p:spTgt spid="3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42" dur="1000" decel="50000" fill="hold">
                                          <p:stCondLst>
                                            <p:cond delay="0"/>
                                          </p:stCondLst>
                                        </p:cTn>
                                        <p:tgtEl>
                                          <p:spTgt spid="35"/>
                                        </p:tgtEl>
                                        <p:attrNameLst>
                                          <p:attrName>ppt_x,ppt_y</p:attrName>
                                        </p:attrNameLst>
                                      </p:cBhvr>
                                      <p:rCtr x="0" y="0"/>
                                    </p:animMotion>
                                    <p:animEffect transition="in" filter="fade">
                                      <p:cBhvr>
                                        <p:cTn id="43" dur="1000"/>
                                        <p:tgtEl>
                                          <p:spTgt spid="35"/>
                                        </p:tgtEl>
                                      </p:cBhvr>
                                    </p:animEffect>
                                  </p:childTnLst>
                                </p:cTn>
                              </p:par>
                              <p:par>
                                <p:cTn id="44" presetID="52" presetClass="entr" presetSubtype="0" fill="hold" grpId="0" nodeType="withEffect">
                                  <p:stCondLst>
                                    <p:cond delay="0"/>
                                  </p:stCondLst>
                                  <p:childTnLst>
                                    <p:set>
                                      <p:cBhvr>
                                        <p:cTn id="45" dur="1" fill="hold">
                                          <p:stCondLst>
                                            <p:cond delay="0"/>
                                          </p:stCondLst>
                                        </p:cTn>
                                        <p:tgtEl>
                                          <p:spTgt spid="36"/>
                                        </p:tgtEl>
                                        <p:attrNameLst>
                                          <p:attrName>style.visibility</p:attrName>
                                        </p:attrNameLst>
                                      </p:cBhvr>
                                      <p:to>
                                        <p:strVal val="visible"/>
                                      </p:to>
                                    </p:set>
                                    <p:animScale>
                                      <p:cBhvr>
                                        <p:cTn id="46" dur="1000" decel="50000" fill="hold">
                                          <p:stCondLst>
                                            <p:cond delay="0"/>
                                          </p:stCondLst>
                                        </p:cTn>
                                        <p:tgtEl>
                                          <p:spTgt spid="3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47" dur="1000" decel="50000" fill="hold">
                                          <p:stCondLst>
                                            <p:cond delay="0"/>
                                          </p:stCondLst>
                                        </p:cTn>
                                        <p:tgtEl>
                                          <p:spTgt spid="36"/>
                                        </p:tgtEl>
                                        <p:attrNameLst>
                                          <p:attrName>ppt_x,ppt_y</p:attrName>
                                        </p:attrNameLst>
                                      </p:cBhvr>
                                      <p:rCtr x="0" y="0"/>
                                    </p:animMotion>
                                    <p:animEffect transition="in" filter="fade">
                                      <p:cBhvr>
                                        <p:cTn id="48" dur="1000"/>
                                        <p:tgtEl>
                                          <p:spTgt spid="36"/>
                                        </p:tgtEl>
                                      </p:cBhvr>
                                    </p:animEffect>
                                  </p:childTnLst>
                                </p:cTn>
                              </p:par>
                            </p:childTnLst>
                          </p:cTn>
                        </p:par>
                        <p:par>
                          <p:cTn id="49" fill="hold">
                            <p:stCondLst>
                              <p:cond delay="4500"/>
                            </p:stCondLst>
                            <p:childTnLst>
                              <p:par>
                                <p:cTn id="50" presetID="22" presetClass="entr" presetSubtype="8" fill="hold" grpId="0" nodeType="afterEffect">
                                  <p:stCondLst>
                                    <p:cond delay="0"/>
                                  </p:stCondLst>
                                  <p:childTnLst>
                                    <p:set>
                                      <p:cBhvr>
                                        <p:cTn id="51" dur="1" fill="hold">
                                          <p:stCondLst>
                                            <p:cond delay="0"/>
                                          </p:stCondLst>
                                        </p:cTn>
                                        <p:tgtEl>
                                          <p:spTgt spid="32"/>
                                        </p:tgtEl>
                                        <p:attrNameLst>
                                          <p:attrName>style.visibility</p:attrName>
                                        </p:attrNameLst>
                                      </p:cBhvr>
                                      <p:to>
                                        <p:strVal val="visible"/>
                                      </p:to>
                                    </p:set>
                                    <p:animEffect transition="in" filter="wipe(left)">
                                      <p:cBhvr>
                                        <p:cTn id="52" dur="500"/>
                                        <p:tgtEl>
                                          <p:spTgt spid="32"/>
                                        </p:tgtEl>
                                      </p:cBhvr>
                                    </p:animEffect>
                                  </p:childTnLst>
                                </p:cTn>
                              </p:par>
                            </p:childTnLst>
                          </p:cTn>
                        </p:par>
                        <p:par>
                          <p:cTn id="53" fill="hold">
                            <p:stCondLst>
                              <p:cond delay="5000"/>
                            </p:stCondLst>
                            <p:childTnLst>
                              <p:par>
                                <p:cTn id="54" presetID="22" presetClass="entr" presetSubtype="8" fill="hold" grpId="0" nodeType="afterEffect">
                                  <p:stCondLst>
                                    <p:cond delay="0"/>
                                  </p:stCondLst>
                                  <p:childTnLst>
                                    <p:set>
                                      <p:cBhvr>
                                        <p:cTn id="55" dur="1" fill="hold">
                                          <p:stCondLst>
                                            <p:cond delay="0"/>
                                          </p:stCondLst>
                                        </p:cTn>
                                        <p:tgtEl>
                                          <p:spTgt spid="37"/>
                                        </p:tgtEl>
                                        <p:attrNameLst>
                                          <p:attrName>style.visibility</p:attrName>
                                        </p:attrNameLst>
                                      </p:cBhvr>
                                      <p:to>
                                        <p:strVal val="visible"/>
                                      </p:to>
                                    </p:set>
                                    <p:animEffect transition="in" filter="wipe(left)">
                                      <p:cBhvr>
                                        <p:cTn id="56" dur="500"/>
                                        <p:tgtEl>
                                          <p:spTgt spid="37"/>
                                        </p:tgtEl>
                                      </p:cBhvr>
                                    </p:animEffect>
                                  </p:childTnLst>
                                </p:cTn>
                              </p:par>
                            </p:childTnLst>
                          </p:cTn>
                        </p:par>
                        <p:par>
                          <p:cTn id="57" fill="hold">
                            <p:stCondLst>
                              <p:cond delay="5500"/>
                            </p:stCondLst>
                            <p:childTnLst>
                              <p:par>
                                <p:cTn id="58" presetID="22" presetClass="entr" presetSubtype="8" fill="hold" grpId="0" nodeType="afterEffect">
                                  <p:stCondLst>
                                    <p:cond delay="0"/>
                                  </p:stCondLst>
                                  <p:childTnLst>
                                    <p:set>
                                      <p:cBhvr>
                                        <p:cTn id="59" dur="1" fill="hold">
                                          <p:stCondLst>
                                            <p:cond delay="0"/>
                                          </p:stCondLst>
                                        </p:cTn>
                                        <p:tgtEl>
                                          <p:spTgt spid="38"/>
                                        </p:tgtEl>
                                        <p:attrNameLst>
                                          <p:attrName>style.visibility</p:attrName>
                                        </p:attrNameLst>
                                      </p:cBhvr>
                                      <p:to>
                                        <p:strVal val="visible"/>
                                      </p:to>
                                    </p:set>
                                    <p:animEffect transition="in" filter="wipe(left)">
                                      <p:cBhvr>
                                        <p:cTn id="60" dur="500"/>
                                        <p:tgtEl>
                                          <p:spTgt spid="38"/>
                                        </p:tgtEl>
                                      </p:cBhvr>
                                    </p:animEffect>
                                  </p:childTnLst>
                                </p:cTn>
                              </p:par>
                            </p:childTnLst>
                          </p:cTn>
                        </p:par>
                        <p:par>
                          <p:cTn id="61" fill="hold">
                            <p:stCondLst>
                              <p:cond delay="6000"/>
                            </p:stCondLst>
                            <p:childTnLst>
                              <p:par>
                                <p:cTn id="62" presetID="22" presetClass="entr" presetSubtype="8" fill="hold" grpId="0" nodeType="afterEffect">
                                  <p:stCondLst>
                                    <p:cond delay="0"/>
                                  </p:stCondLst>
                                  <p:childTnLst>
                                    <p:set>
                                      <p:cBhvr>
                                        <p:cTn id="63" dur="1" fill="hold">
                                          <p:stCondLst>
                                            <p:cond delay="0"/>
                                          </p:stCondLst>
                                        </p:cTn>
                                        <p:tgtEl>
                                          <p:spTgt spid="39"/>
                                        </p:tgtEl>
                                        <p:attrNameLst>
                                          <p:attrName>style.visibility</p:attrName>
                                        </p:attrNameLst>
                                      </p:cBhvr>
                                      <p:to>
                                        <p:strVal val="visible"/>
                                      </p:to>
                                    </p:set>
                                    <p:animEffect transition="in" filter="wipe(left)">
                                      <p:cBhvr>
                                        <p:cTn id="64" dur="500"/>
                                        <p:tgtEl>
                                          <p:spTgt spid="39"/>
                                        </p:tgtEl>
                                      </p:cBhvr>
                                    </p:animEffect>
                                  </p:childTnLst>
                                </p:cTn>
                              </p:par>
                            </p:childTnLst>
                          </p:cTn>
                        </p:par>
                        <p:par>
                          <p:cTn id="65" fill="hold">
                            <p:stCondLst>
                              <p:cond delay="6500"/>
                            </p:stCondLst>
                            <p:childTnLst>
                              <p:par>
                                <p:cTn id="66" presetID="22" presetClass="entr" presetSubtype="8" fill="hold" grpId="0" nodeType="afterEffect">
                                  <p:stCondLst>
                                    <p:cond delay="0"/>
                                  </p:stCondLst>
                                  <p:childTnLst>
                                    <p:set>
                                      <p:cBhvr>
                                        <p:cTn id="67" dur="1" fill="hold">
                                          <p:stCondLst>
                                            <p:cond delay="0"/>
                                          </p:stCondLst>
                                        </p:cTn>
                                        <p:tgtEl>
                                          <p:spTgt spid="40"/>
                                        </p:tgtEl>
                                        <p:attrNameLst>
                                          <p:attrName>style.visibility</p:attrName>
                                        </p:attrNameLst>
                                      </p:cBhvr>
                                      <p:to>
                                        <p:strVal val="visible"/>
                                      </p:to>
                                    </p:set>
                                    <p:animEffect transition="in" filter="wipe(left)">
                                      <p:cBhvr>
                                        <p:cTn id="68"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autoUpdateAnimBg="0"/>
      <p:bldP spid="24" grpId="0" animBg="1" autoUpdateAnimBg="0"/>
      <p:bldP spid="24" grpId="1" animBg="1" autoUpdateAnimBg="0"/>
      <p:bldP spid="25" grpId="0" animBg="1" autoUpdateAnimBg="0"/>
      <p:bldP spid="25" grpId="1" animBg="1" autoUpdateAnimBg="0"/>
      <p:bldP spid="29" grpId="0" animBg="1" autoUpdateAnimBg="0"/>
      <p:bldP spid="29" grpId="1" animBg="1" autoUpdateAnimBg="0"/>
      <p:bldP spid="30" grpId="0" animBg="1" autoUpdateAnimBg="0"/>
      <p:bldP spid="30" grpId="1" animBg="1" autoUpdateAnimBg="0"/>
      <p:bldP spid="31" grpId="0" animBg="1" autoUpdateAnimBg="0"/>
      <p:bldP spid="31" grpId="1" animBg="1" autoUpdateAnimBg="0"/>
      <p:bldP spid="32" grpId="0" autoUpdateAnimBg="0"/>
      <p:bldP spid="33" grpId="0" animBg="1" autoUpdateAnimBg="0"/>
      <p:bldP spid="34" grpId="0" animBg="1"/>
      <p:bldP spid="35" grpId="0" animBg="1" autoUpdateAnimBg="0"/>
      <p:bldP spid="36" grpId="0" autoUpdateAnimBg="0"/>
      <p:bldP spid="37" grpId="0" autoUpdateAnimBg="0"/>
      <p:bldP spid="38" grpId="0" autoUpdateAnimBg="0"/>
      <p:bldP spid="39" grpId="0" autoUpdateAnimBg="0"/>
      <p:bldP spid="40" grpId="0" autoUpdateAnimBg="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9" name="组合 48"/>
          <p:cNvGrpSpPr/>
          <p:nvPr/>
        </p:nvGrpSpPr>
        <p:grpSpPr>
          <a:xfrm>
            <a:off x="5053036" y="1781153"/>
            <a:ext cx="4090965" cy="1841728"/>
            <a:chOff x="5053036" y="1866998"/>
            <a:chExt cx="4090965" cy="1841728"/>
          </a:xfrm>
        </p:grpSpPr>
        <p:sp>
          <p:nvSpPr>
            <p:cNvPr id="50" name="任意多边形 49"/>
            <p:cNvSpPr/>
            <p:nvPr/>
          </p:nvSpPr>
          <p:spPr>
            <a:xfrm flipH="1">
              <a:off x="5231631" y="1866998"/>
              <a:ext cx="3912370" cy="1772091"/>
            </a:xfrm>
            <a:custGeom>
              <a:avLst/>
              <a:gdLst>
                <a:gd name="connsiteX0" fmla="*/ 4058363 w 5216493"/>
                <a:gd name="connsiteY0" fmla="*/ 0 h 2362788"/>
                <a:gd name="connsiteX1" fmla="*/ 850234 w 5216493"/>
                <a:gd name="connsiteY1" fmla="*/ 0 h 2362788"/>
                <a:gd name="connsiteX2" fmla="*/ 850234 w 5216493"/>
                <a:gd name="connsiteY2" fmla="*/ 2032 h 2362788"/>
                <a:gd name="connsiteX3" fmla="*/ 0 w 5216493"/>
                <a:gd name="connsiteY3" fmla="*/ 2032 h 2362788"/>
                <a:gd name="connsiteX4" fmla="*/ 0 w 5216493"/>
                <a:gd name="connsiteY4" fmla="*/ 531904 h 2362788"/>
                <a:gd name="connsiteX5" fmla="*/ 1 w 5216493"/>
                <a:gd name="connsiteY5" fmla="*/ 531904 h 2362788"/>
                <a:gd name="connsiteX6" fmla="*/ 1 w 5216493"/>
                <a:gd name="connsiteY6" fmla="*/ 364801 h 2362788"/>
                <a:gd name="connsiteX7" fmla="*/ 850234 w 5216493"/>
                <a:gd name="connsiteY7" fmla="*/ 364801 h 2362788"/>
                <a:gd name="connsiteX8" fmla="*/ 850234 w 5216493"/>
                <a:gd name="connsiteY8" fmla="*/ 2362788 h 2362788"/>
                <a:gd name="connsiteX9" fmla="*/ 850235 w 5216493"/>
                <a:gd name="connsiteY9" fmla="*/ 2362788 h 2362788"/>
                <a:gd name="connsiteX10" fmla="*/ 850235 w 5216493"/>
                <a:gd name="connsiteY10" fmla="*/ 364801 h 2362788"/>
                <a:gd name="connsiteX11" fmla="*/ 1653870 w 5216493"/>
                <a:gd name="connsiteY11" fmla="*/ 364801 h 2362788"/>
                <a:gd name="connsiteX12" fmla="*/ 1653870 w 5216493"/>
                <a:gd name="connsiteY12" fmla="*/ 362769 h 2362788"/>
                <a:gd name="connsiteX13" fmla="*/ 3815944 w 5216493"/>
                <a:gd name="connsiteY13" fmla="*/ 362769 h 2362788"/>
                <a:gd name="connsiteX14" fmla="*/ 4860260 w 5216493"/>
                <a:gd name="connsiteY14" fmla="*/ 1407085 h 2362788"/>
                <a:gd name="connsiteX15" fmla="*/ 4860260 w 5216493"/>
                <a:gd name="connsiteY15" fmla="*/ 2125118 h 2362788"/>
                <a:gd name="connsiteX16" fmla="*/ 5216493 w 5216493"/>
                <a:gd name="connsiteY16" fmla="*/ 2125118 h 2362788"/>
                <a:gd name="connsiteX17" fmla="*/ 5216493 w 5216493"/>
                <a:gd name="connsiteY17" fmla="*/ 1158130 h 2362788"/>
                <a:gd name="connsiteX18" fmla="*/ 4058363 w 5216493"/>
                <a:gd name="connsiteY18" fmla="*/ 0 h 2362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5216493" h="2362788">
                  <a:moveTo>
                    <a:pt x="4058363" y="0"/>
                  </a:moveTo>
                  <a:lnTo>
                    <a:pt x="850234" y="0"/>
                  </a:lnTo>
                  <a:lnTo>
                    <a:pt x="850234" y="2032"/>
                  </a:lnTo>
                  <a:lnTo>
                    <a:pt x="0" y="2032"/>
                  </a:lnTo>
                  <a:lnTo>
                    <a:pt x="0" y="531904"/>
                  </a:lnTo>
                  <a:lnTo>
                    <a:pt x="1" y="531904"/>
                  </a:lnTo>
                  <a:lnTo>
                    <a:pt x="1" y="364801"/>
                  </a:lnTo>
                  <a:lnTo>
                    <a:pt x="850234" y="364801"/>
                  </a:lnTo>
                  <a:lnTo>
                    <a:pt x="850234" y="2362788"/>
                  </a:lnTo>
                  <a:lnTo>
                    <a:pt x="850235" y="2362788"/>
                  </a:lnTo>
                  <a:lnTo>
                    <a:pt x="850235" y="364801"/>
                  </a:lnTo>
                  <a:lnTo>
                    <a:pt x="1653870" y="364801"/>
                  </a:lnTo>
                  <a:lnTo>
                    <a:pt x="1653870" y="362769"/>
                  </a:lnTo>
                  <a:lnTo>
                    <a:pt x="3815944" y="362769"/>
                  </a:lnTo>
                  <a:cubicBezTo>
                    <a:pt x="4392704" y="362769"/>
                    <a:pt x="4860260" y="830325"/>
                    <a:pt x="4860260" y="1407085"/>
                  </a:cubicBezTo>
                  <a:lnTo>
                    <a:pt x="4860260" y="2125118"/>
                  </a:lnTo>
                  <a:lnTo>
                    <a:pt x="5216493" y="2125118"/>
                  </a:lnTo>
                  <a:lnTo>
                    <a:pt x="5216493" y="1158130"/>
                  </a:lnTo>
                  <a:cubicBezTo>
                    <a:pt x="5216493" y="518512"/>
                    <a:pt x="4697981" y="0"/>
                    <a:pt x="4058363" y="0"/>
                  </a:cubicBezTo>
                  <a:close/>
                </a:path>
              </a:pathLst>
            </a:cu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564B45"/>
                </a:solidFill>
                <a:latin typeface="微软雅黑" panose="020B0503020204020204" pitchFamily="34" charset="-122"/>
                <a:ea typeface="微软雅黑" panose="020B0503020204020204" pitchFamily="34" charset="-122"/>
              </a:endParaRPr>
            </a:p>
          </p:txBody>
        </p:sp>
        <p:sp>
          <p:nvSpPr>
            <p:cNvPr id="51" name="椭圆 50"/>
            <p:cNvSpPr/>
            <p:nvPr/>
          </p:nvSpPr>
          <p:spPr>
            <a:xfrm>
              <a:off x="5053036" y="3212947"/>
              <a:ext cx="495779" cy="495779"/>
            </a:xfrm>
            <a:prstGeom prst="ellipse">
              <a:avLst/>
            </a:prstGeom>
            <a:solidFill>
              <a:schemeClr val="bg1"/>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F8F8F8"/>
                </a:solidFill>
                <a:latin typeface="微软雅黑" panose="020B0503020204020204" pitchFamily="34" charset="-122"/>
                <a:ea typeface="微软雅黑" panose="020B0503020204020204" pitchFamily="34" charset="-122"/>
              </a:endParaRPr>
            </a:p>
          </p:txBody>
        </p:sp>
        <p:sp>
          <p:nvSpPr>
            <p:cNvPr id="52" name="文本框 92"/>
            <p:cNvSpPr txBox="1"/>
            <p:nvPr/>
          </p:nvSpPr>
          <p:spPr>
            <a:xfrm>
              <a:off x="5095740" y="3320198"/>
              <a:ext cx="410370" cy="300083"/>
            </a:xfrm>
            <a:prstGeom prst="rect">
              <a:avLst/>
            </a:prstGeom>
            <a:noFill/>
          </p:spPr>
          <p:txBody>
            <a:bodyPr wrap="square" lIns="68580" tIns="34290" rIns="68580" bIns="34290" rtlCol="0">
              <a:spAutoFit/>
            </a:bodyPr>
            <a:lstStyle/>
            <a:p>
              <a:pPr algn="ctr"/>
              <a:r>
                <a:rPr lang="en-US" altLang="zh-CN" sz="1500" dirty="0">
                  <a:solidFill>
                    <a:schemeClr val="accent2"/>
                  </a:solidFill>
                  <a:latin typeface="微软雅黑" panose="020B0503020204020204" pitchFamily="34" charset="-122"/>
                  <a:ea typeface="微软雅黑" panose="020B0503020204020204" pitchFamily="34" charset="-122"/>
                </a:rPr>
                <a:t>01</a:t>
              </a:r>
              <a:endParaRPr lang="zh-CN" altLang="en-US" sz="1500" dirty="0">
                <a:solidFill>
                  <a:schemeClr val="accent2"/>
                </a:solidFill>
                <a:latin typeface="微软雅黑" panose="020B0503020204020204" pitchFamily="34" charset="-122"/>
                <a:ea typeface="微软雅黑" panose="020B0503020204020204" pitchFamily="34" charset="-122"/>
              </a:endParaRPr>
            </a:p>
          </p:txBody>
        </p:sp>
      </p:grpSp>
      <p:grpSp>
        <p:nvGrpSpPr>
          <p:cNvPr id="53" name="组合 52"/>
          <p:cNvGrpSpPr/>
          <p:nvPr/>
        </p:nvGrpSpPr>
        <p:grpSpPr>
          <a:xfrm>
            <a:off x="5763484" y="2337145"/>
            <a:ext cx="3380515" cy="1285736"/>
            <a:chOff x="5763484" y="2422990"/>
            <a:chExt cx="3380515" cy="1285736"/>
          </a:xfrm>
        </p:grpSpPr>
        <p:sp>
          <p:nvSpPr>
            <p:cNvPr id="54" name="任意多边形 53"/>
            <p:cNvSpPr/>
            <p:nvPr/>
          </p:nvSpPr>
          <p:spPr>
            <a:xfrm flipH="1">
              <a:off x="5797656" y="2422990"/>
              <a:ext cx="3346343" cy="1037847"/>
            </a:xfrm>
            <a:custGeom>
              <a:avLst/>
              <a:gdLst>
                <a:gd name="connsiteX0" fmla="*/ 1607999 w 4461791"/>
                <a:gd name="connsiteY0" fmla="*/ 0 h 1383796"/>
                <a:gd name="connsiteX1" fmla="*/ 0 w 4461791"/>
                <a:gd name="connsiteY1" fmla="*/ 0 h 1383796"/>
                <a:gd name="connsiteX2" fmla="*/ 0 w 4461791"/>
                <a:gd name="connsiteY2" fmla="*/ 566646 h 1383796"/>
                <a:gd name="connsiteX3" fmla="*/ 1 w 4461791"/>
                <a:gd name="connsiteY3" fmla="*/ 566646 h 1383796"/>
                <a:gd name="connsiteX4" fmla="*/ 1 w 4461791"/>
                <a:gd name="connsiteY4" fmla="*/ 387946 h 1383796"/>
                <a:gd name="connsiteX5" fmla="*/ 1603034 w 4461791"/>
                <a:gd name="connsiteY5" fmla="*/ 387946 h 1383796"/>
                <a:gd name="connsiteX6" fmla="*/ 1603034 w 4461791"/>
                <a:gd name="connsiteY6" fmla="*/ 384898 h 1383796"/>
                <a:gd name="connsiteX7" fmla="*/ 3653197 w 4461791"/>
                <a:gd name="connsiteY7" fmla="*/ 384898 h 1383796"/>
                <a:gd name="connsiteX8" fmla="*/ 4068091 w 4461791"/>
                <a:gd name="connsiteY8" fmla="*/ 799792 h 1383796"/>
                <a:gd name="connsiteX9" fmla="*/ 4068091 w 4461791"/>
                <a:gd name="connsiteY9" fmla="*/ 1383796 h 1383796"/>
                <a:gd name="connsiteX10" fmla="*/ 4461791 w 4461791"/>
                <a:gd name="connsiteY10" fmla="*/ 1383796 h 1383796"/>
                <a:gd name="connsiteX11" fmla="*/ 4461791 w 4461791"/>
                <a:gd name="connsiteY11" fmla="*/ 701914 h 1383796"/>
                <a:gd name="connsiteX12" fmla="*/ 3763050 w 4461791"/>
                <a:gd name="connsiteY12" fmla="*/ 3173 h 1383796"/>
                <a:gd name="connsiteX13" fmla="*/ 1607733 w 4461791"/>
                <a:gd name="connsiteY13" fmla="*/ 3173 h 13837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461791" h="1383796">
                  <a:moveTo>
                    <a:pt x="1607999" y="0"/>
                  </a:moveTo>
                  <a:lnTo>
                    <a:pt x="0" y="0"/>
                  </a:lnTo>
                  <a:lnTo>
                    <a:pt x="0" y="566646"/>
                  </a:lnTo>
                  <a:lnTo>
                    <a:pt x="1" y="566646"/>
                  </a:lnTo>
                  <a:lnTo>
                    <a:pt x="1" y="387946"/>
                  </a:lnTo>
                  <a:lnTo>
                    <a:pt x="1603034" y="387946"/>
                  </a:lnTo>
                  <a:lnTo>
                    <a:pt x="1603034" y="384898"/>
                  </a:lnTo>
                  <a:lnTo>
                    <a:pt x="3653197" y="384898"/>
                  </a:lnTo>
                  <a:cubicBezTo>
                    <a:pt x="3882337" y="384898"/>
                    <a:pt x="4068091" y="570652"/>
                    <a:pt x="4068091" y="799792"/>
                  </a:cubicBezTo>
                  <a:lnTo>
                    <a:pt x="4068091" y="1383796"/>
                  </a:lnTo>
                  <a:lnTo>
                    <a:pt x="4461791" y="1383796"/>
                  </a:lnTo>
                  <a:lnTo>
                    <a:pt x="4461791" y="701914"/>
                  </a:lnTo>
                  <a:cubicBezTo>
                    <a:pt x="4461791" y="316010"/>
                    <a:pt x="4148954" y="3173"/>
                    <a:pt x="3763050" y="3173"/>
                  </a:cubicBezTo>
                  <a:lnTo>
                    <a:pt x="1607733" y="3173"/>
                  </a:lnTo>
                  <a:close/>
                </a:path>
              </a:pathLst>
            </a:custGeom>
            <a:solidFill>
              <a:schemeClr val="bg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564B45"/>
                </a:solidFill>
                <a:latin typeface="微软雅黑" panose="020B0503020204020204" pitchFamily="34" charset="-122"/>
                <a:ea typeface="微软雅黑" panose="020B0503020204020204" pitchFamily="34" charset="-122"/>
              </a:endParaRPr>
            </a:p>
          </p:txBody>
        </p:sp>
        <p:sp>
          <p:nvSpPr>
            <p:cNvPr id="55" name="椭圆 54"/>
            <p:cNvSpPr/>
            <p:nvPr/>
          </p:nvSpPr>
          <p:spPr>
            <a:xfrm>
              <a:off x="5763484" y="3212947"/>
              <a:ext cx="495779" cy="495779"/>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F8F8F8"/>
                </a:solidFill>
                <a:latin typeface="微软雅黑" panose="020B0503020204020204" pitchFamily="34" charset="-122"/>
                <a:ea typeface="微软雅黑" panose="020B0503020204020204" pitchFamily="34" charset="-122"/>
              </a:endParaRPr>
            </a:p>
          </p:txBody>
        </p:sp>
        <p:sp>
          <p:nvSpPr>
            <p:cNvPr id="56" name="文本框 100"/>
            <p:cNvSpPr txBox="1"/>
            <p:nvPr/>
          </p:nvSpPr>
          <p:spPr>
            <a:xfrm>
              <a:off x="5843734" y="3320198"/>
              <a:ext cx="410370" cy="300083"/>
            </a:xfrm>
            <a:prstGeom prst="rect">
              <a:avLst/>
            </a:prstGeom>
            <a:noFill/>
          </p:spPr>
          <p:txBody>
            <a:bodyPr wrap="square" lIns="68580" tIns="34290" rIns="68580" bIns="34290" rtlCol="0">
              <a:spAutoFit/>
            </a:bodyPr>
            <a:lstStyle/>
            <a:p>
              <a:pPr algn="ctr"/>
              <a:r>
                <a:rPr lang="en-US" altLang="zh-CN" sz="1500" dirty="0">
                  <a:solidFill>
                    <a:schemeClr val="accent2"/>
                  </a:solidFill>
                  <a:latin typeface="微软雅黑" panose="020B0503020204020204" pitchFamily="34" charset="-122"/>
                  <a:ea typeface="微软雅黑" panose="020B0503020204020204" pitchFamily="34" charset="-122"/>
                </a:rPr>
                <a:t>03</a:t>
              </a:r>
              <a:endParaRPr lang="zh-CN" altLang="en-US" sz="1500" dirty="0">
                <a:solidFill>
                  <a:schemeClr val="accent2"/>
                </a:solidFill>
                <a:latin typeface="微软雅黑" panose="020B0503020204020204" pitchFamily="34" charset="-122"/>
                <a:ea typeface="微软雅黑" panose="020B0503020204020204" pitchFamily="34" charset="-122"/>
              </a:endParaRPr>
            </a:p>
          </p:txBody>
        </p:sp>
      </p:grpSp>
      <p:grpSp>
        <p:nvGrpSpPr>
          <p:cNvPr id="57" name="组合 56"/>
          <p:cNvGrpSpPr/>
          <p:nvPr/>
        </p:nvGrpSpPr>
        <p:grpSpPr>
          <a:xfrm>
            <a:off x="5421773" y="2053230"/>
            <a:ext cx="3722225" cy="1569651"/>
            <a:chOff x="5421773" y="2139075"/>
            <a:chExt cx="3722225" cy="1569651"/>
          </a:xfrm>
        </p:grpSpPr>
        <p:sp>
          <p:nvSpPr>
            <p:cNvPr id="58" name="任意多边形 57"/>
            <p:cNvSpPr/>
            <p:nvPr/>
          </p:nvSpPr>
          <p:spPr>
            <a:xfrm flipH="1">
              <a:off x="5498806" y="2139075"/>
              <a:ext cx="3645192" cy="1321762"/>
            </a:xfrm>
            <a:custGeom>
              <a:avLst/>
              <a:gdLst>
                <a:gd name="connsiteX0" fmla="*/ 3815940 w 4860256"/>
                <a:gd name="connsiteY0" fmla="*/ 0 h 1762349"/>
                <a:gd name="connsiteX1" fmla="*/ 990598 w 4860256"/>
                <a:gd name="connsiteY1" fmla="*/ 0 h 1762349"/>
                <a:gd name="connsiteX2" fmla="*/ 850231 w 4860256"/>
                <a:gd name="connsiteY2" fmla="*/ 0 h 1762349"/>
                <a:gd name="connsiteX3" fmla="*/ 0 w 4860256"/>
                <a:gd name="connsiteY3" fmla="*/ 0 h 1762349"/>
                <a:gd name="connsiteX4" fmla="*/ 0 w 4860256"/>
                <a:gd name="connsiteY4" fmla="*/ 395925 h 1762349"/>
                <a:gd name="connsiteX5" fmla="*/ 990598 w 4860256"/>
                <a:gd name="connsiteY5" fmla="*/ 395925 h 1762349"/>
                <a:gd name="connsiteX6" fmla="*/ 990598 w 4860256"/>
                <a:gd name="connsiteY6" fmla="*/ 392340 h 1762349"/>
                <a:gd name="connsiteX7" fmla="*/ 3763050 w 4860256"/>
                <a:gd name="connsiteY7" fmla="*/ 392340 h 1762349"/>
                <a:gd name="connsiteX8" fmla="*/ 4461791 w 4860256"/>
                <a:gd name="connsiteY8" fmla="*/ 1091081 h 1762349"/>
                <a:gd name="connsiteX9" fmla="*/ 4461791 w 4860256"/>
                <a:gd name="connsiteY9" fmla="*/ 1762349 h 1762349"/>
                <a:gd name="connsiteX10" fmla="*/ 4860256 w 4860256"/>
                <a:gd name="connsiteY10" fmla="*/ 1762349 h 1762349"/>
                <a:gd name="connsiteX11" fmla="*/ 4860256 w 4860256"/>
                <a:gd name="connsiteY11" fmla="*/ 1044316 h 1762349"/>
                <a:gd name="connsiteX12" fmla="*/ 3815940 w 4860256"/>
                <a:gd name="connsiteY12" fmla="*/ 0 h 17623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860256" h="1762349">
                  <a:moveTo>
                    <a:pt x="3815940" y="0"/>
                  </a:moveTo>
                  <a:lnTo>
                    <a:pt x="990598" y="0"/>
                  </a:lnTo>
                  <a:lnTo>
                    <a:pt x="850231" y="0"/>
                  </a:lnTo>
                  <a:lnTo>
                    <a:pt x="0" y="0"/>
                  </a:lnTo>
                  <a:lnTo>
                    <a:pt x="0" y="395925"/>
                  </a:lnTo>
                  <a:lnTo>
                    <a:pt x="990598" y="395925"/>
                  </a:lnTo>
                  <a:lnTo>
                    <a:pt x="990598" y="392340"/>
                  </a:lnTo>
                  <a:lnTo>
                    <a:pt x="3763050" y="392340"/>
                  </a:lnTo>
                  <a:cubicBezTo>
                    <a:pt x="4148954" y="392340"/>
                    <a:pt x="4461791" y="705177"/>
                    <a:pt x="4461791" y="1091081"/>
                  </a:cubicBezTo>
                  <a:lnTo>
                    <a:pt x="4461791" y="1762349"/>
                  </a:lnTo>
                  <a:lnTo>
                    <a:pt x="4860256" y="1762349"/>
                  </a:lnTo>
                  <a:lnTo>
                    <a:pt x="4860256" y="1044316"/>
                  </a:lnTo>
                  <a:cubicBezTo>
                    <a:pt x="4860256" y="467556"/>
                    <a:pt x="4392700" y="0"/>
                    <a:pt x="3815940" y="0"/>
                  </a:cubicBezTo>
                  <a:close/>
                </a:path>
              </a:pathLst>
            </a:custGeom>
            <a:solidFill>
              <a:schemeClr val="tx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564B45"/>
                </a:solidFill>
                <a:latin typeface="微软雅黑" panose="020B0503020204020204" pitchFamily="34" charset="-122"/>
                <a:ea typeface="微软雅黑" panose="020B0503020204020204" pitchFamily="34" charset="-122"/>
              </a:endParaRPr>
            </a:p>
          </p:txBody>
        </p:sp>
        <p:sp>
          <p:nvSpPr>
            <p:cNvPr id="59" name="椭圆 58"/>
            <p:cNvSpPr/>
            <p:nvPr/>
          </p:nvSpPr>
          <p:spPr>
            <a:xfrm>
              <a:off x="5421773" y="3212947"/>
              <a:ext cx="495779" cy="495779"/>
            </a:xfrm>
            <a:prstGeom prst="ellipse">
              <a:avLst/>
            </a:prstGeom>
            <a:solidFill>
              <a:schemeClr val="tx1"/>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F8F8F8"/>
                </a:solidFill>
                <a:latin typeface="微软雅黑" panose="020B0503020204020204" pitchFamily="34" charset="-122"/>
                <a:ea typeface="微软雅黑" panose="020B0503020204020204" pitchFamily="34" charset="-122"/>
              </a:endParaRPr>
            </a:p>
          </p:txBody>
        </p:sp>
        <p:sp>
          <p:nvSpPr>
            <p:cNvPr id="60" name="文本框 93"/>
            <p:cNvSpPr txBox="1"/>
            <p:nvPr/>
          </p:nvSpPr>
          <p:spPr>
            <a:xfrm>
              <a:off x="5468050" y="3320198"/>
              <a:ext cx="410370" cy="300083"/>
            </a:xfrm>
            <a:prstGeom prst="rect">
              <a:avLst/>
            </a:prstGeom>
            <a:noFill/>
          </p:spPr>
          <p:txBody>
            <a:bodyPr wrap="square" lIns="68580" tIns="34290" rIns="68580" bIns="34290" rtlCol="0">
              <a:spAutoFit/>
            </a:bodyPr>
            <a:lstStyle/>
            <a:p>
              <a:pPr algn="ctr"/>
              <a:r>
                <a:rPr lang="en-US" altLang="zh-CN" sz="1500" dirty="0">
                  <a:solidFill>
                    <a:schemeClr val="accent2"/>
                  </a:solidFill>
                  <a:latin typeface="微软雅黑" panose="020B0503020204020204" pitchFamily="34" charset="-122"/>
                  <a:ea typeface="微软雅黑" panose="020B0503020204020204" pitchFamily="34" charset="-122"/>
                </a:rPr>
                <a:t>02</a:t>
              </a:r>
              <a:endParaRPr lang="zh-CN" altLang="en-US" sz="1500" dirty="0">
                <a:solidFill>
                  <a:schemeClr val="accent2"/>
                </a:solidFill>
                <a:latin typeface="微软雅黑" panose="020B0503020204020204" pitchFamily="34" charset="-122"/>
                <a:ea typeface="微软雅黑" panose="020B0503020204020204" pitchFamily="34" charset="-122"/>
              </a:endParaRPr>
            </a:p>
          </p:txBody>
        </p:sp>
      </p:grpSp>
      <p:sp>
        <p:nvSpPr>
          <p:cNvPr id="61" name="任意多边形 60"/>
          <p:cNvSpPr/>
          <p:nvPr/>
        </p:nvSpPr>
        <p:spPr>
          <a:xfrm>
            <a:off x="3381877" y="1733430"/>
            <a:ext cx="2228850" cy="381000"/>
          </a:xfrm>
          <a:custGeom>
            <a:avLst/>
            <a:gdLst>
              <a:gd name="connsiteX0" fmla="*/ 2971800 w 2971800"/>
              <a:gd name="connsiteY0" fmla="*/ 508000 h 508000"/>
              <a:gd name="connsiteX1" fmla="*/ 622300 w 2971800"/>
              <a:gd name="connsiteY1" fmla="*/ 508000 h 508000"/>
              <a:gd name="connsiteX2" fmla="*/ 622300 w 2971800"/>
              <a:gd name="connsiteY2" fmla="*/ 0 h 508000"/>
              <a:gd name="connsiteX3" fmla="*/ 0 w 2971800"/>
              <a:gd name="connsiteY3" fmla="*/ 0 h 508000"/>
            </a:gdLst>
            <a:ahLst/>
            <a:cxnLst>
              <a:cxn ang="0">
                <a:pos x="connsiteX0" y="connsiteY0"/>
              </a:cxn>
              <a:cxn ang="0">
                <a:pos x="connsiteX1" y="connsiteY1"/>
              </a:cxn>
              <a:cxn ang="0">
                <a:pos x="connsiteX2" y="connsiteY2"/>
              </a:cxn>
              <a:cxn ang="0">
                <a:pos x="connsiteX3" y="connsiteY3"/>
              </a:cxn>
            </a:cxnLst>
            <a:rect l="l" t="t" r="r" b="b"/>
            <a:pathLst>
              <a:path w="2971800" h="508000">
                <a:moveTo>
                  <a:pt x="2971800" y="508000"/>
                </a:moveTo>
                <a:lnTo>
                  <a:pt x="622300" y="508000"/>
                </a:lnTo>
                <a:lnTo>
                  <a:pt x="622300" y="0"/>
                </a:lnTo>
                <a:lnTo>
                  <a:pt x="0" y="0"/>
                </a:lnTo>
              </a:path>
            </a:pathLst>
          </a:cu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564B45"/>
              </a:solidFill>
              <a:latin typeface="微软雅黑" panose="020B0503020204020204" pitchFamily="34" charset="-122"/>
              <a:ea typeface="微软雅黑" panose="020B0503020204020204" pitchFamily="34" charset="-122"/>
            </a:endParaRPr>
          </a:p>
        </p:txBody>
      </p:sp>
      <p:sp>
        <p:nvSpPr>
          <p:cNvPr id="62" name="任意多边形 61"/>
          <p:cNvSpPr/>
          <p:nvPr/>
        </p:nvSpPr>
        <p:spPr>
          <a:xfrm>
            <a:off x="3381877" y="2663070"/>
            <a:ext cx="2638425" cy="438150"/>
          </a:xfrm>
          <a:custGeom>
            <a:avLst/>
            <a:gdLst>
              <a:gd name="connsiteX0" fmla="*/ 3517900 w 3517900"/>
              <a:gd name="connsiteY0" fmla="*/ 0 h 584200"/>
              <a:gd name="connsiteX1" fmla="*/ 609600 w 3517900"/>
              <a:gd name="connsiteY1" fmla="*/ 0 h 584200"/>
              <a:gd name="connsiteX2" fmla="*/ 609600 w 3517900"/>
              <a:gd name="connsiteY2" fmla="*/ 584200 h 584200"/>
              <a:gd name="connsiteX3" fmla="*/ 0 w 3517900"/>
              <a:gd name="connsiteY3" fmla="*/ 584200 h 584200"/>
            </a:gdLst>
            <a:ahLst/>
            <a:cxnLst>
              <a:cxn ang="0">
                <a:pos x="connsiteX0" y="connsiteY0"/>
              </a:cxn>
              <a:cxn ang="0">
                <a:pos x="connsiteX1" y="connsiteY1"/>
              </a:cxn>
              <a:cxn ang="0">
                <a:pos x="connsiteX2" y="connsiteY2"/>
              </a:cxn>
              <a:cxn ang="0">
                <a:pos x="connsiteX3" y="connsiteY3"/>
              </a:cxn>
            </a:cxnLst>
            <a:rect l="l" t="t" r="r" b="b"/>
            <a:pathLst>
              <a:path w="3517900" h="584200">
                <a:moveTo>
                  <a:pt x="3517900" y="0"/>
                </a:moveTo>
                <a:lnTo>
                  <a:pt x="609600" y="0"/>
                </a:lnTo>
                <a:lnTo>
                  <a:pt x="609600" y="584200"/>
                </a:lnTo>
                <a:lnTo>
                  <a:pt x="0" y="584200"/>
                </a:lnTo>
              </a:path>
            </a:pathLst>
          </a:custGeom>
          <a:noFill/>
          <a:ln w="1270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ln>
                <a:solidFill>
                  <a:srgbClr val="8FA3A4"/>
                </a:solidFill>
              </a:ln>
              <a:solidFill>
                <a:srgbClr val="564B45"/>
              </a:solidFill>
              <a:latin typeface="微软雅黑" panose="020B0503020204020204" pitchFamily="34" charset="-122"/>
              <a:ea typeface="微软雅黑" panose="020B0503020204020204" pitchFamily="34" charset="-122"/>
            </a:endParaRPr>
          </a:p>
        </p:txBody>
      </p:sp>
      <p:sp>
        <p:nvSpPr>
          <p:cNvPr id="63" name="任意多边形 62"/>
          <p:cNvSpPr/>
          <p:nvPr/>
        </p:nvSpPr>
        <p:spPr>
          <a:xfrm>
            <a:off x="3381877" y="2407800"/>
            <a:ext cx="2419350" cy="0"/>
          </a:xfrm>
          <a:custGeom>
            <a:avLst/>
            <a:gdLst>
              <a:gd name="connsiteX0" fmla="*/ 3225800 w 3225800"/>
              <a:gd name="connsiteY0" fmla="*/ 0 h 0"/>
              <a:gd name="connsiteX1" fmla="*/ 0 w 3225800"/>
              <a:gd name="connsiteY1" fmla="*/ 0 h 0"/>
            </a:gdLst>
            <a:ahLst/>
            <a:cxnLst>
              <a:cxn ang="0">
                <a:pos x="connsiteX0" y="connsiteY0"/>
              </a:cxn>
              <a:cxn ang="0">
                <a:pos x="connsiteX1" y="connsiteY1"/>
              </a:cxn>
            </a:cxnLst>
            <a:rect l="l" t="t" r="r" b="b"/>
            <a:pathLst>
              <a:path w="3225800">
                <a:moveTo>
                  <a:pt x="3225800" y="0"/>
                </a:moveTo>
                <a:lnTo>
                  <a:pt x="0" y="0"/>
                </a:lnTo>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564B45"/>
              </a:solidFill>
              <a:latin typeface="微软雅黑" panose="020B0503020204020204" pitchFamily="34" charset="-122"/>
              <a:ea typeface="微软雅黑" panose="020B0503020204020204" pitchFamily="34" charset="-122"/>
            </a:endParaRPr>
          </a:p>
        </p:txBody>
      </p:sp>
      <p:grpSp>
        <p:nvGrpSpPr>
          <p:cNvPr id="64" name="组合 63"/>
          <p:cNvGrpSpPr/>
          <p:nvPr/>
        </p:nvGrpSpPr>
        <p:grpSpPr>
          <a:xfrm>
            <a:off x="1827514" y="1491630"/>
            <a:ext cx="1478797" cy="586760"/>
            <a:chOff x="3447030" y="3890565"/>
            <a:chExt cx="1971730" cy="782347"/>
          </a:xfrm>
        </p:grpSpPr>
        <p:sp>
          <p:nvSpPr>
            <p:cNvPr id="65" name="文本框 111"/>
            <p:cNvSpPr txBox="1"/>
            <p:nvPr/>
          </p:nvSpPr>
          <p:spPr>
            <a:xfrm>
              <a:off x="3451161" y="3890565"/>
              <a:ext cx="1725052" cy="410369"/>
            </a:xfrm>
            <a:prstGeom prst="rect">
              <a:avLst/>
            </a:prstGeom>
            <a:noFill/>
          </p:spPr>
          <p:txBody>
            <a:bodyPr wrap="square" rtlCol="0">
              <a:spAutoFit/>
            </a:bodyPr>
            <a:lstStyle/>
            <a:p>
              <a:r>
                <a:rPr lang="zh-CN" altLang="en-US" sz="1400" dirty="0">
                  <a:solidFill>
                    <a:schemeClr val="bg1"/>
                  </a:solidFill>
                  <a:latin typeface="微软雅黑" panose="020B0503020204020204" pitchFamily="34" charset="-122"/>
                  <a:ea typeface="微软雅黑" panose="020B0503020204020204" pitchFamily="34" charset="-122"/>
                </a:rPr>
                <a:t>标题文字</a:t>
              </a:r>
            </a:p>
          </p:txBody>
        </p:sp>
        <p:sp>
          <p:nvSpPr>
            <p:cNvPr id="66" name="文本框 112"/>
            <p:cNvSpPr txBox="1"/>
            <p:nvPr/>
          </p:nvSpPr>
          <p:spPr>
            <a:xfrm>
              <a:off x="3447030" y="4180469"/>
              <a:ext cx="1971730" cy="492443"/>
            </a:xfrm>
            <a:prstGeom prst="rect">
              <a:avLst/>
            </a:prstGeom>
            <a:noFill/>
          </p:spPr>
          <p:txBody>
            <a:bodyPr wrap="square" rtlCol="0">
              <a:spAutoFit/>
            </a:bodyPr>
            <a:lstStyle/>
            <a:p>
              <a:pPr algn="just"/>
              <a:r>
                <a:rPr lang="zh-CN" altLang="en-US" sz="900" kern="0" dirty="0">
                  <a:solidFill>
                    <a:schemeClr val="accent1"/>
                  </a:solidFill>
                  <a:latin typeface="微软雅黑" panose="020B0503020204020204" pitchFamily="34" charset="-122"/>
                  <a:ea typeface="微软雅黑" panose="020B0503020204020204" pitchFamily="34" charset="-122"/>
                  <a:cs typeface="Arial" pitchFamily="34" charset="0"/>
                </a:rPr>
                <a:t>单击此处可添加文本单击此处可添加文本</a:t>
              </a:r>
              <a:endParaRPr lang="zh-CN" altLang="en-US" sz="900" dirty="0">
                <a:solidFill>
                  <a:schemeClr val="accent1"/>
                </a:solidFill>
                <a:latin typeface="微软雅黑" panose="020B0503020204020204" pitchFamily="34" charset="-122"/>
                <a:ea typeface="微软雅黑" panose="020B0503020204020204" pitchFamily="34" charset="-122"/>
              </a:endParaRPr>
            </a:p>
          </p:txBody>
        </p:sp>
      </p:grpSp>
      <p:sp>
        <p:nvSpPr>
          <p:cNvPr id="67" name="椭圆 66"/>
          <p:cNvSpPr/>
          <p:nvPr/>
        </p:nvSpPr>
        <p:spPr>
          <a:xfrm>
            <a:off x="3350444" y="1704141"/>
            <a:ext cx="62865" cy="62865"/>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080808"/>
              </a:solidFill>
              <a:latin typeface="微软雅黑" panose="020B0503020204020204" pitchFamily="34" charset="-122"/>
              <a:ea typeface="微软雅黑" panose="020B0503020204020204" pitchFamily="34" charset="-122"/>
            </a:endParaRPr>
          </a:p>
        </p:txBody>
      </p:sp>
      <p:sp>
        <p:nvSpPr>
          <p:cNvPr id="68" name="椭圆 67"/>
          <p:cNvSpPr/>
          <p:nvPr/>
        </p:nvSpPr>
        <p:spPr>
          <a:xfrm>
            <a:off x="3350444" y="2375110"/>
            <a:ext cx="62865" cy="62865"/>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080808"/>
              </a:solidFill>
              <a:latin typeface="微软雅黑" panose="020B0503020204020204" pitchFamily="34" charset="-122"/>
              <a:ea typeface="微软雅黑" panose="020B0503020204020204" pitchFamily="34" charset="-122"/>
            </a:endParaRPr>
          </a:p>
        </p:txBody>
      </p:sp>
      <p:sp>
        <p:nvSpPr>
          <p:cNvPr id="69" name="椭圆 68"/>
          <p:cNvSpPr/>
          <p:nvPr/>
        </p:nvSpPr>
        <p:spPr>
          <a:xfrm>
            <a:off x="3350444" y="3070232"/>
            <a:ext cx="62865" cy="62865"/>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080808"/>
              </a:solidFill>
              <a:latin typeface="微软雅黑" panose="020B0503020204020204" pitchFamily="34" charset="-122"/>
              <a:ea typeface="微软雅黑" panose="020B0503020204020204" pitchFamily="34" charset="-122"/>
            </a:endParaRPr>
          </a:p>
        </p:txBody>
      </p:sp>
      <p:sp>
        <p:nvSpPr>
          <p:cNvPr id="70" name="椭圆 69"/>
          <p:cNvSpPr/>
          <p:nvPr/>
        </p:nvSpPr>
        <p:spPr>
          <a:xfrm>
            <a:off x="1340924" y="1508076"/>
            <a:ext cx="450708" cy="450708"/>
          </a:xfrm>
          <a:prstGeom prst="ellipse">
            <a:avLst/>
          </a:prstGeom>
          <a:solidFill>
            <a:schemeClr val="bg1"/>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564B45"/>
              </a:solidFill>
              <a:latin typeface="微软雅黑" panose="020B0503020204020204" pitchFamily="34" charset="-122"/>
              <a:ea typeface="微软雅黑" panose="020B0503020204020204" pitchFamily="34" charset="-122"/>
            </a:endParaRPr>
          </a:p>
        </p:txBody>
      </p:sp>
      <p:sp>
        <p:nvSpPr>
          <p:cNvPr id="71" name="椭圆 70"/>
          <p:cNvSpPr/>
          <p:nvPr/>
        </p:nvSpPr>
        <p:spPr>
          <a:xfrm>
            <a:off x="1340924" y="2180968"/>
            <a:ext cx="450708" cy="450708"/>
          </a:xfrm>
          <a:prstGeom prst="ellipse">
            <a:avLst/>
          </a:prstGeom>
          <a:solidFill>
            <a:schemeClr val="tx1"/>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564B45"/>
              </a:solidFill>
              <a:latin typeface="微软雅黑" panose="020B0503020204020204" pitchFamily="34" charset="-122"/>
              <a:ea typeface="微软雅黑" panose="020B0503020204020204" pitchFamily="34" charset="-122"/>
            </a:endParaRPr>
          </a:p>
        </p:txBody>
      </p:sp>
      <p:sp>
        <p:nvSpPr>
          <p:cNvPr id="72" name="椭圆 71"/>
          <p:cNvSpPr/>
          <p:nvPr/>
        </p:nvSpPr>
        <p:spPr>
          <a:xfrm>
            <a:off x="1340924" y="2874024"/>
            <a:ext cx="450708" cy="450708"/>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564B45"/>
              </a:solidFill>
              <a:latin typeface="微软雅黑" panose="020B0503020204020204" pitchFamily="34" charset="-122"/>
              <a:ea typeface="微软雅黑" panose="020B0503020204020204" pitchFamily="34" charset="-122"/>
            </a:endParaRPr>
          </a:p>
        </p:txBody>
      </p:sp>
      <p:sp>
        <p:nvSpPr>
          <p:cNvPr id="73" name="椭圆 70"/>
          <p:cNvSpPr/>
          <p:nvPr/>
        </p:nvSpPr>
        <p:spPr>
          <a:xfrm>
            <a:off x="1452226" y="1595957"/>
            <a:ext cx="228104" cy="274946"/>
          </a:xfrm>
          <a:custGeom>
            <a:avLst/>
            <a:gdLst/>
            <a:ahLst/>
            <a:cxnLst/>
            <a:rect l="l" t="t" r="r" b="b"/>
            <a:pathLst>
              <a:path w="1674290" h="2018114">
                <a:moveTo>
                  <a:pt x="307141" y="691642"/>
                </a:moveTo>
                <a:lnTo>
                  <a:pt x="1378912" y="691642"/>
                </a:lnTo>
                <a:lnTo>
                  <a:pt x="1369387" y="1458335"/>
                </a:lnTo>
                <a:cubicBezTo>
                  <a:pt x="1369387" y="1541769"/>
                  <a:pt x="1301750" y="1609406"/>
                  <a:pt x="1218316" y="1609406"/>
                </a:cubicBezTo>
                <a:lnTo>
                  <a:pt x="1158892" y="1609406"/>
                </a:lnTo>
                <a:lnTo>
                  <a:pt x="1158892" y="1898352"/>
                </a:lnTo>
                <a:cubicBezTo>
                  <a:pt x="1158892" y="1964495"/>
                  <a:pt x="1105273" y="2018114"/>
                  <a:pt x="1039130" y="2018114"/>
                </a:cubicBezTo>
                <a:cubicBezTo>
                  <a:pt x="972987" y="2018114"/>
                  <a:pt x="919368" y="1964495"/>
                  <a:pt x="919368" y="1898352"/>
                </a:cubicBezTo>
                <a:lnTo>
                  <a:pt x="919368" y="1609406"/>
                </a:lnTo>
                <a:lnTo>
                  <a:pt x="765901" y="1609406"/>
                </a:lnTo>
                <a:lnTo>
                  <a:pt x="765901" y="1898351"/>
                </a:lnTo>
                <a:cubicBezTo>
                  <a:pt x="765901" y="1964494"/>
                  <a:pt x="712282" y="2018113"/>
                  <a:pt x="646139" y="2018113"/>
                </a:cubicBezTo>
                <a:cubicBezTo>
                  <a:pt x="579996" y="2018113"/>
                  <a:pt x="526377" y="1964494"/>
                  <a:pt x="526377" y="1898351"/>
                </a:cubicBezTo>
                <a:lnTo>
                  <a:pt x="526377" y="1609406"/>
                </a:lnTo>
                <a:lnTo>
                  <a:pt x="458213" y="1609406"/>
                </a:lnTo>
                <a:cubicBezTo>
                  <a:pt x="374779" y="1609406"/>
                  <a:pt x="307141" y="1541769"/>
                  <a:pt x="307141" y="1458335"/>
                </a:cubicBezTo>
                <a:lnTo>
                  <a:pt x="307141" y="1156202"/>
                </a:lnTo>
                <a:lnTo>
                  <a:pt x="307141" y="854070"/>
                </a:lnTo>
                <a:close/>
                <a:moveTo>
                  <a:pt x="1554528" y="683951"/>
                </a:moveTo>
                <a:cubicBezTo>
                  <a:pt x="1620671" y="683951"/>
                  <a:pt x="1674290" y="737570"/>
                  <a:pt x="1674290" y="803713"/>
                </a:cubicBezTo>
                <a:lnTo>
                  <a:pt x="1674290" y="1299148"/>
                </a:lnTo>
                <a:cubicBezTo>
                  <a:pt x="1674290" y="1365291"/>
                  <a:pt x="1620671" y="1418910"/>
                  <a:pt x="1554528" y="1418910"/>
                </a:cubicBezTo>
                <a:cubicBezTo>
                  <a:pt x="1488385" y="1418910"/>
                  <a:pt x="1434766" y="1365291"/>
                  <a:pt x="1434766" y="1299148"/>
                </a:cubicBezTo>
                <a:lnTo>
                  <a:pt x="1434766" y="803713"/>
                </a:lnTo>
                <a:cubicBezTo>
                  <a:pt x="1434766" y="737570"/>
                  <a:pt x="1488385" y="683951"/>
                  <a:pt x="1554528" y="683951"/>
                </a:cubicBezTo>
                <a:close/>
                <a:moveTo>
                  <a:pt x="119762" y="683950"/>
                </a:moveTo>
                <a:cubicBezTo>
                  <a:pt x="185905" y="683950"/>
                  <a:pt x="239524" y="737569"/>
                  <a:pt x="239524" y="803712"/>
                </a:cubicBezTo>
                <a:lnTo>
                  <a:pt x="239524" y="1299147"/>
                </a:lnTo>
                <a:cubicBezTo>
                  <a:pt x="239524" y="1365290"/>
                  <a:pt x="185905" y="1418909"/>
                  <a:pt x="119762" y="1418909"/>
                </a:cubicBezTo>
                <a:cubicBezTo>
                  <a:pt x="53619" y="1418909"/>
                  <a:pt x="0" y="1365290"/>
                  <a:pt x="0" y="1299147"/>
                </a:cubicBezTo>
                <a:lnTo>
                  <a:pt x="0" y="803712"/>
                </a:lnTo>
                <a:cubicBezTo>
                  <a:pt x="0" y="737569"/>
                  <a:pt x="53619" y="683950"/>
                  <a:pt x="119762" y="683950"/>
                </a:cubicBezTo>
                <a:close/>
                <a:moveTo>
                  <a:pt x="1058285" y="381191"/>
                </a:moveTo>
                <a:cubicBezTo>
                  <a:pt x="1028091" y="381191"/>
                  <a:pt x="1003614" y="405668"/>
                  <a:pt x="1003614" y="435862"/>
                </a:cubicBezTo>
                <a:cubicBezTo>
                  <a:pt x="1003614" y="466056"/>
                  <a:pt x="1028091" y="490533"/>
                  <a:pt x="1058285" y="490533"/>
                </a:cubicBezTo>
                <a:cubicBezTo>
                  <a:pt x="1088479" y="490533"/>
                  <a:pt x="1112956" y="466056"/>
                  <a:pt x="1112956" y="435862"/>
                </a:cubicBezTo>
                <a:cubicBezTo>
                  <a:pt x="1112956" y="405668"/>
                  <a:pt x="1088479" y="381191"/>
                  <a:pt x="1058285" y="381191"/>
                </a:cubicBezTo>
                <a:close/>
                <a:moveTo>
                  <a:pt x="620445" y="381191"/>
                </a:moveTo>
                <a:cubicBezTo>
                  <a:pt x="590251" y="381191"/>
                  <a:pt x="565774" y="405668"/>
                  <a:pt x="565774" y="435862"/>
                </a:cubicBezTo>
                <a:cubicBezTo>
                  <a:pt x="565774" y="466056"/>
                  <a:pt x="590251" y="490533"/>
                  <a:pt x="620445" y="490533"/>
                </a:cubicBezTo>
                <a:cubicBezTo>
                  <a:pt x="650639" y="490533"/>
                  <a:pt x="675116" y="466056"/>
                  <a:pt x="675116" y="435862"/>
                </a:cubicBezTo>
                <a:cubicBezTo>
                  <a:pt x="675116" y="405668"/>
                  <a:pt x="650639" y="381191"/>
                  <a:pt x="620445" y="381191"/>
                </a:cubicBezTo>
                <a:close/>
                <a:moveTo>
                  <a:pt x="508384" y="1373"/>
                </a:moveTo>
                <a:cubicBezTo>
                  <a:pt x="515956" y="3701"/>
                  <a:pt x="522639" y="8917"/>
                  <a:pt x="526639" y="16470"/>
                </a:cubicBezTo>
                <a:lnTo>
                  <a:pt x="615978" y="185144"/>
                </a:lnTo>
                <a:cubicBezTo>
                  <a:pt x="687009" y="148129"/>
                  <a:pt x="767930" y="128483"/>
                  <a:pt x="853439" y="128483"/>
                </a:cubicBezTo>
                <a:cubicBezTo>
                  <a:pt x="932860" y="128483"/>
                  <a:pt x="1008322" y="145431"/>
                  <a:pt x="1075718" y="177325"/>
                </a:cubicBezTo>
                <a:lnTo>
                  <a:pt x="1150798" y="40824"/>
                </a:lnTo>
                <a:cubicBezTo>
                  <a:pt x="1154917" y="33335"/>
                  <a:pt x="1161682" y="28224"/>
                  <a:pt x="1169289" y="26016"/>
                </a:cubicBezTo>
                <a:cubicBezTo>
                  <a:pt x="1176896" y="23808"/>
                  <a:pt x="1185346" y="24501"/>
                  <a:pt x="1192835" y="28621"/>
                </a:cubicBezTo>
                <a:cubicBezTo>
                  <a:pt x="1207813" y="36859"/>
                  <a:pt x="1213277" y="55680"/>
                  <a:pt x="1205038" y="70658"/>
                </a:cubicBezTo>
                <a:lnTo>
                  <a:pt x="1130773" y="205677"/>
                </a:lnTo>
                <a:cubicBezTo>
                  <a:pt x="1280708" y="293097"/>
                  <a:pt x="1383706" y="450928"/>
                  <a:pt x="1395615" y="633899"/>
                </a:cubicBezTo>
                <a:lnTo>
                  <a:pt x="311263" y="633899"/>
                </a:lnTo>
                <a:cubicBezTo>
                  <a:pt x="322782" y="456918"/>
                  <a:pt x="419524" y="303459"/>
                  <a:pt x="560939" y="213488"/>
                </a:cubicBezTo>
                <a:lnTo>
                  <a:pt x="471935" y="45445"/>
                </a:lnTo>
                <a:cubicBezTo>
                  <a:pt x="463934" y="30339"/>
                  <a:pt x="469694" y="11606"/>
                  <a:pt x="484800" y="3605"/>
                </a:cubicBezTo>
                <a:cubicBezTo>
                  <a:pt x="492353" y="-395"/>
                  <a:pt x="500812" y="-955"/>
                  <a:pt x="508384" y="1373"/>
                </a:cubicBezTo>
                <a:close/>
              </a:path>
            </a:pathLst>
          </a:custGeom>
          <a:solidFill>
            <a:schemeClr val="accent2"/>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zh-CN" altLang="en-US" dirty="0">
              <a:solidFill>
                <a:prstClr val="white"/>
              </a:solidFill>
              <a:latin typeface="微软雅黑" panose="020B0503020204020204" pitchFamily="34" charset="-122"/>
              <a:ea typeface="微软雅黑" panose="020B0503020204020204" pitchFamily="34" charset="-122"/>
            </a:endParaRPr>
          </a:p>
        </p:txBody>
      </p:sp>
      <p:grpSp>
        <p:nvGrpSpPr>
          <p:cNvPr id="74" name="组合 73"/>
          <p:cNvGrpSpPr/>
          <p:nvPr/>
        </p:nvGrpSpPr>
        <p:grpSpPr>
          <a:xfrm>
            <a:off x="1452226" y="2305710"/>
            <a:ext cx="215812" cy="217283"/>
            <a:chOff x="3771900" y="3200400"/>
            <a:chExt cx="2011680" cy="2025396"/>
          </a:xfrm>
          <a:solidFill>
            <a:schemeClr val="accent2"/>
          </a:solidFill>
        </p:grpSpPr>
        <p:sp>
          <p:nvSpPr>
            <p:cNvPr id="75" name="任意多边形 74"/>
            <p:cNvSpPr/>
            <p:nvPr/>
          </p:nvSpPr>
          <p:spPr>
            <a:xfrm>
              <a:off x="3775166" y="3370217"/>
              <a:ext cx="770708" cy="796834"/>
            </a:xfrm>
            <a:custGeom>
              <a:avLst/>
              <a:gdLst>
                <a:gd name="connsiteX0" fmla="*/ 0 w 770708"/>
                <a:gd name="connsiteY0" fmla="*/ 104503 h 796834"/>
                <a:gd name="connsiteX1" fmla="*/ 0 w 770708"/>
                <a:gd name="connsiteY1" fmla="*/ 796834 h 796834"/>
                <a:gd name="connsiteX2" fmla="*/ 770708 w 770708"/>
                <a:gd name="connsiteY2" fmla="*/ 770709 h 796834"/>
                <a:gd name="connsiteX3" fmla="*/ 770708 w 770708"/>
                <a:gd name="connsiteY3" fmla="*/ 0 h 796834"/>
                <a:gd name="connsiteX4" fmla="*/ 0 w 770708"/>
                <a:gd name="connsiteY4" fmla="*/ 104503 h 79683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70708" h="796834">
                  <a:moveTo>
                    <a:pt x="0" y="104503"/>
                  </a:moveTo>
                  <a:lnTo>
                    <a:pt x="0" y="796834"/>
                  </a:lnTo>
                  <a:lnTo>
                    <a:pt x="770708" y="770709"/>
                  </a:lnTo>
                  <a:lnTo>
                    <a:pt x="770708" y="0"/>
                  </a:lnTo>
                  <a:lnTo>
                    <a:pt x="0" y="104503"/>
                  </a:lnTo>
                  <a:close/>
                </a:path>
              </a:pathLst>
            </a:custGeom>
            <a:grp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微软雅黑" panose="020B0503020204020204" pitchFamily="34" charset="-122"/>
                <a:ea typeface="微软雅黑" panose="020B0503020204020204" pitchFamily="34" charset="-122"/>
              </a:endParaRPr>
            </a:p>
          </p:txBody>
        </p:sp>
        <p:sp>
          <p:nvSpPr>
            <p:cNvPr id="76" name="任意多边形 75"/>
            <p:cNvSpPr/>
            <p:nvPr/>
          </p:nvSpPr>
          <p:spPr>
            <a:xfrm>
              <a:off x="4704588" y="3200400"/>
              <a:ext cx="1078992" cy="937260"/>
            </a:xfrm>
            <a:custGeom>
              <a:avLst/>
              <a:gdLst>
                <a:gd name="connsiteX0" fmla="*/ 0 w 1078992"/>
                <a:gd name="connsiteY0" fmla="*/ 155448 h 937260"/>
                <a:gd name="connsiteX1" fmla="*/ 1078992 w 1078992"/>
                <a:gd name="connsiteY1" fmla="*/ 0 h 937260"/>
                <a:gd name="connsiteX2" fmla="*/ 1078992 w 1078992"/>
                <a:gd name="connsiteY2" fmla="*/ 928116 h 937260"/>
                <a:gd name="connsiteX3" fmla="*/ 9144 w 1078992"/>
                <a:gd name="connsiteY3" fmla="*/ 937260 h 937260"/>
                <a:gd name="connsiteX4" fmla="*/ 0 w 1078992"/>
                <a:gd name="connsiteY4" fmla="*/ 155448 h 9372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78992" h="937260">
                  <a:moveTo>
                    <a:pt x="0" y="155448"/>
                  </a:moveTo>
                  <a:lnTo>
                    <a:pt x="1078992" y="0"/>
                  </a:lnTo>
                  <a:lnTo>
                    <a:pt x="1078992" y="928116"/>
                  </a:lnTo>
                  <a:lnTo>
                    <a:pt x="9144" y="937260"/>
                  </a:lnTo>
                  <a:lnTo>
                    <a:pt x="0" y="155448"/>
                  </a:lnTo>
                  <a:close/>
                </a:path>
              </a:pathLst>
            </a:custGeom>
            <a:grp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微软雅黑" panose="020B0503020204020204" pitchFamily="34" charset="-122"/>
                <a:ea typeface="微软雅黑" panose="020B0503020204020204" pitchFamily="34" charset="-122"/>
              </a:endParaRPr>
            </a:p>
          </p:txBody>
        </p:sp>
        <p:sp>
          <p:nvSpPr>
            <p:cNvPr id="77" name="任意多边形 76"/>
            <p:cNvSpPr/>
            <p:nvPr/>
          </p:nvSpPr>
          <p:spPr>
            <a:xfrm>
              <a:off x="3771900" y="4279392"/>
              <a:ext cx="772668" cy="786384"/>
            </a:xfrm>
            <a:custGeom>
              <a:avLst/>
              <a:gdLst>
                <a:gd name="connsiteX0" fmla="*/ 0 w 772668"/>
                <a:gd name="connsiteY0" fmla="*/ 0 h 786384"/>
                <a:gd name="connsiteX1" fmla="*/ 772668 w 772668"/>
                <a:gd name="connsiteY1" fmla="*/ 13716 h 786384"/>
                <a:gd name="connsiteX2" fmla="*/ 772668 w 772668"/>
                <a:gd name="connsiteY2" fmla="*/ 786384 h 786384"/>
                <a:gd name="connsiteX3" fmla="*/ 4572 w 772668"/>
                <a:gd name="connsiteY3" fmla="*/ 667512 h 786384"/>
                <a:gd name="connsiteX4" fmla="*/ 0 w 772668"/>
                <a:gd name="connsiteY4" fmla="*/ 0 h 7863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72668" h="786384">
                  <a:moveTo>
                    <a:pt x="0" y="0"/>
                  </a:moveTo>
                  <a:lnTo>
                    <a:pt x="772668" y="13716"/>
                  </a:lnTo>
                  <a:lnTo>
                    <a:pt x="772668" y="786384"/>
                  </a:lnTo>
                  <a:lnTo>
                    <a:pt x="4572" y="667512"/>
                  </a:lnTo>
                  <a:lnTo>
                    <a:pt x="0" y="0"/>
                  </a:lnTo>
                  <a:close/>
                </a:path>
              </a:pathLst>
            </a:custGeom>
            <a:grp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微软雅黑" panose="020B0503020204020204" pitchFamily="34" charset="-122"/>
                <a:ea typeface="微软雅黑" panose="020B0503020204020204" pitchFamily="34" charset="-122"/>
              </a:endParaRPr>
            </a:p>
          </p:txBody>
        </p:sp>
        <p:sp>
          <p:nvSpPr>
            <p:cNvPr id="78" name="任意多边形 77"/>
            <p:cNvSpPr/>
            <p:nvPr/>
          </p:nvSpPr>
          <p:spPr>
            <a:xfrm>
              <a:off x="4704587" y="4293109"/>
              <a:ext cx="1076201" cy="932687"/>
            </a:xfrm>
            <a:custGeom>
              <a:avLst/>
              <a:gdLst>
                <a:gd name="connsiteX0" fmla="*/ 0 w 1092708"/>
                <a:gd name="connsiteY0" fmla="*/ 0 h 932688"/>
                <a:gd name="connsiteX1" fmla="*/ 0 w 1092708"/>
                <a:gd name="connsiteY1" fmla="*/ 795528 h 932688"/>
                <a:gd name="connsiteX2" fmla="*/ 1092708 w 1092708"/>
                <a:gd name="connsiteY2" fmla="*/ 932688 h 932688"/>
                <a:gd name="connsiteX3" fmla="*/ 1092708 w 1092708"/>
                <a:gd name="connsiteY3" fmla="*/ 9144 h 932688"/>
                <a:gd name="connsiteX4" fmla="*/ 0 w 1092708"/>
                <a:gd name="connsiteY4" fmla="*/ 0 h 9326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92708" h="932688">
                  <a:moveTo>
                    <a:pt x="0" y="0"/>
                  </a:moveTo>
                  <a:lnTo>
                    <a:pt x="0" y="795528"/>
                  </a:lnTo>
                  <a:lnTo>
                    <a:pt x="1092708" y="932688"/>
                  </a:lnTo>
                  <a:lnTo>
                    <a:pt x="1092708" y="9144"/>
                  </a:lnTo>
                  <a:lnTo>
                    <a:pt x="0" y="0"/>
                  </a:lnTo>
                  <a:close/>
                </a:path>
              </a:pathLst>
            </a:custGeom>
            <a:grp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微软雅黑" panose="020B0503020204020204" pitchFamily="34" charset="-122"/>
                <a:ea typeface="微软雅黑" panose="020B0503020204020204" pitchFamily="34" charset="-122"/>
              </a:endParaRPr>
            </a:p>
          </p:txBody>
        </p:sp>
      </p:grpSp>
      <p:grpSp>
        <p:nvGrpSpPr>
          <p:cNvPr id="79" name="组合 78"/>
          <p:cNvGrpSpPr/>
          <p:nvPr/>
        </p:nvGrpSpPr>
        <p:grpSpPr>
          <a:xfrm>
            <a:off x="1461211" y="2975274"/>
            <a:ext cx="210134" cy="253311"/>
            <a:chOff x="4141788" y="809625"/>
            <a:chExt cx="3600450" cy="4340225"/>
          </a:xfrm>
          <a:solidFill>
            <a:schemeClr val="accent2"/>
          </a:solidFill>
        </p:grpSpPr>
        <p:sp>
          <p:nvSpPr>
            <p:cNvPr id="80" name="Freeform 7"/>
            <p:cNvSpPr>
              <a:spLocks/>
            </p:cNvSpPr>
            <p:nvPr/>
          </p:nvSpPr>
          <p:spPr bwMode="auto">
            <a:xfrm>
              <a:off x="4141788" y="1774825"/>
              <a:ext cx="3600450" cy="3375025"/>
            </a:xfrm>
            <a:custGeom>
              <a:avLst/>
              <a:gdLst>
                <a:gd name="T0" fmla="*/ 923 w 958"/>
                <a:gd name="T1" fmla="*/ 114 h 898"/>
                <a:gd name="T2" fmla="*/ 721 w 958"/>
                <a:gd name="T3" fmla="*/ 0 h 898"/>
                <a:gd name="T4" fmla="*/ 508 w 958"/>
                <a:gd name="T5" fmla="*/ 65 h 898"/>
                <a:gd name="T6" fmla="*/ 326 w 958"/>
                <a:gd name="T7" fmla="*/ 3 h 898"/>
                <a:gd name="T8" fmla="*/ 0 w 958"/>
                <a:gd name="T9" fmla="*/ 341 h 898"/>
                <a:gd name="T10" fmla="*/ 107 w 958"/>
                <a:gd name="T11" fmla="*/ 734 h 898"/>
                <a:gd name="T12" fmla="*/ 301 w 958"/>
                <a:gd name="T13" fmla="*/ 898 h 898"/>
                <a:gd name="T14" fmla="*/ 494 w 958"/>
                <a:gd name="T15" fmla="*/ 849 h 898"/>
                <a:gd name="T16" fmla="*/ 681 w 958"/>
                <a:gd name="T17" fmla="*/ 894 h 898"/>
                <a:gd name="T18" fmla="*/ 958 w 958"/>
                <a:gd name="T19" fmla="*/ 583 h 898"/>
                <a:gd name="T20" fmla="*/ 956 w 958"/>
                <a:gd name="T21" fmla="*/ 567 h 898"/>
                <a:gd name="T22" fmla="*/ 956 w 958"/>
                <a:gd name="T23" fmla="*/ 559 h 898"/>
                <a:gd name="T24" fmla="*/ 812 w 958"/>
                <a:gd name="T25" fmla="*/ 327 h 898"/>
                <a:gd name="T26" fmla="*/ 920 w 958"/>
                <a:gd name="T27" fmla="*/ 116 h 898"/>
                <a:gd name="T28" fmla="*/ 923 w 958"/>
                <a:gd name="T29" fmla="*/ 114 h 8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958" h="898">
                  <a:moveTo>
                    <a:pt x="923" y="114"/>
                  </a:moveTo>
                  <a:cubicBezTo>
                    <a:pt x="877" y="57"/>
                    <a:pt x="816" y="0"/>
                    <a:pt x="721" y="0"/>
                  </a:cubicBezTo>
                  <a:cubicBezTo>
                    <a:pt x="655" y="0"/>
                    <a:pt x="599" y="65"/>
                    <a:pt x="508" y="65"/>
                  </a:cubicBezTo>
                  <a:cubicBezTo>
                    <a:pt x="435" y="65"/>
                    <a:pt x="405" y="3"/>
                    <a:pt x="326" y="3"/>
                  </a:cubicBezTo>
                  <a:cubicBezTo>
                    <a:pt x="162" y="3"/>
                    <a:pt x="0" y="150"/>
                    <a:pt x="0" y="341"/>
                  </a:cubicBezTo>
                  <a:cubicBezTo>
                    <a:pt x="0" y="442"/>
                    <a:pt x="33" y="598"/>
                    <a:pt x="107" y="734"/>
                  </a:cubicBezTo>
                  <a:cubicBezTo>
                    <a:pt x="161" y="834"/>
                    <a:pt x="227" y="898"/>
                    <a:pt x="301" y="898"/>
                  </a:cubicBezTo>
                  <a:cubicBezTo>
                    <a:pt x="355" y="898"/>
                    <a:pt x="418" y="849"/>
                    <a:pt x="494" y="849"/>
                  </a:cubicBezTo>
                  <a:cubicBezTo>
                    <a:pt x="560" y="849"/>
                    <a:pt x="621" y="894"/>
                    <a:pt x="681" y="894"/>
                  </a:cubicBezTo>
                  <a:cubicBezTo>
                    <a:pt x="825" y="894"/>
                    <a:pt x="958" y="707"/>
                    <a:pt x="958" y="583"/>
                  </a:cubicBezTo>
                  <a:cubicBezTo>
                    <a:pt x="958" y="576"/>
                    <a:pt x="956" y="572"/>
                    <a:pt x="956" y="567"/>
                  </a:cubicBezTo>
                  <a:cubicBezTo>
                    <a:pt x="956" y="559"/>
                    <a:pt x="956" y="559"/>
                    <a:pt x="956" y="559"/>
                  </a:cubicBezTo>
                  <a:cubicBezTo>
                    <a:pt x="863" y="509"/>
                    <a:pt x="812" y="434"/>
                    <a:pt x="812" y="327"/>
                  </a:cubicBezTo>
                  <a:cubicBezTo>
                    <a:pt x="812" y="240"/>
                    <a:pt x="850" y="164"/>
                    <a:pt x="920" y="116"/>
                  </a:cubicBezTo>
                  <a:cubicBezTo>
                    <a:pt x="923" y="114"/>
                    <a:pt x="923" y="114"/>
                    <a:pt x="923" y="114"/>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zh-CN" altLang="en-US">
                <a:solidFill>
                  <a:srgbClr val="FFB954"/>
                </a:solidFill>
                <a:latin typeface="微软雅黑" panose="020B0503020204020204" pitchFamily="34" charset="-122"/>
                <a:ea typeface="微软雅黑" panose="020B0503020204020204" pitchFamily="34" charset="-122"/>
              </a:endParaRPr>
            </a:p>
          </p:txBody>
        </p:sp>
        <p:sp>
          <p:nvSpPr>
            <p:cNvPr id="81" name="Freeform 8"/>
            <p:cNvSpPr>
              <a:spLocks/>
            </p:cNvSpPr>
            <p:nvPr/>
          </p:nvSpPr>
          <p:spPr bwMode="auto">
            <a:xfrm>
              <a:off x="6021388" y="809625"/>
              <a:ext cx="792163" cy="1135063"/>
            </a:xfrm>
            <a:custGeom>
              <a:avLst/>
              <a:gdLst>
                <a:gd name="T0" fmla="*/ 5 w 211"/>
                <a:gd name="T1" fmla="*/ 302 h 302"/>
                <a:gd name="T2" fmla="*/ 211 w 211"/>
                <a:gd name="T3" fmla="*/ 47 h 302"/>
                <a:gd name="T4" fmla="*/ 208 w 211"/>
                <a:gd name="T5" fmla="*/ 6 h 302"/>
                <a:gd name="T6" fmla="*/ 207 w 211"/>
                <a:gd name="T7" fmla="*/ 0 h 302"/>
                <a:gd name="T8" fmla="*/ 0 w 211"/>
                <a:gd name="T9" fmla="*/ 249 h 302"/>
                <a:gd name="T10" fmla="*/ 5 w 211"/>
                <a:gd name="T11" fmla="*/ 295 h 302"/>
                <a:gd name="T12" fmla="*/ 5 w 211"/>
                <a:gd name="T13" fmla="*/ 302 h 302"/>
              </a:gdLst>
              <a:ahLst/>
              <a:cxnLst>
                <a:cxn ang="0">
                  <a:pos x="T0" y="T1"/>
                </a:cxn>
                <a:cxn ang="0">
                  <a:pos x="T2" y="T3"/>
                </a:cxn>
                <a:cxn ang="0">
                  <a:pos x="T4" y="T5"/>
                </a:cxn>
                <a:cxn ang="0">
                  <a:pos x="T6" y="T7"/>
                </a:cxn>
                <a:cxn ang="0">
                  <a:pos x="T8" y="T9"/>
                </a:cxn>
                <a:cxn ang="0">
                  <a:pos x="T10" y="T11"/>
                </a:cxn>
                <a:cxn ang="0">
                  <a:pos x="T12" y="T13"/>
                </a:cxn>
              </a:cxnLst>
              <a:rect l="0" t="0" r="r" b="b"/>
              <a:pathLst>
                <a:path w="211" h="302">
                  <a:moveTo>
                    <a:pt x="5" y="302"/>
                  </a:moveTo>
                  <a:cubicBezTo>
                    <a:pt x="112" y="268"/>
                    <a:pt x="211" y="188"/>
                    <a:pt x="211" y="47"/>
                  </a:cubicBezTo>
                  <a:cubicBezTo>
                    <a:pt x="211" y="36"/>
                    <a:pt x="210" y="22"/>
                    <a:pt x="208" y="6"/>
                  </a:cubicBezTo>
                  <a:cubicBezTo>
                    <a:pt x="207" y="0"/>
                    <a:pt x="207" y="0"/>
                    <a:pt x="207" y="0"/>
                  </a:cubicBezTo>
                  <a:cubicBezTo>
                    <a:pt x="98" y="30"/>
                    <a:pt x="0" y="115"/>
                    <a:pt x="0" y="249"/>
                  </a:cubicBezTo>
                  <a:cubicBezTo>
                    <a:pt x="0" y="262"/>
                    <a:pt x="1" y="278"/>
                    <a:pt x="5" y="295"/>
                  </a:cubicBezTo>
                  <a:cubicBezTo>
                    <a:pt x="5" y="302"/>
                    <a:pt x="5" y="302"/>
                    <a:pt x="5" y="302"/>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zh-CN" altLang="en-US">
                <a:solidFill>
                  <a:srgbClr val="FFB954"/>
                </a:solidFill>
                <a:latin typeface="微软雅黑" panose="020B0503020204020204" pitchFamily="34" charset="-122"/>
                <a:ea typeface="微软雅黑" panose="020B0503020204020204" pitchFamily="34" charset="-122"/>
              </a:endParaRPr>
            </a:p>
          </p:txBody>
        </p:sp>
      </p:grpSp>
      <p:grpSp>
        <p:nvGrpSpPr>
          <p:cNvPr id="82" name="组合 81"/>
          <p:cNvGrpSpPr/>
          <p:nvPr/>
        </p:nvGrpSpPr>
        <p:grpSpPr>
          <a:xfrm>
            <a:off x="1827514" y="2116032"/>
            <a:ext cx="1478797" cy="586760"/>
            <a:chOff x="3447030" y="3890565"/>
            <a:chExt cx="1971730" cy="782347"/>
          </a:xfrm>
        </p:grpSpPr>
        <p:sp>
          <p:nvSpPr>
            <p:cNvPr id="83" name="文本框 111"/>
            <p:cNvSpPr txBox="1"/>
            <p:nvPr/>
          </p:nvSpPr>
          <p:spPr>
            <a:xfrm>
              <a:off x="3451161" y="3890565"/>
              <a:ext cx="1725052" cy="410369"/>
            </a:xfrm>
            <a:prstGeom prst="rect">
              <a:avLst/>
            </a:prstGeom>
            <a:noFill/>
          </p:spPr>
          <p:txBody>
            <a:bodyPr wrap="square" rtlCol="0">
              <a:spAutoFit/>
            </a:bodyPr>
            <a:lstStyle/>
            <a:p>
              <a:r>
                <a:rPr lang="zh-CN" altLang="en-US" sz="1400" dirty="0">
                  <a:latin typeface="微软雅黑" panose="020B0503020204020204" pitchFamily="34" charset="-122"/>
                  <a:ea typeface="微软雅黑" panose="020B0503020204020204" pitchFamily="34" charset="-122"/>
                </a:rPr>
                <a:t>标题文字</a:t>
              </a:r>
            </a:p>
          </p:txBody>
        </p:sp>
        <p:sp>
          <p:nvSpPr>
            <p:cNvPr id="84" name="文本框 112"/>
            <p:cNvSpPr txBox="1"/>
            <p:nvPr/>
          </p:nvSpPr>
          <p:spPr>
            <a:xfrm>
              <a:off x="3447030" y="4180469"/>
              <a:ext cx="1971730" cy="492443"/>
            </a:xfrm>
            <a:prstGeom prst="rect">
              <a:avLst/>
            </a:prstGeom>
            <a:noFill/>
          </p:spPr>
          <p:txBody>
            <a:bodyPr wrap="square" rtlCol="0">
              <a:spAutoFit/>
            </a:bodyPr>
            <a:lstStyle/>
            <a:p>
              <a:pPr algn="just"/>
              <a:r>
                <a:rPr lang="zh-CN" altLang="en-US" sz="900" kern="0" dirty="0">
                  <a:solidFill>
                    <a:schemeClr val="accent1"/>
                  </a:solidFill>
                  <a:latin typeface="微软雅黑" panose="020B0503020204020204" pitchFamily="34" charset="-122"/>
                  <a:ea typeface="微软雅黑" panose="020B0503020204020204" pitchFamily="34" charset="-122"/>
                  <a:cs typeface="Arial" pitchFamily="34" charset="0"/>
                </a:rPr>
                <a:t>单击此处可添加文本单击此处可添加文本</a:t>
              </a:r>
              <a:endParaRPr lang="zh-CN" altLang="en-US" sz="900" dirty="0">
                <a:solidFill>
                  <a:schemeClr val="accent1"/>
                </a:solidFill>
                <a:latin typeface="微软雅黑" panose="020B0503020204020204" pitchFamily="34" charset="-122"/>
                <a:ea typeface="微软雅黑" panose="020B0503020204020204" pitchFamily="34" charset="-122"/>
              </a:endParaRPr>
            </a:p>
          </p:txBody>
        </p:sp>
      </p:grpSp>
      <p:grpSp>
        <p:nvGrpSpPr>
          <p:cNvPr id="85" name="组合 84"/>
          <p:cNvGrpSpPr/>
          <p:nvPr/>
        </p:nvGrpSpPr>
        <p:grpSpPr>
          <a:xfrm>
            <a:off x="1827514" y="2839717"/>
            <a:ext cx="1478797" cy="586760"/>
            <a:chOff x="3447030" y="3890565"/>
            <a:chExt cx="1971730" cy="782347"/>
          </a:xfrm>
        </p:grpSpPr>
        <p:sp>
          <p:nvSpPr>
            <p:cNvPr id="86" name="文本框 111"/>
            <p:cNvSpPr txBox="1"/>
            <p:nvPr/>
          </p:nvSpPr>
          <p:spPr>
            <a:xfrm>
              <a:off x="3451161" y="3890565"/>
              <a:ext cx="1725052" cy="410369"/>
            </a:xfrm>
            <a:prstGeom prst="rect">
              <a:avLst/>
            </a:prstGeom>
            <a:noFill/>
          </p:spPr>
          <p:txBody>
            <a:bodyPr wrap="square" rtlCol="0">
              <a:spAutoFit/>
            </a:bodyPr>
            <a:lstStyle/>
            <a:p>
              <a:r>
                <a:rPr lang="zh-CN" altLang="en-US" sz="1400" dirty="0">
                  <a:solidFill>
                    <a:schemeClr val="bg2"/>
                  </a:solidFill>
                  <a:latin typeface="微软雅黑" panose="020B0503020204020204" pitchFamily="34" charset="-122"/>
                  <a:ea typeface="微软雅黑" panose="020B0503020204020204" pitchFamily="34" charset="-122"/>
                </a:rPr>
                <a:t>标题文字</a:t>
              </a:r>
            </a:p>
          </p:txBody>
        </p:sp>
        <p:sp>
          <p:nvSpPr>
            <p:cNvPr id="87" name="文本框 112"/>
            <p:cNvSpPr txBox="1"/>
            <p:nvPr/>
          </p:nvSpPr>
          <p:spPr>
            <a:xfrm>
              <a:off x="3447030" y="4180469"/>
              <a:ext cx="1971730" cy="492443"/>
            </a:xfrm>
            <a:prstGeom prst="rect">
              <a:avLst/>
            </a:prstGeom>
            <a:noFill/>
          </p:spPr>
          <p:txBody>
            <a:bodyPr wrap="square" rtlCol="0">
              <a:spAutoFit/>
            </a:bodyPr>
            <a:lstStyle/>
            <a:p>
              <a:pPr algn="just"/>
              <a:r>
                <a:rPr lang="zh-CN" altLang="en-US" sz="900" kern="0" dirty="0">
                  <a:solidFill>
                    <a:schemeClr val="accent1"/>
                  </a:solidFill>
                  <a:latin typeface="微软雅黑" panose="020B0503020204020204" pitchFamily="34" charset="-122"/>
                  <a:ea typeface="微软雅黑" panose="020B0503020204020204" pitchFamily="34" charset="-122"/>
                  <a:cs typeface="Arial" pitchFamily="34" charset="0"/>
                </a:rPr>
                <a:t>单击此处可添加文本单击此处可添加文本</a:t>
              </a:r>
              <a:endParaRPr lang="zh-CN" altLang="en-US" sz="900" dirty="0">
                <a:solidFill>
                  <a:schemeClr val="accent1"/>
                </a:solidFill>
                <a:latin typeface="微软雅黑" panose="020B0503020204020204" pitchFamily="34" charset="-122"/>
                <a:ea typeface="微软雅黑" panose="020B0503020204020204" pitchFamily="34" charset="-122"/>
              </a:endParaRPr>
            </a:p>
          </p:txBody>
        </p:sp>
      </p:grpSp>
      <p:sp>
        <p:nvSpPr>
          <p:cNvPr id="88" name="TextBox 154"/>
          <p:cNvSpPr txBox="1"/>
          <p:nvPr/>
        </p:nvSpPr>
        <p:spPr>
          <a:xfrm>
            <a:off x="1187624" y="4187864"/>
            <a:ext cx="6696744" cy="400110"/>
          </a:xfrm>
          <a:prstGeom prst="rect">
            <a:avLst/>
          </a:prstGeom>
          <a:noFill/>
        </p:spPr>
        <p:txBody>
          <a:bodyPr wrap="square" rtlCol="0">
            <a:spAutoFit/>
          </a:bodyPr>
          <a:lstStyle/>
          <a:p>
            <a:r>
              <a:rPr lang="zh-CN" altLang="en-US" sz="1000" spc="-10" dirty="0">
                <a:solidFill>
                  <a:schemeClr val="accent1"/>
                </a:solidFill>
                <a:latin typeface="微软雅黑" panose="020B0503020204020204" pitchFamily="34" charset="-122"/>
                <a:ea typeface="微软雅黑" panose="020B0503020204020204" pitchFamily="34" charset="-122"/>
              </a:rPr>
              <a:t>请输入内容请输入文字内容请输入内容请输入文字内容请输入内容请输入文字内容请输入内容请输入文字内容请输入内容请输入文字内容请输入内容请输入文字内容请输入内容请输入文字内容请输入内容请</a:t>
            </a:r>
          </a:p>
        </p:txBody>
      </p:sp>
      <p:sp>
        <p:nvSpPr>
          <p:cNvPr id="89" name="TextBox 155"/>
          <p:cNvSpPr txBox="1"/>
          <p:nvPr/>
        </p:nvSpPr>
        <p:spPr>
          <a:xfrm>
            <a:off x="1187624" y="3873410"/>
            <a:ext cx="2054567" cy="338554"/>
          </a:xfrm>
          <a:prstGeom prst="rect">
            <a:avLst/>
          </a:prstGeom>
          <a:noFill/>
        </p:spPr>
        <p:txBody>
          <a:bodyPr wrap="square" rtlCol="0">
            <a:spAutoFit/>
          </a:bodyPr>
          <a:lstStyle/>
          <a:p>
            <a:r>
              <a:rPr lang="zh-CN" altLang="en-US" sz="1600" spc="-10" dirty="0">
                <a:solidFill>
                  <a:schemeClr val="tx2"/>
                </a:solidFill>
                <a:latin typeface="微软雅黑" panose="020B0503020204020204" pitchFamily="34" charset="-122"/>
                <a:ea typeface="微软雅黑" panose="020B0503020204020204" pitchFamily="34" charset="-122"/>
              </a:rPr>
              <a:t>标题文字内容</a:t>
            </a:r>
          </a:p>
        </p:txBody>
      </p:sp>
      <p:sp>
        <p:nvSpPr>
          <p:cNvPr id="46" name="文本框 45" descr="e7d195523061f1c0deeec63e560781cfd59afb0ea006f2a87ABB68BF51EA6619813959095094C18C62A12F549504892A4AAA8C1554C6663626E05CA27F281A14E6983772AFC3FB97135759321DEA3D70145073B7709DEAFA256CD57602346C569CD03E8246D33DA545568EA98FB062D63F616CDCDDC7C308D5561BD508072CED46FA16A315624C7F2FF57E77E923953F"/>
          <p:cNvSpPr txBox="1"/>
          <p:nvPr/>
        </p:nvSpPr>
        <p:spPr>
          <a:xfrm>
            <a:off x="3548042" y="387804"/>
            <a:ext cx="1800493" cy="369332"/>
          </a:xfrm>
          <a:prstGeom prst="rect">
            <a:avLst/>
          </a:prstGeom>
          <a:noFill/>
        </p:spPr>
        <p:txBody>
          <a:bodyPr wrap="none" rtlCol="0">
            <a:spAutoFit/>
          </a:bodyPr>
          <a:lstStyle/>
          <a:p>
            <a:pPr algn="ctr"/>
            <a:r>
              <a:rPr lang="zh-CN" altLang="en-US" dirty="0">
                <a:solidFill>
                  <a:srgbClr val="363636"/>
                </a:solidFill>
                <a:latin typeface="微软雅黑" panose="020B0503020204020204" pitchFamily="34" charset="-122"/>
                <a:ea typeface="微软雅黑" panose="020B0503020204020204" pitchFamily="34" charset="-122"/>
                <a:cs typeface="Kartika" panose="02020503030404060203" pitchFamily="18" charset="0"/>
              </a:rPr>
              <a:t>请在此输入标题</a:t>
            </a:r>
          </a:p>
        </p:txBody>
      </p:sp>
    </p:spTree>
    <p:extLst>
      <p:ext uri="{BB962C8B-B14F-4D97-AF65-F5344CB8AC3E}">
        <p14:creationId xmlns:p14="http://schemas.microsoft.com/office/powerpoint/2010/main" val="3673989429"/>
      </p:ext>
    </p:extLst>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nodeType="afterEffect">
                                  <p:stCondLst>
                                    <p:cond delay="0"/>
                                  </p:stCondLst>
                                  <p:childTnLst>
                                    <p:set>
                                      <p:cBhvr>
                                        <p:cTn id="6" dur="1" fill="hold">
                                          <p:stCondLst>
                                            <p:cond delay="0"/>
                                          </p:stCondLst>
                                        </p:cTn>
                                        <p:tgtEl>
                                          <p:spTgt spid="49"/>
                                        </p:tgtEl>
                                        <p:attrNameLst>
                                          <p:attrName>style.visibility</p:attrName>
                                        </p:attrNameLst>
                                      </p:cBhvr>
                                      <p:to>
                                        <p:strVal val="visible"/>
                                      </p:to>
                                    </p:set>
                                    <p:animEffect transition="in" filter="wipe(right)">
                                      <p:cBhvr>
                                        <p:cTn id="7" dur="500"/>
                                        <p:tgtEl>
                                          <p:spTgt spid="49"/>
                                        </p:tgtEl>
                                      </p:cBhvr>
                                    </p:animEffect>
                                  </p:childTnLst>
                                </p:cTn>
                              </p:par>
                            </p:childTnLst>
                          </p:cTn>
                        </p:par>
                        <p:par>
                          <p:cTn id="8" fill="hold">
                            <p:stCondLst>
                              <p:cond delay="500"/>
                            </p:stCondLst>
                            <p:childTnLst>
                              <p:par>
                                <p:cTn id="9" presetID="22" presetClass="entr" presetSubtype="2" fill="hold" nodeType="afterEffect">
                                  <p:stCondLst>
                                    <p:cond delay="0"/>
                                  </p:stCondLst>
                                  <p:childTnLst>
                                    <p:set>
                                      <p:cBhvr>
                                        <p:cTn id="10" dur="1" fill="hold">
                                          <p:stCondLst>
                                            <p:cond delay="0"/>
                                          </p:stCondLst>
                                        </p:cTn>
                                        <p:tgtEl>
                                          <p:spTgt spid="57"/>
                                        </p:tgtEl>
                                        <p:attrNameLst>
                                          <p:attrName>style.visibility</p:attrName>
                                        </p:attrNameLst>
                                      </p:cBhvr>
                                      <p:to>
                                        <p:strVal val="visible"/>
                                      </p:to>
                                    </p:set>
                                    <p:animEffect transition="in" filter="wipe(right)">
                                      <p:cBhvr>
                                        <p:cTn id="11" dur="500"/>
                                        <p:tgtEl>
                                          <p:spTgt spid="57"/>
                                        </p:tgtEl>
                                      </p:cBhvr>
                                    </p:animEffect>
                                  </p:childTnLst>
                                </p:cTn>
                              </p:par>
                            </p:childTnLst>
                          </p:cTn>
                        </p:par>
                        <p:par>
                          <p:cTn id="12" fill="hold">
                            <p:stCondLst>
                              <p:cond delay="1000"/>
                            </p:stCondLst>
                            <p:childTnLst>
                              <p:par>
                                <p:cTn id="13" presetID="22" presetClass="entr" presetSubtype="2" fill="hold" nodeType="afterEffect">
                                  <p:stCondLst>
                                    <p:cond delay="0"/>
                                  </p:stCondLst>
                                  <p:childTnLst>
                                    <p:set>
                                      <p:cBhvr>
                                        <p:cTn id="14" dur="1" fill="hold">
                                          <p:stCondLst>
                                            <p:cond delay="0"/>
                                          </p:stCondLst>
                                        </p:cTn>
                                        <p:tgtEl>
                                          <p:spTgt spid="53"/>
                                        </p:tgtEl>
                                        <p:attrNameLst>
                                          <p:attrName>style.visibility</p:attrName>
                                        </p:attrNameLst>
                                      </p:cBhvr>
                                      <p:to>
                                        <p:strVal val="visible"/>
                                      </p:to>
                                    </p:set>
                                    <p:animEffect transition="in" filter="wipe(right)">
                                      <p:cBhvr>
                                        <p:cTn id="15" dur="500"/>
                                        <p:tgtEl>
                                          <p:spTgt spid="53"/>
                                        </p:tgtEl>
                                      </p:cBhvr>
                                    </p:animEffect>
                                  </p:childTnLst>
                                </p:cTn>
                              </p:par>
                            </p:childTnLst>
                          </p:cTn>
                        </p:par>
                      </p:childTnLst>
                    </p:cTn>
                  </p:par>
                  <p:par>
                    <p:cTn id="16" fill="hold">
                      <p:stCondLst>
                        <p:cond delay="indefinite"/>
                      </p:stCondLst>
                      <p:childTnLst>
                        <p:par>
                          <p:cTn id="17" fill="hold">
                            <p:stCondLst>
                              <p:cond delay="0"/>
                            </p:stCondLst>
                            <p:childTnLst>
                              <p:par>
                                <p:cTn id="18" presetID="22" presetClass="entr" presetSubtype="2" fill="hold" grpId="0" nodeType="clickEffect">
                                  <p:stCondLst>
                                    <p:cond delay="0"/>
                                  </p:stCondLst>
                                  <p:childTnLst>
                                    <p:set>
                                      <p:cBhvr>
                                        <p:cTn id="19" dur="1" fill="hold">
                                          <p:stCondLst>
                                            <p:cond delay="0"/>
                                          </p:stCondLst>
                                        </p:cTn>
                                        <p:tgtEl>
                                          <p:spTgt spid="61"/>
                                        </p:tgtEl>
                                        <p:attrNameLst>
                                          <p:attrName>style.visibility</p:attrName>
                                        </p:attrNameLst>
                                      </p:cBhvr>
                                      <p:to>
                                        <p:strVal val="visible"/>
                                      </p:to>
                                    </p:set>
                                    <p:animEffect transition="in" filter="wipe(right)">
                                      <p:cBhvr>
                                        <p:cTn id="20" dur="500"/>
                                        <p:tgtEl>
                                          <p:spTgt spid="61"/>
                                        </p:tgtEl>
                                      </p:cBhvr>
                                    </p:animEffect>
                                  </p:childTnLst>
                                </p:cTn>
                              </p:par>
                              <p:par>
                                <p:cTn id="21" presetID="22" presetClass="entr" presetSubtype="2" fill="hold" grpId="0" nodeType="withEffect">
                                  <p:stCondLst>
                                    <p:cond delay="0"/>
                                  </p:stCondLst>
                                  <p:childTnLst>
                                    <p:set>
                                      <p:cBhvr>
                                        <p:cTn id="22" dur="1" fill="hold">
                                          <p:stCondLst>
                                            <p:cond delay="0"/>
                                          </p:stCondLst>
                                        </p:cTn>
                                        <p:tgtEl>
                                          <p:spTgt spid="62"/>
                                        </p:tgtEl>
                                        <p:attrNameLst>
                                          <p:attrName>style.visibility</p:attrName>
                                        </p:attrNameLst>
                                      </p:cBhvr>
                                      <p:to>
                                        <p:strVal val="visible"/>
                                      </p:to>
                                    </p:set>
                                    <p:animEffect transition="in" filter="wipe(right)">
                                      <p:cBhvr>
                                        <p:cTn id="23" dur="500"/>
                                        <p:tgtEl>
                                          <p:spTgt spid="62"/>
                                        </p:tgtEl>
                                      </p:cBhvr>
                                    </p:animEffect>
                                  </p:childTnLst>
                                </p:cTn>
                              </p:par>
                              <p:par>
                                <p:cTn id="24" presetID="22" presetClass="entr" presetSubtype="2" fill="hold" grpId="0" nodeType="withEffect">
                                  <p:stCondLst>
                                    <p:cond delay="0"/>
                                  </p:stCondLst>
                                  <p:childTnLst>
                                    <p:set>
                                      <p:cBhvr>
                                        <p:cTn id="25" dur="1" fill="hold">
                                          <p:stCondLst>
                                            <p:cond delay="0"/>
                                          </p:stCondLst>
                                        </p:cTn>
                                        <p:tgtEl>
                                          <p:spTgt spid="63"/>
                                        </p:tgtEl>
                                        <p:attrNameLst>
                                          <p:attrName>style.visibility</p:attrName>
                                        </p:attrNameLst>
                                      </p:cBhvr>
                                      <p:to>
                                        <p:strVal val="visible"/>
                                      </p:to>
                                    </p:set>
                                    <p:animEffect transition="in" filter="wipe(right)">
                                      <p:cBhvr>
                                        <p:cTn id="26" dur="500"/>
                                        <p:tgtEl>
                                          <p:spTgt spid="63"/>
                                        </p:tgtEl>
                                      </p:cBhvr>
                                    </p:animEffect>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67"/>
                                        </p:tgtEl>
                                        <p:attrNameLst>
                                          <p:attrName>style.visibility</p:attrName>
                                        </p:attrNameLst>
                                      </p:cBhvr>
                                      <p:to>
                                        <p:strVal val="visible"/>
                                      </p:to>
                                    </p:set>
                                    <p:anim calcmode="lin" valueType="num">
                                      <p:cBhvr additive="base">
                                        <p:cTn id="31" dur="500" fill="hold"/>
                                        <p:tgtEl>
                                          <p:spTgt spid="67"/>
                                        </p:tgtEl>
                                        <p:attrNameLst>
                                          <p:attrName>ppt_x</p:attrName>
                                        </p:attrNameLst>
                                      </p:cBhvr>
                                      <p:tavLst>
                                        <p:tav tm="0">
                                          <p:val>
                                            <p:strVal val="0-#ppt_w/2"/>
                                          </p:val>
                                        </p:tav>
                                        <p:tav tm="100000">
                                          <p:val>
                                            <p:strVal val="#ppt_x"/>
                                          </p:val>
                                        </p:tav>
                                      </p:tavLst>
                                    </p:anim>
                                    <p:anim calcmode="lin" valueType="num">
                                      <p:cBhvr additive="base">
                                        <p:cTn id="32" dur="500" fill="hold"/>
                                        <p:tgtEl>
                                          <p:spTgt spid="67"/>
                                        </p:tgtEl>
                                        <p:attrNameLst>
                                          <p:attrName>ppt_y</p:attrName>
                                        </p:attrNameLst>
                                      </p:cBhvr>
                                      <p:tavLst>
                                        <p:tav tm="0">
                                          <p:val>
                                            <p:strVal val="#ppt_y"/>
                                          </p:val>
                                        </p:tav>
                                        <p:tav tm="100000">
                                          <p:val>
                                            <p:strVal val="#ppt_y"/>
                                          </p:val>
                                        </p:tav>
                                      </p:tavLst>
                                    </p:anim>
                                  </p:childTnLst>
                                </p:cTn>
                              </p:par>
                              <p:par>
                                <p:cTn id="33" presetID="2" presetClass="entr" presetSubtype="8" fill="hold" grpId="0" nodeType="withEffect">
                                  <p:stCondLst>
                                    <p:cond delay="0"/>
                                  </p:stCondLst>
                                  <p:childTnLst>
                                    <p:set>
                                      <p:cBhvr>
                                        <p:cTn id="34" dur="1" fill="hold">
                                          <p:stCondLst>
                                            <p:cond delay="0"/>
                                          </p:stCondLst>
                                        </p:cTn>
                                        <p:tgtEl>
                                          <p:spTgt spid="68"/>
                                        </p:tgtEl>
                                        <p:attrNameLst>
                                          <p:attrName>style.visibility</p:attrName>
                                        </p:attrNameLst>
                                      </p:cBhvr>
                                      <p:to>
                                        <p:strVal val="visible"/>
                                      </p:to>
                                    </p:set>
                                    <p:anim calcmode="lin" valueType="num">
                                      <p:cBhvr additive="base">
                                        <p:cTn id="35" dur="500" fill="hold"/>
                                        <p:tgtEl>
                                          <p:spTgt spid="68"/>
                                        </p:tgtEl>
                                        <p:attrNameLst>
                                          <p:attrName>ppt_x</p:attrName>
                                        </p:attrNameLst>
                                      </p:cBhvr>
                                      <p:tavLst>
                                        <p:tav tm="0">
                                          <p:val>
                                            <p:strVal val="0-#ppt_w/2"/>
                                          </p:val>
                                        </p:tav>
                                        <p:tav tm="100000">
                                          <p:val>
                                            <p:strVal val="#ppt_x"/>
                                          </p:val>
                                        </p:tav>
                                      </p:tavLst>
                                    </p:anim>
                                    <p:anim calcmode="lin" valueType="num">
                                      <p:cBhvr additive="base">
                                        <p:cTn id="36" dur="500" fill="hold"/>
                                        <p:tgtEl>
                                          <p:spTgt spid="68"/>
                                        </p:tgtEl>
                                        <p:attrNameLst>
                                          <p:attrName>ppt_y</p:attrName>
                                        </p:attrNameLst>
                                      </p:cBhvr>
                                      <p:tavLst>
                                        <p:tav tm="0">
                                          <p:val>
                                            <p:strVal val="#ppt_y"/>
                                          </p:val>
                                        </p:tav>
                                        <p:tav tm="100000">
                                          <p:val>
                                            <p:strVal val="#ppt_y"/>
                                          </p:val>
                                        </p:tav>
                                      </p:tavLst>
                                    </p:anim>
                                  </p:childTnLst>
                                </p:cTn>
                              </p:par>
                              <p:par>
                                <p:cTn id="37" presetID="2" presetClass="entr" presetSubtype="8" fill="hold" grpId="0" nodeType="withEffect">
                                  <p:stCondLst>
                                    <p:cond delay="0"/>
                                  </p:stCondLst>
                                  <p:childTnLst>
                                    <p:set>
                                      <p:cBhvr>
                                        <p:cTn id="38" dur="1" fill="hold">
                                          <p:stCondLst>
                                            <p:cond delay="0"/>
                                          </p:stCondLst>
                                        </p:cTn>
                                        <p:tgtEl>
                                          <p:spTgt spid="69"/>
                                        </p:tgtEl>
                                        <p:attrNameLst>
                                          <p:attrName>style.visibility</p:attrName>
                                        </p:attrNameLst>
                                      </p:cBhvr>
                                      <p:to>
                                        <p:strVal val="visible"/>
                                      </p:to>
                                    </p:set>
                                    <p:anim calcmode="lin" valueType="num">
                                      <p:cBhvr additive="base">
                                        <p:cTn id="39" dur="500" fill="hold"/>
                                        <p:tgtEl>
                                          <p:spTgt spid="69"/>
                                        </p:tgtEl>
                                        <p:attrNameLst>
                                          <p:attrName>ppt_x</p:attrName>
                                        </p:attrNameLst>
                                      </p:cBhvr>
                                      <p:tavLst>
                                        <p:tav tm="0">
                                          <p:val>
                                            <p:strVal val="0-#ppt_w/2"/>
                                          </p:val>
                                        </p:tav>
                                        <p:tav tm="100000">
                                          <p:val>
                                            <p:strVal val="#ppt_x"/>
                                          </p:val>
                                        </p:tav>
                                      </p:tavLst>
                                    </p:anim>
                                    <p:anim calcmode="lin" valueType="num">
                                      <p:cBhvr additive="base">
                                        <p:cTn id="40" dur="500" fill="hold"/>
                                        <p:tgtEl>
                                          <p:spTgt spid="69"/>
                                        </p:tgtEl>
                                        <p:attrNameLst>
                                          <p:attrName>ppt_y</p:attrName>
                                        </p:attrNameLst>
                                      </p:cBhvr>
                                      <p:tavLst>
                                        <p:tav tm="0">
                                          <p:val>
                                            <p:strVal val="#ppt_y"/>
                                          </p:val>
                                        </p:tav>
                                        <p:tav tm="100000">
                                          <p:val>
                                            <p:strVal val="#ppt_y"/>
                                          </p:val>
                                        </p:tav>
                                      </p:tavLst>
                                    </p:anim>
                                  </p:childTnLst>
                                </p:cTn>
                              </p:par>
                              <p:par>
                                <p:cTn id="41" presetID="2" presetClass="entr" presetSubtype="8" fill="hold" nodeType="withEffect">
                                  <p:stCondLst>
                                    <p:cond delay="0"/>
                                  </p:stCondLst>
                                  <p:childTnLst>
                                    <p:set>
                                      <p:cBhvr>
                                        <p:cTn id="42" dur="1" fill="hold">
                                          <p:stCondLst>
                                            <p:cond delay="0"/>
                                          </p:stCondLst>
                                        </p:cTn>
                                        <p:tgtEl>
                                          <p:spTgt spid="64"/>
                                        </p:tgtEl>
                                        <p:attrNameLst>
                                          <p:attrName>style.visibility</p:attrName>
                                        </p:attrNameLst>
                                      </p:cBhvr>
                                      <p:to>
                                        <p:strVal val="visible"/>
                                      </p:to>
                                    </p:set>
                                    <p:anim calcmode="lin" valueType="num">
                                      <p:cBhvr additive="base">
                                        <p:cTn id="43" dur="500" fill="hold"/>
                                        <p:tgtEl>
                                          <p:spTgt spid="64"/>
                                        </p:tgtEl>
                                        <p:attrNameLst>
                                          <p:attrName>ppt_x</p:attrName>
                                        </p:attrNameLst>
                                      </p:cBhvr>
                                      <p:tavLst>
                                        <p:tav tm="0">
                                          <p:val>
                                            <p:strVal val="0-#ppt_w/2"/>
                                          </p:val>
                                        </p:tav>
                                        <p:tav tm="100000">
                                          <p:val>
                                            <p:strVal val="#ppt_x"/>
                                          </p:val>
                                        </p:tav>
                                      </p:tavLst>
                                    </p:anim>
                                    <p:anim calcmode="lin" valueType="num">
                                      <p:cBhvr additive="base">
                                        <p:cTn id="44" dur="500" fill="hold"/>
                                        <p:tgtEl>
                                          <p:spTgt spid="64"/>
                                        </p:tgtEl>
                                        <p:attrNameLst>
                                          <p:attrName>ppt_y</p:attrName>
                                        </p:attrNameLst>
                                      </p:cBhvr>
                                      <p:tavLst>
                                        <p:tav tm="0">
                                          <p:val>
                                            <p:strVal val="#ppt_y"/>
                                          </p:val>
                                        </p:tav>
                                        <p:tav tm="100000">
                                          <p:val>
                                            <p:strVal val="#ppt_y"/>
                                          </p:val>
                                        </p:tav>
                                      </p:tavLst>
                                    </p:anim>
                                  </p:childTnLst>
                                </p:cTn>
                              </p:par>
                              <p:par>
                                <p:cTn id="45" presetID="2" presetClass="entr" presetSubtype="8" fill="hold" grpId="0" nodeType="withEffect">
                                  <p:stCondLst>
                                    <p:cond delay="0"/>
                                  </p:stCondLst>
                                  <p:childTnLst>
                                    <p:set>
                                      <p:cBhvr>
                                        <p:cTn id="46" dur="1" fill="hold">
                                          <p:stCondLst>
                                            <p:cond delay="0"/>
                                          </p:stCondLst>
                                        </p:cTn>
                                        <p:tgtEl>
                                          <p:spTgt spid="70"/>
                                        </p:tgtEl>
                                        <p:attrNameLst>
                                          <p:attrName>style.visibility</p:attrName>
                                        </p:attrNameLst>
                                      </p:cBhvr>
                                      <p:to>
                                        <p:strVal val="visible"/>
                                      </p:to>
                                    </p:set>
                                    <p:anim calcmode="lin" valueType="num">
                                      <p:cBhvr additive="base">
                                        <p:cTn id="47" dur="500" fill="hold"/>
                                        <p:tgtEl>
                                          <p:spTgt spid="70"/>
                                        </p:tgtEl>
                                        <p:attrNameLst>
                                          <p:attrName>ppt_x</p:attrName>
                                        </p:attrNameLst>
                                      </p:cBhvr>
                                      <p:tavLst>
                                        <p:tav tm="0">
                                          <p:val>
                                            <p:strVal val="0-#ppt_w/2"/>
                                          </p:val>
                                        </p:tav>
                                        <p:tav tm="100000">
                                          <p:val>
                                            <p:strVal val="#ppt_x"/>
                                          </p:val>
                                        </p:tav>
                                      </p:tavLst>
                                    </p:anim>
                                    <p:anim calcmode="lin" valueType="num">
                                      <p:cBhvr additive="base">
                                        <p:cTn id="48" dur="500" fill="hold"/>
                                        <p:tgtEl>
                                          <p:spTgt spid="70"/>
                                        </p:tgtEl>
                                        <p:attrNameLst>
                                          <p:attrName>ppt_y</p:attrName>
                                        </p:attrNameLst>
                                      </p:cBhvr>
                                      <p:tavLst>
                                        <p:tav tm="0">
                                          <p:val>
                                            <p:strVal val="#ppt_y"/>
                                          </p:val>
                                        </p:tav>
                                        <p:tav tm="100000">
                                          <p:val>
                                            <p:strVal val="#ppt_y"/>
                                          </p:val>
                                        </p:tav>
                                      </p:tavLst>
                                    </p:anim>
                                  </p:childTnLst>
                                </p:cTn>
                              </p:par>
                              <p:par>
                                <p:cTn id="49" presetID="2" presetClass="entr" presetSubtype="8" fill="hold" grpId="0" nodeType="withEffect">
                                  <p:stCondLst>
                                    <p:cond delay="0"/>
                                  </p:stCondLst>
                                  <p:childTnLst>
                                    <p:set>
                                      <p:cBhvr>
                                        <p:cTn id="50" dur="1" fill="hold">
                                          <p:stCondLst>
                                            <p:cond delay="0"/>
                                          </p:stCondLst>
                                        </p:cTn>
                                        <p:tgtEl>
                                          <p:spTgt spid="71"/>
                                        </p:tgtEl>
                                        <p:attrNameLst>
                                          <p:attrName>style.visibility</p:attrName>
                                        </p:attrNameLst>
                                      </p:cBhvr>
                                      <p:to>
                                        <p:strVal val="visible"/>
                                      </p:to>
                                    </p:set>
                                    <p:anim calcmode="lin" valueType="num">
                                      <p:cBhvr additive="base">
                                        <p:cTn id="51" dur="500" fill="hold"/>
                                        <p:tgtEl>
                                          <p:spTgt spid="71"/>
                                        </p:tgtEl>
                                        <p:attrNameLst>
                                          <p:attrName>ppt_x</p:attrName>
                                        </p:attrNameLst>
                                      </p:cBhvr>
                                      <p:tavLst>
                                        <p:tav tm="0">
                                          <p:val>
                                            <p:strVal val="0-#ppt_w/2"/>
                                          </p:val>
                                        </p:tav>
                                        <p:tav tm="100000">
                                          <p:val>
                                            <p:strVal val="#ppt_x"/>
                                          </p:val>
                                        </p:tav>
                                      </p:tavLst>
                                    </p:anim>
                                    <p:anim calcmode="lin" valueType="num">
                                      <p:cBhvr additive="base">
                                        <p:cTn id="52" dur="500" fill="hold"/>
                                        <p:tgtEl>
                                          <p:spTgt spid="71"/>
                                        </p:tgtEl>
                                        <p:attrNameLst>
                                          <p:attrName>ppt_y</p:attrName>
                                        </p:attrNameLst>
                                      </p:cBhvr>
                                      <p:tavLst>
                                        <p:tav tm="0">
                                          <p:val>
                                            <p:strVal val="#ppt_y"/>
                                          </p:val>
                                        </p:tav>
                                        <p:tav tm="100000">
                                          <p:val>
                                            <p:strVal val="#ppt_y"/>
                                          </p:val>
                                        </p:tav>
                                      </p:tavLst>
                                    </p:anim>
                                  </p:childTnLst>
                                </p:cTn>
                              </p:par>
                              <p:par>
                                <p:cTn id="53" presetID="2" presetClass="entr" presetSubtype="8" fill="hold" grpId="0" nodeType="withEffect">
                                  <p:stCondLst>
                                    <p:cond delay="0"/>
                                  </p:stCondLst>
                                  <p:childTnLst>
                                    <p:set>
                                      <p:cBhvr>
                                        <p:cTn id="54" dur="1" fill="hold">
                                          <p:stCondLst>
                                            <p:cond delay="0"/>
                                          </p:stCondLst>
                                        </p:cTn>
                                        <p:tgtEl>
                                          <p:spTgt spid="72"/>
                                        </p:tgtEl>
                                        <p:attrNameLst>
                                          <p:attrName>style.visibility</p:attrName>
                                        </p:attrNameLst>
                                      </p:cBhvr>
                                      <p:to>
                                        <p:strVal val="visible"/>
                                      </p:to>
                                    </p:set>
                                    <p:anim calcmode="lin" valueType="num">
                                      <p:cBhvr additive="base">
                                        <p:cTn id="55" dur="500" fill="hold"/>
                                        <p:tgtEl>
                                          <p:spTgt spid="72"/>
                                        </p:tgtEl>
                                        <p:attrNameLst>
                                          <p:attrName>ppt_x</p:attrName>
                                        </p:attrNameLst>
                                      </p:cBhvr>
                                      <p:tavLst>
                                        <p:tav tm="0">
                                          <p:val>
                                            <p:strVal val="0-#ppt_w/2"/>
                                          </p:val>
                                        </p:tav>
                                        <p:tav tm="100000">
                                          <p:val>
                                            <p:strVal val="#ppt_x"/>
                                          </p:val>
                                        </p:tav>
                                      </p:tavLst>
                                    </p:anim>
                                    <p:anim calcmode="lin" valueType="num">
                                      <p:cBhvr additive="base">
                                        <p:cTn id="56" dur="500" fill="hold"/>
                                        <p:tgtEl>
                                          <p:spTgt spid="72"/>
                                        </p:tgtEl>
                                        <p:attrNameLst>
                                          <p:attrName>ppt_y</p:attrName>
                                        </p:attrNameLst>
                                      </p:cBhvr>
                                      <p:tavLst>
                                        <p:tav tm="0">
                                          <p:val>
                                            <p:strVal val="#ppt_y"/>
                                          </p:val>
                                        </p:tav>
                                        <p:tav tm="100000">
                                          <p:val>
                                            <p:strVal val="#ppt_y"/>
                                          </p:val>
                                        </p:tav>
                                      </p:tavLst>
                                    </p:anim>
                                  </p:childTnLst>
                                </p:cTn>
                              </p:par>
                              <p:par>
                                <p:cTn id="57" presetID="2" presetClass="entr" presetSubtype="8" fill="hold" grpId="0" nodeType="withEffect">
                                  <p:stCondLst>
                                    <p:cond delay="0"/>
                                  </p:stCondLst>
                                  <p:childTnLst>
                                    <p:set>
                                      <p:cBhvr>
                                        <p:cTn id="58" dur="1" fill="hold">
                                          <p:stCondLst>
                                            <p:cond delay="0"/>
                                          </p:stCondLst>
                                        </p:cTn>
                                        <p:tgtEl>
                                          <p:spTgt spid="73"/>
                                        </p:tgtEl>
                                        <p:attrNameLst>
                                          <p:attrName>style.visibility</p:attrName>
                                        </p:attrNameLst>
                                      </p:cBhvr>
                                      <p:to>
                                        <p:strVal val="visible"/>
                                      </p:to>
                                    </p:set>
                                    <p:anim calcmode="lin" valueType="num">
                                      <p:cBhvr additive="base">
                                        <p:cTn id="59" dur="500" fill="hold"/>
                                        <p:tgtEl>
                                          <p:spTgt spid="73"/>
                                        </p:tgtEl>
                                        <p:attrNameLst>
                                          <p:attrName>ppt_x</p:attrName>
                                        </p:attrNameLst>
                                      </p:cBhvr>
                                      <p:tavLst>
                                        <p:tav tm="0">
                                          <p:val>
                                            <p:strVal val="0-#ppt_w/2"/>
                                          </p:val>
                                        </p:tav>
                                        <p:tav tm="100000">
                                          <p:val>
                                            <p:strVal val="#ppt_x"/>
                                          </p:val>
                                        </p:tav>
                                      </p:tavLst>
                                    </p:anim>
                                    <p:anim calcmode="lin" valueType="num">
                                      <p:cBhvr additive="base">
                                        <p:cTn id="60" dur="500" fill="hold"/>
                                        <p:tgtEl>
                                          <p:spTgt spid="73"/>
                                        </p:tgtEl>
                                        <p:attrNameLst>
                                          <p:attrName>ppt_y</p:attrName>
                                        </p:attrNameLst>
                                      </p:cBhvr>
                                      <p:tavLst>
                                        <p:tav tm="0">
                                          <p:val>
                                            <p:strVal val="#ppt_y"/>
                                          </p:val>
                                        </p:tav>
                                        <p:tav tm="100000">
                                          <p:val>
                                            <p:strVal val="#ppt_y"/>
                                          </p:val>
                                        </p:tav>
                                      </p:tavLst>
                                    </p:anim>
                                  </p:childTnLst>
                                </p:cTn>
                              </p:par>
                              <p:par>
                                <p:cTn id="61" presetID="2" presetClass="entr" presetSubtype="8" fill="hold" nodeType="withEffect">
                                  <p:stCondLst>
                                    <p:cond delay="0"/>
                                  </p:stCondLst>
                                  <p:childTnLst>
                                    <p:set>
                                      <p:cBhvr>
                                        <p:cTn id="62" dur="1" fill="hold">
                                          <p:stCondLst>
                                            <p:cond delay="0"/>
                                          </p:stCondLst>
                                        </p:cTn>
                                        <p:tgtEl>
                                          <p:spTgt spid="74"/>
                                        </p:tgtEl>
                                        <p:attrNameLst>
                                          <p:attrName>style.visibility</p:attrName>
                                        </p:attrNameLst>
                                      </p:cBhvr>
                                      <p:to>
                                        <p:strVal val="visible"/>
                                      </p:to>
                                    </p:set>
                                    <p:anim calcmode="lin" valueType="num">
                                      <p:cBhvr additive="base">
                                        <p:cTn id="63" dur="500" fill="hold"/>
                                        <p:tgtEl>
                                          <p:spTgt spid="74"/>
                                        </p:tgtEl>
                                        <p:attrNameLst>
                                          <p:attrName>ppt_x</p:attrName>
                                        </p:attrNameLst>
                                      </p:cBhvr>
                                      <p:tavLst>
                                        <p:tav tm="0">
                                          <p:val>
                                            <p:strVal val="0-#ppt_w/2"/>
                                          </p:val>
                                        </p:tav>
                                        <p:tav tm="100000">
                                          <p:val>
                                            <p:strVal val="#ppt_x"/>
                                          </p:val>
                                        </p:tav>
                                      </p:tavLst>
                                    </p:anim>
                                    <p:anim calcmode="lin" valueType="num">
                                      <p:cBhvr additive="base">
                                        <p:cTn id="64" dur="500" fill="hold"/>
                                        <p:tgtEl>
                                          <p:spTgt spid="74"/>
                                        </p:tgtEl>
                                        <p:attrNameLst>
                                          <p:attrName>ppt_y</p:attrName>
                                        </p:attrNameLst>
                                      </p:cBhvr>
                                      <p:tavLst>
                                        <p:tav tm="0">
                                          <p:val>
                                            <p:strVal val="#ppt_y"/>
                                          </p:val>
                                        </p:tav>
                                        <p:tav tm="100000">
                                          <p:val>
                                            <p:strVal val="#ppt_y"/>
                                          </p:val>
                                        </p:tav>
                                      </p:tavLst>
                                    </p:anim>
                                  </p:childTnLst>
                                </p:cTn>
                              </p:par>
                              <p:par>
                                <p:cTn id="65" presetID="2" presetClass="entr" presetSubtype="8" fill="hold" nodeType="withEffect">
                                  <p:stCondLst>
                                    <p:cond delay="0"/>
                                  </p:stCondLst>
                                  <p:childTnLst>
                                    <p:set>
                                      <p:cBhvr>
                                        <p:cTn id="66" dur="1" fill="hold">
                                          <p:stCondLst>
                                            <p:cond delay="0"/>
                                          </p:stCondLst>
                                        </p:cTn>
                                        <p:tgtEl>
                                          <p:spTgt spid="79"/>
                                        </p:tgtEl>
                                        <p:attrNameLst>
                                          <p:attrName>style.visibility</p:attrName>
                                        </p:attrNameLst>
                                      </p:cBhvr>
                                      <p:to>
                                        <p:strVal val="visible"/>
                                      </p:to>
                                    </p:set>
                                    <p:anim calcmode="lin" valueType="num">
                                      <p:cBhvr additive="base">
                                        <p:cTn id="67" dur="500" fill="hold"/>
                                        <p:tgtEl>
                                          <p:spTgt spid="79"/>
                                        </p:tgtEl>
                                        <p:attrNameLst>
                                          <p:attrName>ppt_x</p:attrName>
                                        </p:attrNameLst>
                                      </p:cBhvr>
                                      <p:tavLst>
                                        <p:tav tm="0">
                                          <p:val>
                                            <p:strVal val="0-#ppt_w/2"/>
                                          </p:val>
                                        </p:tav>
                                        <p:tav tm="100000">
                                          <p:val>
                                            <p:strVal val="#ppt_x"/>
                                          </p:val>
                                        </p:tav>
                                      </p:tavLst>
                                    </p:anim>
                                    <p:anim calcmode="lin" valueType="num">
                                      <p:cBhvr additive="base">
                                        <p:cTn id="68" dur="500" fill="hold"/>
                                        <p:tgtEl>
                                          <p:spTgt spid="79"/>
                                        </p:tgtEl>
                                        <p:attrNameLst>
                                          <p:attrName>ppt_y</p:attrName>
                                        </p:attrNameLst>
                                      </p:cBhvr>
                                      <p:tavLst>
                                        <p:tav tm="0">
                                          <p:val>
                                            <p:strVal val="#ppt_y"/>
                                          </p:val>
                                        </p:tav>
                                        <p:tav tm="100000">
                                          <p:val>
                                            <p:strVal val="#ppt_y"/>
                                          </p:val>
                                        </p:tav>
                                      </p:tavLst>
                                    </p:anim>
                                  </p:childTnLst>
                                </p:cTn>
                              </p:par>
                              <p:par>
                                <p:cTn id="69" presetID="2" presetClass="entr" presetSubtype="8" fill="hold" nodeType="withEffect">
                                  <p:stCondLst>
                                    <p:cond delay="0"/>
                                  </p:stCondLst>
                                  <p:childTnLst>
                                    <p:set>
                                      <p:cBhvr>
                                        <p:cTn id="70" dur="1" fill="hold">
                                          <p:stCondLst>
                                            <p:cond delay="0"/>
                                          </p:stCondLst>
                                        </p:cTn>
                                        <p:tgtEl>
                                          <p:spTgt spid="82"/>
                                        </p:tgtEl>
                                        <p:attrNameLst>
                                          <p:attrName>style.visibility</p:attrName>
                                        </p:attrNameLst>
                                      </p:cBhvr>
                                      <p:to>
                                        <p:strVal val="visible"/>
                                      </p:to>
                                    </p:set>
                                    <p:anim calcmode="lin" valueType="num">
                                      <p:cBhvr additive="base">
                                        <p:cTn id="71" dur="500" fill="hold"/>
                                        <p:tgtEl>
                                          <p:spTgt spid="82"/>
                                        </p:tgtEl>
                                        <p:attrNameLst>
                                          <p:attrName>ppt_x</p:attrName>
                                        </p:attrNameLst>
                                      </p:cBhvr>
                                      <p:tavLst>
                                        <p:tav tm="0">
                                          <p:val>
                                            <p:strVal val="0-#ppt_w/2"/>
                                          </p:val>
                                        </p:tav>
                                        <p:tav tm="100000">
                                          <p:val>
                                            <p:strVal val="#ppt_x"/>
                                          </p:val>
                                        </p:tav>
                                      </p:tavLst>
                                    </p:anim>
                                    <p:anim calcmode="lin" valueType="num">
                                      <p:cBhvr additive="base">
                                        <p:cTn id="72" dur="500" fill="hold"/>
                                        <p:tgtEl>
                                          <p:spTgt spid="82"/>
                                        </p:tgtEl>
                                        <p:attrNameLst>
                                          <p:attrName>ppt_y</p:attrName>
                                        </p:attrNameLst>
                                      </p:cBhvr>
                                      <p:tavLst>
                                        <p:tav tm="0">
                                          <p:val>
                                            <p:strVal val="#ppt_y"/>
                                          </p:val>
                                        </p:tav>
                                        <p:tav tm="100000">
                                          <p:val>
                                            <p:strVal val="#ppt_y"/>
                                          </p:val>
                                        </p:tav>
                                      </p:tavLst>
                                    </p:anim>
                                  </p:childTnLst>
                                </p:cTn>
                              </p:par>
                              <p:par>
                                <p:cTn id="73" presetID="2" presetClass="entr" presetSubtype="8" fill="hold" nodeType="withEffect">
                                  <p:stCondLst>
                                    <p:cond delay="0"/>
                                  </p:stCondLst>
                                  <p:childTnLst>
                                    <p:set>
                                      <p:cBhvr>
                                        <p:cTn id="74" dur="1" fill="hold">
                                          <p:stCondLst>
                                            <p:cond delay="0"/>
                                          </p:stCondLst>
                                        </p:cTn>
                                        <p:tgtEl>
                                          <p:spTgt spid="85"/>
                                        </p:tgtEl>
                                        <p:attrNameLst>
                                          <p:attrName>style.visibility</p:attrName>
                                        </p:attrNameLst>
                                      </p:cBhvr>
                                      <p:to>
                                        <p:strVal val="visible"/>
                                      </p:to>
                                    </p:set>
                                    <p:anim calcmode="lin" valueType="num">
                                      <p:cBhvr additive="base">
                                        <p:cTn id="75" dur="500" fill="hold"/>
                                        <p:tgtEl>
                                          <p:spTgt spid="85"/>
                                        </p:tgtEl>
                                        <p:attrNameLst>
                                          <p:attrName>ppt_x</p:attrName>
                                        </p:attrNameLst>
                                      </p:cBhvr>
                                      <p:tavLst>
                                        <p:tav tm="0">
                                          <p:val>
                                            <p:strVal val="0-#ppt_w/2"/>
                                          </p:val>
                                        </p:tav>
                                        <p:tav tm="100000">
                                          <p:val>
                                            <p:strVal val="#ppt_x"/>
                                          </p:val>
                                        </p:tav>
                                      </p:tavLst>
                                    </p:anim>
                                    <p:anim calcmode="lin" valueType="num">
                                      <p:cBhvr additive="base">
                                        <p:cTn id="76" dur="500" fill="hold"/>
                                        <p:tgtEl>
                                          <p:spTgt spid="85"/>
                                        </p:tgtEl>
                                        <p:attrNameLst>
                                          <p:attrName>ppt_y</p:attrName>
                                        </p:attrNameLst>
                                      </p:cBhvr>
                                      <p:tavLst>
                                        <p:tav tm="0">
                                          <p:val>
                                            <p:strVal val="#ppt_y"/>
                                          </p:val>
                                        </p:tav>
                                        <p:tav tm="100000">
                                          <p:val>
                                            <p:strVal val="#ppt_y"/>
                                          </p:val>
                                        </p:tav>
                                      </p:tavLst>
                                    </p:anim>
                                  </p:childTnLst>
                                </p:cTn>
                              </p:par>
                            </p:childTnLst>
                          </p:cTn>
                        </p:par>
                      </p:childTnLst>
                    </p:cTn>
                  </p:par>
                  <p:par>
                    <p:cTn id="77" fill="hold">
                      <p:stCondLst>
                        <p:cond delay="indefinite"/>
                      </p:stCondLst>
                      <p:childTnLst>
                        <p:par>
                          <p:cTn id="78" fill="hold">
                            <p:stCondLst>
                              <p:cond delay="0"/>
                            </p:stCondLst>
                            <p:childTnLst>
                              <p:par>
                                <p:cTn id="79" presetID="42" presetClass="entr" presetSubtype="0" fill="hold" grpId="0" nodeType="clickEffect">
                                  <p:stCondLst>
                                    <p:cond delay="0"/>
                                  </p:stCondLst>
                                  <p:childTnLst>
                                    <p:set>
                                      <p:cBhvr>
                                        <p:cTn id="80" dur="1" fill="hold">
                                          <p:stCondLst>
                                            <p:cond delay="0"/>
                                          </p:stCondLst>
                                        </p:cTn>
                                        <p:tgtEl>
                                          <p:spTgt spid="89"/>
                                        </p:tgtEl>
                                        <p:attrNameLst>
                                          <p:attrName>style.visibility</p:attrName>
                                        </p:attrNameLst>
                                      </p:cBhvr>
                                      <p:to>
                                        <p:strVal val="visible"/>
                                      </p:to>
                                    </p:set>
                                    <p:animEffect transition="in" filter="fade">
                                      <p:cBhvr>
                                        <p:cTn id="81" dur="500"/>
                                        <p:tgtEl>
                                          <p:spTgt spid="89"/>
                                        </p:tgtEl>
                                      </p:cBhvr>
                                    </p:animEffect>
                                    <p:anim calcmode="lin" valueType="num">
                                      <p:cBhvr>
                                        <p:cTn id="82" dur="500" fill="hold"/>
                                        <p:tgtEl>
                                          <p:spTgt spid="89"/>
                                        </p:tgtEl>
                                        <p:attrNameLst>
                                          <p:attrName>ppt_x</p:attrName>
                                        </p:attrNameLst>
                                      </p:cBhvr>
                                      <p:tavLst>
                                        <p:tav tm="0">
                                          <p:val>
                                            <p:strVal val="#ppt_x"/>
                                          </p:val>
                                        </p:tav>
                                        <p:tav tm="100000">
                                          <p:val>
                                            <p:strVal val="#ppt_x"/>
                                          </p:val>
                                        </p:tav>
                                      </p:tavLst>
                                    </p:anim>
                                    <p:anim calcmode="lin" valueType="num">
                                      <p:cBhvr>
                                        <p:cTn id="83" dur="500" fill="hold"/>
                                        <p:tgtEl>
                                          <p:spTgt spid="89"/>
                                        </p:tgtEl>
                                        <p:attrNameLst>
                                          <p:attrName>ppt_y</p:attrName>
                                        </p:attrNameLst>
                                      </p:cBhvr>
                                      <p:tavLst>
                                        <p:tav tm="0">
                                          <p:val>
                                            <p:strVal val="#ppt_y+.1"/>
                                          </p:val>
                                        </p:tav>
                                        <p:tav tm="100000">
                                          <p:val>
                                            <p:strVal val="#ppt_y"/>
                                          </p:val>
                                        </p:tav>
                                      </p:tavLst>
                                    </p:anim>
                                  </p:childTnLst>
                                </p:cTn>
                              </p:par>
                              <p:par>
                                <p:cTn id="84" presetID="42" presetClass="entr" presetSubtype="0" fill="hold" grpId="0" nodeType="withEffect">
                                  <p:stCondLst>
                                    <p:cond delay="0"/>
                                  </p:stCondLst>
                                  <p:childTnLst>
                                    <p:set>
                                      <p:cBhvr>
                                        <p:cTn id="85" dur="1" fill="hold">
                                          <p:stCondLst>
                                            <p:cond delay="0"/>
                                          </p:stCondLst>
                                        </p:cTn>
                                        <p:tgtEl>
                                          <p:spTgt spid="88"/>
                                        </p:tgtEl>
                                        <p:attrNameLst>
                                          <p:attrName>style.visibility</p:attrName>
                                        </p:attrNameLst>
                                      </p:cBhvr>
                                      <p:to>
                                        <p:strVal val="visible"/>
                                      </p:to>
                                    </p:set>
                                    <p:animEffect transition="in" filter="fade">
                                      <p:cBhvr>
                                        <p:cTn id="86" dur="500"/>
                                        <p:tgtEl>
                                          <p:spTgt spid="88"/>
                                        </p:tgtEl>
                                      </p:cBhvr>
                                    </p:animEffect>
                                    <p:anim calcmode="lin" valueType="num">
                                      <p:cBhvr>
                                        <p:cTn id="87" dur="500" fill="hold"/>
                                        <p:tgtEl>
                                          <p:spTgt spid="88"/>
                                        </p:tgtEl>
                                        <p:attrNameLst>
                                          <p:attrName>ppt_x</p:attrName>
                                        </p:attrNameLst>
                                      </p:cBhvr>
                                      <p:tavLst>
                                        <p:tav tm="0">
                                          <p:val>
                                            <p:strVal val="#ppt_x"/>
                                          </p:val>
                                        </p:tav>
                                        <p:tav tm="100000">
                                          <p:val>
                                            <p:strVal val="#ppt_x"/>
                                          </p:val>
                                        </p:tav>
                                      </p:tavLst>
                                    </p:anim>
                                    <p:anim calcmode="lin" valueType="num">
                                      <p:cBhvr>
                                        <p:cTn id="88" dur="500" fill="hold"/>
                                        <p:tgtEl>
                                          <p:spTgt spid="8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 grpId="0" animBg="1"/>
      <p:bldP spid="62" grpId="0" animBg="1"/>
      <p:bldP spid="63" grpId="0" animBg="1"/>
      <p:bldP spid="67" grpId="0" animBg="1"/>
      <p:bldP spid="68" grpId="0" animBg="1"/>
      <p:bldP spid="69" grpId="0" animBg="1"/>
      <p:bldP spid="70" grpId="0" animBg="1"/>
      <p:bldP spid="71" grpId="0" animBg="1"/>
      <p:bldP spid="72" grpId="0" animBg="1"/>
      <p:bldP spid="73" grpId="0" animBg="1"/>
      <p:bldP spid="88" grpId="0"/>
      <p:bldP spid="89"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 name="矩形 68"/>
          <p:cNvSpPr/>
          <p:nvPr/>
        </p:nvSpPr>
        <p:spPr>
          <a:xfrm>
            <a:off x="-1" y="1137937"/>
            <a:ext cx="4286251" cy="2843213"/>
          </a:xfrm>
          <a:prstGeom prst="rect">
            <a:avLst/>
          </a:prstGeom>
          <a:blipFill dpi="0" rotWithShape="1">
            <a:blip r:embed="rId3" cstate="print">
              <a:extLst>
                <a:ext uri="{28A0092B-C50C-407E-A947-70E740481C1C}">
                  <a14:useLocalDpi xmlns:a14="http://schemas.microsoft.com/office/drawing/2010/main" val="0"/>
                </a:ext>
              </a:extLst>
            </a:blip>
            <a:srcRect/>
            <a:stretch>
              <a:fillRect l="-1" r="-8346"/>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70" name="矩形 69"/>
          <p:cNvSpPr/>
          <p:nvPr/>
        </p:nvSpPr>
        <p:spPr>
          <a:xfrm>
            <a:off x="4286250" y="1137937"/>
            <a:ext cx="383575" cy="2843213"/>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72" name="文本框 71"/>
          <p:cNvSpPr txBox="1"/>
          <p:nvPr/>
        </p:nvSpPr>
        <p:spPr>
          <a:xfrm>
            <a:off x="4977629" y="1964524"/>
            <a:ext cx="2924198" cy="600164"/>
          </a:xfrm>
          <a:prstGeom prst="rect">
            <a:avLst/>
          </a:prstGeom>
          <a:noFill/>
          <a:effectLst/>
        </p:spPr>
        <p:txBody>
          <a:bodyPr wrap="none" rtlCol="0">
            <a:spAutoFit/>
          </a:bodyPr>
          <a:lstStyle/>
          <a:p>
            <a:r>
              <a:rPr lang="zh-CN" altLang="en-US" sz="3300" b="1" dirty="0">
                <a:solidFill>
                  <a:srgbClr val="C00000"/>
                </a:solidFill>
                <a:latin typeface="微软雅黑" panose="020B0503020204020204" pitchFamily="34" charset="-122"/>
                <a:ea typeface="微软雅黑" panose="020B0503020204020204" pitchFamily="34" charset="-122"/>
              </a:rPr>
              <a:t>起航</a:t>
            </a:r>
            <a:r>
              <a:rPr lang="en-US" altLang="zh-CN" sz="3300" b="1" dirty="0">
                <a:solidFill>
                  <a:srgbClr val="C00000"/>
                </a:solidFill>
                <a:latin typeface="微软雅黑" panose="020B0503020204020204" pitchFamily="34" charset="-122"/>
                <a:ea typeface="微软雅黑" panose="020B0503020204020204" pitchFamily="34" charset="-122"/>
              </a:rPr>
              <a:t>/</a:t>
            </a:r>
            <a:r>
              <a:rPr lang="zh-CN" altLang="en-US" sz="3300" b="1" dirty="0">
                <a:solidFill>
                  <a:srgbClr val="C00000"/>
                </a:solidFill>
                <a:latin typeface="微软雅黑" panose="020B0503020204020204" pitchFamily="34" charset="-122"/>
                <a:ea typeface="微软雅黑" panose="020B0503020204020204" pitchFamily="34" charset="-122"/>
              </a:rPr>
              <a:t>在创辉煌</a:t>
            </a:r>
            <a:endParaRPr lang="en-US" altLang="zh-CN" sz="825" dirty="0">
              <a:solidFill>
                <a:srgbClr val="C00000"/>
              </a:solidFill>
              <a:latin typeface="微软雅黑" panose="020B0503020204020204" pitchFamily="34" charset="-122"/>
              <a:ea typeface="微软雅黑" panose="020B0503020204020204" pitchFamily="34" charset="-122"/>
            </a:endParaRPr>
          </a:p>
        </p:txBody>
      </p:sp>
      <p:sp>
        <p:nvSpPr>
          <p:cNvPr id="73" name="文本框 72"/>
          <p:cNvSpPr txBox="1"/>
          <p:nvPr/>
        </p:nvSpPr>
        <p:spPr>
          <a:xfrm>
            <a:off x="4094283" y="1110836"/>
            <a:ext cx="1723549" cy="1938992"/>
          </a:xfrm>
          <a:prstGeom prst="rect">
            <a:avLst/>
          </a:prstGeom>
          <a:noFill/>
          <a:effectLst/>
        </p:spPr>
        <p:txBody>
          <a:bodyPr wrap="none" rtlCol="0">
            <a:spAutoFit/>
          </a:bodyPr>
          <a:lstStyle/>
          <a:p>
            <a:r>
              <a:rPr lang="en-US" altLang="zh-CN" sz="12000" dirty="0">
                <a:solidFill>
                  <a:srgbClr val="404040"/>
                </a:solidFill>
                <a:latin typeface="方正兰亭粗黑_GBK" panose="02000000000000000000" pitchFamily="2" charset="-122"/>
                <a:ea typeface="方正兰亭粗黑_GBK" panose="02000000000000000000" pitchFamily="2" charset="-122"/>
              </a:rPr>
              <a:t>“</a:t>
            </a:r>
          </a:p>
        </p:txBody>
      </p:sp>
      <p:sp>
        <p:nvSpPr>
          <p:cNvPr id="74" name="文本框 73"/>
          <p:cNvSpPr txBox="1"/>
          <p:nvPr/>
        </p:nvSpPr>
        <p:spPr>
          <a:xfrm>
            <a:off x="7851972" y="1811425"/>
            <a:ext cx="2589170" cy="2977738"/>
          </a:xfrm>
          <a:prstGeom prst="rect">
            <a:avLst/>
          </a:prstGeom>
          <a:noFill/>
          <a:effectLst/>
        </p:spPr>
        <p:txBody>
          <a:bodyPr wrap="none" rtlCol="0">
            <a:spAutoFit/>
          </a:bodyPr>
          <a:lstStyle/>
          <a:p>
            <a:r>
              <a:rPr lang="en-US" altLang="zh-CN" sz="18750" dirty="0">
                <a:solidFill>
                  <a:srgbClr val="404040"/>
                </a:solidFill>
                <a:latin typeface="方正兰亭粗黑_GBK" panose="02000000000000000000" pitchFamily="2" charset="-122"/>
                <a:ea typeface="方正兰亭粗黑_GBK" panose="02000000000000000000" pitchFamily="2" charset="-122"/>
              </a:rPr>
              <a:t>”</a:t>
            </a:r>
          </a:p>
        </p:txBody>
      </p:sp>
      <p:sp>
        <p:nvSpPr>
          <p:cNvPr id="75" name="文本框 74" descr="e7d195523061f1c0deeec63e560781cfd59afb0ea006f2a87ABB68BF51EA6619813959095094C18C62A12F549504892A4AAA8C1554C6663626E05CA27F281A14E6983772AFC3FB97135759321DEA3D704CB8FFD9D2544D20ADDCB4FC824F904E0D83D989474D2C72C21C19999FBBACD7FA81DBC650697183C998B58960BA5FD542E56B4FBC2C958F"/>
          <p:cNvSpPr txBox="1"/>
          <p:nvPr/>
        </p:nvSpPr>
        <p:spPr>
          <a:xfrm>
            <a:off x="5015017" y="3238951"/>
            <a:ext cx="3478214" cy="835613"/>
          </a:xfrm>
          <a:prstGeom prst="rect">
            <a:avLst/>
          </a:prstGeom>
          <a:noFill/>
          <a:effectLst/>
        </p:spPr>
        <p:txBody>
          <a:bodyPr wrap="square" rtlCol="0">
            <a:spAutoFit/>
          </a:bodyPr>
          <a:lstStyle/>
          <a:p>
            <a:pPr algn="just"/>
            <a:r>
              <a:rPr lang="en-US" altLang="zh-CN" sz="1050" b="1" dirty="0">
                <a:solidFill>
                  <a:prstClr val="black">
                    <a:lumMod val="65000"/>
                    <a:lumOff val="35000"/>
                  </a:prstClr>
                </a:solidFill>
                <a:latin typeface="华文宋体" panose="02010600040101010101" pitchFamily="2" charset="-122"/>
                <a:ea typeface="华文宋体" panose="02010600040101010101" pitchFamily="2" charset="-122"/>
              </a:rPr>
              <a:t>          </a:t>
            </a:r>
            <a:endParaRPr lang="zh-CN" altLang="en-US" sz="1050" b="1" dirty="0">
              <a:solidFill>
                <a:prstClr val="black">
                  <a:lumMod val="65000"/>
                  <a:lumOff val="35000"/>
                </a:prstClr>
              </a:solidFill>
              <a:latin typeface="华文宋体" panose="02010600040101010101" pitchFamily="2" charset="-122"/>
              <a:ea typeface="华文宋体" panose="02010600040101010101" pitchFamily="2" charset="-122"/>
            </a:endParaRPr>
          </a:p>
          <a:p>
            <a:pPr algn="just" defTabSz="685705">
              <a:lnSpc>
                <a:spcPct val="120000"/>
              </a:lnSpc>
            </a:pPr>
            <a:r>
              <a:rPr lang="zh-CN" altLang="en-US" sz="1050" b="1" dirty="0">
                <a:solidFill>
                  <a:prstClr val="black">
                    <a:lumMod val="65000"/>
                    <a:lumOff val="35000"/>
                  </a:prstClr>
                </a:solidFill>
                <a:latin typeface="微软雅黑" pitchFamily="34" charset="-122"/>
                <a:ea typeface="微软雅黑" pitchFamily="34" charset="-122"/>
                <a:sym typeface="微软雅黑" pitchFamily="34" charset="-122"/>
              </a:rPr>
              <a:t>回顾</a:t>
            </a:r>
            <a:r>
              <a:rPr lang="zh-CN" altLang="en-US" sz="1050" dirty="0">
                <a:solidFill>
                  <a:prstClr val="black">
                    <a:lumMod val="65000"/>
                    <a:lumOff val="35000"/>
                  </a:prstClr>
                </a:solidFill>
                <a:latin typeface="微软雅黑" pitchFamily="34" charset="-122"/>
                <a:ea typeface="微软雅黑" pitchFamily="34" charset="-122"/>
                <a:sym typeface="微软雅黑" pitchFamily="34" charset="-122"/>
              </a:rPr>
              <a:t>这一年的工作，在取得成绩的同时，我们也找到了工作中的不足和问题，主要反映于</a:t>
            </a:r>
            <a:r>
              <a:rPr lang="en-US" altLang="zh-CN" sz="1050" dirty="0">
                <a:solidFill>
                  <a:prstClr val="black">
                    <a:lumMod val="65000"/>
                    <a:lumOff val="35000"/>
                  </a:prstClr>
                </a:solidFill>
                <a:latin typeface="微软雅黑" pitchFamily="34" charset="-122"/>
                <a:ea typeface="微软雅黑" pitchFamily="34" charset="-122"/>
                <a:sym typeface="微软雅黑" pitchFamily="34" charset="-122"/>
              </a:rPr>
              <a:t>xx</a:t>
            </a:r>
            <a:r>
              <a:rPr lang="zh-CN" altLang="en-US" sz="1050" dirty="0">
                <a:solidFill>
                  <a:prstClr val="black">
                    <a:lumMod val="65000"/>
                    <a:lumOff val="35000"/>
                  </a:prstClr>
                </a:solidFill>
                <a:latin typeface="微软雅黑" pitchFamily="34" charset="-122"/>
                <a:ea typeface="微软雅黑" pitchFamily="34" charset="-122"/>
                <a:sym typeface="微软雅黑" pitchFamily="34" charset="-122"/>
              </a:rPr>
              <a:t>及</a:t>
            </a:r>
            <a:r>
              <a:rPr lang="en-US" altLang="zh-CN" sz="1050" dirty="0">
                <a:solidFill>
                  <a:prstClr val="black">
                    <a:lumMod val="65000"/>
                    <a:lumOff val="35000"/>
                  </a:prstClr>
                </a:solidFill>
                <a:latin typeface="微软雅黑" pitchFamily="34" charset="-122"/>
                <a:ea typeface="微软雅黑" pitchFamily="34" charset="-122"/>
                <a:sym typeface="微软雅黑" pitchFamily="34" charset="-122"/>
              </a:rPr>
              <a:t>xxx</a:t>
            </a:r>
            <a:r>
              <a:rPr lang="zh-CN" altLang="en-US" sz="1050" dirty="0">
                <a:solidFill>
                  <a:prstClr val="black">
                    <a:lumMod val="65000"/>
                    <a:lumOff val="35000"/>
                  </a:prstClr>
                </a:solidFill>
                <a:latin typeface="微软雅黑" pitchFamily="34" charset="-122"/>
                <a:ea typeface="微软雅黑" pitchFamily="34" charset="-122"/>
                <a:sym typeface="微软雅黑" pitchFamily="34" charset="-122"/>
              </a:rPr>
              <a:t>的风格、定型还有待进一步探索。</a:t>
            </a:r>
            <a:endParaRPr lang="en-US" altLang="zh-CN" sz="1050" dirty="0">
              <a:solidFill>
                <a:prstClr val="black">
                  <a:lumMod val="65000"/>
                  <a:lumOff val="35000"/>
                </a:prstClr>
              </a:solidFill>
              <a:latin typeface="微软雅黑" pitchFamily="34" charset="-122"/>
              <a:ea typeface="微软雅黑" pitchFamily="34" charset="-122"/>
              <a:sym typeface="微软雅黑" pitchFamily="34" charset="-122"/>
            </a:endParaRPr>
          </a:p>
        </p:txBody>
      </p:sp>
      <p:sp>
        <p:nvSpPr>
          <p:cNvPr id="76" name="文本框 75"/>
          <p:cNvSpPr txBox="1"/>
          <p:nvPr/>
        </p:nvSpPr>
        <p:spPr>
          <a:xfrm>
            <a:off x="5824302" y="2541604"/>
            <a:ext cx="1697180" cy="473206"/>
          </a:xfrm>
          <a:prstGeom prst="rect">
            <a:avLst/>
          </a:prstGeom>
          <a:noFill/>
          <a:effectLst/>
        </p:spPr>
        <p:txBody>
          <a:bodyPr wrap="square" rtlCol="0">
            <a:spAutoFit/>
          </a:bodyPr>
          <a:lstStyle/>
          <a:p>
            <a:pPr algn="ctr"/>
            <a:r>
              <a:rPr lang="zh-CN" altLang="en-US" sz="825" dirty="0">
                <a:solidFill>
                  <a:prstClr val="black">
                    <a:lumMod val="50000"/>
                    <a:lumOff val="50000"/>
                  </a:prstClr>
                </a:solidFill>
                <a:latin typeface="微软雅黑" panose="020B0503020204020204" pitchFamily="34" charset="-122"/>
                <a:ea typeface="微软雅黑" panose="020B0503020204020204" pitchFamily="34" charset="-122"/>
              </a:rPr>
              <a:t>请在这里输入您的主</a:t>
            </a:r>
            <a:endParaRPr lang="en-US" altLang="zh-CN" sz="825" dirty="0">
              <a:solidFill>
                <a:prstClr val="black">
                  <a:lumMod val="50000"/>
                  <a:lumOff val="50000"/>
                </a:prstClr>
              </a:solidFill>
              <a:latin typeface="微软雅黑" panose="020B0503020204020204" pitchFamily="34" charset="-122"/>
              <a:ea typeface="微软雅黑" panose="020B0503020204020204" pitchFamily="34" charset="-122"/>
            </a:endParaRPr>
          </a:p>
          <a:p>
            <a:pPr algn="ctr"/>
            <a:r>
              <a:rPr lang="zh-CN" altLang="en-US" sz="825" dirty="0">
                <a:solidFill>
                  <a:prstClr val="black">
                    <a:lumMod val="50000"/>
                    <a:lumOff val="50000"/>
                  </a:prstClr>
                </a:solidFill>
                <a:latin typeface="微软雅黑" panose="020B0503020204020204" pitchFamily="34" charset="-122"/>
                <a:ea typeface="微软雅黑" panose="020B0503020204020204" pitchFamily="34" charset="-122"/>
              </a:rPr>
              <a:t>输入您的主要叙述内容请在这里输入您的主要叙述内容</a:t>
            </a:r>
            <a:endParaRPr lang="en-US" altLang="zh-CN" sz="825" dirty="0">
              <a:solidFill>
                <a:prstClr val="black">
                  <a:lumMod val="50000"/>
                  <a:lumOff val="50000"/>
                </a:prstClr>
              </a:solidFill>
              <a:latin typeface="微软雅黑" panose="020B0503020204020204" pitchFamily="34" charset="-122"/>
              <a:ea typeface="微软雅黑" panose="020B0503020204020204" pitchFamily="34" charset="-122"/>
            </a:endParaRPr>
          </a:p>
        </p:txBody>
      </p:sp>
      <p:sp>
        <p:nvSpPr>
          <p:cNvPr id="77" name="文本框 76"/>
          <p:cNvSpPr txBox="1"/>
          <p:nvPr/>
        </p:nvSpPr>
        <p:spPr>
          <a:xfrm>
            <a:off x="6501698" y="1669934"/>
            <a:ext cx="1338828" cy="323165"/>
          </a:xfrm>
          <a:prstGeom prst="rect">
            <a:avLst/>
          </a:prstGeom>
          <a:noFill/>
          <a:effectLst/>
        </p:spPr>
        <p:txBody>
          <a:bodyPr wrap="none" rtlCol="0">
            <a:spAutoFit/>
          </a:bodyPr>
          <a:lstStyle/>
          <a:p>
            <a:r>
              <a:rPr lang="zh-CN" altLang="en-US" sz="1500" b="1" dirty="0">
                <a:solidFill>
                  <a:srgbClr val="404040"/>
                </a:solidFill>
                <a:latin typeface="微软雅黑" panose="020B0503020204020204" pitchFamily="34" charset="-122"/>
                <a:ea typeface="微软雅黑" panose="020B0503020204020204" pitchFamily="34" charset="-122"/>
              </a:rPr>
              <a:t>我们心怀梦想</a:t>
            </a:r>
            <a:endParaRPr lang="en-US" altLang="zh-CN" sz="1500" b="1" dirty="0">
              <a:solidFill>
                <a:srgbClr val="404040"/>
              </a:solidFill>
              <a:latin typeface="微软雅黑" panose="020B0503020204020204" pitchFamily="34" charset="-122"/>
              <a:ea typeface="微软雅黑" panose="020B0503020204020204" pitchFamily="34" charset="-122"/>
            </a:endParaRPr>
          </a:p>
        </p:txBody>
      </p:sp>
      <p:sp>
        <p:nvSpPr>
          <p:cNvPr id="78" name="文本框 77"/>
          <p:cNvSpPr txBox="1"/>
          <p:nvPr/>
        </p:nvSpPr>
        <p:spPr>
          <a:xfrm rot="5400000">
            <a:off x="3606156" y="2518857"/>
            <a:ext cx="1747594" cy="276999"/>
          </a:xfrm>
          <a:prstGeom prst="rect">
            <a:avLst/>
          </a:prstGeom>
          <a:noFill/>
          <a:effectLst/>
        </p:spPr>
        <p:txBody>
          <a:bodyPr wrap="none" rtlCol="0">
            <a:spAutoFit/>
          </a:bodyPr>
          <a:lstStyle/>
          <a:p>
            <a:r>
              <a:rPr lang="en-US" altLang="zh-CN" sz="1200" spc="225" dirty="0">
                <a:solidFill>
                  <a:prstClr val="white"/>
                </a:solidFill>
                <a:latin typeface="微软雅黑" panose="020B0503020204020204" pitchFamily="34" charset="-122"/>
                <a:ea typeface="微软雅黑" panose="020B0503020204020204" pitchFamily="34" charset="-122"/>
              </a:rPr>
              <a:t>BUSINESS PLAN</a:t>
            </a:r>
          </a:p>
        </p:txBody>
      </p:sp>
      <p:grpSp>
        <p:nvGrpSpPr>
          <p:cNvPr id="79" name="组合 78"/>
          <p:cNvGrpSpPr/>
          <p:nvPr/>
        </p:nvGrpSpPr>
        <p:grpSpPr>
          <a:xfrm>
            <a:off x="1" y="432041"/>
            <a:ext cx="2687594" cy="322494"/>
            <a:chOff x="0" y="217708"/>
            <a:chExt cx="3583459" cy="429992"/>
          </a:xfrm>
        </p:grpSpPr>
        <p:sp>
          <p:nvSpPr>
            <p:cNvPr id="80" name="标题 2"/>
            <p:cNvSpPr txBox="1">
              <a:spLocks/>
            </p:cNvSpPr>
            <p:nvPr/>
          </p:nvSpPr>
          <p:spPr>
            <a:xfrm>
              <a:off x="637779" y="217708"/>
              <a:ext cx="2945680" cy="425795"/>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zh-CN" altLang="en-US" sz="2100" dirty="0">
                  <a:solidFill>
                    <a:srgbClr val="404040"/>
                  </a:solidFill>
                  <a:latin typeface="微软雅黑" panose="020B0503020204020204" pitchFamily="34" charset="-122"/>
                  <a:ea typeface="微软雅黑" panose="020B0503020204020204" pitchFamily="34" charset="-122"/>
                  <a:cs typeface="Kartika" panose="02020503030404060203" pitchFamily="18" charset="0"/>
                </a:rPr>
                <a:t>前 言 </a:t>
              </a:r>
              <a:r>
                <a:rPr lang="en-US" altLang="zh-CN" sz="2100" dirty="0">
                  <a:solidFill>
                    <a:srgbClr val="404040"/>
                  </a:solidFill>
                  <a:latin typeface="微软雅黑" panose="020B0503020204020204" pitchFamily="34" charset="-122"/>
                  <a:ea typeface="微软雅黑" panose="020B0503020204020204" pitchFamily="34" charset="-122"/>
                  <a:cs typeface="Kartika" panose="02020503030404060203" pitchFamily="18" charset="0"/>
                </a:rPr>
                <a:t>/ </a:t>
              </a:r>
              <a:r>
                <a:rPr lang="en-US" altLang="zh-CN" sz="1200" dirty="0">
                  <a:solidFill>
                    <a:srgbClr val="404040"/>
                  </a:solidFill>
                  <a:latin typeface="微软雅黑" panose="020B0503020204020204" pitchFamily="34" charset="-122"/>
                  <a:ea typeface="微软雅黑" panose="020B0503020204020204" pitchFamily="34" charset="-122"/>
                  <a:cs typeface="Aharoni" panose="02010803020104030203" pitchFamily="2" charset="-79"/>
                </a:rPr>
                <a:t>PREFACE</a:t>
              </a:r>
              <a:endParaRPr lang="zh-CN" altLang="en-US" sz="900" dirty="0">
                <a:solidFill>
                  <a:srgbClr val="404040"/>
                </a:solidFill>
                <a:latin typeface="微软雅黑" panose="020B0503020204020204" pitchFamily="34" charset="-122"/>
                <a:ea typeface="微软雅黑" panose="020B0503020204020204" pitchFamily="34" charset="-122"/>
              </a:endParaRPr>
            </a:p>
            <a:p>
              <a:endParaRPr lang="en-US" altLang="zh-CN" sz="2100" dirty="0">
                <a:solidFill>
                  <a:srgbClr val="404040"/>
                </a:solidFill>
                <a:latin typeface="微软雅黑" panose="020B0503020204020204" pitchFamily="34" charset="-122"/>
                <a:ea typeface="微软雅黑" panose="020B0503020204020204" pitchFamily="34" charset="-122"/>
                <a:cs typeface="Kartika" panose="02020503030404060203" pitchFamily="18" charset="0"/>
              </a:endParaRPr>
            </a:p>
          </p:txBody>
        </p:sp>
        <p:sp>
          <p:nvSpPr>
            <p:cNvPr id="81" name="矩形 80"/>
            <p:cNvSpPr/>
            <p:nvPr/>
          </p:nvSpPr>
          <p:spPr>
            <a:xfrm>
              <a:off x="0" y="221272"/>
              <a:ext cx="482600" cy="426428"/>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82" name="矩形 81"/>
            <p:cNvSpPr/>
            <p:nvPr/>
          </p:nvSpPr>
          <p:spPr>
            <a:xfrm>
              <a:off x="552450" y="221272"/>
              <a:ext cx="58539" cy="426428"/>
            </a:xfrm>
            <a:prstGeom prst="rect">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grpSp>
    </p:spTree>
    <p:extLst>
      <p:ext uri="{BB962C8B-B14F-4D97-AF65-F5344CB8AC3E}">
        <p14:creationId xmlns:p14="http://schemas.microsoft.com/office/powerpoint/2010/main" val="823709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14:presetBounceEnd="60000">
                                      <p:stCondLst>
                                        <p:cond delay="0"/>
                                      </p:stCondLst>
                                      <p:childTnLst>
                                        <p:set>
                                          <p:cBhvr>
                                            <p:cTn id="6" dur="1" fill="hold">
                                              <p:stCondLst>
                                                <p:cond delay="0"/>
                                              </p:stCondLst>
                                            </p:cTn>
                                            <p:tgtEl>
                                              <p:spTgt spid="79"/>
                                            </p:tgtEl>
                                            <p:attrNameLst>
                                              <p:attrName>style.visibility</p:attrName>
                                            </p:attrNameLst>
                                          </p:cBhvr>
                                          <p:to>
                                            <p:strVal val="visible"/>
                                          </p:to>
                                        </p:set>
                                        <p:anim calcmode="lin" valueType="num" p14:bounceEnd="60000">
                                          <p:cBhvr additive="base">
                                            <p:cTn id="7" dur="1000" fill="hold"/>
                                            <p:tgtEl>
                                              <p:spTgt spid="79"/>
                                            </p:tgtEl>
                                            <p:attrNameLst>
                                              <p:attrName>ppt_x</p:attrName>
                                            </p:attrNameLst>
                                          </p:cBhvr>
                                          <p:tavLst>
                                            <p:tav tm="0">
                                              <p:val>
                                                <p:strVal val="0-#ppt_w/2"/>
                                              </p:val>
                                            </p:tav>
                                            <p:tav tm="100000">
                                              <p:val>
                                                <p:strVal val="#ppt_x"/>
                                              </p:val>
                                            </p:tav>
                                          </p:tavLst>
                                        </p:anim>
                                        <p:anim calcmode="lin" valueType="num" p14:bounceEnd="60000">
                                          <p:cBhvr additive="base">
                                            <p:cTn id="8" dur="1000" fill="hold"/>
                                            <p:tgtEl>
                                              <p:spTgt spid="79"/>
                                            </p:tgtEl>
                                            <p:attrNameLst>
                                              <p:attrName>ppt_y</p:attrName>
                                            </p:attrNameLst>
                                          </p:cBhvr>
                                          <p:tavLst>
                                            <p:tav tm="0">
                                              <p:val>
                                                <p:strVal val="#ppt_y"/>
                                              </p:val>
                                            </p:tav>
                                            <p:tav tm="100000">
                                              <p:val>
                                                <p:strVal val="#ppt_y"/>
                                              </p:val>
                                            </p:tav>
                                          </p:tavLst>
                                        </p:anim>
                                      </p:childTnLst>
                                    </p:cTn>
                                  </p:par>
                                </p:childTnLst>
                              </p:cTn>
                            </p:par>
                            <p:par>
                              <p:cTn id="9" fill="hold">
                                <p:stCondLst>
                                  <p:cond delay="1000"/>
                                </p:stCondLst>
                                <p:childTnLst>
                                  <p:par>
                                    <p:cTn id="10" presetID="14" presetClass="entr" presetSubtype="10" fill="hold" grpId="0" nodeType="afterEffect">
                                      <p:stCondLst>
                                        <p:cond delay="0"/>
                                      </p:stCondLst>
                                      <p:childTnLst>
                                        <p:set>
                                          <p:cBhvr>
                                            <p:cTn id="11" dur="1" fill="hold">
                                              <p:stCondLst>
                                                <p:cond delay="0"/>
                                              </p:stCondLst>
                                            </p:cTn>
                                            <p:tgtEl>
                                              <p:spTgt spid="69"/>
                                            </p:tgtEl>
                                            <p:attrNameLst>
                                              <p:attrName>style.visibility</p:attrName>
                                            </p:attrNameLst>
                                          </p:cBhvr>
                                          <p:to>
                                            <p:strVal val="visible"/>
                                          </p:to>
                                        </p:set>
                                        <p:animEffect transition="in" filter="randombar(horizontal)">
                                          <p:cBhvr>
                                            <p:cTn id="12" dur="500"/>
                                            <p:tgtEl>
                                              <p:spTgt spid="69"/>
                                            </p:tgtEl>
                                          </p:cBhvr>
                                        </p:animEffect>
                                      </p:childTnLst>
                                    </p:cTn>
                                  </p:par>
                                </p:childTnLst>
                              </p:cTn>
                            </p:par>
                            <p:par>
                              <p:cTn id="13" fill="hold">
                                <p:stCondLst>
                                  <p:cond delay="1500"/>
                                </p:stCondLst>
                                <p:childTnLst>
                                  <p:par>
                                    <p:cTn id="14" presetID="52" presetClass="entr" presetSubtype="0" fill="hold" grpId="0" nodeType="afterEffect">
                                      <p:stCondLst>
                                        <p:cond delay="0"/>
                                      </p:stCondLst>
                                      <p:iterate type="lt">
                                        <p:tmPct val="0"/>
                                      </p:iterate>
                                      <p:childTnLst>
                                        <p:set>
                                          <p:cBhvr>
                                            <p:cTn id="15" dur="1" fill="hold">
                                              <p:stCondLst>
                                                <p:cond delay="0"/>
                                              </p:stCondLst>
                                            </p:cTn>
                                            <p:tgtEl>
                                              <p:spTgt spid="72"/>
                                            </p:tgtEl>
                                            <p:attrNameLst>
                                              <p:attrName>style.visibility</p:attrName>
                                            </p:attrNameLst>
                                          </p:cBhvr>
                                          <p:to>
                                            <p:strVal val="visible"/>
                                          </p:to>
                                        </p:set>
                                        <p:animScale>
                                          <p:cBhvr>
                                            <p:cTn id="16" dur="1000" decel="50000" fill="hold">
                                              <p:stCondLst>
                                                <p:cond delay="0"/>
                                              </p:stCondLst>
                                            </p:cTn>
                                            <p:tgtEl>
                                              <p:spTgt spid="7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7" dur="1000" decel="50000" fill="hold">
                                              <p:stCondLst>
                                                <p:cond delay="0"/>
                                              </p:stCondLst>
                                            </p:cTn>
                                            <p:tgtEl>
                                              <p:spTgt spid="72"/>
                                            </p:tgtEl>
                                            <p:attrNameLst>
                                              <p:attrName>ppt_x</p:attrName>
                                              <p:attrName>ppt_y</p:attrName>
                                            </p:attrNameLst>
                                          </p:cBhvr>
                                        </p:animMotion>
                                        <p:animEffect transition="in" filter="fade">
                                          <p:cBhvr>
                                            <p:cTn id="18" dur="1000"/>
                                            <p:tgtEl>
                                              <p:spTgt spid="72"/>
                                            </p:tgtEl>
                                          </p:cBhvr>
                                        </p:animEffect>
                                      </p:childTnLst>
                                    </p:cTn>
                                  </p:par>
                                  <p:par>
                                    <p:cTn id="19" presetID="42" presetClass="entr" presetSubtype="0" fill="hold" grpId="0" nodeType="withEffect">
                                      <p:stCondLst>
                                        <p:cond delay="0"/>
                                      </p:stCondLst>
                                      <p:childTnLst>
                                        <p:set>
                                          <p:cBhvr>
                                            <p:cTn id="20" dur="1" fill="hold">
                                              <p:stCondLst>
                                                <p:cond delay="0"/>
                                              </p:stCondLst>
                                            </p:cTn>
                                            <p:tgtEl>
                                              <p:spTgt spid="73"/>
                                            </p:tgtEl>
                                            <p:attrNameLst>
                                              <p:attrName>style.visibility</p:attrName>
                                            </p:attrNameLst>
                                          </p:cBhvr>
                                          <p:to>
                                            <p:strVal val="visible"/>
                                          </p:to>
                                        </p:set>
                                        <p:animEffect transition="in" filter="fade">
                                          <p:cBhvr>
                                            <p:cTn id="21" dur="1000"/>
                                            <p:tgtEl>
                                              <p:spTgt spid="73"/>
                                            </p:tgtEl>
                                          </p:cBhvr>
                                        </p:animEffect>
                                        <p:anim calcmode="lin" valueType="num">
                                          <p:cBhvr>
                                            <p:cTn id="22" dur="1000" fill="hold"/>
                                            <p:tgtEl>
                                              <p:spTgt spid="73"/>
                                            </p:tgtEl>
                                            <p:attrNameLst>
                                              <p:attrName>ppt_x</p:attrName>
                                            </p:attrNameLst>
                                          </p:cBhvr>
                                          <p:tavLst>
                                            <p:tav tm="0">
                                              <p:val>
                                                <p:strVal val="#ppt_x"/>
                                              </p:val>
                                            </p:tav>
                                            <p:tav tm="100000">
                                              <p:val>
                                                <p:strVal val="#ppt_x"/>
                                              </p:val>
                                            </p:tav>
                                          </p:tavLst>
                                        </p:anim>
                                        <p:anim calcmode="lin" valueType="num">
                                          <p:cBhvr>
                                            <p:cTn id="23" dur="1000" fill="hold"/>
                                            <p:tgtEl>
                                              <p:spTgt spid="73"/>
                                            </p:tgtEl>
                                            <p:attrNameLst>
                                              <p:attrName>ppt_y</p:attrName>
                                            </p:attrNameLst>
                                          </p:cBhvr>
                                          <p:tavLst>
                                            <p:tav tm="0">
                                              <p:val>
                                                <p:strVal val="#ppt_y+.1"/>
                                              </p:val>
                                            </p:tav>
                                            <p:tav tm="100000">
                                              <p:val>
                                                <p:strVal val="#ppt_y"/>
                                              </p:val>
                                            </p:tav>
                                          </p:tavLst>
                                        </p:anim>
                                      </p:childTnLst>
                                    </p:cTn>
                                  </p:par>
                                  <p:par>
                                    <p:cTn id="24" presetID="47" presetClass="entr" presetSubtype="0" fill="hold" grpId="0" nodeType="withEffect">
                                      <p:stCondLst>
                                        <p:cond delay="0"/>
                                      </p:stCondLst>
                                      <p:childTnLst>
                                        <p:set>
                                          <p:cBhvr>
                                            <p:cTn id="25" dur="1" fill="hold">
                                              <p:stCondLst>
                                                <p:cond delay="0"/>
                                              </p:stCondLst>
                                            </p:cTn>
                                            <p:tgtEl>
                                              <p:spTgt spid="74"/>
                                            </p:tgtEl>
                                            <p:attrNameLst>
                                              <p:attrName>style.visibility</p:attrName>
                                            </p:attrNameLst>
                                          </p:cBhvr>
                                          <p:to>
                                            <p:strVal val="visible"/>
                                          </p:to>
                                        </p:set>
                                        <p:animEffect transition="in" filter="fade">
                                          <p:cBhvr>
                                            <p:cTn id="26" dur="1000"/>
                                            <p:tgtEl>
                                              <p:spTgt spid="74"/>
                                            </p:tgtEl>
                                          </p:cBhvr>
                                        </p:animEffect>
                                        <p:anim calcmode="lin" valueType="num">
                                          <p:cBhvr>
                                            <p:cTn id="27" dur="1000" fill="hold"/>
                                            <p:tgtEl>
                                              <p:spTgt spid="74"/>
                                            </p:tgtEl>
                                            <p:attrNameLst>
                                              <p:attrName>ppt_x</p:attrName>
                                            </p:attrNameLst>
                                          </p:cBhvr>
                                          <p:tavLst>
                                            <p:tav tm="0">
                                              <p:val>
                                                <p:strVal val="#ppt_x"/>
                                              </p:val>
                                            </p:tav>
                                            <p:tav tm="100000">
                                              <p:val>
                                                <p:strVal val="#ppt_x"/>
                                              </p:val>
                                            </p:tav>
                                          </p:tavLst>
                                        </p:anim>
                                        <p:anim calcmode="lin" valueType="num">
                                          <p:cBhvr>
                                            <p:cTn id="28" dur="1000" fill="hold"/>
                                            <p:tgtEl>
                                              <p:spTgt spid="74"/>
                                            </p:tgtEl>
                                            <p:attrNameLst>
                                              <p:attrName>ppt_y</p:attrName>
                                            </p:attrNameLst>
                                          </p:cBhvr>
                                          <p:tavLst>
                                            <p:tav tm="0">
                                              <p:val>
                                                <p:strVal val="#ppt_y-.1"/>
                                              </p:val>
                                            </p:tav>
                                            <p:tav tm="100000">
                                              <p:val>
                                                <p:strVal val="#ppt_y"/>
                                              </p:val>
                                            </p:tav>
                                          </p:tavLst>
                                        </p:anim>
                                      </p:childTnLst>
                                    </p:cTn>
                                  </p:par>
                                </p:childTnLst>
                              </p:cTn>
                            </p:par>
                            <p:par>
                              <p:cTn id="29" fill="hold">
                                <p:stCondLst>
                                  <p:cond delay="2500"/>
                                </p:stCondLst>
                                <p:childTnLst>
                                  <p:par>
                                    <p:cTn id="30" presetID="10" presetClass="entr" presetSubtype="0" fill="hold" grpId="0" nodeType="afterEffect">
                                      <p:stCondLst>
                                        <p:cond delay="0"/>
                                      </p:stCondLst>
                                      <p:iterate type="lt">
                                        <p:tmPct val="0"/>
                                      </p:iterate>
                                      <p:childTnLst>
                                        <p:set>
                                          <p:cBhvr>
                                            <p:cTn id="31" dur="1" fill="hold">
                                              <p:stCondLst>
                                                <p:cond delay="0"/>
                                              </p:stCondLst>
                                            </p:cTn>
                                            <p:tgtEl>
                                              <p:spTgt spid="76"/>
                                            </p:tgtEl>
                                            <p:attrNameLst>
                                              <p:attrName>style.visibility</p:attrName>
                                            </p:attrNameLst>
                                          </p:cBhvr>
                                          <p:to>
                                            <p:strVal val="visible"/>
                                          </p:to>
                                        </p:set>
                                        <p:animEffect transition="in" filter="fade">
                                          <p:cBhvr>
                                            <p:cTn id="32" dur="500"/>
                                            <p:tgtEl>
                                              <p:spTgt spid="76"/>
                                            </p:tgtEl>
                                          </p:cBhvr>
                                        </p:animEffect>
                                      </p:childTnLst>
                                    </p:cTn>
                                  </p:par>
                                </p:childTnLst>
                              </p:cTn>
                            </p:par>
                            <p:par>
                              <p:cTn id="33" fill="hold">
                                <p:stCondLst>
                                  <p:cond delay="3000"/>
                                </p:stCondLst>
                                <p:childTnLst>
                                  <p:par>
                                    <p:cTn id="34" presetID="52" presetClass="entr" presetSubtype="0" fill="hold" grpId="0" nodeType="afterEffect">
                                      <p:stCondLst>
                                        <p:cond delay="0"/>
                                      </p:stCondLst>
                                      <p:iterate type="lt">
                                        <p:tmPct val="0"/>
                                      </p:iterate>
                                      <p:childTnLst>
                                        <p:set>
                                          <p:cBhvr>
                                            <p:cTn id="35" dur="1" fill="hold">
                                              <p:stCondLst>
                                                <p:cond delay="0"/>
                                              </p:stCondLst>
                                            </p:cTn>
                                            <p:tgtEl>
                                              <p:spTgt spid="77"/>
                                            </p:tgtEl>
                                            <p:attrNameLst>
                                              <p:attrName>style.visibility</p:attrName>
                                            </p:attrNameLst>
                                          </p:cBhvr>
                                          <p:to>
                                            <p:strVal val="visible"/>
                                          </p:to>
                                        </p:set>
                                        <p:animScale>
                                          <p:cBhvr>
                                            <p:cTn id="36" dur="1000" decel="50000" fill="hold">
                                              <p:stCondLst>
                                                <p:cond delay="0"/>
                                              </p:stCondLst>
                                            </p:cTn>
                                            <p:tgtEl>
                                              <p:spTgt spid="7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7" dur="1000" decel="50000" fill="hold">
                                              <p:stCondLst>
                                                <p:cond delay="0"/>
                                              </p:stCondLst>
                                            </p:cTn>
                                            <p:tgtEl>
                                              <p:spTgt spid="77"/>
                                            </p:tgtEl>
                                            <p:attrNameLst>
                                              <p:attrName>ppt_x</p:attrName>
                                              <p:attrName>ppt_y</p:attrName>
                                            </p:attrNameLst>
                                          </p:cBhvr>
                                        </p:animMotion>
                                        <p:animEffect transition="in" filter="fade">
                                          <p:cBhvr>
                                            <p:cTn id="38" dur="1000"/>
                                            <p:tgtEl>
                                              <p:spTgt spid="77"/>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78"/>
                                            </p:tgtEl>
                                            <p:attrNameLst>
                                              <p:attrName>style.visibility</p:attrName>
                                            </p:attrNameLst>
                                          </p:cBhvr>
                                          <p:to>
                                            <p:strVal val="visible"/>
                                          </p:to>
                                        </p:set>
                                        <p:animEffect transition="in" filter="fade">
                                          <p:cBhvr>
                                            <p:cTn id="41" dur="500"/>
                                            <p:tgtEl>
                                              <p:spTgt spid="78"/>
                                            </p:tgtEl>
                                          </p:cBhvr>
                                        </p:animEffect>
                                      </p:childTnLst>
                                    </p:cTn>
                                  </p:par>
                                  <p:par>
                                    <p:cTn id="42" presetID="22" presetClass="entr" presetSubtype="4" fill="hold" grpId="0" nodeType="withEffect">
                                      <p:stCondLst>
                                        <p:cond delay="0"/>
                                      </p:stCondLst>
                                      <p:childTnLst>
                                        <p:set>
                                          <p:cBhvr>
                                            <p:cTn id="43" dur="1" fill="hold">
                                              <p:stCondLst>
                                                <p:cond delay="0"/>
                                              </p:stCondLst>
                                            </p:cTn>
                                            <p:tgtEl>
                                              <p:spTgt spid="70"/>
                                            </p:tgtEl>
                                            <p:attrNameLst>
                                              <p:attrName>style.visibility</p:attrName>
                                            </p:attrNameLst>
                                          </p:cBhvr>
                                          <p:to>
                                            <p:strVal val="visible"/>
                                          </p:to>
                                        </p:set>
                                        <p:animEffect transition="in" filter="wipe(down)">
                                          <p:cBhvr>
                                            <p:cTn id="44" dur="500"/>
                                            <p:tgtEl>
                                              <p:spTgt spid="70"/>
                                            </p:tgtEl>
                                          </p:cBhvr>
                                        </p:animEffect>
                                      </p:childTnLst>
                                    </p:cTn>
                                  </p:par>
                                  <p:par>
                                    <p:cTn id="45" presetID="41" presetClass="entr" presetSubtype="0" fill="hold" grpId="1" nodeType="withEffect">
                                      <p:stCondLst>
                                        <p:cond delay="0"/>
                                      </p:stCondLst>
                                      <p:iterate type="lt">
                                        <p:tmPct val="10000"/>
                                      </p:iterate>
                                      <p:childTnLst>
                                        <p:set>
                                          <p:cBhvr>
                                            <p:cTn id="46" dur="1" fill="hold">
                                              <p:stCondLst>
                                                <p:cond delay="0"/>
                                              </p:stCondLst>
                                            </p:cTn>
                                            <p:tgtEl>
                                              <p:spTgt spid="72"/>
                                            </p:tgtEl>
                                            <p:attrNameLst>
                                              <p:attrName>style.visibility</p:attrName>
                                            </p:attrNameLst>
                                          </p:cBhvr>
                                          <p:to>
                                            <p:strVal val="visible"/>
                                          </p:to>
                                        </p:set>
                                        <p:anim calcmode="lin" valueType="num">
                                          <p:cBhvr>
                                            <p:cTn id="47" dur="500" fill="hold"/>
                                            <p:tgtEl>
                                              <p:spTgt spid="72"/>
                                            </p:tgtEl>
                                            <p:attrNameLst>
                                              <p:attrName>ppt_x</p:attrName>
                                            </p:attrNameLst>
                                          </p:cBhvr>
                                          <p:tavLst>
                                            <p:tav tm="0">
                                              <p:val>
                                                <p:strVal val="#ppt_x"/>
                                              </p:val>
                                            </p:tav>
                                            <p:tav tm="50000">
                                              <p:val>
                                                <p:strVal val="#ppt_x+.1"/>
                                              </p:val>
                                            </p:tav>
                                            <p:tav tm="100000">
                                              <p:val>
                                                <p:strVal val="#ppt_x"/>
                                              </p:val>
                                            </p:tav>
                                          </p:tavLst>
                                        </p:anim>
                                        <p:anim calcmode="lin" valueType="num">
                                          <p:cBhvr>
                                            <p:cTn id="48" dur="500" fill="hold"/>
                                            <p:tgtEl>
                                              <p:spTgt spid="72"/>
                                            </p:tgtEl>
                                            <p:attrNameLst>
                                              <p:attrName>ppt_y</p:attrName>
                                            </p:attrNameLst>
                                          </p:cBhvr>
                                          <p:tavLst>
                                            <p:tav tm="0">
                                              <p:val>
                                                <p:strVal val="#ppt_y"/>
                                              </p:val>
                                            </p:tav>
                                            <p:tav tm="100000">
                                              <p:val>
                                                <p:strVal val="#ppt_y"/>
                                              </p:val>
                                            </p:tav>
                                          </p:tavLst>
                                        </p:anim>
                                        <p:anim calcmode="lin" valueType="num">
                                          <p:cBhvr>
                                            <p:cTn id="49" dur="500" fill="hold"/>
                                            <p:tgtEl>
                                              <p:spTgt spid="72"/>
                                            </p:tgtEl>
                                            <p:attrNameLst>
                                              <p:attrName>ppt_h</p:attrName>
                                            </p:attrNameLst>
                                          </p:cBhvr>
                                          <p:tavLst>
                                            <p:tav tm="0">
                                              <p:val>
                                                <p:strVal val="#ppt_h/10"/>
                                              </p:val>
                                            </p:tav>
                                            <p:tav tm="50000">
                                              <p:val>
                                                <p:strVal val="#ppt_h+.01"/>
                                              </p:val>
                                            </p:tav>
                                            <p:tav tm="100000">
                                              <p:val>
                                                <p:strVal val="#ppt_h"/>
                                              </p:val>
                                            </p:tav>
                                          </p:tavLst>
                                        </p:anim>
                                        <p:anim calcmode="lin" valueType="num">
                                          <p:cBhvr>
                                            <p:cTn id="50" dur="500" fill="hold"/>
                                            <p:tgtEl>
                                              <p:spTgt spid="72"/>
                                            </p:tgtEl>
                                            <p:attrNameLst>
                                              <p:attrName>ppt_w</p:attrName>
                                            </p:attrNameLst>
                                          </p:cBhvr>
                                          <p:tavLst>
                                            <p:tav tm="0">
                                              <p:val>
                                                <p:strVal val="#ppt_w/10"/>
                                              </p:val>
                                            </p:tav>
                                            <p:tav tm="50000">
                                              <p:val>
                                                <p:strVal val="#ppt_w+.01"/>
                                              </p:val>
                                            </p:tav>
                                            <p:tav tm="100000">
                                              <p:val>
                                                <p:strVal val="#ppt_w"/>
                                              </p:val>
                                            </p:tav>
                                          </p:tavLst>
                                        </p:anim>
                                        <p:animEffect transition="in" filter="fade">
                                          <p:cBhvr>
                                            <p:cTn id="51" dur="500" tmFilter="0,0; .5, 1; 1, 1"/>
                                            <p:tgtEl>
                                              <p:spTgt spid="72"/>
                                            </p:tgtEl>
                                          </p:cBhvr>
                                        </p:animEffect>
                                      </p:childTnLst>
                                    </p:cTn>
                                  </p:par>
                                  <p:par>
                                    <p:cTn id="52" presetID="41" presetClass="entr" presetSubtype="0" fill="hold" grpId="1" nodeType="withEffect">
                                      <p:stCondLst>
                                        <p:cond delay="0"/>
                                      </p:stCondLst>
                                      <p:iterate type="lt">
                                        <p:tmPct val="10000"/>
                                      </p:iterate>
                                      <p:childTnLst>
                                        <p:set>
                                          <p:cBhvr>
                                            <p:cTn id="53" dur="1" fill="hold">
                                              <p:stCondLst>
                                                <p:cond delay="0"/>
                                              </p:stCondLst>
                                            </p:cTn>
                                            <p:tgtEl>
                                              <p:spTgt spid="76"/>
                                            </p:tgtEl>
                                            <p:attrNameLst>
                                              <p:attrName>style.visibility</p:attrName>
                                            </p:attrNameLst>
                                          </p:cBhvr>
                                          <p:to>
                                            <p:strVal val="visible"/>
                                          </p:to>
                                        </p:set>
                                        <p:anim calcmode="lin" valueType="num">
                                          <p:cBhvr>
                                            <p:cTn id="54" dur="500" fill="hold"/>
                                            <p:tgtEl>
                                              <p:spTgt spid="76"/>
                                            </p:tgtEl>
                                            <p:attrNameLst>
                                              <p:attrName>ppt_x</p:attrName>
                                            </p:attrNameLst>
                                          </p:cBhvr>
                                          <p:tavLst>
                                            <p:tav tm="0">
                                              <p:val>
                                                <p:strVal val="#ppt_x"/>
                                              </p:val>
                                            </p:tav>
                                            <p:tav tm="50000">
                                              <p:val>
                                                <p:strVal val="#ppt_x+.1"/>
                                              </p:val>
                                            </p:tav>
                                            <p:tav tm="100000">
                                              <p:val>
                                                <p:strVal val="#ppt_x"/>
                                              </p:val>
                                            </p:tav>
                                          </p:tavLst>
                                        </p:anim>
                                        <p:anim calcmode="lin" valueType="num">
                                          <p:cBhvr>
                                            <p:cTn id="55" dur="500" fill="hold"/>
                                            <p:tgtEl>
                                              <p:spTgt spid="76"/>
                                            </p:tgtEl>
                                            <p:attrNameLst>
                                              <p:attrName>ppt_y</p:attrName>
                                            </p:attrNameLst>
                                          </p:cBhvr>
                                          <p:tavLst>
                                            <p:tav tm="0">
                                              <p:val>
                                                <p:strVal val="#ppt_y"/>
                                              </p:val>
                                            </p:tav>
                                            <p:tav tm="100000">
                                              <p:val>
                                                <p:strVal val="#ppt_y"/>
                                              </p:val>
                                            </p:tav>
                                          </p:tavLst>
                                        </p:anim>
                                        <p:anim calcmode="lin" valueType="num">
                                          <p:cBhvr>
                                            <p:cTn id="56" dur="500" fill="hold"/>
                                            <p:tgtEl>
                                              <p:spTgt spid="76"/>
                                            </p:tgtEl>
                                            <p:attrNameLst>
                                              <p:attrName>ppt_h</p:attrName>
                                            </p:attrNameLst>
                                          </p:cBhvr>
                                          <p:tavLst>
                                            <p:tav tm="0">
                                              <p:val>
                                                <p:strVal val="#ppt_h/10"/>
                                              </p:val>
                                            </p:tav>
                                            <p:tav tm="50000">
                                              <p:val>
                                                <p:strVal val="#ppt_h+.01"/>
                                              </p:val>
                                            </p:tav>
                                            <p:tav tm="100000">
                                              <p:val>
                                                <p:strVal val="#ppt_h"/>
                                              </p:val>
                                            </p:tav>
                                          </p:tavLst>
                                        </p:anim>
                                        <p:anim calcmode="lin" valueType="num">
                                          <p:cBhvr>
                                            <p:cTn id="57" dur="500" fill="hold"/>
                                            <p:tgtEl>
                                              <p:spTgt spid="76"/>
                                            </p:tgtEl>
                                            <p:attrNameLst>
                                              <p:attrName>ppt_w</p:attrName>
                                            </p:attrNameLst>
                                          </p:cBhvr>
                                          <p:tavLst>
                                            <p:tav tm="0">
                                              <p:val>
                                                <p:strVal val="#ppt_w/10"/>
                                              </p:val>
                                            </p:tav>
                                            <p:tav tm="50000">
                                              <p:val>
                                                <p:strVal val="#ppt_w+.01"/>
                                              </p:val>
                                            </p:tav>
                                            <p:tav tm="100000">
                                              <p:val>
                                                <p:strVal val="#ppt_w"/>
                                              </p:val>
                                            </p:tav>
                                          </p:tavLst>
                                        </p:anim>
                                        <p:animEffect transition="in" filter="fade">
                                          <p:cBhvr>
                                            <p:cTn id="58" dur="500" tmFilter="0,0; .5, 1; 1, 1"/>
                                            <p:tgtEl>
                                              <p:spTgt spid="76"/>
                                            </p:tgtEl>
                                          </p:cBhvr>
                                        </p:animEffect>
                                      </p:childTnLst>
                                    </p:cTn>
                                  </p:par>
                                  <p:par>
                                    <p:cTn id="59" presetID="41" presetClass="entr" presetSubtype="0" fill="hold" grpId="1" nodeType="withEffect">
                                      <p:stCondLst>
                                        <p:cond delay="0"/>
                                      </p:stCondLst>
                                      <p:iterate type="lt">
                                        <p:tmPct val="10000"/>
                                      </p:iterate>
                                      <p:childTnLst>
                                        <p:set>
                                          <p:cBhvr>
                                            <p:cTn id="60" dur="1" fill="hold">
                                              <p:stCondLst>
                                                <p:cond delay="0"/>
                                              </p:stCondLst>
                                            </p:cTn>
                                            <p:tgtEl>
                                              <p:spTgt spid="77"/>
                                            </p:tgtEl>
                                            <p:attrNameLst>
                                              <p:attrName>style.visibility</p:attrName>
                                            </p:attrNameLst>
                                          </p:cBhvr>
                                          <p:to>
                                            <p:strVal val="visible"/>
                                          </p:to>
                                        </p:set>
                                        <p:anim calcmode="lin" valueType="num">
                                          <p:cBhvr>
                                            <p:cTn id="61" dur="500" fill="hold"/>
                                            <p:tgtEl>
                                              <p:spTgt spid="77"/>
                                            </p:tgtEl>
                                            <p:attrNameLst>
                                              <p:attrName>ppt_x</p:attrName>
                                            </p:attrNameLst>
                                          </p:cBhvr>
                                          <p:tavLst>
                                            <p:tav tm="0">
                                              <p:val>
                                                <p:strVal val="#ppt_x"/>
                                              </p:val>
                                            </p:tav>
                                            <p:tav tm="50000">
                                              <p:val>
                                                <p:strVal val="#ppt_x+.1"/>
                                              </p:val>
                                            </p:tav>
                                            <p:tav tm="100000">
                                              <p:val>
                                                <p:strVal val="#ppt_x"/>
                                              </p:val>
                                            </p:tav>
                                          </p:tavLst>
                                        </p:anim>
                                        <p:anim calcmode="lin" valueType="num">
                                          <p:cBhvr>
                                            <p:cTn id="62" dur="500" fill="hold"/>
                                            <p:tgtEl>
                                              <p:spTgt spid="77"/>
                                            </p:tgtEl>
                                            <p:attrNameLst>
                                              <p:attrName>ppt_y</p:attrName>
                                            </p:attrNameLst>
                                          </p:cBhvr>
                                          <p:tavLst>
                                            <p:tav tm="0">
                                              <p:val>
                                                <p:strVal val="#ppt_y"/>
                                              </p:val>
                                            </p:tav>
                                            <p:tav tm="100000">
                                              <p:val>
                                                <p:strVal val="#ppt_y"/>
                                              </p:val>
                                            </p:tav>
                                          </p:tavLst>
                                        </p:anim>
                                        <p:anim calcmode="lin" valueType="num">
                                          <p:cBhvr>
                                            <p:cTn id="63" dur="500" fill="hold"/>
                                            <p:tgtEl>
                                              <p:spTgt spid="77"/>
                                            </p:tgtEl>
                                            <p:attrNameLst>
                                              <p:attrName>ppt_h</p:attrName>
                                            </p:attrNameLst>
                                          </p:cBhvr>
                                          <p:tavLst>
                                            <p:tav tm="0">
                                              <p:val>
                                                <p:strVal val="#ppt_h/10"/>
                                              </p:val>
                                            </p:tav>
                                            <p:tav tm="50000">
                                              <p:val>
                                                <p:strVal val="#ppt_h+.01"/>
                                              </p:val>
                                            </p:tav>
                                            <p:tav tm="100000">
                                              <p:val>
                                                <p:strVal val="#ppt_h"/>
                                              </p:val>
                                            </p:tav>
                                          </p:tavLst>
                                        </p:anim>
                                        <p:anim calcmode="lin" valueType="num">
                                          <p:cBhvr>
                                            <p:cTn id="64" dur="500" fill="hold"/>
                                            <p:tgtEl>
                                              <p:spTgt spid="77"/>
                                            </p:tgtEl>
                                            <p:attrNameLst>
                                              <p:attrName>ppt_w</p:attrName>
                                            </p:attrNameLst>
                                          </p:cBhvr>
                                          <p:tavLst>
                                            <p:tav tm="0">
                                              <p:val>
                                                <p:strVal val="#ppt_w/10"/>
                                              </p:val>
                                            </p:tav>
                                            <p:tav tm="50000">
                                              <p:val>
                                                <p:strVal val="#ppt_w+.01"/>
                                              </p:val>
                                            </p:tav>
                                            <p:tav tm="100000">
                                              <p:val>
                                                <p:strVal val="#ppt_w"/>
                                              </p:val>
                                            </p:tav>
                                          </p:tavLst>
                                        </p:anim>
                                        <p:animEffect transition="in" filter="fade">
                                          <p:cBhvr>
                                            <p:cTn id="65" dur="500" tmFilter="0,0; .5, 1; 1, 1"/>
                                            <p:tgtEl>
                                              <p:spTgt spid="77"/>
                                            </p:tgtEl>
                                          </p:cBhvr>
                                        </p:animEffect>
                                      </p:childTnLst>
                                    </p:cTn>
                                  </p:par>
                                </p:childTnLst>
                              </p:cTn>
                            </p:par>
                            <p:par>
                              <p:cTn id="66" fill="hold">
                                <p:stCondLst>
                                  <p:cond delay="5100"/>
                                </p:stCondLst>
                                <p:childTnLst>
                                  <p:par>
                                    <p:cTn id="67" presetID="22" presetClass="entr" presetSubtype="1" fill="hold" grpId="0" nodeType="afterEffect">
                                      <p:stCondLst>
                                        <p:cond delay="0"/>
                                      </p:stCondLst>
                                      <p:childTnLst>
                                        <p:set>
                                          <p:cBhvr>
                                            <p:cTn id="68" dur="1" fill="hold">
                                              <p:stCondLst>
                                                <p:cond delay="0"/>
                                              </p:stCondLst>
                                            </p:cTn>
                                            <p:tgtEl>
                                              <p:spTgt spid="75"/>
                                            </p:tgtEl>
                                            <p:attrNameLst>
                                              <p:attrName>style.visibility</p:attrName>
                                            </p:attrNameLst>
                                          </p:cBhvr>
                                          <p:to>
                                            <p:strVal val="visible"/>
                                          </p:to>
                                        </p:set>
                                        <p:animEffect transition="in" filter="wipe(up)">
                                          <p:cBhvr>
                                            <p:cTn id="69" dur="500"/>
                                            <p:tgtEl>
                                              <p:spTgt spid="7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9" grpId="0" animBg="1"/>
          <p:bldP spid="70" grpId="0" animBg="1"/>
          <p:bldP spid="72" grpId="0"/>
          <p:bldP spid="72" grpId="1"/>
          <p:bldP spid="73" grpId="0"/>
          <p:bldP spid="74" grpId="0"/>
          <p:bldP spid="75" grpId="0"/>
          <p:bldP spid="76" grpId="0"/>
          <p:bldP spid="76" grpId="1"/>
          <p:bldP spid="77" grpId="0"/>
          <p:bldP spid="77" grpId="1"/>
          <p:bldP spid="78"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79"/>
                                            </p:tgtEl>
                                            <p:attrNameLst>
                                              <p:attrName>style.visibility</p:attrName>
                                            </p:attrNameLst>
                                          </p:cBhvr>
                                          <p:to>
                                            <p:strVal val="visible"/>
                                          </p:to>
                                        </p:set>
                                        <p:anim calcmode="lin" valueType="num">
                                          <p:cBhvr additive="base">
                                            <p:cTn id="7" dur="1000" fill="hold"/>
                                            <p:tgtEl>
                                              <p:spTgt spid="79"/>
                                            </p:tgtEl>
                                            <p:attrNameLst>
                                              <p:attrName>ppt_x</p:attrName>
                                            </p:attrNameLst>
                                          </p:cBhvr>
                                          <p:tavLst>
                                            <p:tav tm="0">
                                              <p:val>
                                                <p:strVal val="0-#ppt_w/2"/>
                                              </p:val>
                                            </p:tav>
                                            <p:tav tm="100000">
                                              <p:val>
                                                <p:strVal val="#ppt_x"/>
                                              </p:val>
                                            </p:tav>
                                          </p:tavLst>
                                        </p:anim>
                                        <p:anim calcmode="lin" valueType="num">
                                          <p:cBhvr additive="base">
                                            <p:cTn id="8" dur="1000" fill="hold"/>
                                            <p:tgtEl>
                                              <p:spTgt spid="79"/>
                                            </p:tgtEl>
                                            <p:attrNameLst>
                                              <p:attrName>ppt_y</p:attrName>
                                            </p:attrNameLst>
                                          </p:cBhvr>
                                          <p:tavLst>
                                            <p:tav tm="0">
                                              <p:val>
                                                <p:strVal val="#ppt_y"/>
                                              </p:val>
                                            </p:tav>
                                            <p:tav tm="100000">
                                              <p:val>
                                                <p:strVal val="#ppt_y"/>
                                              </p:val>
                                            </p:tav>
                                          </p:tavLst>
                                        </p:anim>
                                      </p:childTnLst>
                                    </p:cTn>
                                  </p:par>
                                </p:childTnLst>
                              </p:cTn>
                            </p:par>
                            <p:par>
                              <p:cTn id="9" fill="hold">
                                <p:stCondLst>
                                  <p:cond delay="1000"/>
                                </p:stCondLst>
                                <p:childTnLst>
                                  <p:par>
                                    <p:cTn id="10" presetID="14" presetClass="entr" presetSubtype="10" fill="hold" grpId="0" nodeType="afterEffect">
                                      <p:stCondLst>
                                        <p:cond delay="0"/>
                                      </p:stCondLst>
                                      <p:childTnLst>
                                        <p:set>
                                          <p:cBhvr>
                                            <p:cTn id="11" dur="1" fill="hold">
                                              <p:stCondLst>
                                                <p:cond delay="0"/>
                                              </p:stCondLst>
                                            </p:cTn>
                                            <p:tgtEl>
                                              <p:spTgt spid="69"/>
                                            </p:tgtEl>
                                            <p:attrNameLst>
                                              <p:attrName>style.visibility</p:attrName>
                                            </p:attrNameLst>
                                          </p:cBhvr>
                                          <p:to>
                                            <p:strVal val="visible"/>
                                          </p:to>
                                        </p:set>
                                        <p:animEffect transition="in" filter="randombar(horizontal)">
                                          <p:cBhvr>
                                            <p:cTn id="12" dur="500"/>
                                            <p:tgtEl>
                                              <p:spTgt spid="69"/>
                                            </p:tgtEl>
                                          </p:cBhvr>
                                        </p:animEffect>
                                      </p:childTnLst>
                                    </p:cTn>
                                  </p:par>
                                </p:childTnLst>
                              </p:cTn>
                            </p:par>
                            <p:par>
                              <p:cTn id="13" fill="hold">
                                <p:stCondLst>
                                  <p:cond delay="1500"/>
                                </p:stCondLst>
                                <p:childTnLst>
                                  <p:par>
                                    <p:cTn id="14" presetID="52" presetClass="entr" presetSubtype="0" fill="hold" grpId="0" nodeType="afterEffect">
                                      <p:stCondLst>
                                        <p:cond delay="0"/>
                                      </p:stCondLst>
                                      <p:iterate type="lt">
                                        <p:tmPct val="0"/>
                                      </p:iterate>
                                      <p:childTnLst>
                                        <p:set>
                                          <p:cBhvr>
                                            <p:cTn id="15" dur="1" fill="hold">
                                              <p:stCondLst>
                                                <p:cond delay="0"/>
                                              </p:stCondLst>
                                            </p:cTn>
                                            <p:tgtEl>
                                              <p:spTgt spid="72"/>
                                            </p:tgtEl>
                                            <p:attrNameLst>
                                              <p:attrName>style.visibility</p:attrName>
                                            </p:attrNameLst>
                                          </p:cBhvr>
                                          <p:to>
                                            <p:strVal val="visible"/>
                                          </p:to>
                                        </p:set>
                                        <p:animScale>
                                          <p:cBhvr>
                                            <p:cTn id="16" dur="1000" decel="50000" fill="hold">
                                              <p:stCondLst>
                                                <p:cond delay="0"/>
                                              </p:stCondLst>
                                            </p:cTn>
                                            <p:tgtEl>
                                              <p:spTgt spid="7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7" dur="1000" decel="50000" fill="hold">
                                              <p:stCondLst>
                                                <p:cond delay="0"/>
                                              </p:stCondLst>
                                            </p:cTn>
                                            <p:tgtEl>
                                              <p:spTgt spid="72"/>
                                            </p:tgtEl>
                                            <p:attrNameLst>
                                              <p:attrName>ppt_x</p:attrName>
                                              <p:attrName>ppt_y</p:attrName>
                                            </p:attrNameLst>
                                          </p:cBhvr>
                                        </p:animMotion>
                                        <p:animEffect transition="in" filter="fade">
                                          <p:cBhvr>
                                            <p:cTn id="18" dur="1000"/>
                                            <p:tgtEl>
                                              <p:spTgt spid="72"/>
                                            </p:tgtEl>
                                          </p:cBhvr>
                                        </p:animEffect>
                                      </p:childTnLst>
                                    </p:cTn>
                                  </p:par>
                                  <p:par>
                                    <p:cTn id="19" presetID="42" presetClass="entr" presetSubtype="0" fill="hold" grpId="0" nodeType="withEffect">
                                      <p:stCondLst>
                                        <p:cond delay="0"/>
                                      </p:stCondLst>
                                      <p:childTnLst>
                                        <p:set>
                                          <p:cBhvr>
                                            <p:cTn id="20" dur="1" fill="hold">
                                              <p:stCondLst>
                                                <p:cond delay="0"/>
                                              </p:stCondLst>
                                            </p:cTn>
                                            <p:tgtEl>
                                              <p:spTgt spid="73"/>
                                            </p:tgtEl>
                                            <p:attrNameLst>
                                              <p:attrName>style.visibility</p:attrName>
                                            </p:attrNameLst>
                                          </p:cBhvr>
                                          <p:to>
                                            <p:strVal val="visible"/>
                                          </p:to>
                                        </p:set>
                                        <p:animEffect transition="in" filter="fade">
                                          <p:cBhvr>
                                            <p:cTn id="21" dur="1000"/>
                                            <p:tgtEl>
                                              <p:spTgt spid="73"/>
                                            </p:tgtEl>
                                          </p:cBhvr>
                                        </p:animEffect>
                                        <p:anim calcmode="lin" valueType="num">
                                          <p:cBhvr>
                                            <p:cTn id="22" dur="1000" fill="hold"/>
                                            <p:tgtEl>
                                              <p:spTgt spid="73"/>
                                            </p:tgtEl>
                                            <p:attrNameLst>
                                              <p:attrName>ppt_x</p:attrName>
                                            </p:attrNameLst>
                                          </p:cBhvr>
                                          <p:tavLst>
                                            <p:tav tm="0">
                                              <p:val>
                                                <p:strVal val="#ppt_x"/>
                                              </p:val>
                                            </p:tav>
                                            <p:tav tm="100000">
                                              <p:val>
                                                <p:strVal val="#ppt_x"/>
                                              </p:val>
                                            </p:tav>
                                          </p:tavLst>
                                        </p:anim>
                                        <p:anim calcmode="lin" valueType="num">
                                          <p:cBhvr>
                                            <p:cTn id="23" dur="1000" fill="hold"/>
                                            <p:tgtEl>
                                              <p:spTgt spid="73"/>
                                            </p:tgtEl>
                                            <p:attrNameLst>
                                              <p:attrName>ppt_y</p:attrName>
                                            </p:attrNameLst>
                                          </p:cBhvr>
                                          <p:tavLst>
                                            <p:tav tm="0">
                                              <p:val>
                                                <p:strVal val="#ppt_y+.1"/>
                                              </p:val>
                                            </p:tav>
                                            <p:tav tm="100000">
                                              <p:val>
                                                <p:strVal val="#ppt_y"/>
                                              </p:val>
                                            </p:tav>
                                          </p:tavLst>
                                        </p:anim>
                                      </p:childTnLst>
                                    </p:cTn>
                                  </p:par>
                                  <p:par>
                                    <p:cTn id="24" presetID="47" presetClass="entr" presetSubtype="0" fill="hold" grpId="0" nodeType="withEffect">
                                      <p:stCondLst>
                                        <p:cond delay="0"/>
                                      </p:stCondLst>
                                      <p:childTnLst>
                                        <p:set>
                                          <p:cBhvr>
                                            <p:cTn id="25" dur="1" fill="hold">
                                              <p:stCondLst>
                                                <p:cond delay="0"/>
                                              </p:stCondLst>
                                            </p:cTn>
                                            <p:tgtEl>
                                              <p:spTgt spid="74"/>
                                            </p:tgtEl>
                                            <p:attrNameLst>
                                              <p:attrName>style.visibility</p:attrName>
                                            </p:attrNameLst>
                                          </p:cBhvr>
                                          <p:to>
                                            <p:strVal val="visible"/>
                                          </p:to>
                                        </p:set>
                                        <p:animEffect transition="in" filter="fade">
                                          <p:cBhvr>
                                            <p:cTn id="26" dur="1000"/>
                                            <p:tgtEl>
                                              <p:spTgt spid="74"/>
                                            </p:tgtEl>
                                          </p:cBhvr>
                                        </p:animEffect>
                                        <p:anim calcmode="lin" valueType="num">
                                          <p:cBhvr>
                                            <p:cTn id="27" dur="1000" fill="hold"/>
                                            <p:tgtEl>
                                              <p:spTgt spid="74"/>
                                            </p:tgtEl>
                                            <p:attrNameLst>
                                              <p:attrName>ppt_x</p:attrName>
                                            </p:attrNameLst>
                                          </p:cBhvr>
                                          <p:tavLst>
                                            <p:tav tm="0">
                                              <p:val>
                                                <p:strVal val="#ppt_x"/>
                                              </p:val>
                                            </p:tav>
                                            <p:tav tm="100000">
                                              <p:val>
                                                <p:strVal val="#ppt_x"/>
                                              </p:val>
                                            </p:tav>
                                          </p:tavLst>
                                        </p:anim>
                                        <p:anim calcmode="lin" valueType="num">
                                          <p:cBhvr>
                                            <p:cTn id="28" dur="1000" fill="hold"/>
                                            <p:tgtEl>
                                              <p:spTgt spid="74"/>
                                            </p:tgtEl>
                                            <p:attrNameLst>
                                              <p:attrName>ppt_y</p:attrName>
                                            </p:attrNameLst>
                                          </p:cBhvr>
                                          <p:tavLst>
                                            <p:tav tm="0">
                                              <p:val>
                                                <p:strVal val="#ppt_y-.1"/>
                                              </p:val>
                                            </p:tav>
                                            <p:tav tm="100000">
                                              <p:val>
                                                <p:strVal val="#ppt_y"/>
                                              </p:val>
                                            </p:tav>
                                          </p:tavLst>
                                        </p:anim>
                                      </p:childTnLst>
                                    </p:cTn>
                                  </p:par>
                                </p:childTnLst>
                              </p:cTn>
                            </p:par>
                            <p:par>
                              <p:cTn id="29" fill="hold">
                                <p:stCondLst>
                                  <p:cond delay="2500"/>
                                </p:stCondLst>
                                <p:childTnLst>
                                  <p:par>
                                    <p:cTn id="30" presetID="10" presetClass="entr" presetSubtype="0" fill="hold" grpId="0" nodeType="afterEffect">
                                      <p:stCondLst>
                                        <p:cond delay="0"/>
                                      </p:stCondLst>
                                      <p:iterate type="lt">
                                        <p:tmPct val="0"/>
                                      </p:iterate>
                                      <p:childTnLst>
                                        <p:set>
                                          <p:cBhvr>
                                            <p:cTn id="31" dur="1" fill="hold">
                                              <p:stCondLst>
                                                <p:cond delay="0"/>
                                              </p:stCondLst>
                                            </p:cTn>
                                            <p:tgtEl>
                                              <p:spTgt spid="76"/>
                                            </p:tgtEl>
                                            <p:attrNameLst>
                                              <p:attrName>style.visibility</p:attrName>
                                            </p:attrNameLst>
                                          </p:cBhvr>
                                          <p:to>
                                            <p:strVal val="visible"/>
                                          </p:to>
                                        </p:set>
                                        <p:animEffect transition="in" filter="fade">
                                          <p:cBhvr>
                                            <p:cTn id="32" dur="500"/>
                                            <p:tgtEl>
                                              <p:spTgt spid="76"/>
                                            </p:tgtEl>
                                          </p:cBhvr>
                                        </p:animEffect>
                                      </p:childTnLst>
                                    </p:cTn>
                                  </p:par>
                                </p:childTnLst>
                              </p:cTn>
                            </p:par>
                            <p:par>
                              <p:cTn id="33" fill="hold">
                                <p:stCondLst>
                                  <p:cond delay="3000"/>
                                </p:stCondLst>
                                <p:childTnLst>
                                  <p:par>
                                    <p:cTn id="34" presetID="52" presetClass="entr" presetSubtype="0" fill="hold" grpId="0" nodeType="afterEffect">
                                      <p:stCondLst>
                                        <p:cond delay="0"/>
                                      </p:stCondLst>
                                      <p:iterate type="lt">
                                        <p:tmPct val="0"/>
                                      </p:iterate>
                                      <p:childTnLst>
                                        <p:set>
                                          <p:cBhvr>
                                            <p:cTn id="35" dur="1" fill="hold">
                                              <p:stCondLst>
                                                <p:cond delay="0"/>
                                              </p:stCondLst>
                                            </p:cTn>
                                            <p:tgtEl>
                                              <p:spTgt spid="77"/>
                                            </p:tgtEl>
                                            <p:attrNameLst>
                                              <p:attrName>style.visibility</p:attrName>
                                            </p:attrNameLst>
                                          </p:cBhvr>
                                          <p:to>
                                            <p:strVal val="visible"/>
                                          </p:to>
                                        </p:set>
                                        <p:animScale>
                                          <p:cBhvr>
                                            <p:cTn id="36" dur="1000" decel="50000" fill="hold">
                                              <p:stCondLst>
                                                <p:cond delay="0"/>
                                              </p:stCondLst>
                                            </p:cTn>
                                            <p:tgtEl>
                                              <p:spTgt spid="7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7" dur="1000" decel="50000" fill="hold">
                                              <p:stCondLst>
                                                <p:cond delay="0"/>
                                              </p:stCondLst>
                                            </p:cTn>
                                            <p:tgtEl>
                                              <p:spTgt spid="77"/>
                                            </p:tgtEl>
                                            <p:attrNameLst>
                                              <p:attrName>ppt_x</p:attrName>
                                              <p:attrName>ppt_y</p:attrName>
                                            </p:attrNameLst>
                                          </p:cBhvr>
                                        </p:animMotion>
                                        <p:animEffect transition="in" filter="fade">
                                          <p:cBhvr>
                                            <p:cTn id="38" dur="1000"/>
                                            <p:tgtEl>
                                              <p:spTgt spid="77"/>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78"/>
                                            </p:tgtEl>
                                            <p:attrNameLst>
                                              <p:attrName>style.visibility</p:attrName>
                                            </p:attrNameLst>
                                          </p:cBhvr>
                                          <p:to>
                                            <p:strVal val="visible"/>
                                          </p:to>
                                        </p:set>
                                        <p:animEffect transition="in" filter="fade">
                                          <p:cBhvr>
                                            <p:cTn id="41" dur="500"/>
                                            <p:tgtEl>
                                              <p:spTgt spid="78"/>
                                            </p:tgtEl>
                                          </p:cBhvr>
                                        </p:animEffect>
                                      </p:childTnLst>
                                    </p:cTn>
                                  </p:par>
                                  <p:par>
                                    <p:cTn id="42" presetID="22" presetClass="entr" presetSubtype="4" fill="hold" grpId="0" nodeType="withEffect">
                                      <p:stCondLst>
                                        <p:cond delay="0"/>
                                      </p:stCondLst>
                                      <p:childTnLst>
                                        <p:set>
                                          <p:cBhvr>
                                            <p:cTn id="43" dur="1" fill="hold">
                                              <p:stCondLst>
                                                <p:cond delay="0"/>
                                              </p:stCondLst>
                                            </p:cTn>
                                            <p:tgtEl>
                                              <p:spTgt spid="70"/>
                                            </p:tgtEl>
                                            <p:attrNameLst>
                                              <p:attrName>style.visibility</p:attrName>
                                            </p:attrNameLst>
                                          </p:cBhvr>
                                          <p:to>
                                            <p:strVal val="visible"/>
                                          </p:to>
                                        </p:set>
                                        <p:animEffect transition="in" filter="wipe(down)">
                                          <p:cBhvr>
                                            <p:cTn id="44" dur="500"/>
                                            <p:tgtEl>
                                              <p:spTgt spid="70"/>
                                            </p:tgtEl>
                                          </p:cBhvr>
                                        </p:animEffect>
                                      </p:childTnLst>
                                    </p:cTn>
                                  </p:par>
                                  <p:par>
                                    <p:cTn id="45" presetID="41" presetClass="entr" presetSubtype="0" fill="hold" grpId="1" nodeType="withEffect">
                                      <p:stCondLst>
                                        <p:cond delay="0"/>
                                      </p:stCondLst>
                                      <p:iterate type="lt">
                                        <p:tmPct val="10000"/>
                                      </p:iterate>
                                      <p:childTnLst>
                                        <p:set>
                                          <p:cBhvr>
                                            <p:cTn id="46" dur="1" fill="hold">
                                              <p:stCondLst>
                                                <p:cond delay="0"/>
                                              </p:stCondLst>
                                            </p:cTn>
                                            <p:tgtEl>
                                              <p:spTgt spid="72"/>
                                            </p:tgtEl>
                                            <p:attrNameLst>
                                              <p:attrName>style.visibility</p:attrName>
                                            </p:attrNameLst>
                                          </p:cBhvr>
                                          <p:to>
                                            <p:strVal val="visible"/>
                                          </p:to>
                                        </p:set>
                                        <p:anim calcmode="lin" valueType="num">
                                          <p:cBhvr>
                                            <p:cTn id="47" dur="500" fill="hold"/>
                                            <p:tgtEl>
                                              <p:spTgt spid="72"/>
                                            </p:tgtEl>
                                            <p:attrNameLst>
                                              <p:attrName>ppt_x</p:attrName>
                                            </p:attrNameLst>
                                          </p:cBhvr>
                                          <p:tavLst>
                                            <p:tav tm="0">
                                              <p:val>
                                                <p:strVal val="#ppt_x"/>
                                              </p:val>
                                            </p:tav>
                                            <p:tav tm="50000">
                                              <p:val>
                                                <p:strVal val="#ppt_x+.1"/>
                                              </p:val>
                                            </p:tav>
                                            <p:tav tm="100000">
                                              <p:val>
                                                <p:strVal val="#ppt_x"/>
                                              </p:val>
                                            </p:tav>
                                          </p:tavLst>
                                        </p:anim>
                                        <p:anim calcmode="lin" valueType="num">
                                          <p:cBhvr>
                                            <p:cTn id="48" dur="500" fill="hold"/>
                                            <p:tgtEl>
                                              <p:spTgt spid="72"/>
                                            </p:tgtEl>
                                            <p:attrNameLst>
                                              <p:attrName>ppt_y</p:attrName>
                                            </p:attrNameLst>
                                          </p:cBhvr>
                                          <p:tavLst>
                                            <p:tav tm="0">
                                              <p:val>
                                                <p:strVal val="#ppt_y"/>
                                              </p:val>
                                            </p:tav>
                                            <p:tav tm="100000">
                                              <p:val>
                                                <p:strVal val="#ppt_y"/>
                                              </p:val>
                                            </p:tav>
                                          </p:tavLst>
                                        </p:anim>
                                        <p:anim calcmode="lin" valueType="num">
                                          <p:cBhvr>
                                            <p:cTn id="49" dur="500" fill="hold"/>
                                            <p:tgtEl>
                                              <p:spTgt spid="72"/>
                                            </p:tgtEl>
                                            <p:attrNameLst>
                                              <p:attrName>ppt_h</p:attrName>
                                            </p:attrNameLst>
                                          </p:cBhvr>
                                          <p:tavLst>
                                            <p:tav tm="0">
                                              <p:val>
                                                <p:strVal val="#ppt_h/10"/>
                                              </p:val>
                                            </p:tav>
                                            <p:tav tm="50000">
                                              <p:val>
                                                <p:strVal val="#ppt_h+.01"/>
                                              </p:val>
                                            </p:tav>
                                            <p:tav tm="100000">
                                              <p:val>
                                                <p:strVal val="#ppt_h"/>
                                              </p:val>
                                            </p:tav>
                                          </p:tavLst>
                                        </p:anim>
                                        <p:anim calcmode="lin" valueType="num">
                                          <p:cBhvr>
                                            <p:cTn id="50" dur="500" fill="hold"/>
                                            <p:tgtEl>
                                              <p:spTgt spid="72"/>
                                            </p:tgtEl>
                                            <p:attrNameLst>
                                              <p:attrName>ppt_w</p:attrName>
                                            </p:attrNameLst>
                                          </p:cBhvr>
                                          <p:tavLst>
                                            <p:tav tm="0">
                                              <p:val>
                                                <p:strVal val="#ppt_w/10"/>
                                              </p:val>
                                            </p:tav>
                                            <p:tav tm="50000">
                                              <p:val>
                                                <p:strVal val="#ppt_w+.01"/>
                                              </p:val>
                                            </p:tav>
                                            <p:tav tm="100000">
                                              <p:val>
                                                <p:strVal val="#ppt_w"/>
                                              </p:val>
                                            </p:tav>
                                          </p:tavLst>
                                        </p:anim>
                                        <p:animEffect transition="in" filter="fade">
                                          <p:cBhvr>
                                            <p:cTn id="51" dur="500" tmFilter="0,0; .5, 1; 1, 1"/>
                                            <p:tgtEl>
                                              <p:spTgt spid="72"/>
                                            </p:tgtEl>
                                          </p:cBhvr>
                                        </p:animEffect>
                                      </p:childTnLst>
                                    </p:cTn>
                                  </p:par>
                                  <p:par>
                                    <p:cTn id="52" presetID="41" presetClass="entr" presetSubtype="0" fill="hold" grpId="1" nodeType="withEffect">
                                      <p:stCondLst>
                                        <p:cond delay="0"/>
                                      </p:stCondLst>
                                      <p:iterate type="lt">
                                        <p:tmPct val="10000"/>
                                      </p:iterate>
                                      <p:childTnLst>
                                        <p:set>
                                          <p:cBhvr>
                                            <p:cTn id="53" dur="1" fill="hold">
                                              <p:stCondLst>
                                                <p:cond delay="0"/>
                                              </p:stCondLst>
                                            </p:cTn>
                                            <p:tgtEl>
                                              <p:spTgt spid="76"/>
                                            </p:tgtEl>
                                            <p:attrNameLst>
                                              <p:attrName>style.visibility</p:attrName>
                                            </p:attrNameLst>
                                          </p:cBhvr>
                                          <p:to>
                                            <p:strVal val="visible"/>
                                          </p:to>
                                        </p:set>
                                        <p:anim calcmode="lin" valueType="num">
                                          <p:cBhvr>
                                            <p:cTn id="54" dur="500" fill="hold"/>
                                            <p:tgtEl>
                                              <p:spTgt spid="76"/>
                                            </p:tgtEl>
                                            <p:attrNameLst>
                                              <p:attrName>ppt_x</p:attrName>
                                            </p:attrNameLst>
                                          </p:cBhvr>
                                          <p:tavLst>
                                            <p:tav tm="0">
                                              <p:val>
                                                <p:strVal val="#ppt_x"/>
                                              </p:val>
                                            </p:tav>
                                            <p:tav tm="50000">
                                              <p:val>
                                                <p:strVal val="#ppt_x+.1"/>
                                              </p:val>
                                            </p:tav>
                                            <p:tav tm="100000">
                                              <p:val>
                                                <p:strVal val="#ppt_x"/>
                                              </p:val>
                                            </p:tav>
                                          </p:tavLst>
                                        </p:anim>
                                        <p:anim calcmode="lin" valueType="num">
                                          <p:cBhvr>
                                            <p:cTn id="55" dur="500" fill="hold"/>
                                            <p:tgtEl>
                                              <p:spTgt spid="76"/>
                                            </p:tgtEl>
                                            <p:attrNameLst>
                                              <p:attrName>ppt_y</p:attrName>
                                            </p:attrNameLst>
                                          </p:cBhvr>
                                          <p:tavLst>
                                            <p:tav tm="0">
                                              <p:val>
                                                <p:strVal val="#ppt_y"/>
                                              </p:val>
                                            </p:tav>
                                            <p:tav tm="100000">
                                              <p:val>
                                                <p:strVal val="#ppt_y"/>
                                              </p:val>
                                            </p:tav>
                                          </p:tavLst>
                                        </p:anim>
                                        <p:anim calcmode="lin" valueType="num">
                                          <p:cBhvr>
                                            <p:cTn id="56" dur="500" fill="hold"/>
                                            <p:tgtEl>
                                              <p:spTgt spid="76"/>
                                            </p:tgtEl>
                                            <p:attrNameLst>
                                              <p:attrName>ppt_h</p:attrName>
                                            </p:attrNameLst>
                                          </p:cBhvr>
                                          <p:tavLst>
                                            <p:tav tm="0">
                                              <p:val>
                                                <p:strVal val="#ppt_h/10"/>
                                              </p:val>
                                            </p:tav>
                                            <p:tav tm="50000">
                                              <p:val>
                                                <p:strVal val="#ppt_h+.01"/>
                                              </p:val>
                                            </p:tav>
                                            <p:tav tm="100000">
                                              <p:val>
                                                <p:strVal val="#ppt_h"/>
                                              </p:val>
                                            </p:tav>
                                          </p:tavLst>
                                        </p:anim>
                                        <p:anim calcmode="lin" valueType="num">
                                          <p:cBhvr>
                                            <p:cTn id="57" dur="500" fill="hold"/>
                                            <p:tgtEl>
                                              <p:spTgt spid="76"/>
                                            </p:tgtEl>
                                            <p:attrNameLst>
                                              <p:attrName>ppt_w</p:attrName>
                                            </p:attrNameLst>
                                          </p:cBhvr>
                                          <p:tavLst>
                                            <p:tav tm="0">
                                              <p:val>
                                                <p:strVal val="#ppt_w/10"/>
                                              </p:val>
                                            </p:tav>
                                            <p:tav tm="50000">
                                              <p:val>
                                                <p:strVal val="#ppt_w+.01"/>
                                              </p:val>
                                            </p:tav>
                                            <p:tav tm="100000">
                                              <p:val>
                                                <p:strVal val="#ppt_w"/>
                                              </p:val>
                                            </p:tav>
                                          </p:tavLst>
                                        </p:anim>
                                        <p:animEffect transition="in" filter="fade">
                                          <p:cBhvr>
                                            <p:cTn id="58" dur="500" tmFilter="0,0; .5, 1; 1, 1"/>
                                            <p:tgtEl>
                                              <p:spTgt spid="76"/>
                                            </p:tgtEl>
                                          </p:cBhvr>
                                        </p:animEffect>
                                      </p:childTnLst>
                                    </p:cTn>
                                  </p:par>
                                  <p:par>
                                    <p:cTn id="59" presetID="41" presetClass="entr" presetSubtype="0" fill="hold" grpId="1" nodeType="withEffect">
                                      <p:stCondLst>
                                        <p:cond delay="0"/>
                                      </p:stCondLst>
                                      <p:iterate type="lt">
                                        <p:tmPct val="10000"/>
                                      </p:iterate>
                                      <p:childTnLst>
                                        <p:set>
                                          <p:cBhvr>
                                            <p:cTn id="60" dur="1" fill="hold">
                                              <p:stCondLst>
                                                <p:cond delay="0"/>
                                              </p:stCondLst>
                                            </p:cTn>
                                            <p:tgtEl>
                                              <p:spTgt spid="77"/>
                                            </p:tgtEl>
                                            <p:attrNameLst>
                                              <p:attrName>style.visibility</p:attrName>
                                            </p:attrNameLst>
                                          </p:cBhvr>
                                          <p:to>
                                            <p:strVal val="visible"/>
                                          </p:to>
                                        </p:set>
                                        <p:anim calcmode="lin" valueType="num">
                                          <p:cBhvr>
                                            <p:cTn id="61" dur="500" fill="hold"/>
                                            <p:tgtEl>
                                              <p:spTgt spid="77"/>
                                            </p:tgtEl>
                                            <p:attrNameLst>
                                              <p:attrName>ppt_x</p:attrName>
                                            </p:attrNameLst>
                                          </p:cBhvr>
                                          <p:tavLst>
                                            <p:tav tm="0">
                                              <p:val>
                                                <p:strVal val="#ppt_x"/>
                                              </p:val>
                                            </p:tav>
                                            <p:tav tm="50000">
                                              <p:val>
                                                <p:strVal val="#ppt_x+.1"/>
                                              </p:val>
                                            </p:tav>
                                            <p:tav tm="100000">
                                              <p:val>
                                                <p:strVal val="#ppt_x"/>
                                              </p:val>
                                            </p:tav>
                                          </p:tavLst>
                                        </p:anim>
                                        <p:anim calcmode="lin" valueType="num">
                                          <p:cBhvr>
                                            <p:cTn id="62" dur="500" fill="hold"/>
                                            <p:tgtEl>
                                              <p:spTgt spid="77"/>
                                            </p:tgtEl>
                                            <p:attrNameLst>
                                              <p:attrName>ppt_y</p:attrName>
                                            </p:attrNameLst>
                                          </p:cBhvr>
                                          <p:tavLst>
                                            <p:tav tm="0">
                                              <p:val>
                                                <p:strVal val="#ppt_y"/>
                                              </p:val>
                                            </p:tav>
                                            <p:tav tm="100000">
                                              <p:val>
                                                <p:strVal val="#ppt_y"/>
                                              </p:val>
                                            </p:tav>
                                          </p:tavLst>
                                        </p:anim>
                                        <p:anim calcmode="lin" valueType="num">
                                          <p:cBhvr>
                                            <p:cTn id="63" dur="500" fill="hold"/>
                                            <p:tgtEl>
                                              <p:spTgt spid="77"/>
                                            </p:tgtEl>
                                            <p:attrNameLst>
                                              <p:attrName>ppt_h</p:attrName>
                                            </p:attrNameLst>
                                          </p:cBhvr>
                                          <p:tavLst>
                                            <p:tav tm="0">
                                              <p:val>
                                                <p:strVal val="#ppt_h/10"/>
                                              </p:val>
                                            </p:tav>
                                            <p:tav tm="50000">
                                              <p:val>
                                                <p:strVal val="#ppt_h+.01"/>
                                              </p:val>
                                            </p:tav>
                                            <p:tav tm="100000">
                                              <p:val>
                                                <p:strVal val="#ppt_h"/>
                                              </p:val>
                                            </p:tav>
                                          </p:tavLst>
                                        </p:anim>
                                        <p:anim calcmode="lin" valueType="num">
                                          <p:cBhvr>
                                            <p:cTn id="64" dur="500" fill="hold"/>
                                            <p:tgtEl>
                                              <p:spTgt spid="77"/>
                                            </p:tgtEl>
                                            <p:attrNameLst>
                                              <p:attrName>ppt_w</p:attrName>
                                            </p:attrNameLst>
                                          </p:cBhvr>
                                          <p:tavLst>
                                            <p:tav tm="0">
                                              <p:val>
                                                <p:strVal val="#ppt_w/10"/>
                                              </p:val>
                                            </p:tav>
                                            <p:tav tm="50000">
                                              <p:val>
                                                <p:strVal val="#ppt_w+.01"/>
                                              </p:val>
                                            </p:tav>
                                            <p:tav tm="100000">
                                              <p:val>
                                                <p:strVal val="#ppt_w"/>
                                              </p:val>
                                            </p:tav>
                                          </p:tavLst>
                                        </p:anim>
                                        <p:animEffect transition="in" filter="fade">
                                          <p:cBhvr>
                                            <p:cTn id="65" dur="500" tmFilter="0,0; .5, 1; 1, 1"/>
                                            <p:tgtEl>
                                              <p:spTgt spid="77"/>
                                            </p:tgtEl>
                                          </p:cBhvr>
                                        </p:animEffect>
                                      </p:childTnLst>
                                    </p:cTn>
                                  </p:par>
                                </p:childTnLst>
                              </p:cTn>
                            </p:par>
                            <p:par>
                              <p:cTn id="66" fill="hold">
                                <p:stCondLst>
                                  <p:cond delay="5100"/>
                                </p:stCondLst>
                                <p:childTnLst>
                                  <p:par>
                                    <p:cTn id="67" presetID="22" presetClass="entr" presetSubtype="1" fill="hold" grpId="0" nodeType="afterEffect">
                                      <p:stCondLst>
                                        <p:cond delay="0"/>
                                      </p:stCondLst>
                                      <p:childTnLst>
                                        <p:set>
                                          <p:cBhvr>
                                            <p:cTn id="68" dur="1" fill="hold">
                                              <p:stCondLst>
                                                <p:cond delay="0"/>
                                              </p:stCondLst>
                                            </p:cTn>
                                            <p:tgtEl>
                                              <p:spTgt spid="75"/>
                                            </p:tgtEl>
                                            <p:attrNameLst>
                                              <p:attrName>style.visibility</p:attrName>
                                            </p:attrNameLst>
                                          </p:cBhvr>
                                          <p:to>
                                            <p:strVal val="visible"/>
                                          </p:to>
                                        </p:set>
                                        <p:animEffect transition="in" filter="wipe(up)">
                                          <p:cBhvr>
                                            <p:cTn id="69" dur="500"/>
                                            <p:tgtEl>
                                              <p:spTgt spid="7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9" grpId="0" animBg="1"/>
          <p:bldP spid="70" grpId="0" animBg="1"/>
          <p:bldP spid="72" grpId="0"/>
          <p:bldP spid="72" grpId="1"/>
          <p:bldP spid="73" grpId="0"/>
          <p:bldP spid="74" grpId="0"/>
          <p:bldP spid="75" grpId="0"/>
          <p:bldP spid="76" grpId="0"/>
          <p:bldP spid="76" grpId="1"/>
          <p:bldP spid="77" grpId="0"/>
          <p:bldP spid="77" grpId="1"/>
          <p:bldP spid="78" grpId="0"/>
        </p:bldLst>
      </p:timing>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任意多边形 4"/>
          <p:cNvSpPr>
            <a:spLocks/>
          </p:cNvSpPr>
          <p:nvPr/>
        </p:nvSpPr>
        <p:spPr bwMode="auto">
          <a:xfrm rot="10800000">
            <a:off x="3674095" y="1945378"/>
            <a:ext cx="1228715" cy="401493"/>
          </a:xfrm>
          <a:custGeom>
            <a:avLst/>
            <a:gdLst>
              <a:gd name="connsiteX0" fmla="*/ 1161826 w 1638286"/>
              <a:gd name="connsiteY0" fmla="*/ 535324 h 535324"/>
              <a:gd name="connsiteX1" fmla="*/ 309069 w 1638286"/>
              <a:gd name="connsiteY1" fmla="*/ 535324 h 535324"/>
              <a:gd name="connsiteX2" fmla="*/ 0 w 1638286"/>
              <a:gd name="connsiteY2" fmla="*/ 0 h 535324"/>
              <a:gd name="connsiteX3" fmla="*/ 105173 w 1638286"/>
              <a:gd name="connsiteY3" fmla="*/ 0 h 535324"/>
              <a:gd name="connsiteX4" fmla="*/ 108430 w 1638286"/>
              <a:gd name="connsiteY4" fmla="*/ 524 h 535324"/>
              <a:gd name="connsiteX5" fmla="*/ 916509 w 1638286"/>
              <a:gd name="connsiteY5" fmla="*/ 524 h 535324"/>
              <a:gd name="connsiteX6" fmla="*/ 919811 w 1638286"/>
              <a:gd name="connsiteY6" fmla="*/ 0 h 535324"/>
              <a:gd name="connsiteX7" fmla="*/ 1638286 w 1638286"/>
              <a:gd name="connsiteY7" fmla="*/ 0 h 535324"/>
              <a:gd name="connsiteX8" fmla="*/ 1623613 w 1638286"/>
              <a:gd name="connsiteY8" fmla="*/ 25429 h 535324"/>
              <a:gd name="connsiteX9" fmla="*/ 1412461 w 1638286"/>
              <a:gd name="connsiteY9" fmla="*/ 391366 h 535324"/>
              <a:gd name="connsiteX10" fmla="*/ 1161826 w 1638286"/>
              <a:gd name="connsiteY10" fmla="*/ 535324 h 5353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638286" h="535324">
                <a:moveTo>
                  <a:pt x="1161826" y="535324"/>
                </a:moveTo>
                <a:lnTo>
                  <a:pt x="309069" y="535324"/>
                </a:lnTo>
                <a:lnTo>
                  <a:pt x="0" y="0"/>
                </a:lnTo>
                <a:lnTo>
                  <a:pt x="105173" y="0"/>
                </a:lnTo>
                <a:lnTo>
                  <a:pt x="108430" y="524"/>
                </a:lnTo>
                <a:lnTo>
                  <a:pt x="916509" y="524"/>
                </a:lnTo>
                <a:lnTo>
                  <a:pt x="919811" y="0"/>
                </a:lnTo>
                <a:lnTo>
                  <a:pt x="1638286" y="0"/>
                </a:lnTo>
                <a:lnTo>
                  <a:pt x="1623613" y="25429"/>
                </a:lnTo>
                <a:cubicBezTo>
                  <a:pt x="1412461" y="391366"/>
                  <a:pt x="1412461" y="391366"/>
                  <a:pt x="1412461" y="391366"/>
                </a:cubicBezTo>
                <a:cubicBezTo>
                  <a:pt x="1366047" y="470311"/>
                  <a:pt x="1254654" y="535324"/>
                  <a:pt x="1161826" y="535324"/>
                </a:cubicBezTo>
                <a:close/>
              </a:path>
            </a:pathLst>
          </a:custGeom>
          <a:solidFill>
            <a:schemeClr val="bg1"/>
          </a:solidFill>
          <a:ln w="19050">
            <a:noFill/>
          </a:ln>
          <a:effectLst/>
        </p:spPr>
        <p:txBody>
          <a:bodyPr vert="horz" wrap="square" lIns="68580" tIns="34290" rIns="68580" bIns="34290" numCol="1" anchor="t" anchorCtr="0" compatLnSpc="1">
            <a:prstTxWarp prst="textNoShape">
              <a:avLst/>
            </a:prstTxWarp>
            <a:noAutofit/>
          </a:bodyPr>
          <a:lstStyle/>
          <a:p>
            <a:endParaRPr lang="zh-CN" altLang="en-US">
              <a:solidFill>
                <a:prstClr val="black"/>
              </a:solidFill>
            </a:endParaRPr>
          </a:p>
        </p:txBody>
      </p:sp>
      <p:sp>
        <p:nvSpPr>
          <p:cNvPr id="6" name="任意多边形 5"/>
          <p:cNvSpPr>
            <a:spLocks/>
          </p:cNvSpPr>
          <p:nvPr/>
        </p:nvSpPr>
        <p:spPr bwMode="auto">
          <a:xfrm rot="14400000">
            <a:off x="4582801" y="2177083"/>
            <a:ext cx="1228715" cy="401493"/>
          </a:xfrm>
          <a:custGeom>
            <a:avLst/>
            <a:gdLst>
              <a:gd name="connsiteX0" fmla="*/ 1161826 w 1638286"/>
              <a:gd name="connsiteY0" fmla="*/ 535324 h 535324"/>
              <a:gd name="connsiteX1" fmla="*/ 309069 w 1638286"/>
              <a:gd name="connsiteY1" fmla="*/ 535324 h 535324"/>
              <a:gd name="connsiteX2" fmla="*/ 0 w 1638286"/>
              <a:gd name="connsiteY2" fmla="*/ 0 h 535324"/>
              <a:gd name="connsiteX3" fmla="*/ 105173 w 1638286"/>
              <a:gd name="connsiteY3" fmla="*/ 0 h 535324"/>
              <a:gd name="connsiteX4" fmla="*/ 108430 w 1638286"/>
              <a:gd name="connsiteY4" fmla="*/ 524 h 535324"/>
              <a:gd name="connsiteX5" fmla="*/ 916509 w 1638286"/>
              <a:gd name="connsiteY5" fmla="*/ 524 h 535324"/>
              <a:gd name="connsiteX6" fmla="*/ 919811 w 1638286"/>
              <a:gd name="connsiteY6" fmla="*/ 0 h 535324"/>
              <a:gd name="connsiteX7" fmla="*/ 1638286 w 1638286"/>
              <a:gd name="connsiteY7" fmla="*/ 0 h 535324"/>
              <a:gd name="connsiteX8" fmla="*/ 1623613 w 1638286"/>
              <a:gd name="connsiteY8" fmla="*/ 25429 h 535324"/>
              <a:gd name="connsiteX9" fmla="*/ 1412461 w 1638286"/>
              <a:gd name="connsiteY9" fmla="*/ 391366 h 535324"/>
              <a:gd name="connsiteX10" fmla="*/ 1161826 w 1638286"/>
              <a:gd name="connsiteY10" fmla="*/ 535324 h 5353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638286" h="535324">
                <a:moveTo>
                  <a:pt x="1161826" y="535324"/>
                </a:moveTo>
                <a:lnTo>
                  <a:pt x="309069" y="535324"/>
                </a:lnTo>
                <a:lnTo>
                  <a:pt x="0" y="0"/>
                </a:lnTo>
                <a:lnTo>
                  <a:pt x="105173" y="0"/>
                </a:lnTo>
                <a:lnTo>
                  <a:pt x="108430" y="524"/>
                </a:lnTo>
                <a:lnTo>
                  <a:pt x="916509" y="524"/>
                </a:lnTo>
                <a:lnTo>
                  <a:pt x="919811" y="0"/>
                </a:lnTo>
                <a:lnTo>
                  <a:pt x="1638286" y="0"/>
                </a:lnTo>
                <a:lnTo>
                  <a:pt x="1623613" y="25429"/>
                </a:lnTo>
                <a:cubicBezTo>
                  <a:pt x="1412461" y="391366"/>
                  <a:pt x="1412461" y="391366"/>
                  <a:pt x="1412461" y="391366"/>
                </a:cubicBezTo>
                <a:cubicBezTo>
                  <a:pt x="1366047" y="470311"/>
                  <a:pt x="1254654" y="535324"/>
                  <a:pt x="1161826" y="535324"/>
                </a:cubicBezTo>
                <a:close/>
              </a:path>
            </a:pathLst>
          </a:custGeom>
          <a:solidFill>
            <a:schemeClr val="tx1"/>
          </a:solidFill>
          <a:ln w="19050">
            <a:noFill/>
          </a:ln>
          <a:effectLst/>
        </p:spPr>
        <p:txBody>
          <a:bodyPr vert="horz" wrap="square" lIns="68580" tIns="34290" rIns="68580" bIns="34290" numCol="1" anchor="t" anchorCtr="0" compatLnSpc="1">
            <a:prstTxWarp prst="textNoShape">
              <a:avLst/>
            </a:prstTxWarp>
            <a:noAutofit/>
          </a:bodyPr>
          <a:lstStyle/>
          <a:p>
            <a:endParaRPr lang="zh-CN" altLang="en-US">
              <a:solidFill>
                <a:prstClr val="black"/>
              </a:solidFill>
            </a:endParaRPr>
          </a:p>
        </p:txBody>
      </p:sp>
      <p:sp>
        <p:nvSpPr>
          <p:cNvPr id="7" name="任意多边形 6"/>
          <p:cNvSpPr>
            <a:spLocks/>
          </p:cNvSpPr>
          <p:nvPr/>
        </p:nvSpPr>
        <p:spPr bwMode="auto">
          <a:xfrm rot="18000000">
            <a:off x="4856368" y="3076043"/>
            <a:ext cx="1228715" cy="401493"/>
          </a:xfrm>
          <a:custGeom>
            <a:avLst/>
            <a:gdLst>
              <a:gd name="connsiteX0" fmla="*/ 1161826 w 1638286"/>
              <a:gd name="connsiteY0" fmla="*/ 535324 h 535324"/>
              <a:gd name="connsiteX1" fmla="*/ 309069 w 1638286"/>
              <a:gd name="connsiteY1" fmla="*/ 535324 h 535324"/>
              <a:gd name="connsiteX2" fmla="*/ 0 w 1638286"/>
              <a:gd name="connsiteY2" fmla="*/ 0 h 535324"/>
              <a:gd name="connsiteX3" fmla="*/ 105173 w 1638286"/>
              <a:gd name="connsiteY3" fmla="*/ 0 h 535324"/>
              <a:gd name="connsiteX4" fmla="*/ 108430 w 1638286"/>
              <a:gd name="connsiteY4" fmla="*/ 524 h 535324"/>
              <a:gd name="connsiteX5" fmla="*/ 916509 w 1638286"/>
              <a:gd name="connsiteY5" fmla="*/ 524 h 535324"/>
              <a:gd name="connsiteX6" fmla="*/ 919811 w 1638286"/>
              <a:gd name="connsiteY6" fmla="*/ 0 h 535324"/>
              <a:gd name="connsiteX7" fmla="*/ 1638286 w 1638286"/>
              <a:gd name="connsiteY7" fmla="*/ 0 h 535324"/>
              <a:gd name="connsiteX8" fmla="*/ 1623613 w 1638286"/>
              <a:gd name="connsiteY8" fmla="*/ 25429 h 535324"/>
              <a:gd name="connsiteX9" fmla="*/ 1412461 w 1638286"/>
              <a:gd name="connsiteY9" fmla="*/ 391366 h 535324"/>
              <a:gd name="connsiteX10" fmla="*/ 1161826 w 1638286"/>
              <a:gd name="connsiteY10" fmla="*/ 535324 h 5353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638286" h="535324">
                <a:moveTo>
                  <a:pt x="1161826" y="535324"/>
                </a:moveTo>
                <a:lnTo>
                  <a:pt x="309069" y="535324"/>
                </a:lnTo>
                <a:lnTo>
                  <a:pt x="0" y="0"/>
                </a:lnTo>
                <a:lnTo>
                  <a:pt x="105173" y="0"/>
                </a:lnTo>
                <a:lnTo>
                  <a:pt x="108430" y="524"/>
                </a:lnTo>
                <a:lnTo>
                  <a:pt x="916509" y="524"/>
                </a:lnTo>
                <a:lnTo>
                  <a:pt x="919811" y="0"/>
                </a:lnTo>
                <a:lnTo>
                  <a:pt x="1638286" y="0"/>
                </a:lnTo>
                <a:lnTo>
                  <a:pt x="1623613" y="25429"/>
                </a:lnTo>
                <a:cubicBezTo>
                  <a:pt x="1412461" y="391366"/>
                  <a:pt x="1412461" y="391366"/>
                  <a:pt x="1412461" y="391366"/>
                </a:cubicBezTo>
                <a:cubicBezTo>
                  <a:pt x="1366047" y="470311"/>
                  <a:pt x="1254654" y="535324"/>
                  <a:pt x="1161826" y="535324"/>
                </a:cubicBezTo>
                <a:close/>
              </a:path>
            </a:pathLst>
          </a:custGeom>
          <a:solidFill>
            <a:schemeClr val="bg2"/>
          </a:solidFill>
          <a:ln w="19050">
            <a:noFill/>
          </a:ln>
          <a:effectLst/>
        </p:spPr>
        <p:txBody>
          <a:bodyPr vert="horz" wrap="square" lIns="68580" tIns="34290" rIns="68580" bIns="34290" numCol="1" anchor="t" anchorCtr="0" compatLnSpc="1">
            <a:prstTxWarp prst="textNoShape">
              <a:avLst/>
            </a:prstTxWarp>
            <a:noAutofit/>
          </a:bodyPr>
          <a:lstStyle/>
          <a:p>
            <a:endParaRPr lang="zh-CN" altLang="en-US">
              <a:solidFill>
                <a:prstClr val="black"/>
              </a:solidFill>
            </a:endParaRPr>
          </a:p>
        </p:txBody>
      </p:sp>
      <p:sp>
        <p:nvSpPr>
          <p:cNvPr id="8" name="任意多边形 7"/>
          <p:cNvSpPr>
            <a:spLocks/>
          </p:cNvSpPr>
          <p:nvPr/>
        </p:nvSpPr>
        <p:spPr bwMode="auto">
          <a:xfrm rot="10800000" flipH="1" flipV="1">
            <a:off x="4219760" y="3750943"/>
            <a:ext cx="1228715" cy="401493"/>
          </a:xfrm>
          <a:custGeom>
            <a:avLst/>
            <a:gdLst>
              <a:gd name="connsiteX0" fmla="*/ 1161826 w 1638286"/>
              <a:gd name="connsiteY0" fmla="*/ 535324 h 535324"/>
              <a:gd name="connsiteX1" fmla="*/ 309069 w 1638286"/>
              <a:gd name="connsiteY1" fmla="*/ 535324 h 535324"/>
              <a:gd name="connsiteX2" fmla="*/ 0 w 1638286"/>
              <a:gd name="connsiteY2" fmla="*/ 0 h 535324"/>
              <a:gd name="connsiteX3" fmla="*/ 105173 w 1638286"/>
              <a:gd name="connsiteY3" fmla="*/ 0 h 535324"/>
              <a:gd name="connsiteX4" fmla="*/ 108430 w 1638286"/>
              <a:gd name="connsiteY4" fmla="*/ 524 h 535324"/>
              <a:gd name="connsiteX5" fmla="*/ 916509 w 1638286"/>
              <a:gd name="connsiteY5" fmla="*/ 524 h 535324"/>
              <a:gd name="connsiteX6" fmla="*/ 919811 w 1638286"/>
              <a:gd name="connsiteY6" fmla="*/ 0 h 535324"/>
              <a:gd name="connsiteX7" fmla="*/ 1638286 w 1638286"/>
              <a:gd name="connsiteY7" fmla="*/ 0 h 535324"/>
              <a:gd name="connsiteX8" fmla="*/ 1623613 w 1638286"/>
              <a:gd name="connsiteY8" fmla="*/ 25429 h 535324"/>
              <a:gd name="connsiteX9" fmla="*/ 1412461 w 1638286"/>
              <a:gd name="connsiteY9" fmla="*/ 391366 h 535324"/>
              <a:gd name="connsiteX10" fmla="*/ 1161826 w 1638286"/>
              <a:gd name="connsiteY10" fmla="*/ 535324 h 5353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638286" h="535324">
                <a:moveTo>
                  <a:pt x="1161826" y="535324"/>
                </a:moveTo>
                <a:lnTo>
                  <a:pt x="309069" y="535324"/>
                </a:lnTo>
                <a:lnTo>
                  <a:pt x="0" y="0"/>
                </a:lnTo>
                <a:lnTo>
                  <a:pt x="105173" y="0"/>
                </a:lnTo>
                <a:lnTo>
                  <a:pt x="108430" y="524"/>
                </a:lnTo>
                <a:lnTo>
                  <a:pt x="916509" y="524"/>
                </a:lnTo>
                <a:lnTo>
                  <a:pt x="919811" y="0"/>
                </a:lnTo>
                <a:lnTo>
                  <a:pt x="1638286" y="0"/>
                </a:lnTo>
                <a:lnTo>
                  <a:pt x="1623613" y="25429"/>
                </a:lnTo>
                <a:cubicBezTo>
                  <a:pt x="1412461" y="391366"/>
                  <a:pt x="1412461" y="391366"/>
                  <a:pt x="1412461" y="391366"/>
                </a:cubicBezTo>
                <a:cubicBezTo>
                  <a:pt x="1366047" y="470311"/>
                  <a:pt x="1254654" y="535324"/>
                  <a:pt x="1161826" y="535324"/>
                </a:cubicBezTo>
                <a:close/>
              </a:path>
            </a:pathLst>
          </a:custGeom>
          <a:solidFill>
            <a:schemeClr val="tx2"/>
          </a:solidFill>
          <a:ln w="19050">
            <a:noFill/>
          </a:ln>
          <a:effectLst/>
        </p:spPr>
        <p:txBody>
          <a:bodyPr vert="horz" wrap="square" lIns="68580" tIns="34290" rIns="68580" bIns="34290" numCol="1" anchor="t" anchorCtr="0" compatLnSpc="1">
            <a:prstTxWarp prst="textNoShape">
              <a:avLst/>
            </a:prstTxWarp>
            <a:noAutofit/>
          </a:bodyPr>
          <a:lstStyle/>
          <a:p>
            <a:endParaRPr lang="zh-CN" altLang="en-US" dirty="0">
              <a:solidFill>
                <a:prstClr val="black"/>
              </a:solidFill>
            </a:endParaRPr>
          </a:p>
        </p:txBody>
      </p:sp>
      <p:sp>
        <p:nvSpPr>
          <p:cNvPr id="9" name="任意多边形 8"/>
          <p:cNvSpPr>
            <a:spLocks/>
          </p:cNvSpPr>
          <p:nvPr/>
        </p:nvSpPr>
        <p:spPr bwMode="auto">
          <a:xfrm rot="14400000" flipH="1" flipV="1">
            <a:off x="3311054" y="3519238"/>
            <a:ext cx="1228715" cy="401493"/>
          </a:xfrm>
          <a:custGeom>
            <a:avLst/>
            <a:gdLst>
              <a:gd name="connsiteX0" fmla="*/ 1161826 w 1638286"/>
              <a:gd name="connsiteY0" fmla="*/ 535324 h 535324"/>
              <a:gd name="connsiteX1" fmla="*/ 309069 w 1638286"/>
              <a:gd name="connsiteY1" fmla="*/ 535324 h 535324"/>
              <a:gd name="connsiteX2" fmla="*/ 0 w 1638286"/>
              <a:gd name="connsiteY2" fmla="*/ 0 h 535324"/>
              <a:gd name="connsiteX3" fmla="*/ 105173 w 1638286"/>
              <a:gd name="connsiteY3" fmla="*/ 0 h 535324"/>
              <a:gd name="connsiteX4" fmla="*/ 108430 w 1638286"/>
              <a:gd name="connsiteY4" fmla="*/ 524 h 535324"/>
              <a:gd name="connsiteX5" fmla="*/ 916509 w 1638286"/>
              <a:gd name="connsiteY5" fmla="*/ 524 h 535324"/>
              <a:gd name="connsiteX6" fmla="*/ 919811 w 1638286"/>
              <a:gd name="connsiteY6" fmla="*/ 0 h 535324"/>
              <a:gd name="connsiteX7" fmla="*/ 1638286 w 1638286"/>
              <a:gd name="connsiteY7" fmla="*/ 0 h 535324"/>
              <a:gd name="connsiteX8" fmla="*/ 1623613 w 1638286"/>
              <a:gd name="connsiteY8" fmla="*/ 25429 h 535324"/>
              <a:gd name="connsiteX9" fmla="*/ 1412461 w 1638286"/>
              <a:gd name="connsiteY9" fmla="*/ 391366 h 535324"/>
              <a:gd name="connsiteX10" fmla="*/ 1161826 w 1638286"/>
              <a:gd name="connsiteY10" fmla="*/ 535324 h 5353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638286" h="535324">
                <a:moveTo>
                  <a:pt x="1161826" y="535324"/>
                </a:moveTo>
                <a:lnTo>
                  <a:pt x="309069" y="535324"/>
                </a:lnTo>
                <a:lnTo>
                  <a:pt x="0" y="0"/>
                </a:lnTo>
                <a:lnTo>
                  <a:pt x="105173" y="0"/>
                </a:lnTo>
                <a:lnTo>
                  <a:pt x="108430" y="524"/>
                </a:lnTo>
                <a:lnTo>
                  <a:pt x="916509" y="524"/>
                </a:lnTo>
                <a:lnTo>
                  <a:pt x="919811" y="0"/>
                </a:lnTo>
                <a:lnTo>
                  <a:pt x="1638286" y="0"/>
                </a:lnTo>
                <a:lnTo>
                  <a:pt x="1623613" y="25429"/>
                </a:lnTo>
                <a:cubicBezTo>
                  <a:pt x="1412461" y="391366"/>
                  <a:pt x="1412461" y="391366"/>
                  <a:pt x="1412461" y="391366"/>
                </a:cubicBezTo>
                <a:cubicBezTo>
                  <a:pt x="1366047" y="470311"/>
                  <a:pt x="1254654" y="535324"/>
                  <a:pt x="1161826" y="535324"/>
                </a:cubicBezTo>
                <a:close/>
              </a:path>
            </a:pathLst>
          </a:custGeom>
          <a:solidFill>
            <a:schemeClr val="tx1"/>
          </a:solidFill>
          <a:ln w="19050">
            <a:noFill/>
          </a:ln>
          <a:effectLst/>
        </p:spPr>
        <p:txBody>
          <a:bodyPr vert="horz" wrap="square" lIns="68580" tIns="34290" rIns="68580" bIns="34290" numCol="1" anchor="t" anchorCtr="0" compatLnSpc="1">
            <a:prstTxWarp prst="textNoShape">
              <a:avLst/>
            </a:prstTxWarp>
            <a:noAutofit/>
          </a:bodyPr>
          <a:lstStyle/>
          <a:p>
            <a:endParaRPr lang="zh-CN" altLang="en-US">
              <a:solidFill>
                <a:prstClr val="black"/>
              </a:solidFill>
            </a:endParaRPr>
          </a:p>
        </p:txBody>
      </p:sp>
      <p:sp>
        <p:nvSpPr>
          <p:cNvPr id="10" name="任意多边形 9"/>
          <p:cNvSpPr>
            <a:spLocks/>
          </p:cNvSpPr>
          <p:nvPr/>
        </p:nvSpPr>
        <p:spPr bwMode="auto">
          <a:xfrm rot="18000000" flipH="1" flipV="1">
            <a:off x="3023200" y="2620278"/>
            <a:ext cx="1228715" cy="401493"/>
          </a:xfrm>
          <a:custGeom>
            <a:avLst/>
            <a:gdLst>
              <a:gd name="connsiteX0" fmla="*/ 1161826 w 1638286"/>
              <a:gd name="connsiteY0" fmla="*/ 535324 h 535324"/>
              <a:gd name="connsiteX1" fmla="*/ 309069 w 1638286"/>
              <a:gd name="connsiteY1" fmla="*/ 535324 h 535324"/>
              <a:gd name="connsiteX2" fmla="*/ 0 w 1638286"/>
              <a:gd name="connsiteY2" fmla="*/ 0 h 535324"/>
              <a:gd name="connsiteX3" fmla="*/ 105173 w 1638286"/>
              <a:gd name="connsiteY3" fmla="*/ 0 h 535324"/>
              <a:gd name="connsiteX4" fmla="*/ 108430 w 1638286"/>
              <a:gd name="connsiteY4" fmla="*/ 524 h 535324"/>
              <a:gd name="connsiteX5" fmla="*/ 916509 w 1638286"/>
              <a:gd name="connsiteY5" fmla="*/ 524 h 535324"/>
              <a:gd name="connsiteX6" fmla="*/ 919811 w 1638286"/>
              <a:gd name="connsiteY6" fmla="*/ 0 h 535324"/>
              <a:gd name="connsiteX7" fmla="*/ 1638286 w 1638286"/>
              <a:gd name="connsiteY7" fmla="*/ 0 h 535324"/>
              <a:gd name="connsiteX8" fmla="*/ 1623613 w 1638286"/>
              <a:gd name="connsiteY8" fmla="*/ 25429 h 535324"/>
              <a:gd name="connsiteX9" fmla="*/ 1412461 w 1638286"/>
              <a:gd name="connsiteY9" fmla="*/ 391366 h 535324"/>
              <a:gd name="connsiteX10" fmla="*/ 1161826 w 1638286"/>
              <a:gd name="connsiteY10" fmla="*/ 535324 h 5353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638286" h="535324">
                <a:moveTo>
                  <a:pt x="1161826" y="535324"/>
                </a:moveTo>
                <a:lnTo>
                  <a:pt x="309069" y="535324"/>
                </a:lnTo>
                <a:lnTo>
                  <a:pt x="0" y="0"/>
                </a:lnTo>
                <a:lnTo>
                  <a:pt x="105173" y="0"/>
                </a:lnTo>
                <a:lnTo>
                  <a:pt x="108430" y="524"/>
                </a:lnTo>
                <a:lnTo>
                  <a:pt x="916509" y="524"/>
                </a:lnTo>
                <a:lnTo>
                  <a:pt x="919811" y="0"/>
                </a:lnTo>
                <a:lnTo>
                  <a:pt x="1638286" y="0"/>
                </a:lnTo>
                <a:lnTo>
                  <a:pt x="1623613" y="25429"/>
                </a:lnTo>
                <a:cubicBezTo>
                  <a:pt x="1412461" y="391366"/>
                  <a:pt x="1412461" y="391366"/>
                  <a:pt x="1412461" y="391366"/>
                </a:cubicBezTo>
                <a:cubicBezTo>
                  <a:pt x="1366047" y="470311"/>
                  <a:pt x="1254654" y="535324"/>
                  <a:pt x="1161826" y="535324"/>
                </a:cubicBezTo>
                <a:close/>
              </a:path>
            </a:pathLst>
          </a:custGeom>
          <a:solidFill>
            <a:schemeClr val="bg2"/>
          </a:solidFill>
          <a:ln w="19050">
            <a:noFill/>
          </a:ln>
          <a:effectLst/>
        </p:spPr>
        <p:txBody>
          <a:bodyPr vert="horz" wrap="square" lIns="68580" tIns="34290" rIns="68580" bIns="34290" numCol="1" anchor="t" anchorCtr="0" compatLnSpc="1">
            <a:prstTxWarp prst="textNoShape">
              <a:avLst/>
            </a:prstTxWarp>
            <a:noAutofit/>
          </a:bodyPr>
          <a:lstStyle/>
          <a:p>
            <a:endParaRPr lang="zh-CN" altLang="en-US">
              <a:solidFill>
                <a:prstClr val="black"/>
              </a:solidFill>
            </a:endParaRPr>
          </a:p>
        </p:txBody>
      </p:sp>
      <p:sp>
        <p:nvSpPr>
          <p:cNvPr id="11" name="任意多边形 10"/>
          <p:cNvSpPr/>
          <p:nvPr/>
        </p:nvSpPr>
        <p:spPr>
          <a:xfrm flipH="1" flipV="1">
            <a:off x="1331640" y="2023092"/>
            <a:ext cx="2116159" cy="478971"/>
          </a:xfrm>
          <a:custGeom>
            <a:avLst/>
            <a:gdLst>
              <a:gd name="connsiteX0" fmla="*/ 0 w 2815771"/>
              <a:gd name="connsiteY0" fmla="*/ 0 h 638628"/>
              <a:gd name="connsiteX1" fmla="*/ 725714 w 2815771"/>
              <a:gd name="connsiteY1" fmla="*/ 638628 h 638628"/>
              <a:gd name="connsiteX2" fmla="*/ 2815771 w 2815771"/>
              <a:gd name="connsiteY2" fmla="*/ 638628 h 638628"/>
            </a:gdLst>
            <a:ahLst/>
            <a:cxnLst>
              <a:cxn ang="0">
                <a:pos x="connsiteX0" y="connsiteY0"/>
              </a:cxn>
              <a:cxn ang="0">
                <a:pos x="connsiteX1" y="connsiteY1"/>
              </a:cxn>
              <a:cxn ang="0">
                <a:pos x="connsiteX2" y="connsiteY2"/>
              </a:cxn>
            </a:cxnLst>
            <a:rect l="l" t="t" r="r" b="b"/>
            <a:pathLst>
              <a:path w="2815771" h="638628">
                <a:moveTo>
                  <a:pt x="0" y="0"/>
                </a:moveTo>
                <a:lnTo>
                  <a:pt x="725714" y="638628"/>
                </a:lnTo>
                <a:lnTo>
                  <a:pt x="2815771" y="638628"/>
                </a:lnTo>
              </a:path>
            </a:pathLst>
          </a:custGeom>
          <a:noFill/>
          <a:ln w="9525">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2" name="任意多边形 11"/>
          <p:cNvSpPr/>
          <p:nvPr/>
        </p:nvSpPr>
        <p:spPr>
          <a:xfrm flipH="1">
            <a:off x="1325558" y="3638959"/>
            <a:ext cx="2175741" cy="478971"/>
          </a:xfrm>
          <a:custGeom>
            <a:avLst/>
            <a:gdLst>
              <a:gd name="connsiteX0" fmla="*/ 0 w 2815771"/>
              <a:gd name="connsiteY0" fmla="*/ 0 h 638628"/>
              <a:gd name="connsiteX1" fmla="*/ 725714 w 2815771"/>
              <a:gd name="connsiteY1" fmla="*/ 638628 h 638628"/>
              <a:gd name="connsiteX2" fmla="*/ 2815771 w 2815771"/>
              <a:gd name="connsiteY2" fmla="*/ 638628 h 638628"/>
            </a:gdLst>
            <a:ahLst/>
            <a:cxnLst>
              <a:cxn ang="0">
                <a:pos x="connsiteX0" y="connsiteY0"/>
              </a:cxn>
              <a:cxn ang="0">
                <a:pos x="connsiteX1" y="connsiteY1"/>
              </a:cxn>
              <a:cxn ang="0">
                <a:pos x="connsiteX2" y="connsiteY2"/>
              </a:cxn>
            </a:cxnLst>
            <a:rect l="l" t="t" r="r" b="b"/>
            <a:pathLst>
              <a:path w="2815771" h="638628">
                <a:moveTo>
                  <a:pt x="0" y="0"/>
                </a:moveTo>
                <a:lnTo>
                  <a:pt x="725714" y="638628"/>
                </a:lnTo>
                <a:lnTo>
                  <a:pt x="2815771" y="638628"/>
                </a:lnTo>
              </a:path>
            </a:pathLst>
          </a:cu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3" name="任意多边形 12"/>
          <p:cNvSpPr/>
          <p:nvPr/>
        </p:nvSpPr>
        <p:spPr>
          <a:xfrm flipV="1">
            <a:off x="5607246" y="2039763"/>
            <a:ext cx="2205113" cy="478971"/>
          </a:xfrm>
          <a:custGeom>
            <a:avLst/>
            <a:gdLst>
              <a:gd name="connsiteX0" fmla="*/ 0 w 2815771"/>
              <a:gd name="connsiteY0" fmla="*/ 0 h 638628"/>
              <a:gd name="connsiteX1" fmla="*/ 725714 w 2815771"/>
              <a:gd name="connsiteY1" fmla="*/ 638628 h 638628"/>
              <a:gd name="connsiteX2" fmla="*/ 2815771 w 2815771"/>
              <a:gd name="connsiteY2" fmla="*/ 638628 h 638628"/>
            </a:gdLst>
            <a:ahLst/>
            <a:cxnLst>
              <a:cxn ang="0">
                <a:pos x="connsiteX0" y="connsiteY0"/>
              </a:cxn>
              <a:cxn ang="0">
                <a:pos x="connsiteX1" y="connsiteY1"/>
              </a:cxn>
              <a:cxn ang="0">
                <a:pos x="connsiteX2" y="connsiteY2"/>
              </a:cxn>
            </a:cxnLst>
            <a:rect l="l" t="t" r="r" b="b"/>
            <a:pathLst>
              <a:path w="2815771" h="638628">
                <a:moveTo>
                  <a:pt x="0" y="0"/>
                </a:moveTo>
                <a:lnTo>
                  <a:pt x="725714" y="638628"/>
                </a:lnTo>
                <a:lnTo>
                  <a:pt x="2815771" y="638628"/>
                </a:lnTo>
              </a:path>
            </a:pathLst>
          </a:cu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80808"/>
              </a:solidFill>
            </a:endParaRPr>
          </a:p>
        </p:txBody>
      </p:sp>
      <p:sp>
        <p:nvSpPr>
          <p:cNvPr id="14" name="任意多边形 13"/>
          <p:cNvSpPr/>
          <p:nvPr/>
        </p:nvSpPr>
        <p:spPr>
          <a:xfrm>
            <a:off x="5609603" y="3629125"/>
            <a:ext cx="2205113" cy="478971"/>
          </a:xfrm>
          <a:custGeom>
            <a:avLst/>
            <a:gdLst>
              <a:gd name="connsiteX0" fmla="*/ 0 w 2815771"/>
              <a:gd name="connsiteY0" fmla="*/ 0 h 638628"/>
              <a:gd name="connsiteX1" fmla="*/ 725714 w 2815771"/>
              <a:gd name="connsiteY1" fmla="*/ 638628 h 638628"/>
              <a:gd name="connsiteX2" fmla="*/ 2815771 w 2815771"/>
              <a:gd name="connsiteY2" fmla="*/ 638628 h 638628"/>
            </a:gdLst>
            <a:ahLst/>
            <a:cxnLst>
              <a:cxn ang="0">
                <a:pos x="connsiteX0" y="connsiteY0"/>
              </a:cxn>
              <a:cxn ang="0">
                <a:pos x="connsiteX1" y="connsiteY1"/>
              </a:cxn>
              <a:cxn ang="0">
                <a:pos x="connsiteX2" y="connsiteY2"/>
              </a:cxn>
            </a:cxnLst>
            <a:rect l="l" t="t" r="r" b="b"/>
            <a:pathLst>
              <a:path w="2815771" h="638628">
                <a:moveTo>
                  <a:pt x="0" y="0"/>
                </a:moveTo>
                <a:lnTo>
                  <a:pt x="725714" y="638628"/>
                </a:lnTo>
                <a:lnTo>
                  <a:pt x="2815771" y="638628"/>
                </a:lnTo>
              </a:path>
            </a:pathLst>
          </a:custGeom>
          <a:noFill/>
          <a:ln w="9525">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ln w="12700">
                <a:solidFill>
                  <a:srgbClr val="F45157">
                    <a:satMod val="155000"/>
                  </a:srgbClr>
                </a:solidFill>
                <a:prstDash val="solid"/>
              </a:ln>
              <a:solidFill>
                <a:srgbClr val="8FA3A4">
                  <a:tint val="85000"/>
                  <a:satMod val="155000"/>
                </a:srgbClr>
              </a:solidFill>
              <a:effectLst>
                <a:outerShdw blurRad="41275" dist="20320" dir="1800000" algn="tl" rotWithShape="0">
                  <a:srgbClr val="000000">
                    <a:alpha val="40000"/>
                  </a:srgbClr>
                </a:outerShdw>
              </a:effectLst>
            </a:endParaRPr>
          </a:p>
        </p:txBody>
      </p:sp>
      <p:grpSp>
        <p:nvGrpSpPr>
          <p:cNvPr id="15" name="组合 14"/>
          <p:cNvGrpSpPr/>
          <p:nvPr/>
        </p:nvGrpSpPr>
        <p:grpSpPr>
          <a:xfrm>
            <a:off x="4060324" y="2551579"/>
            <a:ext cx="1028283" cy="1028283"/>
            <a:chOff x="4982373" y="2208496"/>
            <a:chExt cx="2227648" cy="2227648"/>
          </a:xfrm>
          <a:effectLst/>
        </p:grpSpPr>
        <p:sp>
          <p:nvSpPr>
            <p:cNvPr id="16" name="椭圆 15"/>
            <p:cNvSpPr/>
            <p:nvPr/>
          </p:nvSpPr>
          <p:spPr>
            <a:xfrm>
              <a:off x="4982373" y="2208496"/>
              <a:ext cx="2227648" cy="2227648"/>
            </a:xfrm>
            <a:prstGeom prst="ellipse">
              <a:avLst/>
            </a:prstGeom>
            <a:gradFill>
              <a:gsLst>
                <a:gs pos="0">
                  <a:schemeClr val="bg1">
                    <a:lumMod val="97000"/>
                  </a:schemeClr>
                </a:gs>
                <a:gs pos="100000">
                  <a:schemeClr val="bg1">
                    <a:lumMod val="76000"/>
                  </a:scheme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564B45"/>
                </a:solidFill>
              </a:endParaRPr>
            </a:p>
          </p:txBody>
        </p:sp>
        <p:grpSp>
          <p:nvGrpSpPr>
            <p:cNvPr id="17" name="Group 35"/>
            <p:cNvGrpSpPr>
              <a:grpSpLocks noChangeAspect="1"/>
            </p:cNvGrpSpPr>
            <p:nvPr/>
          </p:nvGrpSpPr>
          <p:grpSpPr bwMode="auto">
            <a:xfrm>
              <a:off x="7021143" y="3577005"/>
              <a:ext cx="86125" cy="161136"/>
              <a:chOff x="4164" y="2298"/>
              <a:chExt cx="31" cy="58"/>
            </a:xfrm>
            <a:noFill/>
          </p:grpSpPr>
          <p:sp>
            <p:nvSpPr>
              <p:cNvPr id="18" name="Freeform 43"/>
              <p:cNvSpPr>
                <a:spLocks noEditPoints="1"/>
              </p:cNvSpPr>
              <p:nvPr/>
            </p:nvSpPr>
            <p:spPr bwMode="auto">
              <a:xfrm>
                <a:off x="4164" y="2301"/>
                <a:ext cx="31" cy="55"/>
              </a:xfrm>
              <a:custGeom>
                <a:avLst/>
                <a:gdLst>
                  <a:gd name="T0" fmla="*/ 12 w 13"/>
                  <a:gd name="T1" fmla="*/ 0 h 23"/>
                  <a:gd name="T2" fmla="*/ 12 w 13"/>
                  <a:gd name="T3" fmla="*/ 0 h 23"/>
                  <a:gd name="T4" fmla="*/ 12 w 13"/>
                  <a:gd name="T5" fmla="*/ 0 h 23"/>
                  <a:gd name="T6" fmla="*/ 12 w 13"/>
                  <a:gd name="T7" fmla="*/ 0 h 23"/>
                  <a:gd name="T8" fmla="*/ 9 w 13"/>
                  <a:gd name="T9" fmla="*/ 0 h 23"/>
                  <a:gd name="T10" fmla="*/ 7 w 13"/>
                  <a:gd name="T11" fmla="*/ 2 h 23"/>
                  <a:gd name="T12" fmla="*/ 6 w 13"/>
                  <a:gd name="T13" fmla="*/ 4 h 23"/>
                  <a:gd name="T14" fmla="*/ 5 w 13"/>
                  <a:gd name="T15" fmla="*/ 6 h 23"/>
                  <a:gd name="T16" fmla="*/ 5 w 13"/>
                  <a:gd name="T17" fmla="*/ 6 h 23"/>
                  <a:gd name="T18" fmla="*/ 4 w 13"/>
                  <a:gd name="T19" fmla="*/ 7 h 23"/>
                  <a:gd name="T20" fmla="*/ 3 w 13"/>
                  <a:gd name="T21" fmla="*/ 9 h 23"/>
                  <a:gd name="T22" fmla="*/ 3 w 13"/>
                  <a:gd name="T23" fmla="*/ 9 h 23"/>
                  <a:gd name="T24" fmla="*/ 3 w 13"/>
                  <a:gd name="T25" fmla="*/ 10 h 23"/>
                  <a:gd name="T26" fmla="*/ 2 w 13"/>
                  <a:gd name="T27" fmla="*/ 14 h 23"/>
                  <a:gd name="T28" fmla="*/ 2 w 13"/>
                  <a:gd name="T29" fmla="*/ 14 h 23"/>
                  <a:gd name="T30" fmla="*/ 1 w 13"/>
                  <a:gd name="T31" fmla="*/ 14 h 23"/>
                  <a:gd name="T32" fmla="*/ 0 w 13"/>
                  <a:gd name="T33" fmla="*/ 19 h 23"/>
                  <a:gd name="T34" fmla="*/ 1 w 13"/>
                  <a:gd name="T35" fmla="*/ 21 h 23"/>
                  <a:gd name="T36" fmla="*/ 0 w 13"/>
                  <a:gd name="T37" fmla="*/ 22 h 23"/>
                  <a:gd name="T38" fmla="*/ 1 w 13"/>
                  <a:gd name="T39" fmla="*/ 23 h 23"/>
                  <a:gd name="T40" fmla="*/ 2 w 13"/>
                  <a:gd name="T41" fmla="*/ 23 h 23"/>
                  <a:gd name="T42" fmla="*/ 6 w 13"/>
                  <a:gd name="T43" fmla="*/ 19 h 23"/>
                  <a:gd name="T44" fmla="*/ 6 w 13"/>
                  <a:gd name="T45" fmla="*/ 18 h 23"/>
                  <a:gd name="T46" fmla="*/ 7 w 13"/>
                  <a:gd name="T47" fmla="*/ 18 h 23"/>
                  <a:gd name="T48" fmla="*/ 7 w 13"/>
                  <a:gd name="T49" fmla="*/ 16 h 23"/>
                  <a:gd name="T50" fmla="*/ 7 w 13"/>
                  <a:gd name="T51" fmla="*/ 14 h 23"/>
                  <a:gd name="T52" fmla="*/ 7 w 13"/>
                  <a:gd name="T53" fmla="*/ 14 h 23"/>
                  <a:gd name="T54" fmla="*/ 7 w 13"/>
                  <a:gd name="T55" fmla="*/ 13 h 23"/>
                  <a:gd name="T56" fmla="*/ 7 w 13"/>
                  <a:gd name="T57" fmla="*/ 12 h 23"/>
                  <a:gd name="T58" fmla="*/ 7 w 13"/>
                  <a:gd name="T59" fmla="*/ 12 h 23"/>
                  <a:gd name="T60" fmla="*/ 8 w 13"/>
                  <a:gd name="T61" fmla="*/ 10 h 23"/>
                  <a:gd name="T62" fmla="*/ 8 w 13"/>
                  <a:gd name="T63" fmla="*/ 10 h 23"/>
                  <a:gd name="T64" fmla="*/ 8 w 13"/>
                  <a:gd name="T65" fmla="*/ 9 h 23"/>
                  <a:gd name="T66" fmla="*/ 8 w 13"/>
                  <a:gd name="T67" fmla="*/ 9 h 23"/>
                  <a:gd name="T68" fmla="*/ 9 w 13"/>
                  <a:gd name="T69" fmla="*/ 9 h 23"/>
                  <a:gd name="T70" fmla="*/ 12 w 13"/>
                  <a:gd name="T71" fmla="*/ 2 h 23"/>
                  <a:gd name="T72" fmla="*/ 12 w 13"/>
                  <a:gd name="T73" fmla="*/ 3 h 23"/>
                  <a:gd name="T74" fmla="*/ 11 w 13"/>
                  <a:gd name="T75" fmla="*/ 3 h 23"/>
                  <a:gd name="T76" fmla="*/ 11 w 13"/>
                  <a:gd name="T77" fmla="*/ 2 h 23"/>
                  <a:gd name="T78" fmla="*/ 10 w 13"/>
                  <a:gd name="T79" fmla="*/ 1 h 23"/>
                  <a:gd name="T80" fmla="*/ 10 w 13"/>
                  <a:gd name="T81" fmla="*/ 0 h 23"/>
                  <a:gd name="T82" fmla="*/ 9 w 13"/>
                  <a:gd name="T83" fmla="*/ 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3" h="23">
                    <a:moveTo>
                      <a:pt x="12" y="0"/>
                    </a:moveTo>
                    <a:cubicBezTo>
                      <a:pt x="12" y="0"/>
                      <a:pt x="12" y="0"/>
                      <a:pt x="12" y="0"/>
                    </a:cubicBezTo>
                    <a:cubicBezTo>
                      <a:pt x="12" y="0"/>
                      <a:pt x="12" y="0"/>
                      <a:pt x="12" y="0"/>
                    </a:cubicBezTo>
                    <a:cubicBezTo>
                      <a:pt x="12" y="0"/>
                      <a:pt x="12" y="0"/>
                      <a:pt x="12" y="0"/>
                    </a:cubicBezTo>
                    <a:moveTo>
                      <a:pt x="9" y="0"/>
                    </a:moveTo>
                    <a:cubicBezTo>
                      <a:pt x="9" y="1"/>
                      <a:pt x="8" y="1"/>
                      <a:pt x="7" y="2"/>
                    </a:cubicBezTo>
                    <a:cubicBezTo>
                      <a:pt x="7" y="3"/>
                      <a:pt x="6" y="3"/>
                      <a:pt x="6" y="4"/>
                    </a:cubicBezTo>
                    <a:cubicBezTo>
                      <a:pt x="5" y="4"/>
                      <a:pt x="5" y="5"/>
                      <a:pt x="5" y="6"/>
                    </a:cubicBezTo>
                    <a:cubicBezTo>
                      <a:pt x="5" y="6"/>
                      <a:pt x="5" y="6"/>
                      <a:pt x="5" y="6"/>
                    </a:cubicBezTo>
                    <a:cubicBezTo>
                      <a:pt x="4" y="7"/>
                      <a:pt x="4" y="7"/>
                      <a:pt x="4" y="7"/>
                    </a:cubicBezTo>
                    <a:cubicBezTo>
                      <a:pt x="3" y="7"/>
                      <a:pt x="3" y="8"/>
                      <a:pt x="3" y="9"/>
                    </a:cubicBezTo>
                    <a:cubicBezTo>
                      <a:pt x="3" y="9"/>
                      <a:pt x="3" y="9"/>
                      <a:pt x="3" y="9"/>
                    </a:cubicBezTo>
                    <a:cubicBezTo>
                      <a:pt x="3" y="10"/>
                      <a:pt x="3" y="10"/>
                      <a:pt x="3" y="10"/>
                    </a:cubicBezTo>
                    <a:cubicBezTo>
                      <a:pt x="2" y="11"/>
                      <a:pt x="2" y="12"/>
                      <a:pt x="2" y="14"/>
                    </a:cubicBezTo>
                    <a:cubicBezTo>
                      <a:pt x="2" y="14"/>
                      <a:pt x="2" y="14"/>
                      <a:pt x="2" y="14"/>
                    </a:cubicBezTo>
                    <a:cubicBezTo>
                      <a:pt x="1" y="14"/>
                      <a:pt x="1" y="14"/>
                      <a:pt x="1" y="14"/>
                    </a:cubicBezTo>
                    <a:cubicBezTo>
                      <a:pt x="0" y="15"/>
                      <a:pt x="0" y="17"/>
                      <a:pt x="0" y="19"/>
                    </a:cubicBezTo>
                    <a:cubicBezTo>
                      <a:pt x="1" y="20"/>
                      <a:pt x="1" y="21"/>
                      <a:pt x="1" y="21"/>
                    </a:cubicBezTo>
                    <a:cubicBezTo>
                      <a:pt x="0" y="22"/>
                      <a:pt x="0" y="22"/>
                      <a:pt x="0" y="22"/>
                    </a:cubicBezTo>
                    <a:cubicBezTo>
                      <a:pt x="1" y="23"/>
                      <a:pt x="1" y="23"/>
                      <a:pt x="1" y="23"/>
                    </a:cubicBezTo>
                    <a:cubicBezTo>
                      <a:pt x="2" y="23"/>
                      <a:pt x="2" y="23"/>
                      <a:pt x="2" y="23"/>
                    </a:cubicBezTo>
                    <a:cubicBezTo>
                      <a:pt x="5" y="23"/>
                      <a:pt x="5" y="20"/>
                      <a:pt x="6" y="19"/>
                    </a:cubicBezTo>
                    <a:cubicBezTo>
                      <a:pt x="6" y="18"/>
                      <a:pt x="6" y="18"/>
                      <a:pt x="6" y="18"/>
                    </a:cubicBezTo>
                    <a:cubicBezTo>
                      <a:pt x="7" y="18"/>
                      <a:pt x="7" y="18"/>
                      <a:pt x="7" y="18"/>
                    </a:cubicBezTo>
                    <a:cubicBezTo>
                      <a:pt x="7" y="17"/>
                      <a:pt x="7" y="16"/>
                      <a:pt x="7" y="16"/>
                    </a:cubicBezTo>
                    <a:cubicBezTo>
                      <a:pt x="7" y="15"/>
                      <a:pt x="7" y="15"/>
                      <a:pt x="7" y="14"/>
                    </a:cubicBezTo>
                    <a:cubicBezTo>
                      <a:pt x="7" y="14"/>
                      <a:pt x="7" y="14"/>
                      <a:pt x="7" y="14"/>
                    </a:cubicBezTo>
                    <a:cubicBezTo>
                      <a:pt x="7" y="13"/>
                      <a:pt x="7" y="13"/>
                      <a:pt x="7" y="13"/>
                    </a:cubicBezTo>
                    <a:cubicBezTo>
                      <a:pt x="7" y="12"/>
                      <a:pt x="7" y="12"/>
                      <a:pt x="7" y="12"/>
                    </a:cubicBezTo>
                    <a:cubicBezTo>
                      <a:pt x="7" y="12"/>
                      <a:pt x="7" y="12"/>
                      <a:pt x="7" y="12"/>
                    </a:cubicBezTo>
                    <a:cubicBezTo>
                      <a:pt x="8" y="12"/>
                      <a:pt x="8" y="11"/>
                      <a:pt x="8" y="10"/>
                    </a:cubicBezTo>
                    <a:cubicBezTo>
                      <a:pt x="8" y="10"/>
                      <a:pt x="8" y="10"/>
                      <a:pt x="8" y="10"/>
                    </a:cubicBezTo>
                    <a:cubicBezTo>
                      <a:pt x="8" y="9"/>
                      <a:pt x="8" y="9"/>
                      <a:pt x="8" y="9"/>
                    </a:cubicBezTo>
                    <a:cubicBezTo>
                      <a:pt x="8" y="9"/>
                      <a:pt x="8" y="9"/>
                      <a:pt x="8" y="9"/>
                    </a:cubicBezTo>
                    <a:cubicBezTo>
                      <a:pt x="9" y="9"/>
                      <a:pt x="9" y="9"/>
                      <a:pt x="9" y="9"/>
                    </a:cubicBezTo>
                    <a:cubicBezTo>
                      <a:pt x="11" y="8"/>
                      <a:pt x="13" y="5"/>
                      <a:pt x="12" y="2"/>
                    </a:cubicBezTo>
                    <a:cubicBezTo>
                      <a:pt x="12" y="2"/>
                      <a:pt x="12" y="2"/>
                      <a:pt x="12" y="3"/>
                    </a:cubicBezTo>
                    <a:cubicBezTo>
                      <a:pt x="11" y="3"/>
                      <a:pt x="11" y="3"/>
                      <a:pt x="11" y="3"/>
                    </a:cubicBezTo>
                    <a:cubicBezTo>
                      <a:pt x="11" y="2"/>
                      <a:pt x="11" y="2"/>
                      <a:pt x="11" y="2"/>
                    </a:cubicBezTo>
                    <a:cubicBezTo>
                      <a:pt x="10" y="2"/>
                      <a:pt x="10" y="1"/>
                      <a:pt x="10" y="1"/>
                    </a:cubicBezTo>
                    <a:cubicBezTo>
                      <a:pt x="10" y="0"/>
                      <a:pt x="10" y="0"/>
                      <a:pt x="10" y="0"/>
                    </a:cubicBezTo>
                    <a:cubicBezTo>
                      <a:pt x="9" y="0"/>
                      <a:pt x="9" y="0"/>
                      <a:pt x="9" y="0"/>
                    </a:cubicBezTo>
                  </a:path>
                </a:pathLst>
              </a:custGeom>
              <a:grpFill/>
              <a:ln w="12700">
                <a:solidFill>
                  <a:schemeClr val="bg1">
                    <a:lumMod val="65000"/>
                  </a:schemeClr>
                </a:solidFill>
                <a:round/>
                <a:headEnd/>
                <a:tailEnd/>
              </a:ln>
              <a:extLst/>
            </p:spPr>
            <p:txBody>
              <a:bodyPr vert="horz" wrap="square" lIns="91440" tIns="45720" rIns="91440" bIns="45720" numCol="1" anchor="t" anchorCtr="0" compatLnSpc="1">
                <a:prstTxWarp prst="textNoShape">
                  <a:avLst/>
                </a:prstTxWarp>
              </a:bodyPr>
              <a:lstStyle/>
              <a:p>
                <a:endParaRPr lang="zh-CN" altLang="en-US">
                  <a:solidFill>
                    <a:srgbClr val="56777F"/>
                  </a:solidFill>
                </a:endParaRPr>
              </a:p>
            </p:txBody>
          </p:sp>
          <p:sp>
            <p:nvSpPr>
              <p:cNvPr id="19" name="Freeform 44"/>
              <p:cNvSpPr>
                <a:spLocks/>
              </p:cNvSpPr>
              <p:nvPr/>
            </p:nvSpPr>
            <p:spPr bwMode="auto">
              <a:xfrm>
                <a:off x="4188" y="2298"/>
                <a:ext cx="7" cy="10"/>
              </a:xfrm>
              <a:custGeom>
                <a:avLst/>
                <a:gdLst>
                  <a:gd name="T0" fmla="*/ 1 w 3"/>
                  <a:gd name="T1" fmla="*/ 0 h 4"/>
                  <a:gd name="T2" fmla="*/ 0 w 3"/>
                  <a:gd name="T3" fmla="*/ 1 h 4"/>
                  <a:gd name="T4" fmla="*/ 0 w 3"/>
                  <a:gd name="T5" fmla="*/ 2 h 4"/>
                  <a:gd name="T6" fmla="*/ 1 w 3"/>
                  <a:gd name="T7" fmla="*/ 3 h 4"/>
                  <a:gd name="T8" fmla="*/ 1 w 3"/>
                  <a:gd name="T9" fmla="*/ 4 h 4"/>
                  <a:gd name="T10" fmla="*/ 2 w 3"/>
                  <a:gd name="T11" fmla="*/ 4 h 4"/>
                  <a:gd name="T12" fmla="*/ 2 w 3"/>
                  <a:gd name="T13" fmla="*/ 3 h 4"/>
                  <a:gd name="T14" fmla="*/ 3 w 3"/>
                  <a:gd name="T15" fmla="*/ 2 h 4"/>
                  <a:gd name="T16" fmla="*/ 2 w 3"/>
                  <a:gd name="T17" fmla="*/ 1 h 4"/>
                  <a:gd name="T18" fmla="*/ 2 w 3"/>
                  <a:gd name="T19" fmla="*/ 1 h 4"/>
                  <a:gd name="T20" fmla="*/ 1 w 3"/>
                  <a:gd name="T21"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 h="4">
                    <a:moveTo>
                      <a:pt x="1" y="0"/>
                    </a:moveTo>
                    <a:cubicBezTo>
                      <a:pt x="0" y="1"/>
                      <a:pt x="0" y="1"/>
                      <a:pt x="0" y="1"/>
                    </a:cubicBezTo>
                    <a:cubicBezTo>
                      <a:pt x="0" y="2"/>
                      <a:pt x="0" y="2"/>
                      <a:pt x="0" y="2"/>
                    </a:cubicBezTo>
                    <a:cubicBezTo>
                      <a:pt x="0" y="2"/>
                      <a:pt x="0" y="3"/>
                      <a:pt x="1" y="3"/>
                    </a:cubicBezTo>
                    <a:cubicBezTo>
                      <a:pt x="1" y="4"/>
                      <a:pt x="1" y="4"/>
                      <a:pt x="1" y="4"/>
                    </a:cubicBezTo>
                    <a:cubicBezTo>
                      <a:pt x="2" y="4"/>
                      <a:pt x="2" y="4"/>
                      <a:pt x="2" y="4"/>
                    </a:cubicBezTo>
                    <a:cubicBezTo>
                      <a:pt x="2" y="3"/>
                      <a:pt x="2" y="3"/>
                      <a:pt x="2" y="3"/>
                    </a:cubicBezTo>
                    <a:cubicBezTo>
                      <a:pt x="3" y="3"/>
                      <a:pt x="3" y="3"/>
                      <a:pt x="3" y="2"/>
                    </a:cubicBezTo>
                    <a:cubicBezTo>
                      <a:pt x="3" y="2"/>
                      <a:pt x="2" y="2"/>
                      <a:pt x="2" y="1"/>
                    </a:cubicBezTo>
                    <a:cubicBezTo>
                      <a:pt x="2" y="1"/>
                      <a:pt x="2" y="1"/>
                      <a:pt x="2" y="1"/>
                    </a:cubicBezTo>
                    <a:cubicBezTo>
                      <a:pt x="2" y="1"/>
                      <a:pt x="1" y="1"/>
                      <a:pt x="1" y="0"/>
                    </a:cubicBezTo>
                  </a:path>
                </a:pathLst>
              </a:custGeom>
              <a:grpFill/>
              <a:ln w="12700">
                <a:solidFill>
                  <a:schemeClr val="bg1">
                    <a:lumMod val="65000"/>
                  </a:schemeClr>
                </a:solidFill>
                <a:round/>
                <a:headEnd/>
                <a:tailEnd/>
              </a:ln>
              <a:extLst/>
            </p:spPr>
            <p:txBody>
              <a:bodyPr vert="horz" wrap="square" lIns="91440" tIns="45720" rIns="91440" bIns="45720" numCol="1" anchor="t" anchorCtr="0" compatLnSpc="1">
                <a:prstTxWarp prst="textNoShape">
                  <a:avLst/>
                </a:prstTxWarp>
              </a:bodyPr>
              <a:lstStyle/>
              <a:p>
                <a:endParaRPr lang="zh-CN" altLang="en-US">
                  <a:solidFill>
                    <a:srgbClr val="56777F"/>
                  </a:solidFill>
                </a:endParaRPr>
              </a:p>
            </p:txBody>
          </p:sp>
        </p:grpSp>
      </p:grpSp>
      <p:grpSp>
        <p:nvGrpSpPr>
          <p:cNvPr id="20" name="组合 1"/>
          <p:cNvGrpSpPr/>
          <p:nvPr/>
        </p:nvGrpSpPr>
        <p:grpSpPr>
          <a:xfrm>
            <a:off x="1259632" y="1275606"/>
            <a:ext cx="1764007" cy="669759"/>
            <a:chOff x="6382171" y="2195545"/>
            <a:chExt cx="1764007" cy="669759"/>
          </a:xfrm>
        </p:grpSpPr>
        <p:sp>
          <p:nvSpPr>
            <p:cNvPr id="21" name="TextBox 20"/>
            <p:cNvSpPr txBox="1"/>
            <p:nvPr/>
          </p:nvSpPr>
          <p:spPr bwMode="auto">
            <a:xfrm>
              <a:off x="6382171" y="2494098"/>
              <a:ext cx="1764007" cy="371206"/>
            </a:xfrm>
            <a:prstGeom prst="rect">
              <a:avLst/>
            </a:prstGeom>
            <a:noFill/>
          </p:spPr>
          <p:txBody>
            <a:bodyPr vert="horz" wrap="square" lIns="93296" tIns="46648" rIns="93296" bIns="46648"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r>
                <a:rPr lang="zh-CN" altLang="en-US" sz="900" dirty="0">
                  <a:solidFill>
                    <a:schemeClr val="accent1"/>
                  </a:solidFill>
                  <a:latin typeface="微软雅黑" panose="020B0503020204020204" pitchFamily="34" charset="-122"/>
                  <a:ea typeface="微软雅黑" panose="020B0503020204020204" pitchFamily="34" charset="-122"/>
                  <a:cs typeface="宋体" pitchFamily="2" charset="-122"/>
                </a:rPr>
                <a:t>单击此处添加段落文本单击</a:t>
              </a:r>
              <a:r>
                <a:rPr lang="zh-CN" altLang="en-US" sz="900" dirty="0">
                  <a:solidFill>
                    <a:schemeClr val="accent1"/>
                  </a:solidFill>
                  <a:latin typeface="微软雅黑" pitchFamily="34" charset="-122"/>
                  <a:ea typeface="微软雅黑" pitchFamily="34" charset="-122"/>
                </a:rPr>
                <a:t>此处添加段落文本单击此处</a:t>
              </a:r>
            </a:p>
          </p:txBody>
        </p:sp>
        <p:sp>
          <p:nvSpPr>
            <p:cNvPr id="22" name="TextBox 19"/>
            <p:cNvSpPr txBox="1">
              <a:spLocks noChangeArrowheads="1"/>
            </p:cNvSpPr>
            <p:nvPr/>
          </p:nvSpPr>
          <p:spPr bwMode="auto">
            <a:xfrm>
              <a:off x="6382172" y="2195545"/>
              <a:ext cx="1764006" cy="3096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3296" tIns="46648" rIns="93296" bIns="46648"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base">
                <a:spcBef>
                  <a:spcPct val="0"/>
                </a:spcBef>
                <a:spcAft>
                  <a:spcPct val="0"/>
                </a:spcAft>
              </a:pPr>
              <a:r>
                <a:rPr lang="zh-CN" altLang="en-US" sz="1400" dirty="0">
                  <a:solidFill>
                    <a:schemeClr val="bg2"/>
                  </a:solidFill>
                  <a:latin typeface="微软雅黑" panose="020B0503020204020204" pitchFamily="34" charset="-122"/>
                  <a:ea typeface="微软雅黑" panose="020B0503020204020204" pitchFamily="34" charset="-122"/>
                  <a:cs typeface="宋体" pitchFamily="2" charset="-122"/>
                </a:rPr>
                <a:t>标题文字</a:t>
              </a:r>
              <a:endParaRPr lang="zh-CN" altLang="zh-CN" sz="1400" dirty="0">
                <a:solidFill>
                  <a:schemeClr val="bg2"/>
                </a:solidFill>
                <a:latin typeface="微软雅黑" panose="020B0503020204020204" pitchFamily="34" charset="-122"/>
                <a:ea typeface="微软雅黑" panose="020B0503020204020204" pitchFamily="34" charset="-122"/>
                <a:cs typeface="宋体" pitchFamily="2" charset="-122"/>
              </a:endParaRPr>
            </a:p>
          </p:txBody>
        </p:sp>
      </p:grpSp>
      <p:grpSp>
        <p:nvGrpSpPr>
          <p:cNvPr id="23" name="组合 1"/>
          <p:cNvGrpSpPr/>
          <p:nvPr/>
        </p:nvGrpSpPr>
        <p:grpSpPr>
          <a:xfrm>
            <a:off x="1259632" y="3315738"/>
            <a:ext cx="1764007" cy="669759"/>
            <a:chOff x="6382171" y="2195545"/>
            <a:chExt cx="1764007" cy="669759"/>
          </a:xfrm>
        </p:grpSpPr>
        <p:sp>
          <p:nvSpPr>
            <p:cNvPr id="24" name="TextBox 20"/>
            <p:cNvSpPr txBox="1"/>
            <p:nvPr/>
          </p:nvSpPr>
          <p:spPr bwMode="auto">
            <a:xfrm>
              <a:off x="6382171" y="2494098"/>
              <a:ext cx="1764007" cy="371206"/>
            </a:xfrm>
            <a:prstGeom prst="rect">
              <a:avLst/>
            </a:prstGeom>
            <a:noFill/>
          </p:spPr>
          <p:txBody>
            <a:bodyPr vert="horz" wrap="square" lIns="93296" tIns="46648" rIns="93296" bIns="46648"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r>
                <a:rPr lang="zh-CN" altLang="en-US" sz="900" dirty="0">
                  <a:solidFill>
                    <a:schemeClr val="accent1"/>
                  </a:solidFill>
                  <a:latin typeface="微软雅黑" panose="020B0503020204020204" pitchFamily="34" charset="-122"/>
                  <a:ea typeface="微软雅黑" panose="020B0503020204020204" pitchFamily="34" charset="-122"/>
                  <a:cs typeface="宋体" pitchFamily="2" charset="-122"/>
                </a:rPr>
                <a:t>单击此处添加段落文本单击</a:t>
              </a:r>
              <a:r>
                <a:rPr lang="zh-CN" altLang="en-US" sz="900" dirty="0">
                  <a:solidFill>
                    <a:schemeClr val="accent1"/>
                  </a:solidFill>
                  <a:latin typeface="微软雅黑" pitchFamily="34" charset="-122"/>
                  <a:ea typeface="微软雅黑" pitchFamily="34" charset="-122"/>
                </a:rPr>
                <a:t>此处添加段落文本单击此处</a:t>
              </a:r>
            </a:p>
          </p:txBody>
        </p:sp>
        <p:sp>
          <p:nvSpPr>
            <p:cNvPr id="25" name="TextBox 19"/>
            <p:cNvSpPr txBox="1">
              <a:spLocks noChangeArrowheads="1"/>
            </p:cNvSpPr>
            <p:nvPr/>
          </p:nvSpPr>
          <p:spPr bwMode="auto">
            <a:xfrm>
              <a:off x="6382172" y="2195545"/>
              <a:ext cx="1764006" cy="3096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3296" tIns="46648" rIns="93296" bIns="46648"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base">
                <a:spcBef>
                  <a:spcPct val="0"/>
                </a:spcBef>
                <a:spcAft>
                  <a:spcPct val="0"/>
                </a:spcAft>
              </a:pPr>
              <a:r>
                <a:rPr lang="zh-CN" altLang="en-US" sz="1400" dirty="0">
                  <a:latin typeface="微软雅黑" panose="020B0503020204020204" pitchFamily="34" charset="-122"/>
                  <a:ea typeface="微软雅黑" panose="020B0503020204020204" pitchFamily="34" charset="-122"/>
                  <a:cs typeface="宋体" pitchFamily="2" charset="-122"/>
                </a:rPr>
                <a:t>标题文字</a:t>
              </a:r>
              <a:endParaRPr lang="zh-CN" altLang="zh-CN" sz="1400" dirty="0">
                <a:latin typeface="微软雅黑" panose="020B0503020204020204" pitchFamily="34" charset="-122"/>
                <a:ea typeface="微软雅黑" panose="020B0503020204020204" pitchFamily="34" charset="-122"/>
                <a:cs typeface="宋体" pitchFamily="2" charset="-122"/>
              </a:endParaRPr>
            </a:p>
          </p:txBody>
        </p:sp>
      </p:grpSp>
      <p:grpSp>
        <p:nvGrpSpPr>
          <p:cNvPr id="29" name="组合 1"/>
          <p:cNvGrpSpPr/>
          <p:nvPr/>
        </p:nvGrpSpPr>
        <p:grpSpPr>
          <a:xfrm>
            <a:off x="6120361" y="1275606"/>
            <a:ext cx="1764007" cy="669759"/>
            <a:chOff x="6382171" y="2195545"/>
            <a:chExt cx="1764007" cy="669759"/>
          </a:xfrm>
        </p:grpSpPr>
        <p:sp>
          <p:nvSpPr>
            <p:cNvPr id="30" name="TextBox 20"/>
            <p:cNvSpPr txBox="1"/>
            <p:nvPr/>
          </p:nvSpPr>
          <p:spPr bwMode="auto">
            <a:xfrm>
              <a:off x="6382171" y="2494098"/>
              <a:ext cx="1764007" cy="371206"/>
            </a:xfrm>
            <a:prstGeom prst="rect">
              <a:avLst/>
            </a:prstGeom>
            <a:noFill/>
          </p:spPr>
          <p:txBody>
            <a:bodyPr vert="horz" wrap="square" lIns="93296" tIns="46648" rIns="93296" bIns="46648"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r>
                <a:rPr lang="zh-CN" altLang="en-US" sz="900" dirty="0">
                  <a:solidFill>
                    <a:schemeClr val="accent1"/>
                  </a:solidFill>
                  <a:latin typeface="微软雅黑" panose="020B0503020204020204" pitchFamily="34" charset="-122"/>
                  <a:ea typeface="微软雅黑" panose="020B0503020204020204" pitchFamily="34" charset="-122"/>
                  <a:cs typeface="宋体" pitchFamily="2" charset="-122"/>
                </a:rPr>
                <a:t>单击此处添加段落文本单击</a:t>
              </a:r>
              <a:r>
                <a:rPr lang="zh-CN" altLang="en-US" sz="900" dirty="0">
                  <a:solidFill>
                    <a:schemeClr val="accent1"/>
                  </a:solidFill>
                  <a:latin typeface="微软雅黑" pitchFamily="34" charset="-122"/>
                  <a:ea typeface="微软雅黑" pitchFamily="34" charset="-122"/>
                </a:rPr>
                <a:t>此处添加段落文本单击此处</a:t>
              </a:r>
            </a:p>
          </p:txBody>
        </p:sp>
        <p:sp>
          <p:nvSpPr>
            <p:cNvPr id="31" name="TextBox 19"/>
            <p:cNvSpPr txBox="1">
              <a:spLocks noChangeArrowheads="1"/>
            </p:cNvSpPr>
            <p:nvPr/>
          </p:nvSpPr>
          <p:spPr bwMode="auto">
            <a:xfrm>
              <a:off x="6382172" y="2195545"/>
              <a:ext cx="1764006" cy="3096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3296" tIns="46648" rIns="93296" bIns="46648"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base">
                <a:spcBef>
                  <a:spcPct val="0"/>
                </a:spcBef>
                <a:spcAft>
                  <a:spcPct val="0"/>
                </a:spcAft>
              </a:pPr>
              <a:r>
                <a:rPr lang="zh-CN" altLang="en-US" sz="1400" dirty="0">
                  <a:latin typeface="微软雅黑" panose="020B0503020204020204" pitchFamily="34" charset="-122"/>
                  <a:ea typeface="微软雅黑" panose="020B0503020204020204" pitchFamily="34" charset="-122"/>
                  <a:cs typeface="宋体" pitchFamily="2" charset="-122"/>
                </a:rPr>
                <a:t>标题文字</a:t>
              </a:r>
              <a:endParaRPr lang="zh-CN" altLang="zh-CN" sz="1400" dirty="0">
                <a:latin typeface="微软雅黑" panose="020B0503020204020204" pitchFamily="34" charset="-122"/>
                <a:ea typeface="微软雅黑" panose="020B0503020204020204" pitchFamily="34" charset="-122"/>
                <a:cs typeface="宋体" pitchFamily="2" charset="-122"/>
              </a:endParaRPr>
            </a:p>
          </p:txBody>
        </p:sp>
      </p:grpSp>
      <p:grpSp>
        <p:nvGrpSpPr>
          <p:cNvPr id="32" name="组合 1"/>
          <p:cNvGrpSpPr/>
          <p:nvPr/>
        </p:nvGrpSpPr>
        <p:grpSpPr>
          <a:xfrm>
            <a:off x="6120361" y="3315738"/>
            <a:ext cx="1764007" cy="669759"/>
            <a:chOff x="6382171" y="2195545"/>
            <a:chExt cx="1764007" cy="669759"/>
          </a:xfrm>
        </p:grpSpPr>
        <p:sp>
          <p:nvSpPr>
            <p:cNvPr id="33" name="TextBox 20"/>
            <p:cNvSpPr txBox="1"/>
            <p:nvPr/>
          </p:nvSpPr>
          <p:spPr bwMode="auto">
            <a:xfrm>
              <a:off x="6382171" y="2494098"/>
              <a:ext cx="1764007" cy="371206"/>
            </a:xfrm>
            <a:prstGeom prst="rect">
              <a:avLst/>
            </a:prstGeom>
            <a:noFill/>
          </p:spPr>
          <p:txBody>
            <a:bodyPr vert="horz" wrap="square" lIns="93296" tIns="46648" rIns="93296" bIns="46648"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r>
                <a:rPr lang="zh-CN" altLang="en-US" sz="900" dirty="0">
                  <a:solidFill>
                    <a:schemeClr val="accent1"/>
                  </a:solidFill>
                  <a:latin typeface="微软雅黑" panose="020B0503020204020204" pitchFamily="34" charset="-122"/>
                  <a:ea typeface="微软雅黑" panose="020B0503020204020204" pitchFamily="34" charset="-122"/>
                  <a:cs typeface="宋体" pitchFamily="2" charset="-122"/>
                </a:rPr>
                <a:t>单击此处添加段落文本单击</a:t>
              </a:r>
              <a:r>
                <a:rPr lang="zh-CN" altLang="en-US" sz="900" dirty="0">
                  <a:solidFill>
                    <a:schemeClr val="accent1"/>
                  </a:solidFill>
                  <a:latin typeface="微软雅黑" pitchFamily="34" charset="-122"/>
                  <a:ea typeface="微软雅黑" pitchFamily="34" charset="-122"/>
                </a:rPr>
                <a:t>此处添加段落文本单击此处</a:t>
              </a:r>
            </a:p>
          </p:txBody>
        </p:sp>
        <p:sp>
          <p:nvSpPr>
            <p:cNvPr id="34" name="TextBox 19"/>
            <p:cNvSpPr txBox="1">
              <a:spLocks noChangeArrowheads="1"/>
            </p:cNvSpPr>
            <p:nvPr/>
          </p:nvSpPr>
          <p:spPr bwMode="auto">
            <a:xfrm>
              <a:off x="6382172" y="2195545"/>
              <a:ext cx="1764006" cy="3096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3296" tIns="46648" rIns="93296" bIns="46648"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base">
                <a:spcBef>
                  <a:spcPct val="0"/>
                </a:spcBef>
                <a:spcAft>
                  <a:spcPct val="0"/>
                </a:spcAft>
              </a:pPr>
              <a:r>
                <a:rPr lang="zh-CN" altLang="en-US" sz="1400" dirty="0">
                  <a:solidFill>
                    <a:schemeClr val="bg2"/>
                  </a:solidFill>
                  <a:latin typeface="微软雅黑" panose="020B0503020204020204" pitchFamily="34" charset="-122"/>
                  <a:ea typeface="微软雅黑" panose="020B0503020204020204" pitchFamily="34" charset="-122"/>
                  <a:cs typeface="宋体" pitchFamily="2" charset="-122"/>
                </a:rPr>
                <a:t>标题文字</a:t>
              </a:r>
              <a:endParaRPr lang="zh-CN" altLang="zh-CN" sz="1400" dirty="0">
                <a:solidFill>
                  <a:schemeClr val="bg2"/>
                </a:solidFill>
                <a:latin typeface="微软雅黑" panose="020B0503020204020204" pitchFamily="34" charset="-122"/>
                <a:ea typeface="微软雅黑" panose="020B0503020204020204" pitchFamily="34" charset="-122"/>
                <a:cs typeface="宋体" pitchFamily="2" charset="-122"/>
              </a:endParaRPr>
            </a:p>
          </p:txBody>
        </p:sp>
      </p:grpSp>
      <p:sp>
        <p:nvSpPr>
          <p:cNvPr id="35" name="TextBox 19"/>
          <p:cNvSpPr txBox="1">
            <a:spLocks noChangeArrowheads="1"/>
          </p:cNvSpPr>
          <p:nvPr/>
        </p:nvSpPr>
        <p:spPr bwMode="auto">
          <a:xfrm>
            <a:off x="4113664" y="2777188"/>
            <a:ext cx="926862" cy="586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3296" tIns="46648" rIns="93296" bIns="46648"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base">
              <a:spcBef>
                <a:spcPct val="0"/>
              </a:spcBef>
              <a:spcAft>
                <a:spcPct val="0"/>
              </a:spcAft>
            </a:pPr>
            <a:r>
              <a:rPr lang="zh-CN" altLang="en-US" sz="1600" dirty="0">
                <a:solidFill>
                  <a:schemeClr val="accent2"/>
                </a:solidFill>
                <a:latin typeface="微软雅黑" panose="020B0503020204020204" pitchFamily="34" charset="-122"/>
                <a:ea typeface="微软雅黑" panose="020B0503020204020204" pitchFamily="34" charset="-122"/>
                <a:cs typeface="宋体" pitchFamily="2" charset="-122"/>
              </a:rPr>
              <a:t>标题</a:t>
            </a:r>
            <a:endParaRPr lang="en-US" altLang="zh-CN" sz="1600" dirty="0">
              <a:solidFill>
                <a:schemeClr val="accent2"/>
              </a:solidFill>
              <a:latin typeface="微软雅黑" panose="020B0503020204020204" pitchFamily="34" charset="-122"/>
              <a:ea typeface="微软雅黑" panose="020B0503020204020204" pitchFamily="34" charset="-122"/>
              <a:cs typeface="宋体" pitchFamily="2" charset="-122"/>
            </a:endParaRPr>
          </a:p>
          <a:p>
            <a:pPr algn="ctr" fontAlgn="base">
              <a:spcBef>
                <a:spcPct val="0"/>
              </a:spcBef>
              <a:spcAft>
                <a:spcPct val="0"/>
              </a:spcAft>
            </a:pPr>
            <a:r>
              <a:rPr lang="zh-CN" altLang="en-US" sz="1600" dirty="0">
                <a:solidFill>
                  <a:schemeClr val="accent2"/>
                </a:solidFill>
                <a:latin typeface="微软雅黑" panose="020B0503020204020204" pitchFamily="34" charset="-122"/>
                <a:ea typeface="微软雅黑" panose="020B0503020204020204" pitchFamily="34" charset="-122"/>
                <a:cs typeface="宋体" pitchFamily="2" charset="-122"/>
              </a:rPr>
              <a:t>文字</a:t>
            </a:r>
            <a:endParaRPr lang="zh-CN" altLang="zh-CN" sz="1600" dirty="0">
              <a:solidFill>
                <a:schemeClr val="accent2"/>
              </a:solidFill>
              <a:latin typeface="微软雅黑" panose="020B0503020204020204" pitchFamily="34" charset="-122"/>
              <a:ea typeface="微软雅黑" panose="020B0503020204020204" pitchFamily="34" charset="-122"/>
              <a:cs typeface="宋体" pitchFamily="2" charset="-122"/>
            </a:endParaRPr>
          </a:p>
        </p:txBody>
      </p:sp>
      <p:sp>
        <p:nvSpPr>
          <p:cNvPr id="36" name="文本框 35" descr="e7d195523061f1c0deeec63e560781cfd59afb0ea006f2a87ABB68BF51EA6619813959095094C18C62A12F549504892A4AAA8C1554C6663626E05CA27F281A14E6983772AFC3FB97135759321DEA3D70145073B7709DEAFA256CD57602346C569CD03E8246D33DA545568EA98FB062D63F616CDCDDC7C308D5561BD508072CED46FA16A315624C7F2FF57E77E923953F"/>
          <p:cNvSpPr txBox="1"/>
          <p:nvPr/>
        </p:nvSpPr>
        <p:spPr>
          <a:xfrm>
            <a:off x="3548042" y="387804"/>
            <a:ext cx="1800493" cy="369332"/>
          </a:xfrm>
          <a:prstGeom prst="rect">
            <a:avLst/>
          </a:prstGeom>
          <a:noFill/>
        </p:spPr>
        <p:txBody>
          <a:bodyPr wrap="none" rtlCol="0">
            <a:spAutoFit/>
          </a:bodyPr>
          <a:lstStyle/>
          <a:p>
            <a:pPr algn="ctr"/>
            <a:r>
              <a:rPr lang="zh-CN" altLang="en-US" dirty="0">
                <a:solidFill>
                  <a:srgbClr val="363636"/>
                </a:solidFill>
                <a:latin typeface="微软雅黑" panose="020B0503020204020204" pitchFamily="34" charset="-122"/>
                <a:ea typeface="微软雅黑" panose="020B0503020204020204" pitchFamily="34" charset="-122"/>
                <a:cs typeface="Kartika" panose="02020503030404060203" pitchFamily="18" charset="0"/>
              </a:rPr>
              <a:t>请在此输入标题</a:t>
            </a:r>
          </a:p>
        </p:txBody>
      </p:sp>
    </p:spTree>
    <p:extLst>
      <p:ext uri="{BB962C8B-B14F-4D97-AF65-F5344CB8AC3E}">
        <p14:creationId xmlns:p14="http://schemas.microsoft.com/office/powerpoint/2010/main" val="1118193279"/>
      </p:ext>
    </p:extLst>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p:cTn id="12" dur="500" fill="hold"/>
                                        <p:tgtEl>
                                          <p:spTgt spid="6"/>
                                        </p:tgtEl>
                                        <p:attrNameLst>
                                          <p:attrName>ppt_w</p:attrName>
                                        </p:attrNameLst>
                                      </p:cBhvr>
                                      <p:tavLst>
                                        <p:tav tm="0">
                                          <p:val>
                                            <p:fltVal val="0"/>
                                          </p:val>
                                        </p:tav>
                                        <p:tav tm="100000">
                                          <p:val>
                                            <p:strVal val="#ppt_w"/>
                                          </p:val>
                                        </p:tav>
                                      </p:tavLst>
                                    </p:anim>
                                    <p:anim calcmode="lin" valueType="num">
                                      <p:cBhvr>
                                        <p:cTn id="13" dur="500" fill="hold"/>
                                        <p:tgtEl>
                                          <p:spTgt spid="6"/>
                                        </p:tgtEl>
                                        <p:attrNameLst>
                                          <p:attrName>ppt_h</p:attrName>
                                        </p:attrNameLst>
                                      </p:cBhvr>
                                      <p:tavLst>
                                        <p:tav tm="0">
                                          <p:val>
                                            <p:fltVal val="0"/>
                                          </p:val>
                                        </p:tav>
                                        <p:tav tm="100000">
                                          <p:val>
                                            <p:strVal val="#ppt_h"/>
                                          </p:val>
                                        </p:tav>
                                      </p:tavLst>
                                    </p:anim>
                                    <p:animEffect transition="in" filter="fade">
                                      <p:cBhvr>
                                        <p:cTn id="14" dur="500"/>
                                        <p:tgtEl>
                                          <p:spTgt spid="6"/>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8"/>
                                        </p:tgtEl>
                                        <p:attrNameLst>
                                          <p:attrName>style.visibility</p:attrName>
                                        </p:attrNameLst>
                                      </p:cBhvr>
                                      <p:to>
                                        <p:strVal val="visible"/>
                                      </p:to>
                                    </p:set>
                                    <p:anim calcmode="lin" valueType="num">
                                      <p:cBhvr>
                                        <p:cTn id="17" dur="500" fill="hold"/>
                                        <p:tgtEl>
                                          <p:spTgt spid="8"/>
                                        </p:tgtEl>
                                        <p:attrNameLst>
                                          <p:attrName>ppt_w</p:attrName>
                                        </p:attrNameLst>
                                      </p:cBhvr>
                                      <p:tavLst>
                                        <p:tav tm="0">
                                          <p:val>
                                            <p:fltVal val="0"/>
                                          </p:val>
                                        </p:tav>
                                        <p:tav tm="100000">
                                          <p:val>
                                            <p:strVal val="#ppt_w"/>
                                          </p:val>
                                        </p:tav>
                                      </p:tavLst>
                                    </p:anim>
                                    <p:anim calcmode="lin" valueType="num">
                                      <p:cBhvr>
                                        <p:cTn id="18" dur="500" fill="hold"/>
                                        <p:tgtEl>
                                          <p:spTgt spid="8"/>
                                        </p:tgtEl>
                                        <p:attrNameLst>
                                          <p:attrName>ppt_h</p:attrName>
                                        </p:attrNameLst>
                                      </p:cBhvr>
                                      <p:tavLst>
                                        <p:tav tm="0">
                                          <p:val>
                                            <p:fltVal val="0"/>
                                          </p:val>
                                        </p:tav>
                                        <p:tav tm="100000">
                                          <p:val>
                                            <p:strVal val="#ppt_h"/>
                                          </p:val>
                                        </p:tav>
                                      </p:tavLst>
                                    </p:anim>
                                    <p:animEffect transition="in" filter="fade">
                                      <p:cBhvr>
                                        <p:cTn id="19" dur="500"/>
                                        <p:tgtEl>
                                          <p:spTgt spid="8"/>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9"/>
                                        </p:tgtEl>
                                        <p:attrNameLst>
                                          <p:attrName>style.visibility</p:attrName>
                                        </p:attrNameLst>
                                      </p:cBhvr>
                                      <p:to>
                                        <p:strVal val="visible"/>
                                      </p:to>
                                    </p:set>
                                    <p:anim calcmode="lin" valueType="num">
                                      <p:cBhvr>
                                        <p:cTn id="22" dur="500" fill="hold"/>
                                        <p:tgtEl>
                                          <p:spTgt spid="9"/>
                                        </p:tgtEl>
                                        <p:attrNameLst>
                                          <p:attrName>ppt_w</p:attrName>
                                        </p:attrNameLst>
                                      </p:cBhvr>
                                      <p:tavLst>
                                        <p:tav tm="0">
                                          <p:val>
                                            <p:fltVal val="0"/>
                                          </p:val>
                                        </p:tav>
                                        <p:tav tm="100000">
                                          <p:val>
                                            <p:strVal val="#ppt_w"/>
                                          </p:val>
                                        </p:tav>
                                      </p:tavLst>
                                    </p:anim>
                                    <p:anim calcmode="lin" valueType="num">
                                      <p:cBhvr>
                                        <p:cTn id="23" dur="500" fill="hold"/>
                                        <p:tgtEl>
                                          <p:spTgt spid="9"/>
                                        </p:tgtEl>
                                        <p:attrNameLst>
                                          <p:attrName>ppt_h</p:attrName>
                                        </p:attrNameLst>
                                      </p:cBhvr>
                                      <p:tavLst>
                                        <p:tav tm="0">
                                          <p:val>
                                            <p:fltVal val="0"/>
                                          </p:val>
                                        </p:tav>
                                        <p:tav tm="100000">
                                          <p:val>
                                            <p:strVal val="#ppt_h"/>
                                          </p:val>
                                        </p:tav>
                                      </p:tavLst>
                                    </p:anim>
                                    <p:animEffect transition="in" filter="fade">
                                      <p:cBhvr>
                                        <p:cTn id="24" dur="500"/>
                                        <p:tgtEl>
                                          <p:spTgt spid="9"/>
                                        </p:tgtEl>
                                      </p:cBhvr>
                                    </p:animEffect>
                                  </p:childTnLst>
                                </p:cTn>
                              </p:par>
                              <p:par>
                                <p:cTn id="25" presetID="53" presetClass="entr" presetSubtype="16" fill="hold" grpId="0" nodeType="withEffect">
                                  <p:stCondLst>
                                    <p:cond delay="0"/>
                                  </p:stCondLst>
                                  <p:childTnLst>
                                    <p:set>
                                      <p:cBhvr>
                                        <p:cTn id="26" dur="1" fill="hold">
                                          <p:stCondLst>
                                            <p:cond delay="0"/>
                                          </p:stCondLst>
                                        </p:cTn>
                                        <p:tgtEl>
                                          <p:spTgt spid="10"/>
                                        </p:tgtEl>
                                        <p:attrNameLst>
                                          <p:attrName>style.visibility</p:attrName>
                                        </p:attrNameLst>
                                      </p:cBhvr>
                                      <p:to>
                                        <p:strVal val="visible"/>
                                      </p:to>
                                    </p:set>
                                    <p:anim calcmode="lin" valueType="num">
                                      <p:cBhvr>
                                        <p:cTn id="27" dur="500" fill="hold"/>
                                        <p:tgtEl>
                                          <p:spTgt spid="10"/>
                                        </p:tgtEl>
                                        <p:attrNameLst>
                                          <p:attrName>ppt_w</p:attrName>
                                        </p:attrNameLst>
                                      </p:cBhvr>
                                      <p:tavLst>
                                        <p:tav tm="0">
                                          <p:val>
                                            <p:fltVal val="0"/>
                                          </p:val>
                                        </p:tav>
                                        <p:tav tm="100000">
                                          <p:val>
                                            <p:strVal val="#ppt_w"/>
                                          </p:val>
                                        </p:tav>
                                      </p:tavLst>
                                    </p:anim>
                                    <p:anim calcmode="lin" valueType="num">
                                      <p:cBhvr>
                                        <p:cTn id="28" dur="500" fill="hold"/>
                                        <p:tgtEl>
                                          <p:spTgt spid="10"/>
                                        </p:tgtEl>
                                        <p:attrNameLst>
                                          <p:attrName>ppt_h</p:attrName>
                                        </p:attrNameLst>
                                      </p:cBhvr>
                                      <p:tavLst>
                                        <p:tav tm="0">
                                          <p:val>
                                            <p:fltVal val="0"/>
                                          </p:val>
                                        </p:tav>
                                        <p:tav tm="100000">
                                          <p:val>
                                            <p:strVal val="#ppt_h"/>
                                          </p:val>
                                        </p:tav>
                                      </p:tavLst>
                                    </p:anim>
                                    <p:animEffect transition="in" filter="fade">
                                      <p:cBhvr>
                                        <p:cTn id="29" dur="500"/>
                                        <p:tgtEl>
                                          <p:spTgt spid="10"/>
                                        </p:tgtEl>
                                      </p:cBhvr>
                                    </p:animEffect>
                                  </p:childTnLst>
                                </p:cTn>
                              </p:par>
                              <p:par>
                                <p:cTn id="30" presetID="53" presetClass="entr" presetSubtype="16" fill="hold" nodeType="withEffect">
                                  <p:stCondLst>
                                    <p:cond delay="0"/>
                                  </p:stCondLst>
                                  <p:childTnLst>
                                    <p:set>
                                      <p:cBhvr>
                                        <p:cTn id="31" dur="1" fill="hold">
                                          <p:stCondLst>
                                            <p:cond delay="0"/>
                                          </p:stCondLst>
                                        </p:cTn>
                                        <p:tgtEl>
                                          <p:spTgt spid="15"/>
                                        </p:tgtEl>
                                        <p:attrNameLst>
                                          <p:attrName>style.visibility</p:attrName>
                                        </p:attrNameLst>
                                      </p:cBhvr>
                                      <p:to>
                                        <p:strVal val="visible"/>
                                      </p:to>
                                    </p:set>
                                    <p:anim calcmode="lin" valueType="num">
                                      <p:cBhvr>
                                        <p:cTn id="32" dur="500" fill="hold"/>
                                        <p:tgtEl>
                                          <p:spTgt spid="15"/>
                                        </p:tgtEl>
                                        <p:attrNameLst>
                                          <p:attrName>ppt_w</p:attrName>
                                        </p:attrNameLst>
                                      </p:cBhvr>
                                      <p:tavLst>
                                        <p:tav tm="0">
                                          <p:val>
                                            <p:fltVal val="0"/>
                                          </p:val>
                                        </p:tav>
                                        <p:tav tm="100000">
                                          <p:val>
                                            <p:strVal val="#ppt_w"/>
                                          </p:val>
                                        </p:tav>
                                      </p:tavLst>
                                    </p:anim>
                                    <p:anim calcmode="lin" valueType="num">
                                      <p:cBhvr>
                                        <p:cTn id="33" dur="500" fill="hold"/>
                                        <p:tgtEl>
                                          <p:spTgt spid="15"/>
                                        </p:tgtEl>
                                        <p:attrNameLst>
                                          <p:attrName>ppt_h</p:attrName>
                                        </p:attrNameLst>
                                      </p:cBhvr>
                                      <p:tavLst>
                                        <p:tav tm="0">
                                          <p:val>
                                            <p:fltVal val="0"/>
                                          </p:val>
                                        </p:tav>
                                        <p:tav tm="100000">
                                          <p:val>
                                            <p:strVal val="#ppt_h"/>
                                          </p:val>
                                        </p:tav>
                                      </p:tavLst>
                                    </p:anim>
                                    <p:animEffect transition="in" filter="fade">
                                      <p:cBhvr>
                                        <p:cTn id="34" dur="500"/>
                                        <p:tgtEl>
                                          <p:spTgt spid="15"/>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35"/>
                                        </p:tgtEl>
                                        <p:attrNameLst>
                                          <p:attrName>style.visibility</p:attrName>
                                        </p:attrNameLst>
                                      </p:cBhvr>
                                      <p:to>
                                        <p:strVal val="visible"/>
                                      </p:to>
                                    </p:set>
                                    <p:anim calcmode="lin" valueType="num">
                                      <p:cBhvr>
                                        <p:cTn id="37" dur="500" fill="hold"/>
                                        <p:tgtEl>
                                          <p:spTgt spid="35"/>
                                        </p:tgtEl>
                                        <p:attrNameLst>
                                          <p:attrName>ppt_w</p:attrName>
                                        </p:attrNameLst>
                                      </p:cBhvr>
                                      <p:tavLst>
                                        <p:tav tm="0">
                                          <p:val>
                                            <p:fltVal val="0"/>
                                          </p:val>
                                        </p:tav>
                                        <p:tav tm="100000">
                                          <p:val>
                                            <p:strVal val="#ppt_w"/>
                                          </p:val>
                                        </p:tav>
                                      </p:tavLst>
                                    </p:anim>
                                    <p:anim calcmode="lin" valueType="num">
                                      <p:cBhvr>
                                        <p:cTn id="38" dur="500" fill="hold"/>
                                        <p:tgtEl>
                                          <p:spTgt spid="35"/>
                                        </p:tgtEl>
                                        <p:attrNameLst>
                                          <p:attrName>ppt_h</p:attrName>
                                        </p:attrNameLst>
                                      </p:cBhvr>
                                      <p:tavLst>
                                        <p:tav tm="0">
                                          <p:val>
                                            <p:fltVal val="0"/>
                                          </p:val>
                                        </p:tav>
                                        <p:tav tm="100000">
                                          <p:val>
                                            <p:strVal val="#ppt_h"/>
                                          </p:val>
                                        </p:tav>
                                      </p:tavLst>
                                    </p:anim>
                                    <p:animEffect transition="in" filter="fade">
                                      <p:cBhvr>
                                        <p:cTn id="39" dur="500"/>
                                        <p:tgtEl>
                                          <p:spTgt spid="35"/>
                                        </p:tgtEl>
                                      </p:cBhvr>
                                    </p:animEffect>
                                  </p:childTnLst>
                                </p:cTn>
                              </p:par>
                              <p:par>
                                <p:cTn id="40" presetID="53" presetClass="entr" presetSubtype="16" fill="hold" grpId="0" nodeType="withEffect">
                                  <p:stCondLst>
                                    <p:cond delay="0"/>
                                  </p:stCondLst>
                                  <p:childTnLst>
                                    <p:set>
                                      <p:cBhvr>
                                        <p:cTn id="41" dur="1" fill="hold">
                                          <p:stCondLst>
                                            <p:cond delay="0"/>
                                          </p:stCondLst>
                                        </p:cTn>
                                        <p:tgtEl>
                                          <p:spTgt spid="7"/>
                                        </p:tgtEl>
                                        <p:attrNameLst>
                                          <p:attrName>style.visibility</p:attrName>
                                        </p:attrNameLst>
                                      </p:cBhvr>
                                      <p:to>
                                        <p:strVal val="visible"/>
                                      </p:to>
                                    </p:set>
                                    <p:anim calcmode="lin" valueType="num">
                                      <p:cBhvr>
                                        <p:cTn id="42" dur="500" fill="hold"/>
                                        <p:tgtEl>
                                          <p:spTgt spid="7"/>
                                        </p:tgtEl>
                                        <p:attrNameLst>
                                          <p:attrName>ppt_w</p:attrName>
                                        </p:attrNameLst>
                                      </p:cBhvr>
                                      <p:tavLst>
                                        <p:tav tm="0">
                                          <p:val>
                                            <p:fltVal val="0"/>
                                          </p:val>
                                        </p:tav>
                                        <p:tav tm="100000">
                                          <p:val>
                                            <p:strVal val="#ppt_w"/>
                                          </p:val>
                                        </p:tav>
                                      </p:tavLst>
                                    </p:anim>
                                    <p:anim calcmode="lin" valueType="num">
                                      <p:cBhvr>
                                        <p:cTn id="43" dur="500" fill="hold"/>
                                        <p:tgtEl>
                                          <p:spTgt spid="7"/>
                                        </p:tgtEl>
                                        <p:attrNameLst>
                                          <p:attrName>ppt_h</p:attrName>
                                        </p:attrNameLst>
                                      </p:cBhvr>
                                      <p:tavLst>
                                        <p:tav tm="0">
                                          <p:val>
                                            <p:fltVal val="0"/>
                                          </p:val>
                                        </p:tav>
                                        <p:tav tm="100000">
                                          <p:val>
                                            <p:strVal val="#ppt_h"/>
                                          </p:val>
                                        </p:tav>
                                      </p:tavLst>
                                    </p:anim>
                                    <p:animEffect transition="in" filter="fade">
                                      <p:cBhvr>
                                        <p:cTn id="44" dur="500"/>
                                        <p:tgtEl>
                                          <p:spTgt spid="7"/>
                                        </p:tgtEl>
                                      </p:cBhvr>
                                    </p:animEffect>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nodeType="clickEffect">
                                  <p:stCondLst>
                                    <p:cond delay="0"/>
                                  </p:stCondLst>
                                  <p:childTnLst>
                                    <p:set>
                                      <p:cBhvr>
                                        <p:cTn id="48" dur="1" fill="hold">
                                          <p:stCondLst>
                                            <p:cond delay="0"/>
                                          </p:stCondLst>
                                        </p:cTn>
                                        <p:tgtEl>
                                          <p:spTgt spid="20"/>
                                        </p:tgtEl>
                                        <p:attrNameLst>
                                          <p:attrName>style.visibility</p:attrName>
                                        </p:attrNameLst>
                                      </p:cBhvr>
                                      <p:to>
                                        <p:strVal val="visible"/>
                                      </p:to>
                                    </p:set>
                                    <p:animEffect transition="in" filter="fade">
                                      <p:cBhvr>
                                        <p:cTn id="49" dur="500"/>
                                        <p:tgtEl>
                                          <p:spTgt spid="20"/>
                                        </p:tgtEl>
                                      </p:cBhvr>
                                    </p:animEffect>
                                    <p:anim calcmode="lin" valueType="num">
                                      <p:cBhvr>
                                        <p:cTn id="50" dur="500" fill="hold"/>
                                        <p:tgtEl>
                                          <p:spTgt spid="20"/>
                                        </p:tgtEl>
                                        <p:attrNameLst>
                                          <p:attrName>ppt_x</p:attrName>
                                        </p:attrNameLst>
                                      </p:cBhvr>
                                      <p:tavLst>
                                        <p:tav tm="0">
                                          <p:val>
                                            <p:strVal val="#ppt_x"/>
                                          </p:val>
                                        </p:tav>
                                        <p:tav tm="100000">
                                          <p:val>
                                            <p:strVal val="#ppt_x"/>
                                          </p:val>
                                        </p:tav>
                                      </p:tavLst>
                                    </p:anim>
                                    <p:anim calcmode="lin" valueType="num">
                                      <p:cBhvr>
                                        <p:cTn id="51" dur="500" fill="hold"/>
                                        <p:tgtEl>
                                          <p:spTgt spid="20"/>
                                        </p:tgtEl>
                                        <p:attrNameLst>
                                          <p:attrName>ppt_y</p:attrName>
                                        </p:attrNameLst>
                                      </p:cBhvr>
                                      <p:tavLst>
                                        <p:tav tm="0">
                                          <p:val>
                                            <p:strVal val="#ppt_y+.1"/>
                                          </p:val>
                                        </p:tav>
                                        <p:tav tm="100000">
                                          <p:val>
                                            <p:strVal val="#ppt_y"/>
                                          </p:val>
                                        </p:tav>
                                      </p:tavLst>
                                    </p:anim>
                                  </p:childTnLst>
                                </p:cTn>
                              </p:par>
                              <p:par>
                                <p:cTn id="52" presetID="47" presetClass="entr" presetSubtype="0" fill="hold" nodeType="withEffect">
                                  <p:stCondLst>
                                    <p:cond delay="0"/>
                                  </p:stCondLst>
                                  <p:childTnLst>
                                    <p:set>
                                      <p:cBhvr>
                                        <p:cTn id="53" dur="1" fill="hold">
                                          <p:stCondLst>
                                            <p:cond delay="0"/>
                                          </p:stCondLst>
                                        </p:cTn>
                                        <p:tgtEl>
                                          <p:spTgt spid="23"/>
                                        </p:tgtEl>
                                        <p:attrNameLst>
                                          <p:attrName>style.visibility</p:attrName>
                                        </p:attrNameLst>
                                      </p:cBhvr>
                                      <p:to>
                                        <p:strVal val="visible"/>
                                      </p:to>
                                    </p:set>
                                    <p:animEffect transition="in" filter="fade">
                                      <p:cBhvr>
                                        <p:cTn id="54" dur="500"/>
                                        <p:tgtEl>
                                          <p:spTgt spid="23"/>
                                        </p:tgtEl>
                                      </p:cBhvr>
                                    </p:animEffect>
                                    <p:anim calcmode="lin" valueType="num">
                                      <p:cBhvr>
                                        <p:cTn id="55" dur="500" fill="hold"/>
                                        <p:tgtEl>
                                          <p:spTgt spid="23"/>
                                        </p:tgtEl>
                                        <p:attrNameLst>
                                          <p:attrName>ppt_x</p:attrName>
                                        </p:attrNameLst>
                                      </p:cBhvr>
                                      <p:tavLst>
                                        <p:tav tm="0">
                                          <p:val>
                                            <p:strVal val="#ppt_x"/>
                                          </p:val>
                                        </p:tav>
                                        <p:tav tm="100000">
                                          <p:val>
                                            <p:strVal val="#ppt_x"/>
                                          </p:val>
                                        </p:tav>
                                      </p:tavLst>
                                    </p:anim>
                                    <p:anim calcmode="lin" valueType="num">
                                      <p:cBhvr>
                                        <p:cTn id="56" dur="500" fill="hold"/>
                                        <p:tgtEl>
                                          <p:spTgt spid="23"/>
                                        </p:tgtEl>
                                        <p:attrNameLst>
                                          <p:attrName>ppt_y</p:attrName>
                                        </p:attrNameLst>
                                      </p:cBhvr>
                                      <p:tavLst>
                                        <p:tav tm="0">
                                          <p:val>
                                            <p:strVal val="#ppt_y-.1"/>
                                          </p:val>
                                        </p:tav>
                                        <p:tav tm="100000">
                                          <p:val>
                                            <p:strVal val="#ppt_y"/>
                                          </p:val>
                                        </p:tav>
                                      </p:tavLst>
                                    </p:anim>
                                  </p:childTnLst>
                                </p:cTn>
                              </p:par>
                              <p:par>
                                <p:cTn id="57" presetID="42" presetClass="entr" presetSubtype="0" fill="hold" nodeType="withEffect">
                                  <p:stCondLst>
                                    <p:cond delay="0"/>
                                  </p:stCondLst>
                                  <p:childTnLst>
                                    <p:set>
                                      <p:cBhvr>
                                        <p:cTn id="58" dur="1" fill="hold">
                                          <p:stCondLst>
                                            <p:cond delay="0"/>
                                          </p:stCondLst>
                                        </p:cTn>
                                        <p:tgtEl>
                                          <p:spTgt spid="29"/>
                                        </p:tgtEl>
                                        <p:attrNameLst>
                                          <p:attrName>style.visibility</p:attrName>
                                        </p:attrNameLst>
                                      </p:cBhvr>
                                      <p:to>
                                        <p:strVal val="visible"/>
                                      </p:to>
                                    </p:set>
                                    <p:animEffect transition="in" filter="fade">
                                      <p:cBhvr>
                                        <p:cTn id="59" dur="500"/>
                                        <p:tgtEl>
                                          <p:spTgt spid="29"/>
                                        </p:tgtEl>
                                      </p:cBhvr>
                                    </p:animEffect>
                                    <p:anim calcmode="lin" valueType="num">
                                      <p:cBhvr>
                                        <p:cTn id="60" dur="500" fill="hold"/>
                                        <p:tgtEl>
                                          <p:spTgt spid="29"/>
                                        </p:tgtEl>
                                        <p:attrNameLst>
                                          <p:attrName>ppt_x</p:attrName>
                                        </p:attrNameLst>
                                      </p:cBhvr>
                                      <p:tavLst>
                                        <p:tav tm="0">
                                          <p:val>
                                            <p:strVal val="#ppt_x"/>
                                          </p:val>
                                        </p:tav>
                                        <p:tav tm="100000">
                                          <p:val>
                                            <p:strVal val="#ppt_x"/>
                                          </p:val>
                                        </p:tav>
                                      </p:tavLst>
                                    </p:anim>
                                    <p:anim calcmode="lin" valueType="num">
                                      <p:cBhvr>
                                        <p:cTn id="61" dur="500" fill="hold"/>
                                        <p:tgtEl>
                                          <p:spTgt spid="29"/>
                                        </p:tgtEl>
                                        <p:attrNameLst>
                                          <p:attrName>ppt_y</p:attrName>
                                        </p:attrNameLst>
                                      </p:cBhvr>
                                      <p:tavLst>
                                        <p:tav tm="0">
                                          <p:val>
                                            <p:strVal val="#ppt_y+.1"/>
                                          </p:val>
                                        </p:tav>
                                        <p:tav tm="100000">
                                          <p:val>
                                            <p:strVal val="#ppt_y"/>
                                          </p:val>
                                        </p:tav>
                                      </p:tavLst>
                                    </p:anim>
                                  </p:childTnLst>
                                </p:cTn>
                              </p:par>
                              <p:par>
                                <p:cTn id="62" presetID="47" presetClass="entr" presetSubtype="0" fill="hold" nodeType="withEffect">
                                  <p:stCondLst>
                                    <p:cond delay="0"/>
                                  </p:stCondLst>
                                  <p:childTnLst>
                                    <p:set>
                                      <p:cBhvr>
                                        <p:cTn id="63" dur="1" fill="hold">
                                          <p:stCondLst>
                                            <p:cond delay="0"/>
                                          </p:stCondLst>
                                        </p:cTn>
                                        <p:tgtEl>
                                          <p:spTgt spid="32"/>
                                        </p:tgtEl>
                                        <p:attrNameLst>
                                          <p:attrName>style.visibility</p:attrName>
                                        </p:attrNameLst>
                                      </p:cBhvr>
                                      <p:to>
                                        <p:strVal val="visible"/>
                                      </p:to>
                                    </p:set>
                                    <p:animEffect transition="in" filter="fade">
                                      <p:cBhvr>
                                        <p:cTn id="64" dur="500"/>
                                        <p:tgtEl>
                                          <p:spTgt spid="32"/>
                                        </p:tgtEl>
                                      </p:cBhvr>
                                    </p:animEffect>
                                    <p:anim calcmode="lin" valueType="num">
                                      <p:cBhvr>
                                        <p:cTn id="65" dur="500" fill="hold"/>
                                        <p:tgtEl>
                                          <p:spTgt spid="32"/>
                                        </p:tgtEl>
                                        <p:attrNameLst>
                                          <p:attrName>ppt_x</p:attrName>
                                        </p:attrNameLst>
                                      </p:cBhvr>
                                      <p:tavLst>
                                        <p:tav tm="0">
                                          <p:val>
                                            <p:strVal val="#ppt_x"/>
                                          </p:val>
                                        </p:tav>
                                        <p:tav tm="100000">
                                          <p:val>
                                            <p:strVal val="#ppt_x"/>
                                          </p:val>
                                        </p:tav>
                                      </p:tavLst>
                                    </p:anim>
                                    <p:anim calcmode="lin" valueType="num">
                                      <p:cBhvr>
                                        <p:cTn id="66" dur="500" fill="hold"/>
                                        <p:tgtEl>
                                          <p:spTgt spid="32"/>
                                        </p:tgtEl>
                                        <p:attrNameLst>
                                          <p:attrName>ppt_y</p:attrName>
                                        </p:attrNameLst>
                                      </p:cBhvr>
                                      <p:tavLst>
                                        <p:tav tm="0">
                                          <p:val>
                                            <p:strVal val="#ppt_y-.1"/>
                                          </p:val>
                                        </p:tav>
                                        <p:tav tm="100000">
                                          <p:val>
                                            <p:strVal val="#ppt_y"/>
                                          </p:val>
                                        </p:tav>
                                      </p:tavLst>
                                    </p:anim>
                                  </p:childTnLst>
                                </p:cTn>
                              </p:par>
                              <p:par>
                                <p:cTn id="67" presetID="42" presetClass="entr" presetSubtype="0" fill="hold" grpId="0" nodeType="withEffect">
                                  <p:stCondLst>
                                    <p:cond delay="0"/>
                                  </p:stCondLst>
                                  <p:childTnLst>
                                    <p:set>
                                      <p:cBhvr>
                                        <p:cTn id="68" dur="1" fill="hold">
                                          <p:stCondLst>
                                            <p:cond delay="0"/>
                                          </p:stCondLst>
                                        </p:cTn>
                                        <p:tgtEl>
                                          <p:spTgt spid="13"/>
                                        </p:tgtEl>
                                        <p:attrNameLst>
                                          <p:attrName>style.visibility</p:attrName>
                                        </p:attrNameLst>
                                      </p:cBhvr>
                                      <p:to>
                                        <p:strVal val="visible"/>
                                      </p:to>
                                    </p:set>
                                    <p:animEffect transition="in" filter="fade">
                                      <p:cBhvr>
                                        <p:cTn id="69" dur="500"/>
                                        <p:tgtEl>
                                          <p:spTgt spid="13"/>
                                        </p:tgtEl>
                                      </p:cBhvr>
                                    </p:animEffect>
                                    <p:anim calcmode="lin" valueType="num">
                                      <p:cBhvr>
                                        <p:cTn id="70" dur="500" fill="hold"/>
                                        <p:tgtEl>
                                          <p:spTgt spid="13"/>
                                        </p:tgtEl>
                                        <p:attrNameLst>
                                          <p:attrName>ppt_x</p:attrName>
                                        </p:attrNameLst>
                                      </p:cBhvr>
                                      <p:tavLst>
                                        <p:tav tm="0">
                                          <p:val>
                                            <p:strVal val="#ppt_x"/>
                                          </p:val>
                                        </p:tav>
                                        <p:tav tm="100000">
                                          <p:val>
                                            <p:strVal val="#ppt_x"/>
                                          </p:val>
                                        </p:tav>
                                      </p:tavLst>
                                    </p:anim>
                                    <p:anim calcmode="lin" valueType="num">
                                      <p:cBhvr>
                                        <p:cTn id="71" dur="500" fill="hold"/>
                                        <p:tgtEl>
                                          <p:spTgt spid="13"/>
                                        </p:tgtEl>
                                        <p:attrNameLst>
                                          <p:attrName>ppt_y</p:attrName>
                                        </p:attrNameLst>
                                      </p:cBhvr>
                                      <p:tavLst>
                                        <p:tav tm="0">
                                          <p:val>
                                            <p:strVal val="#ppt_y+.1"/>
                                          </p:val>
                                        </p:tav>
                                        <p:tav tm="100000">
                                          <p:val>
                                            <p:strVal val="#ppt_y"/>
                                          </p:val>
                                        </p:tav>
                                      </p:tavLst>
                                    </p:anim>
                                  </p:childTnLst>
                                </p:cTn>
                              </p:par>
                              <p:par>
                                <p:cTn id="72" presetID="47" presetClass="entr" presetSubtype="0" fill="hold" grpId="0" nodeType="withEffect">
                                  <p:stCondLst>
                                    <p:cond delay="0"/>
                                  </p:stCondLst>
                                  <p:childTnLst>
                                    <p:set>
                                      <p:cBhvr>
                                        <p:cTn id="73" dur="1" fill="hold">
                                          <p:stCondLst>
                                            <p:cond delay="0"/>
                                          </p:stCondLst>
                                        </p:cTn>
                                        <p:tgtEl>
                                          <p:spTgt spid="14"/>
                                        </p:tgtEl>
                                        <p:attrNameLst>
                                          <p:attrName>style.visibility</p:attrName>
                                        </p:attrNameLst>
                                      </p:cBhvr>
                                      <p:to>
                                        <p:strVal val="visible"/>
                                      </p:to>
                                    </p:set>
                                    <p:animEffect transition="in" filter="fade">
                                      <p:cBhvr>
                                        <p:cTn id="74" dur="500"/>
                                        <p:tgtEl>
                                          <p:spTgt spid="14"/>
                                        </p:tgtEl>
                                      </p:cBhvr>
                                    </p:animEffect>
                                    <p:anim calcmode="lin" valueType="num">
                                      <p:cBhvr>
                                        <p:cTn id="75" dur="500" fill="hold"/>
                                        <p:tgtEl>
                                          <p:spTgt spid="14"/>
                                        </p:tgtEl>
                                        <p:attrNameLst>
                                          <p:attrName>ppt_x</p:attrName>
                                        </p:attrNameLst>
                                      </p:cBhvr>
                                      <p:tavLst>
                                        <p:tav tm="0">
                                          <p:val>
                                            <p:strVal val="#ppt_x"/>
                                          </p:val>
                                        </p:tav>
                                        <p:tav tm="100000">
                                          <p:val>
                                            <p:strVal val="#ppt_x"/>
                                          </p:val>
                                        </p:tav>
                                      </p:tavLst>
                                    </p:anim>
                                    <p:anim calcmode="lin" valueType="num">
                                      <p:cBhvr>
                                        <p:cTn id="76" dur="500" fill="hold"/>
                                        <p:tgtEl>
                                          <p:spTgt spid="14"/>
                                        </p:tgtEl>
                                        <p:attrNameLst>
                                          <p:attrName>ppt_y</p:attrName>
                                        </p:attrNameLst>
                                      </p:cBhvr>
                                      <p:tavLst>
                                        <p:tav tm="0">
                                          <p:val>
                                            <p:strVal val="#ppt_y-.1"/>
                                          </p:val>
                                        </p:tav>
                                        <p:tav tm="100000">
                                          <p:val>
                                            <p:strVal val="#ppt_y"/>
                                          </p:val>
                                        </p:tav>
                                      </p:tavLst>
                                    </p:anim>
                                  </p:childTnLst>
                                </p:cTn>
                              </p:par>
                              <p:par>
                                <p:cTn id="77" presetID="42" presetClass="entr" presetSubtype="0" fill="hold" grpId="0" nodeType="withEffect">
                                  <p:stCondLst>
                                    <p:cond delay="0"/>
                                  </p:stCondLst>
                                  <p:childTnLst>
                                    <p:set>
                                      <p:cBhvr>
                                        <p:cTn id="78" dur="1" fill="hold">
                                          <p:stCondLst>
                                            <p:cond delay="0"/>
                                          </p:stCondLst>
                                        </p:cTn>
                                        <p:tgtEl>
                                          <p:spTgt spid="11"/>
                                        </p:tgtEl>
                                        <p:attrNameLst>
                                          <p:attrName>style.visibility</p:attrName>
                                        </p:attrNameLst>
                                      </p:cBhvr>
                                      <p:to>
                                        <p:strVal val="visible"/>
                                      </p:to>
                                    </p:set>
                                    <p:animEffect transition="in" filter="fade">
                                      <p:cBhvr>
                                        <p:cTn id="79" dur="500"/>
                                        <p:tgtEl>
                                          <p:spTgt spid="11"/>
                                        </p:tgtEl>
                                      </p:cBhvr>
                                    </p:animEffect>
                                    <p:anim calcmode="lin" valueType="num">
                                      <p:cBhvr>
                                        <p:cTn id="80" dur="500" fill="hold"/>
                                        <p:tgtEl>
                                          <p:spTgt spid="11"/>
                                        </p:tgtEl>
                                        <p:attrNameLst>
                                          <p:attrName>ppt_x</p:attrName>
                                        </p:attrNameLst>
                                      </p:cBhvr>
                                      <p:tavLst>
                                        <p:tav tm="0">
                                          <p:val>
                                            <p:strVal val="#ppt_x"/>
                                          </p:val>
                                        </p:tav>
                                        <p:tav tm="100000">
                                          <p:val>
                                            <p:strVal val="#ppt_x"/>
                                          </p:val>
                                        </p:tav>
                                      </p:tavLst>
                                    </p:anim>
                                    <p:anim calcmode="lin" valueType="num">
                                      <p:cBhvr>
                                        <p:cTn id="81" dur="500" fill="hold"/>
                                        <p:tgtEl>
                                          <p:spTgt spid="11"/>
                                        </p:tgtEl>
                                        <p:attrNameLst>
                                          <p:attrName>ppt_y</p:attrName>
                                        </p:attrNameLst>
                                      </p:cBhvr>
                                      <p:tavLst>
                                        <p:tav tm="0">
                                          <p:val>
                                            <p:strVal val="#ppt_y+.1"/>
                                          </p:val>
                                        </p:tav>
                                        <p:tav tm="100000">
                                          <p:val>
                                            <p:strVal val="#ppt_y"/>
                                          </p:val>
                                        </p:tav>
                                      </p:tavLst>
                                    </p:anim>
                                  </p:childTnLst>
                                </p:cTn>
                              </p:par>
                              <p:par>
                                <p:cTn id="82" presetID="47" presetClass="entr" presetSubtype="0" fill="hold" grpId="0" nodeType="withEffect">
                                  <p:stCondLst>
                                    <p:cond delay="0"/>
                                  </p:stCondLst>
                                  <p:childTnLst>
                                    <p:set>
                                      <p:cBhvr>
                                        <p:cTn id="83" dur="1" fill="hold">
                                          <p:stCondLst>
                                            <p:cond delay="0"/>
                                          </p:stCondLst>
                                        </p:cTn>
                                        <p:tgtEl>
                                          <p:spTgt spid="12"/>
                                        </p:tgtEl>
                                        <p:attrNameLst>
                                          <p:attrName>style.visibility</p:attrName>
                                        </p:attrNameLst>
                                      </p:cBhvr>
                                      <p:to>
                                        <p:strVal val="visible"/>
                                      </p:to>
                                    </p:set>
                                    <p:animEffect transition="in" filter="fade">
                                      <p:cBhvr>
                                        <p:cTn id="84" dur="500"/>
                                        <p:tgtEl>
                                          <p:spTgt spid="12"/>
                                        </p:tgtEl>
                                      </p:cBhvr>
                                    </p:animEffect>
                                    <p:anim calcmode="lin" valueType="num">
                                      <p:cBhvr>
                                        <p:cTn id="85" dur="500" fill="hold"/>
                                        <p:tgtEl>
                                          <p:spTgt spid="12"/>
                                        </p:tgtEl>
                                        <p:attrNameLst>
                                          <p:attrName>ppt_x</p:attrName>
                                        </p:attrNameLst>
                                      </p:cBhvr>
                                      <p:tavLst>
                                        <p:tav tm="0">
                                          <p:val>
                                            <p:strVal val="#ppt_x"/>
                                          </p:val>
                                        </p:tav>
                                        <p:tav tm="100000">
                                          <p:val>
                                            <p:strVal val="#ppt_x"/>
                                          </p:val>
                                        </p:tav>
                                      </p:tavLst>
                                    </p:anim>
                                    <p:anim calcmode="lin" valueType="num">
                                      <p:cBhvr>
                                        <p:cTn id="86" dur="500" fill="hold"/>
                                        <p:tgtEl>
                                          <p:spTgt spid="1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35"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1167588" y="1169793"/>
            <a:ext cx="6808826" cy="2775857"/>
            <a:chOff x="1053854" y="5510387"/>
            <a:chExt cx="9078434" cy="3701143"/>
          </a:xfrm>
        </p:grpSpPr>
        <p:sp>
          <p:nvSpPr>
            <p:cNvPr id="30" name="圆角矩形 29"/>
            <p:cNvSpPr/>
            <p:nvPr/>
          </p:nvSpPr>
          <p:spPr>
            <a:xfrm>
              <a:off x="1053854" y="5510387"/>
              <a:ext cx="9078434" cy="3701143"/>
            </a:xfrm>
            <a:prstGeom prst="roundRect">
              <a:avLst>
                <a:gd name="adj" fmla="val 9871"/>
              </a:avLst>
            </a:prstGeom>
            <a:gradFill>
              <a:gsLst>
                <a:gs pos="75000">
                  <a:srgbClr val="FFFFFF"/>
                </a:gs>
                <a:gs pos="0">
                  <a:srgbClr val="DDDEDC"/>
                </a:gs>
              </a:gsLst>
              <a:lin ang="16200000" scaled="0"/>
            </a:gradFill>
            <a:ln>
              <a:noFill/>
            </a:ln>
            <a:effectLst>
              <a:outerShdw blurRad="292100" dist="165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4" name="圆角矩形 3"/>
            <p:cNvSpPr/>
            <p:nvPr/>
          </p:nvSpPr>
          <p:spPr>
            <a:xfrm>
              <a:off x="1376671" y="5865988"/>
              <a:ext cx="8432800" cy="2989941"/>
            </a:xfrm>
            <a:prstGeom prst="roundRect">
              <a:avLst>
                <a:gd name="adj" fmla="val 9871"/>
              </a:avLst>
            </a:prstGeom>
            <a:gradFill>
              <a:gsLst>
                <a:gs pos="50000">
                  <a:srgbClr val="FFFFFF"/>
                </a:gs>
                <a:gs pos="100000">
                  <a:srgbClr val="D5D5D5"/>
                </a:gs>
              </a:gsLst>
              <a:lin ang="16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grpSp>
      <p:sp>
        <p:nvSpPr>
          <p:cNvPr id="14" name="Freeform 106"/>
          <p:cNvSpPr/>
          <p:nvPr/>
        </p:nvSpPr>
        <p:spPr bwMode="auto">
          <a:xfrm>
            <a:off x="11072669" y="2502704"/>
            <a:ext cx="0" cy="6923"/>
          </a:xfrm>
          <a:custGeom>
            <a:avLst/>
            <a:gdLst>
              <a:gd name="T0" fmla="*/ 0 h 1"/>
              <a:gd name="T1" fmla="*/ 1 h 1"/>
              <a:gd name="T2" fmla="*/ 1 h 1"/>
              <a:gd name="T3" fmla="*/ 0 h 1"/>
            </a:gdLst>
            <a:ahLst/>
            <a:cxnLst>
              <a:cxn ang="0">
                <a:pos x="0" y="T0"/>
              </a:cxn>
              <a:cxn ang="0">
                <a:pos x="0" y="T1"/>
              </a:cxn>
              <a:cxn ang="0">
                <a:pos x="0" y="T2"/>
              </a:cxn>
              <a:cxn ang="0">
                <a:pos x="0" y="T3"/>
              </a:cxn>
            </a:cxnLst>
            <a:rect l="0" t="0" r="r" b="b"/>
            <a:pathLst>
              <a:path h="1">
                <a:moveTo>
                  <a:pt x="0" y="0"/>
                </a:moveTo>
                <a:cubicBezTo>
                  <a:pt x="0" y="0"/>
                  <a:pt x="0" y="0"/>
                  <a:pt x="0" y="1"/>
                </a:cubicBezTo>
                <a:cubicBezTo>
                  <a:pt x="0" y="1"/>
                  <a:pt x="0" y="1"/>
                  <a:pt x="0" y="1"/>
                </a:cubicBezTo>
                <a:lnTo>
                  <a:pt x="0" y="0"/>
                </a:lnTo>
                <a:close/>
              </a:path>
            </a:pathLst>
          </a:custGeom>
          <a:solidFill>
            <a:srgbClr val="EE1C39"/>
          </a:solidFill>
          <a:ln>
            <a:noFill/>
          </a:ln>
          <a:extLst>
            <a:ext uri="{91240B29-F687-4F45-9708-019B960494DF}">
              <a14:hiddenLine xmlns:a14="http://schemas.microsoft.com/office/drawing/2010/main" w="9525">
                <a:solidFill>
                  <a:srgbClr val="000000"/>
                </a:solidFill>
                <a:round/>
              </a14:hiddenLine>
            </a:ext>
          </a:extLst>
        </p:spPr>
        <p:txBody>
          <a:bodyPr vert="horz" wrap="square" lIns="68559" tIns="34280" rIns="68559" bIns="34280" numCol="1" anchor="t" anchorCtr="0" compatLnSpc="1"/>
          <a:lstStyle/>
          <a:p>
            <a:endParaRPr lang="zh-CN" altLang="en-US" sz="1799">
              <a:solidFill>
                <a:prstClr val="black"/>
              </a:solidFill>
            </a:endParaRPr>
          </a:p>
        </p:txBody>
      </p:sp>
      <p:sp>
        <p:nvSpPr>
          <p:cNvPr id="15" name="Freeform 107"/>
          <p:cNvSpPr/>
          <p:nvPr/>
        </p:nvSpPr>
        <p:spPr bwMode="auto">
          <a:xfrm>
            <a:off x="11072669" y="2506163"/>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solidFill>
            <a:srgbClr val="EE1C39"/>
          </a:solidFill>
          <a:ln>
            <a:noFill/>
          </a:ln>
          <a:extLst>
            <a:ext uri="{91240B29-F687-4F45-9708-019B960494DF}">
              <a14:hiddenLine xmlns:a14="http://schemas.microsoft.com/office/drawing/2010/main" w="9525">
                <a:solidFill>
                  <a:srgbClr val="000000"/>
                </a:solidFill>
                <a:round/>
              </a14:hiddenLine>
            </a:ext>
          </a:extLst>
        </p:spPr>
        <p:txBody>
          <a:bodyPr vert="horz" wrap="square" lIns="68559" tIns="34280" rIns="68559" bIns="34280" numCol="1" anchor="t" anchorCtr="0" compatLnSpc="1"/>
          <a:lstStyle/>
          <a:p>
            <a:endParaRPr lang="zh-CN" altLang="en-US" sz="1799">
              <a:solidFill>
                <a:prstClr val="black"/>
              </a:solidFill>
            </a:endParaRPr>
          </a:p>
        </p:txBody>
      </p:sp>
      <p:sp>
        <p:nvSpPr>
          <p:cNvPr id="29" name="文本框 52"/>
          <p:cNvSpPr txBox="1">
            <a:spLocks noChangeArrowheads="1"/>
          </p:cNvSpPr>
          <p:nvPr/>
        </p:nvSpPr>
        <p:spPr bwMode="auto">
          <a:xfrm>
            <a:off x="3326428" y="1995798"/>
            <a:ext cx="3187831" cy="4731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68" tIns="34285" rIns="68568" bIns="34285">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fontAlgn="base">
              <a:spcBef>
                <a:spcPct val="0"/>
              </a:spcBef>
              <a:spcAft>
                <a:spcPct val="0"/>
              </a:spcAft>
            </a:pPr>
            <a:r>
              <a:rPr lang="zh-CN" altLang="en-US" sz="2625" b="1" spc="225" dirty="0">
                <a:solidFill>
                  <a:srgbClr val="C00000"/>
                </a:solidFill>
                <a:latin typeface="微软雅黑" pitchFamily="34" charset="-122"/>
                <a:ea typeface="微软雅黑" pitchFamily="34" charset="-122"/>
              </a:rPr>
              <a:t>明年工作计划</a:t>
            </a:r>
          </a:p>
        </p:txBody>
      </p:sp>
      <p:sp>
        <p:nvSpPr>
          <p:cNvPr id="31" name="文本框 52"/>
          <p:cNvSpPr txBox="1">
            <a:spLocks noChangeArrowheads="1"/>
          </p:cNvSpPr>
          <p:nvPr/>
        </p:nvSpPr>
        <p:spPr bwMode="auto">
          <a:xfrm>
            <a:off x="1017858" y="1926130"/>
            <a:ext cx="3187831" cy="13388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68" tIns="34285" rIns="68568" bIns="34285">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algn="ctr" fontAlgn="base">
              <a:spcBef>
                <a:spcPct val="0"/>
              </a:spcBef>
              <a:spcAft>
                <a:spcPct val="0"/>
              </a:spcAft>
            </a:pPr>
            <a:r>
              <a:rPr lang="en-US" altLang="zh-CN" sz="8250" b="1" dirty="0">
                <a:solidFill>
                  <a:srgbClr val="404040"/>
                </a:solidFill>
                <a:latin typeface="Agency FB" panose="020B0503020202020204" pitchFamily="34" charset="0"/>
                <a:ea typeface="微软雅黑" pitchFamily="34" charset="-122"/>
              </a:rPr>
              <a:t>05</a:t>
            </a:r>
            <a:endParaRPr lang="zh-CN" altLang="en-US" sz="8250" b="1" dirty="0">
              <a:solidFill>
                <a:srgbClr val="404040"/>
              </a:solidFill>
              <a:latin typeface="Agency FB" panose="020B0503020202020204" pitchFamily="34" charset="0"/>
              <a:ea typeface="微软雅黑" pitchFamily="34" charset="-122"/>
            </a:endParaRPr>
          </a:p>
        </p:txBody>
      </p:sp>
      <p:sp>
        <p:nvSpPr>
          <p:cNvPr id="32" name="矩形 31"/>
          <p:cNvSpPr/>
          <p:nvPr/>
        </p:nvSpPr>
        <p:spPr>
          <a:xfrm>
            <a:off x="3337314" y="2440508"/>
            <a:ext cx="3858144" cy="923330"/>
          </a:xfrm>
          <a:prstGeom prst="rect">
            <a:avLst/>
          </a:prstGeom>
        </p:spPr>
        <p:txBody>
          <a:bodyPr wrap="square">
            <a:spAutoFit/>
          </a:bodyPr>
          <a:lstStyle/>
          <a:p>
            <a:pPr>
              <a:lnSpc>
                <a:spcPct val="150000"/>
              </a:lnSpc>
            </a:pPr>
            <a:r>
              <a:rPr lang="zh-CN" altLang="en-US" sz="900" dirty="0">
                <a:solidFill>
                  <a:prstClr val="black">
                    <a:lumMod val="65000"/>
                    <a:lumOff val="35000"/>
                  </a:prstClr>
                </a:solidFill>
                <a:latin typeface="Bebas" pitchFamily="2" charset="0"/>
                <a:ea typeface="微软雅黑" panose="020B0503020204020204" pitchFamily="34" charset="-122"/>
                <a:sym typeface="Bebas" pitchFamily="2" charset="0"/>
              </a:rPr>
              <a:t>您的内容打在这里，或者通过复制您的文本后，在此框中选择粘贴，并选择只保留文字。您的内容打在这里，或者通过复制您的文本后，在此框中选择粘贴，并选择只保留文字。</a:t>
            </a:r>
          </a:p>
          <a:p>
            <a:pPr>
              <a:lnSpc>
                <a:spcPct val="150000"/>
              </a:lnSpc>
            </a:pPr>
            <a:endParaRPr lang="zh-CN" altLang="en-US" sz="900" dirty="0">
              <a:solidFill>
                <a:prstClr val="black">
                  <a:lumMod val="65000"/>
                  <a:lumOff val="35000"/>
                </a:prstClr>
              </a:solidFill>
              <a:latin typeface="Bebas" pitchFamily="2" charset="0"/>
              <a:ea typeface="微软雅黑" panose="020B0503020204020204" pitchFamily="34" charset="-122"/>
              <a:sym typeface="Bebas" pitchFamily="2" charset="0"/>
            </a:endParaRPr>
          </a:p>
        </p:txBody>
      </p:sp>
    </p:spTree>
    <p:extLst>
      <p:ext uri="{BB962C8B-B14F-4D97-AF65-F5344CB8AC3E}">
        <p14:creationId xmlns:p14="http://schemas.microsoft.com/office/powerpoint/2010/main" val="1110584138"/>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14:presetBounceEnd="40000">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14:bounceEnd="40000">
                                          <p:cBhvr additive="base">
                                            <p:cTn id="7" dur="1000" fill="hold"/>
                                            <p:tgtEl>
                                              <p:spTgt spid="5"/>
                                            </p:tgtEl>
                                            <p:attrNameLst>
                                              <p:attrName>ppt_x</p:attrName>
                                            </p:attrNameLst>
                                          </p:cBhvr>
                                          <p:tavLst>
                                            <p:tav tm="0">
                                              <p:val>
                                                <p:strVal val="#ppt_x"/>
                                              </p:val>
                                            </p:tav>
                                            <p:tav tm="100000">
                                              <p:val>
                                                <p:strVal val="#ppt_x"/>
                                              </p:val>
                                            </p:tav>
                                          </p:tavLst>
                                        </p:anim>
                                        <p:anim calcmode="lin" valueType="num" p14:bounceEnd="40000">
                                          <p:cBhvr additive="base">
                                            <p:cTn id="8" dur="1000" fill="hold"/>
                                            <p:tgtEl>
                                              <p:spTgt spid="5"/>
                                            </p:tgtEl>
                                            <p:attrNameLst>
                                              <p:attrName>ppt_y</p:attrName>
                                            </p:attrNameLst>
                                          </p:cBhvr>
                                          <p:tavLst>
                                            <p:tav tm="0">
                                              <p:val>
                                                <p:strVal val="1+#ppt_h/2"/>
                                              </p:val>
                                            </p:tav>
                                            <p:tav tm="100000">
                                              <p:val>
                                                <p:strVal val="#ppt_y"/>
                                              </p:val>
                                            </p:tav>
                                          </p:tavLst>
                                        </p:anim>
                                      </p:childTnLst>
                                    </p:cTn>
                                  </p:par>
                                </p:childTnLst>
                              </p:cTn>
                            </p:par>
                            <p:par>
                              <p:cTn id="9" fill="hold">
                                <p:stCondLst>
                                  <p:cond delay="1000"/>
                                </p:stCondLst>
                                <p:childTnLst>
                                  <p:par>
                                    <p:cTn id="10" presetID="56" presetClass="entr" presetSubtype="0" fill="hold" grpId="0" nodeType="afterEffect">
                                      <p:stCondLst>
                                        <p:cond delay="0"/>
                                      </p:stCondLst>
                                      <p:iterate type="lt">
                                        <p:tmPct val="10000"/>
                                      </p:iterate>
                                      <p:childTnLst>
                                        <p:set>
                                          <p:cBhvr>
                                            <p:cTn id="11" dur="1" fill="hold">
                                              <p:stCondLst>
                                                <p:cond delay="0"/>
                                              </p:stCondLst>
                                            </p:cTn>
                                            <p:tgtEl>
                                              <p:spTgt spid="31"/>
                                            </p:tgtEl>
                                            <p:attrNameLst>
                                              <p:attrName>style.visibility</p:attrName>
                                            </p:attrNameLst>
                                          </p:cBhvr>
                                          <p:to>
                                            <p:strVal val="visible"/>
                                          </p:to>
                                        </p:set>
                                        <p:anim by="(-#ppt_w*2)" calcmode="lin" valueType="num">
                                          <p:cBhvr rctx="PPT">
                                            <p:cTn id="12" dur="500" autoRev="1" fill="hold">
                                              <p:stCondLst>
                                                <p:cond delay="0"/>
                                              </p:stCondLst>
                                            </p:cTn>
                                            <p:tgtEl>
                                              <p:spTgt spid="31"/>
                                            </p:tgtEl>
                                            <p:attrNameLst>
                                              <p:attrName>ppt_w</p:attrName>
                                            </p:attrNameLst>
                                          </p:cBhvr>
                                        </p:anim>
                                        <p:anim by="(#ppt_w*0.50)" calcmode="lin" valueType="num">
                                          <p:cBhvr>
                                            <p:cTn id="13" dur="500" decel="50000" autoRev="1" fill="hold">
                                              <p:stCondLst>
                                                <p:cond delay="0"/>
                                              </p:stCondLst>
                                            </p:cTn>
                                            <p:tgtEl>
                                              <p:spTgt spid="31"/>
                                            </p:tgtEl>
                                            <p:attrNameLst>
                                              <p:attrName>ppt_x</p:attrName>
                                            </p:attrNameLst>
                                          </p:cBhvr>
                                        </p:anim>
                                        <p:anim from="(-#ppt_h/2)" to="(#ppt_y)" calcmode="lin" valueType="num">
                                          <p:cBhvr>
                                            <p:cTn id="14" dur="1000" fill="hold">
                                              <p:stCondLst>
                                                <p:cond delay="0"/>
                                              </p:stCondLst>
                                            </p:cTn>
                                            <p:tgtEl>
                                              <p:spTgt spid="31"/>
                                            </p:tgtEl>
                                            <p:attrNameLst>
                                              <p:attrName>ppt_y</p:attrName>
                                            </p:attrNameLst>
                                          </p:cBhvr>
                                        </p:anim>
                                        <p:animRot by="21600000">
                                          <p:cBhvr>
                                            <p:cTn id="15" dur="1000" fill="hold">
                                              <p:stCondLst>
                                                <p:cond delay="0"/>
                                              </p:stCondLst>
                                            </p:cTn>
                                            <p:tgtEl>
                                              <p:spTgt spid="31"/>
                                            </p:tgtEl>
                                            <p:attrNameLst>
                                              <p:attrName>r</p:attrName>
                                            </p:attrNameLst>
                                          </p:cBhvr>
                                        </p:animRot>
                                      </p:childTnLst>
                                    </p:cTn>
                                  </p:par>
                                </p:childTnLst>
                              </p:cTn>
                            </p:par>
                            <p:par>
                              <p:cTn id="16" fill="hold">
                                <p:stCondLst>
                                  <p:cond delay="2100"/>
                                </p:stCondLst>
                                <p:childTnLst>
                                  <p:par>
                                    <p:cTn id="17" presetID="42" presetClass="entr" presetSubtype="0" fill="hold" grpId="0" nodeType="afterEffect">
                                      <p:stCondLst>
                                        <p:cond delay="0"/>
                                      </p:stCondLst>
                                      <p:childTnLst>
                                        <p:set>
                                          <p:cBhvr>
                                            <p:cTn id="18" dur="1" fill="hold">
                                              <p:stCondLst>
                                                <p:cond delay="0"/>
                                              </p:stCondLst>
                                            </p:cTn>
                                            <p:tgtEl>
                                              <p:spTgt spid="29"/>
                                            </p:tgtEl>
                                            <p:attrNameLst>
                                              <p:attrName>style.visibility</p:attrName>
                                            </p:attrNameLst>
                                          </p:cBhvr>
                                          <p:to>
                                            <p:strVal val="visible"/>
                                          </p:to>
                                        </p:set>
                                        <p:animEffect transition="in" filter="fade">
                                          <p:cBhvr>
                                            <p:cTn id="19" dur="1000"/>
                                            <p:tgtEl>
                                              <p:spTgt spid="29"/>
                                            </p:tgtEl>
                                          </p:cBhvr>
                                        </p:animEffect>
                                        <p:anim calcmode="lin" valueType="num">
                                          <p:cBhvr>
                                            <p:cTn id="20" dur="1000" fill="hold"/>
                                            <p:tgtEl>
                                              <p:spTgt spid="29"/>
                                            </p:tgtEl>
                                            <p:attrNameLst>
                                              <p:attrName>ppt_x</p:attrName>
                                            </p:attrNameLst>
                                          </p:cBhvr>
                                          <p:tavLst>
                                            <p:tav tm="0">
                                              <p:val>
                                                <p:strVal val="#ppt_x"/>
                                              </p:val>
                                            </p:tav>
                                            <p:tav tm="100000">
                                              <p:val>
                                                <p:strVal val="#ppt_x"/>
                                              </p:val>
                                            </p:tav>
                                          </p:tavLst>
                                        </p:anim>
                                        <p:anim calcmode="lin" valueType="num">
                                          <p:cBhvr>
                                            <p:cTn id="21" dur="1000" fill="hold"/>
                                            <p:tgtEl>
                                              <p:spTgt spid="29"/>
                                            </p:tgtEl>
                                            <p:attrNameLst>
                                              <p:attrName>ppt_y</p:attrName>
                                            </p:attrNameLst>
                                          </p:cBhvr>
                                          <p:tavLst>
                                            <p:tav tm="0">
                                              <p:val>
                                                <p:strVal val="#ppt_y+.1"/>
                                              </p:val>
                                            </p:tav>
                                            <p:tav tm="100000">
                                              <p:val>
                                                <p:strVal val="#ppt_y"/>
                                              </p:val>
                                            </p:tav>
                                          </p:tavLst>
                                        </p:anim>
                                      </p:childTnLst>
                                    </p:cTn>
                                  </p:par>
                                  <p:par>
                                    <p:cTn id="22" presetID="22" presetClass="entr" presetSubtype="8" fill="hold" grpId="0" nodeType="withEffect">
                                      <p:stCondLst>
                                        <p:cond delay="1500"/>
                                      </p:stCondLst>
                                      <p:childTnLst>
                                        <p:set>
                                          <p:cBhvr>
                                            <p:cTn id="23" dur="1" fill="hold">
                                              <p:stCondLst>
                                                <p:cond delay="0"/>
                                              </p:stCondLst>
                                            </p:cTn>
                                            <p:tgtEl>
                                              <p:spTgt spid="32"/>
                                            </p:tgtEl>
                                            <p:attrNameLst>
                                              <p:attrName>style.visibility</p:attrName>
                                            </p:attrNameLst>
                                          </p:cBhvr>
                                          <p:to>
                                            <p:strVal val="visible"/>
                                          </p:to>
                                        </p:set>
                                        <p:animEffect transition="in" filter="wipe(left)">
                                          <p:cBhvr>
                                            <p:cTn id="24" dur="10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p:bldP spid="31" grpId="0"/>
          <p:bldP spid="32"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000" fill="hold"/>
                                            <p:tgtEl>
                                              <p:spTgt spid="5"/>
                                            </p:tgtEl>
                                            <p:attrNameLst>
                                              <p:attrName>ppt_x</p:attrName>
                                            </p:attrNameLst>
                                          </p:cBhvr>
                                          <p:tavLst>
                                            <p:tav tm="0">
                                              <p:val>
                                                <p:strVal val="#ppt_x"/>
                                              </p:val>
                                            </p:tav>
                                            <p:tav tm="100000">
                                              <p:val>
                                                <p:strVal val="#ppt_x"/>
                                              </p:val>
                                            </p:tav>
                                          </p:tavLst>
                                        </p:anim>
                                        <p:anim calcmode="lin" valueType="num">
                                          <p:cBhvr additive="base">
                                            <p:cTn id="8" dur="1000" fill="hold"/>
                                            <p:tgtEl>
                                              <p:spTgt spid="5"/>
                                            </p:tgtEl>
                                            <p:attrNameLst>
                                              <p:attrName>ppt_y</p:attrName>
                                            </p:attrNameLst>
                                          </p:cBhvr>
                                          <p:tavLst>
                                            <p:tav tm="0">
                                              <p:val>
                                                <p:strVal val="1+#ppt_h/2"/>
                                              </p:val>
                                            </p:tav>
                                            <p:tav tm="100000">
                                              <p:val>
                                                <p:strVal val="#ppt_y"/>
                                              </p:val>
                                            </p:tav>
                                          </p:tavLst>
                                        </p:anim>
                                      </p:childTnLst>
                                    </p:cTn>
                                  </p:par>
                                </p:childTnLst>
                              </p:cTn>
                            </p:par>
                            <p:par>
                              <p:cTn id="9" fill="hold">
                                <p:stCondLst>
                                  <p:cond delay="1000"/>
                                </p:stCondLst>
                                <p:childTnLst>
                                  <p:par>
                                    <p:cTn id="10" presetID="56" presetClass="entr" presetSubtype="0" fill="hold" grpId="0" nodeType="afterEffect">
                                      <p:stCondLst>
                                        <p:cond delay="0"/>
                                      </p:stCondLst>
                                      <p:iterate type="lt">
                                        <p:tmPct val="10000"/>
                                      </p:iterate>
                                      <p:childTnLst>
                                        <p:set>
                                          <p:cBhvr>
                                            <p:cTn id="11" dur="1" fill="hold">
                                              <p:stCondLst>
                                                <p:cond delay="0"/>
                                              </p:stCondLst>
                                            </p:cTn>
                                            <p:tgtEl>
                                              <p:spTgt spid="31"/>
                                            </p:tgtEl>
                                            <p:attrNameLst>
                                              <p:attrName>style.visibility</p:attrName>
                                            </p:attrNameLst>
                                          </p:cBhvr>
                                          <p:to>
                                            <p:strVal val="visible"/>
                                          </p:to>
                                        </p:set>
                                        <p:anim by="(-#ppt_w*2)" calcmode="lin" valueType="num">
                                          <p:cBhvr rctx="PPT">
                                            <p:cTn id="12" dur="500" autoRev="1" fill="hold">
                                              <p:stCondLst>
                                                <p:cond delay="0"/>
                                              </p:stCondLst>
                                            </p:cTn>
                                            <p:tgtEl>
                                              <p:spTgt spid="31"/>
                                            </p:tgtEl>
                                            <p:attrNameLst>
                                              <p:attrName>ppt_w</p:attrName>
                                            </p:attrNameLst>
                                          </p:cBhvr>
                                        </p:anim>
                                        <p:anim by="(#ppt_w*0.50)" calcmode="lin" valueType="num">
                                          <p:cBhvr>
                                            <p:cTn id="13" dur="500" decel="50000" autoRev="1" fill="hold">
                                              <p:stCondLst>
                                                <p:cond delay="0"/>
                                              </p:stCondLst>
                                            </p:cTn>
                                            <p:tgtEl>
                                              <p:spTgt spid="31"/>
                                            </p:tgtEl>
                                            <p:attrNameLst>
                                              <p:attrName>ppt_x</p:attrName>
                                            </p:attrNameLst>
                                          </p:cBhvr>
                                        </p:anim>
                                        <p:anim from="(-#ppt_h/2)" to="(#ppt_y)" calcmode="lin" valueType="num">
                                          <p:cBhvr>
                                            <p:cTn id="14" dur="1000" fill="hold">
                                              <p:stCondLst>
                                                <p:cond delay="0"/>
                                              </p:stCondLst>
                                            </p:cTn>
                                            <p:tgtEl>
                                              <p:spTgt spid="31"/>
                                            </p:tgtEl>
                                            <p:attrNameLst>
                                              <p:attrName>ppt_y</p:attrName>
                                            </p:attrNameLst>
                                          </p:cBhvr>
                                        </p:anim>
                                        <p:animRot by="21600000">
                                          <p:cBhvr>
                                            <p:cTn id="15" dur="1000" fill="hold">
                                              <p:stCondLst>
                                                <p:cond delay="0"/>
                                              </p:stCondLst>
                                            </p:cTn>
                                            <p:tgtEl>
                                              <p:spTgt spid="31"/>
                                            </p:tgtEl>
                                            <p:attrNameLst>
                                              <p:attrName>r</p:attrName>
                                            </p:attrNameLst>
                                          </p:cBhvr>
                                        </p:animRot>
                                      </p:childTnLst>
                                    </p:cTn>
                                  </p:par>
                                </p:childTnLst>
                              </p:cTn>
                            </p:par>
                            <p:par>
                              <p:cTn id="16" fill="hold">
                                <p:stCondLst>
                                  <p:cond delay="2100"/>
                                </p:stCondLst>
                                <p:childTnLst>
                                  <p:par>
                                    <p:cTn id="17" presetID="42" presetClass="entr" presetSubtype="0" fill="hold" grpId="0" nodeType="afterEffect">
                                      <p:stCondLst>
                                        <p:cond delay="0"/>
                                      </p:stCondLst>
                                      <p:childTnLst>
                                        <p:set>
                                          <p:cBhvr>
                                            <p:cTn id="18" dur="1" fill="hold">
                                              <p:stCondLst>
                                                <p:cond delay="0"/>
                                              </p:stCondLst>
                                            </p:cTn>
                                            <p:tgtEl>
                                              <p:spTgt spid="29"/>
                                            </p:tgtEl>
                                            <p:attrNameLst>
                                              <p:attrName>style.visibility</p:attrName>
                                            </p:attrNameLst>
                                          </p:cBhvr>
                                          <p:to>
                                            <p:strVal val="visible"/>
                                          </p:to>
                                        </p:set>
                                        <p:animEffect transition="in" filter="fade">
                                          <p:cBhvr>
                                            <p:cTn id="19" dur="1000"/>
                                            <p:tgtEl>
                                              <p:spTgt spid="29"/>
                                            </p:tgtEl>
                                          </p:cBhvr>
                                        </p:animEffect>
                                        <p:anim calcmode="lin" valueType="num">
                                          <p:cBhvr>
                                            <p:cTn id="20" dur="1000" fill="hold"/>
                                            <p:tgtEl>
                                              <p:spTgt spid="29"/>
                                            </p:tgtEl>
                                            <p:attrNameLst>
                                              <p:attrName>ppt_x</p:attrName>
                                            </p:attrNameLst>
                                          </p:cBhvr>
                                          <p:tavLst>
                                            <p:tav tm="0">
                                              <p:val>
                                                <p:strVal val="#ppt_x"/>
                                              </p:val>
                                            </p:tav>
                                            <p:tav tm="100000">
                                              <p:val>
                                                <p:strVal val="#ppt_x"/>
                                              </p:val>
                                            </p:tav>
                                          </p:tavLst>
                                        </p:anim>
                                        <p:anim calcmode="lin" valueType="num">
                                          <p:cBhvr>
                                            <p:cTn id="21" dur="1000" fill="hold"/>
                                            <p:tgtEl>
                                              <p:spTgt spid="29"/>
                                            </p:tgtEl>
                                            <p:attrNameLst>
                                              <p:attrName>ppt_y</p:attrName>
                                            </p:attrNameLst>
                                          </p:cBhvr>
                                          <p:tavLst>
                                            <p:tav tm="0">
                                              <p:val>
                                                <p:strVal val="#ppt_y+.1"/>
                                              </p:val>
                                            </p:tav>
                                            <p:tav tm="100000">
                                              <p:val>
                                                <p:strVal val="#ppt_y"/>
                                              </p:val>
                                            </p:tav>
                                          </p:tavLst>
                                        </p:anim>
                                      </p:childTnLst>
                                    </p:cTn>
                                  </p:par>
                                  <p:par>
                                    <p:cTn id="22" presetID="22" presetClass="entr" presetSubtype="8" fill="hold" grpId="0" nodeType="withEffect">
                                      <p:stCondLst>
                                        <p:cond delay="1500"/>
                                      </p:stCondLst>
                                      <p:childTnLst>
                                        <p:set>
                                          <p:cBhvr>
                                            <p:cTn id="23" dur="1" fill="hold">
                                              <p:stCondLst>
                                                <p:cond delay="0"/>
                                              </p:stCondLst>
                                            </p:cTn>
                                            <p:tgtEl>
                                              <p:spTgt spid="32"/>
                                            </p:tgtEl>
                                            <p:attrNameLst>
                                              <p:attrName>style.visibility</p:attrName>
                                            </p:attrNameLst>
                                          </p:cBhvr>
                                          <p:to>
                                            <p:strVal val="visible"/>
                                          </p:to>
                                        </p:set>
                                        <p:animEffect transition="in" filter="wipe(left)">
                                          <p:cBhvr>
                                            <p:cTn id="24" dur="10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p:bldP spid="31" grpId="0"/>
          <p:bldP spid="32" grpId="0"/>
        </p:bldLst>
      </p:timing>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矩形 42"/>
          <p:cNvSpPr>
            <a:spLocks noChangeArrowheads="1"/>
          </p:cNvSpPr>
          <p:nvPr/>
        </p:nvSpPr>
        <p:spPr bwMode="auto">
          <a:xfrm>
            <a:off x="7170659" y="2800600"/>
            <a:ext cx="641701" cy="1571872"/>
          </a:xfrm>
          <a:prstGeom prst="rect">
            <a:avLst/>
          </a:prstGeom>
          <a:solidFill>
            <a:schemeClr val="bg2"/>
          </a:solidFill>
          <a:ln w="9525">
            <a:noFill/>
            <a:miter lim="800000"/>
            <a:headEnd/>
            <a:tailEnd/>
          </a:ln>
        </p:spPr>
        <p:txBody>
          <a:bodyPr lIns="68580" tIns="34290" rIns="68580" bIns="34290" anchor="ct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buFont typeface="Arial" charset="0"/>
              <a:buNone/>
            </a:pPr>
            <a:endParaRPr lang="zh-CN" altLang="zh-CN">
              <a:solidFill>
                <a:schemeClr val="accent2"/>
              </a:solidFill>
              <a:latin typeface="微软雅黑" pitchFamily="34" charset="-122"/>
              <a:ea typeface="微软雅黑" pitchFamily="34" charset="-122"/>
              <a:sym typeface="微软雅黑" pitchFamily="34" charset="-122"/>
            </a:endParaRPr>
          </a:p>
        </p:txBody>
      </p:sp>
      <p:sp>
        <p:nvSpPr>
          <p:cNvPr id="22" name="矩形 46"/>
          <p:cNvSpPr>
            <a:spLocks noChangeAspect="1" noChangeArrowheads="1"/>
          </p:cNvSpPr>
          <p:nvPr/>
        </p:nvSpPr>
        <p:spPr bwMode="auto">
          <a:xfrm>
            <a:off x="1335012" y="2800600"/>
            <a:ext cx="2356335" cy="1571872"/>
          </a:xfrm>
          <a:prstGeom prst="rect">
            <a:avLst/>
          </a:prstGeom>
          <a:blipFill dpi="0" rotWithShape="1">
            <a:blip r:embed="rId3"/>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buFont typeface="Arial" charset="0"/>
              <a:buNone/>
            </a:pPr>
            <a:endParaRPr lang="zh-CN" altLang="zh-CN">
              <a:solidFill>
                <a:schemeClr val="accent2"/>
              </a:solidFill>
              <a:latin typeface="微软雅黑" pitchFamily="34" charset="-122"/>
              <a:ea typeface="微软雅黑" pitchFamily="34" charset="-122"/>
              <a:sym typeface="微软雅黑" pitchFamily="34" charset="-122"/>
            </a:endParaRPr>
          </a:p>
        </p:txBody>
      </p:sp>
      <p:sp>
        <p:nvSpPr>
          <p:cNvPr id="23" name="矩形 47"/>
          <p:cNvSpPr>
            <a:spLocks noChangeAspect="1" noChangeArrowheads="1"/>
          </p:cNvSpPr>
          <p:nvPr/>
        </p:nvSpPr>
        <p:spPr bwMode="auto">
          <a:xfrm>
            <a:off x="3004022" y="1131590"/>
            <a:ext cx="2354864" cy="1570400"/>
          </a:xfrm>
          <a:prstGeom prst="rect">
            <a:avLst/>
          </a:prstGeom>
          <a:blipFill dpi="0" rotWithShape="1">
            <a:blip r:embed="rId4"/>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buFont typeface="Arial" charset="0"/>
              <a:buNone/>
            </a:pPr>
            <a:endParaRPr lang="zh-CN" altLang="zh-CN">
              <a:solidFill>
                <a:schemeClr val="accent2"/>
              </a:solidFill>
              <a:latin typeface="微软雅黑" pitchFamily="34" charset="-122"/>
              <a:ea typeface="微软雅黑" pitchFamily="34" charset="-122"/>
              <a:sym typeface="微软雅黑" pitchFamily="34" charset="-122"/>
            </a:endParaRPr>
          </a:p>
        </p:txBody>
      </p:sp>
      <p:sp>
        <p:nvSpPr>
          <p:cNvPr id="24" name="矩形 59"/>
          <p:cNvSpPr>
            <a:spLocks noChangeAspect="1" noChangeArrowheads="1"/>
          </p:cNvSpPr>
          <p:nvPr/>
        </p:nvSpPr>
        <p:spPr bwMode="auto">
          <a:xfrm>
            <a:off x="5456025" y="1131590"/>
            <a:ext cx="2356335" cy="1571872"/>
          </a:xfrm>
          <a:prstGeom prst="rect">
            <a:avLst/>
          </a:prstGeom>
          <a:blipFill dpi="0" rotWithShape="1">
            <a:blip r:embed="rId5"/>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buFont typeface="Arial" charset="0"/>
              <a:buNone/>
            </a:pPr>
            <a:endParaRPr lang="zh-CN" altLang="zh-CN">
              <a:solidFill>
                <a:schemeClr val="accent2"/>
              </a:solidFill>
              <a:latin typeface="微软雅黑" pitchFamily="34" charset="-122"/>
              <a:ea typeface="微软雅黑" pitchFamily="34" charset="-122"/>
              <a:sym typeface="微软雅黑" pitchFamily="34" charset="-122"/>
            </a:endParaRPr>
          </a:p>
        </p:txBody>
      </p:sp>
      <p:grpSp>
        <p:nvGrpSpPr>
          <p:cNvPr id="25" name="组合 24"/>
          <p:cNvGrpSpPr/>
          <p:nvPr/>
        </p:nvGrpSpPr>
        <p:grpSpPr>
          <a:xfrm>
            <a:off x="3807620" y="2800600"/>
            <a:ext cx="3245297" cy="1597588"/>
            <a:chOff x="4906841" y="3911271"/>
            <a:chExt cx="4327062" cy="2130117"/>
          </a:xfrm>
        </p:grpSpPr>
        <p:sp>
          <p:nvSpPr>
            <p:cNvPr id="29" name="矩形 37"/>
            <p:cNvSpPr>
              <a:spLocks noChangeArrowheads="1"/>
            </p:cNvSpPr>
            <p:nvPr/>
          </p:nvSpPr>
          <p:spPr bwMode="auto">
            <a:xfrm>
              <a:off x="4906841" y="3911271"/>
              <a:ext cx="4327062" cy="2095829"/>
            </a:xfrm>
            <a:prstGeom prst="rect">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buFont typeface="Arial" charset="0"/>
                <a:buNone/>
              </a:pPr>
              <a:endParaRPr lang="zh-CN" altLang="zh-CN">
                <a:solidFill>
                  <a:schemeClr val="accent2"/>
                </a:solidFill>
                <a:latin typeface="微软雅黑" pitchFamily="34" charset="-122"/>
                <a:ea typeface="微软雅黑" pitchFamily="34" charset="-122"/>
                <a:sym typeface="微软雅黑" pitchFamily="34" charset="-122"/>
              </a:endParaRPr>
            </a:p>
          </p:txBody>
        </p:sp>
        <p:sp>
          <p:nvSpPr>
            <p:cNvPr id="30" name="矩形 29"/>
            <p:cNvSpPr/>
            <p:nvPr/>
          </p:nvSpPr>
          <p:spPr>
            <a:xfrm>
              <a:off x="5224341" y="4765826"/>
              <a:ext cx="3339805" cy="1275562"/>
            </a:xfrm>
            <a:prstGeom prst="rect">
              <a:avLst/>
            </a:prstGeom>
          </p:spPr>
          <p:txBody>
            <a:bodyPr wrap="square">
              <a:spAutoFit/>
            </a:bodyPr>
            <a:lstStyle/>
            <a:p>
              <a:pPr>
                <a:lnSpc>
                  <a:spcPct val="150000"/>
                </a:lnSpc>
                <a:spcBef>
                  <a:spcPts val="750"/>
                </a:spcBef>
                <a:buFont typeface="Arial" charset="0"/>
                <a:buChar char="•"/>
              </a:pPr>
              <a:r>
                <a:rPr lang="zh-CN" altLang="en-US" sz="1100" dirty="0">
                  <a:solidFill>
                    <a:schemeClr val="accent2"/>
                  </a:solidFill>
                  <a:latin typeface="微软雅黑" pitchFamily="34" charset="-122"/>
                  <a:ea typeface="微软雅黑" pitchFamily="34" charset="-122"/>
                  <a:cs typeface="宋体" charset="-122"/>
                </a:rPr>
                <a:t>单击此处添加段落文本单击此处添加段落文本单击此处添加段落文本</a:t>
              </a:r>
            </a:p>
            <a:p>
              <a:pPr>
                <a:lnSpc>
                  <a:spcPct val="150000"/>
                </a:lnSpc>
                <a:spcBef>
                  <a:spcPts val="750"/>
                </a:spcBef>
                <a:buFont typeface="Arial" charset="0"/>
                <a:buChar char="•"/>
              </a:pPr>
              <a:endParaRPr lang="zh-CN" altLang="en-US" sz="1100" dirty="0">
                <a:solidFill>
                  <a:schemeClr val="accent2"/>
                </a:solidFill>
                <a:latin typeface="微软雅黑" pitchFamily="34" charset="-122"/>
                <a:ea typeface="微软雅黑" pitchFamily="34" charset="-122"/>
                <a:cs typeface="宋体" charset="-122"/>
              </a:endParaRPr>
            </a:p>
          </p:txBody>
        </p:sp>
        <p:sp>
          <p:nvSpPr>
            <p:cNvPr id="31" name="矩形 30"/>
            <p:cNvSpPr/>
            <p:nvPr/>
          </p:nvSpPr>
          <p:spPr>
            <a:xfrm>
              <a:off x="5224341" y="4275250"/>
              <a:ext cx="3339805" cy="584776"/>
            </a:xfrm>
            <a:prstGeom prst="rect">
              <a:avLst/>
            </a:prstGeom>
          </p:spPr>
          <p:txBody>
            <a:bodyPr wrap="square">
              <a:spAutoFit/>
            </a:bodyPr>
            <a:lstStyle/>
            <a:p>
              <a:pPr>
                <a:lnSpc>
                  <a:spcPct val="150000"/>
                </a:lnSpc>
                <a:spcBef>
                  <a:spcPts val="750"/>
                </a:spcBef>
              </a:pPr>
              <a:r>
                <a:rPr lang="zh-CN" altLang="en-US" sz="1500" b="1" dirty="0">
                  <a:solidFill>
                    <a:schemeClr val="accent2"/>
                  </a:solidFill>
                  <a:latin typeface="微软雅黑" pitchFamily="34" charset="-122"/>
                  <a:ea typeface="微软雅黑" pitchFamily="34" charset="-122"/>
                  <a:cs typeface="宋体" charset="-122"/>
                </a:rPr>
                <a:t>标题内容</a:t>
              </a:r>
            </a:p>
          </p:txBody>
        </p:sp>
      </p:grpSp>
      <p:grpSp>
        <p:nvGrpSpPr>
          <p:cNvPr id="32" name="组合 31"/>
          <p:cNvGrpSpPr/>
          <p:nvPr/>
        </p:nvGrpSpPr>
        <p:grpSpPr>
          <a:xfrm>
            <a:off x="1335013" y="1131590"/>
            <a:ext cx="1571871" cy="1571872"/>
            <a:chOff x="1610032" y="1685925"/>
            <a:chExt cx="2095828" cy="2095829"/>
          </a:xfrm>
        </p:grpSpPr>
        <p:sp>
          <p:nvSpPr>
            <p:cNvPr id="33" name="矩形 1"/>
            <p:cNvSpPr>
              <a:spLocks noChangeArrowheads="1"/>
            </p:cNvSpPr>
            <p:nvPr/>
          </p:nvSpPr>
          <p:spPr bwMode="auto">
            <a:xfrm>
              <a:off x="1610032" y="1685925"/>
              <a:ext cx="2095828" cy="2095829"/>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buFont typeface="Arial" charset="0"/>
                <a:buNone/>
              </a:pPr>
              <a:endParaRPr lang="zh-CN" altLang="zh-CN">
                <a:solidFill>
                  <a:schemeClr val="accent2"/>
                </a:solidFill>
                <a:latin typeface="微软雅黑" pitchFamily="34" charset="-122"/>
                <a:ea typeface="微软雅黑" pitchFamily="34" charset="-122"/>
                <a:sym typeface="微软雅黑" pitchFamily="34" charset="-122"/>
              </a:endParaRPr>
            </a:p>
          </p:txBody>
        </p:sp>
        <p:sp>
          <p:nvSpPr>
            <p:cNvPr id="34" name="矩形 33"/>
            <p:cNvSpPr/>
            <p:nvPr/>
          </p:nvSpPr>
          <p:spPr>
            <a:xfrm>
              <a:off x="1795637" y="2505225"/>
              <a:ext cx="1760364" cy="800219"/>
            </a:xfrm>
            <a:prstGeom prst="rect">
              <a:avLst/>
            </a:prstGeom>
          </p:spPr>
          <p:txBody>
            <a:bodyPr wrap="square">
              <a:spAutoFit/>
            </a:bodyPr>
            <a:lstStyle/>
            <a:p>
              <a:pPr>
                <a:lnSpc>
                  <a:spcPct val="150000"/>
                </a:lnSpc>
                <a:spcBef>
                  <a:spcPts val="750"/>
                </a:spcBef>
                <a:buFont typeface="Arial" charset="0"/>
                <a:buChar char="•"/>
              </a:pPr>
              <a:r>
                <a:rPr lang="zh-CN" altLang="en-US" sz="1100" dirty="0">
                  <a:solidFill>
                    <a:schemeClr val="accent2"/>
                  </a:solidFill>
                  <a:latin typeface="微软雅黑" pitchFamily="34" charset="-122"/>
                  <a:ea typeface="微软雅黑" pitchFamily="34" charset="-122"/>
                  <a:cs typeface="宋体" charset="-122"/>
                </a:rPr>
                <a:t>单击此处添加段落文本单击此处</a:t>
              </a:r>
            </a:p>
          </p:txBody>
        </p:sp>
      </p:grpSp>
      <p:sp>
        <p:nvSpPr>
          <p:cNvPr id="35" name="矩形 34"/>
          <p:cNvSpPr/>
          <p:nvPr/>
        </p:nvSpPr>
        <p:spPr>
          <a:xfrm>
            <a:off x="1493266" y="1378133"/>
            <a:ext cx="2504854" cy="415498"/>
          </a:xfrm>
          <a:prstGeom prst="rect">
            <a:avLst/>
          </a:prstGeom>
        </p:spPr>
        <p:txBody>
          <a:bodyPr wrap="square" lIns="68580" tIns="34290" rIns="68580" bIns="34290">
            <a:spAutoFit/>
          </a:bodyPr>
          <a:lstStyle/>
          <a:p>
            <a:pPr>
              <a:lnSpc>
                <a:spcPct val="150000"/>
              </a:lnSpc>
              <a:spcBef>
                <a:spcPts val="750"/>
              </a:spcBef>
            </a:pPr>
            <a:r>
              <a:rPr lang="zh-CN" altLang="en-US" sz="1500" b="1" dirty="0">
                <a:solidFill>
                  <a:schemeClr val="accent2"/>
                </a:solidFill>
                <a:latin typeface="微软雅黑" pitchFamily="34" charset="-122"/>
                <a:ea typeface="微软雅黑" pitchFamily="34" charset="-122"/>
                <a:cs typeface="宋体" charset="-122"/>
              </a:rPr>
              <a:t>标题内容</a:t>
            </a:r>
          </a:p>
        </p:txBody>
      </p:sp>
      <p:sp>
        <p:nvSpPr>
          <p:cNvPr id="17" name="文本框 16" descr="e7d195523061f1c0deeec63e560781cfd59afb0ea006f2a87ABB68BF51EA6619813959095094C18C62A12F549504892A4AAA8C1554C6663626E05CA27F281A14E6983772AFC3FB97135759321DEA3D70145073B7709DEAFA256CD57602346C569CD03E8246D33DA545568EA98FB062D63F616CDCDDC7C308D5561BD508072CED46FA16A315624C7F2FF57E77E923953F"/>
          <p:cNvSpPr txBox="1"/>
          <p:nvPr/>
        </p:nvSpPr>
        <p:spPr>
          <a:xfrm>
            <a:off x="3548042" y="387804"/>
            <a:ext cx="1800493" cy="369332"/>
          </a:xfrm>
          <a:prstGeom prst="rect">
            <a:avLst/>
          </a:prstGeom>
          <a:noFill/>
        </p:spPr>
        <p:txBody>
          <a:bodyPr wrap="none" rtlCol="0">
            <a:spAutoFit/>
          </a:bodyPr>
          <a:lstStyle/>
          <a:p>
            <a:pPr algn="ctr"/>
            <a:r>
              <a:rPr lang="zh-CN" altLang="en-US" dirty="0">
                <a:solidFill>
                  <a:srgbClr val="363636"/>
                </a:solidFill>
                <a:latin typeface="微软雅黑" panose="020B0503020204020204" pitchFamily="34" charset="-122"/>
                <a:ea typeface="微软雅黑" panose="020B0503020204020204" pitchFamily="34" charset="-122"/>
                <a:cs typeface="Kartika" panose="02020503030404060203" pitchFamily="18" charset="0"/>
              </a:rPr>
              <a:t>请在此输入标题</a:t>
            </a:r>
          </a:p>
        </p:txBody>
      </p:sp>
    </p:spTree>
    <p:extLst>
      <p:ext uri="{BB962C8B-B14F-4D97-AF65-F5344CB8AC3E}">
        <p14:creationId xmlns:p14="http://schemas.microsoft.com/office/powerpoint/2010/main" val="1405263679"/>
      </p:ext>
    </p:extLst>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35"/>
                                        </p:tgtEl>
                                        <p:attrNameLst>
                                          <p:attrName>style.visibility</p:attrName>
                                        </p:attrNameLst>
                                      </p:cBhvr>
                                      <p:to>
                                        <p:strVal val="visible"/>
                                      </p:to>
                                    </p:set>
                                    <p:anim calcmode="lin" valueType="num">
                                      <p:cBhvr additive="base">
                                        <p:cTn id="7" dur="500" fill="hold"/>
                                        <p:tgtEl>
                                          <p:spTgt spid="35"/>
                                        </p:tgtEl>
                                        <p:attrNameLst>
                                          <p:attrName>ppt_x</p:attrName>
                                        </p:attrNameLst>
                                      </p:cBhvr>
                                      <p:tavLst>
                                        <p:tav tm="0">
                                          <p:val>
                                            <p:strVal val="0-#ppt_w/2"/>
                                          </p:val>
                                        </p:tav>
                                        <p:tav tm="100000">
                                          <p:val>
                                            <p:strVal val="#ppt_x"/>
                                          </p:val>
                                        </p:tav>
                                      </p:tavLst>
                                    </p:anim>
                                    <p:anim calcmode="lin" valueType="num">
                                      <p:cBhvr additive="base">
                                        <p:cTn id="8" dur="500" fill="hold"/>
                                        <p:tgtEl>
                                          <p:spTgt spid="35"/>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22"/>
                                        </p:tgtEl>
                                        <p:attrNameLst>
                                          <p:attrName>style.visibility</p:attrName>
                                        </p:attrNameLst>
                                      </p:cBhvr>
                                      <p:to>
                                        <p:strVal val="visible"/>
                                      </p:to>
                                    </p:set>
                                    <p:anim calcmode="lin" valueType="num">
                                      <p:cBhvr additive="base">
                                        <p:cTn id="11" dur="500" fill="hold"/>
                                        <p:tgtEl>
                                          <p:spTgt spid="22"/>
                                        </p:tgtEl>
                                        <p:attrNameLst>
                                          <p:attrName>ppt_x</p:attrName>
                                        </p:attrNameLst>
                                      </p:cBhvr>
                                      <p:tavLst>
                                        <p:tav tm="0">
                                          <p:val>
                                            <p:strVal val="0-#ppt_w/2"/>
                                          </p:val>
                                        </p:tav>
                                        <p:tav tm="100000">
                                          <p:val>
                                            <p:strVal val="#ppt_x"/>
                                          </p:val>
                                        </p:tav>
                                      </p:tavLst>
                                    </p:anim>
                                    <p:anim calcmode="lin" valueType="num">
                                      <p:cBhvr additive="base">
                                        <p:cTn id="12" dur="500" fill="hold"/>
                                        <p:tgtEl>
                                          <p:spTgt spid="22"/>
                                        </p:tgtEl>
                                        <p:attrNameLst>
                                          <p:attrName>ppt_y</p:attrName>
                                        </p:attrNameLst>
                                      </p:cBhvr>
                                      <p:tavLst>
                                        <p:tav tm="0">
                                          <p:val>
                                            <p:strVal val="#ppt_y"/>
                                          </p:val>
                                        </p:tav>
                                        <p:tav tm="100000">
                                          <p:val>
                                            <p:strVal val="#ppt_y"/>
                                          </p:val>
                                        </p:tav>
                                      </p:tavLst>
                                    </p:anim>
                                  </p:childTnLst>
                                </p:cTn>
                              </p:par>
                              <p:par>
                                <p:cTn id="13" presetID="2" presetClass="entr" presetSubtype="1" fill="hold" grpId="0" nodeType="withEffect">
                                  <p:stCondLst>
                                    <p:cond delay="0"/>
                                  </p:stCondLst>
                                  <p:childTnLst>
                                    <p:set>
                                      <p:cBhvr>
                                        <p:cTn id="14" dur="1" fill="hold">
                                          <p:stCondLst>
                                            <p:cond delay="0"/>
                                          </p:stCondLst>
                                        </p:cTn>
                                        <p:tgtEl>
                                          <p:spTgt spid="23"/>
                                        </p:tgtEl>
                                        <p:attrNameLst>
                                          <p:attrName>style.visibility</p:attrName>
                                        </p:attrNameLst>
                                      </p:cBhvr>
                                      <p:to>
                                        <p:strVal val="visible"/>
                                      </p:to>
                                    </p:set>
                                    <p:anim calcmode="lin" valueType="num">
                                      <p:cBhvr additive="base">
                                        <p:cTn id="15" dur="500" fill="hold"/>
                                        <p:tgtEl>
                                          <p:spTgt spid="23"/>
                                        </p:tgtEl>
                                        <p:attrNameLst>
                                          <p:attrName>ppt_x</p:attrName>
                                        </p:attrNameLst>
                                      </p:cBhvr>
                                      <p:tavLst>
                                        <p:tav tm="0">
                                          <p:val>
                                            <p:strVal val="#ppt_x"/>
                                          </p:val>
                                        </p:tav>
                                        <p:tav tm="100000">
                                          <p:val>
                                            <p:strVal val="#ppt_x"/>
                                          </p:val>
                                        </p:tav>
                                      </p:tavLst>
                                    </p:anim>
                                    <p:anim calcmode="lin" valueType="num">
                                      <p:cBhvr additive="base">
                                        <p:cTn id="16" dur="500" fill="hold"/>
                                        <p:tgtEl>
                                          <p:spTgt spid="23"/>
                                        </p:tgtEl>
                                        <p:attrNameLst>
                                          <p:attrName>ppt_y</p:attrName>
                                        </p:attrNameLst>
                                      </p:cBhvr>
                                      <p:tavLst>
                                        <p:tav tm="0">
                                          <p:val>
                                            <p:strVal val="0-#ppt_h/2"/>
                                          </p:val>
                                        </p:tav>
                                        <p:tav tm="100000">
                                          <p:val>
                                            <p:strVal val="#ppt_y"/>
                                          </p:val>
                                        </p:tav>
                                      </p:tavLst>
                                    </p:anim>
                                  </p:childTnLst>
                                </p:cTn>
                              </p:par>
                              <p:par>
                                <p:cTn id="17" presetID="2" presetClass="entr" presetSubtype="2" fill="hold" grpId="0" nodeType="withEffect">
                                  <p:stCondLst>
                                    <p:cond delay="0"/>
                                  </p:stCondLst>
                                  <p:childTnLst>
                                    <p:set>
                                      <p:cBhvr>
                                        <p:cTn id="18" dur="1" fill="hold">
                                          <p:stCondLst>
                                            <p:cond delay="0"/>
                                          </p:stCondLst>
                                        </p:cTn>
                                        <p:tgtEl>
                                          <p:spTgt spid="24"/>
                                        </p:tgtEl>
                                        <p:attrNameLst>
                                          <p:attrName>style.visibility</p:attrName>
                                        </p:attrNameLst>
                                      </p:cBhvr>
                                      <p:to>
                                        <p:strVal val="visible"/>
                                      </p:to>
                                    </p:set>
                                    <p:anim calcmode="lin" valueType="num">
                                      <p:cBhvr additive="base">
                                        <p:cTn id="19" dur="500" fill="hold"/>
                                        <p:tgtEl>
                                          <p:spTgt spid="24"/>
                                        </p:tgtEl>
                                        <p:attrNameLst>
                                          <p:attrName>ppt_x</p:attrName>
                                        </p:attrNameLst>
                                      </p:cBhvr>
                                      <p:tavLst>
                                        <p:tav tm="0">
                                          <p:val>
                                            <p:strVal val="1+#ppt_w/2"/>
                                          </p:val>
                                        </p:tav>
                                        <p:tav tm="100000">
                                          <p:val>
                                            <p:strVal val="#ppt_x"/>
                                          </p:val>
                                        </p:tav>
                                      </p:tavLst>
                                    </p:anim>
                                    <p:anim calcmode="lin" valueType="num">
                                      <p:cBhvr additive="base">
                                        <p:cTn id="20" dur="500" fill="hold"/>
                                        <p:tgtEl>
                                          <p:spTgt spid="24"/>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0"/>
                                  </p:stCondLst>
                                  <p:childTnLst>
                                    <p:set>
                                      <p:cBhvr>
                                        <p:cTn id="22" dur="1" fill="hold">
                                          <p:stCondLst>
                                            <p:cond delay="0"/>
                                          </p:stCondLst>
                                        </p:cTn>
                                        <p:tgtEl>
                                          <p:spTgt spid="21"/>
                                        </p:tgtEl>
                                        <p:attrNameLst>
                                          <p:attrName>style.visibility</p:attrName>
                                        </p:attrNameLst>
                                      </p:cBhvr>
                                      <p:to>
                                        <p:strVal val="visible"/>
                                      </p:to>
                                    </p:set>
                                    <p:anim calcmode="lin" valueType="num">
                                      <p:cBhvr additive="base">
                                        <p:cTn id="23" dur="500" fill="hold"/>
                                        <p:tgtEl>
                                          <p:spTgt spid="21"/>
                                        </p:tgtEl>
                                        <p:attrNameLst>
                                          <p:attrName>ppt_x</p:attrName>
                                        </p:attrNameLst>
                                      </p:cBhvr>
                                      <p:tavLst>
                                        <p:tav tm="0">
                                          <p:val>
                                            <p:strVal val="1+#ppt_w/2"/>
                                          </p:val>
                                        </p:tav>
                                        <p:tav tm="100000">
                                          <p:val>
                                            <p:strVal val="#ppt_x"/>
                                          </p:val>
                                        </p:tav>
                                      </p:tavLst>
                                    </p:anim>
                                    <p:anim calcmode="lin" valueType="num">
                                      <p:cBhvr additive="base">
                                        <p:cTn id="24" dur="500" fill="hold"/>
                                        <p:tgtEl>
                                          <p:spTgt spid="21"/>
                                        </p:tgtEl>
                                        <p:attrNameLst>
                                          <p:attrName>ppt_y</p:attrName>
                                        </p:attrNameLst>
                                      </p:cBhvr>
                                      <p:tavLst>
                                        <p:tav tm="0">
                                          <p:val>
                                            <p:strVal val="#ppt_y"/>
                                          </p:val>
                                        </p:tav>
                                        <p:tav tm="100000">
                                          <p:val>
                                            <p:strVal val="#ppt_y"/>
                                          </p:val>
                                        </p:tav>
                                      </p:tavLst>
                                    </p:anim>
                                  </p:childTnLst>
                                </p:cTn>
                              </p:par>
                              <p:par>
                                <p:cTn id="25" presetID="2" presetClass="entr" presetSubtype="8" fill="hold" nodeType="withEffect">
                                  <p:stCondLst>
                                    <p:cond delay="0"/>
                                  </p:stCondLst>
                                  <p:childTnLst>
                                    <p:set>
                                      <p:cBhvr>
                                        <p:cTn id="26" dur="1" fill="hold">
                                          <p:stCondLst>
                                            <p:cond delay="0"/>
                                          </p:stCondLst>
                                        </p:cTn>
                                        <p:tgtEl>
                                          <p:spTgt spid="32"/>
                                        </p:tgtEl>
                                        <p:attrNameLst>
                                          <p:attrName>style.visibility</p:attrName>
                                        </p:attrNameLst>
                                      </p:cBhvr>
                                      <p:to>
                                        <p:strVal val="visible"/>
                                      </p:to>
                                    </p:set>
                                    <p:anim calcmode="lin" valueType="num">
                                      <p:cBhvr additive="base">
                                        <p:cTn id="27" dur="500" fill="hold"/>
                                        <p:tgtEl>
                                          <p:spTgt spid="32"/>
                                        </p:tgtEl>
                                        <p:attrNameLst>
                                          <p:attrName>ppt_x</p:attrName>
                                        </p:attrNameLst>
                                      </p:cBhvr>
                                      <p:tavLst>
                                        <p:tav tm="0">
                                          <p:val>
                                            <p:strVal val="0-#ppt_w/2"/>
                                          </p:val>
                                        </p:tav>
                                        <p:tav tm="100000">
                                          <p:val>
                                            <p:strVal val="#ppt_x"/>
                                          </p:val>
                                        </p:tav>
                                      </p:tavLst>
                                    </p:anim>
                                    <p:anim calcmode="lin" valueType="num">
                                      <p:cBhvr additive="base">
                                        <p:cTn id="28" dur="500" fill="hold"/>
                                        <p:tgtEl>
                                          <p:spTgt spid="32"/>
                                        </p:tgtEl>
                                        <p:attrNameLst>
                                          <p:attrName>ppt_y</p:attrName>
                                        </p:attrNameLst>
                                      </p:cBhvr>
                                      <p:tavLst>
                                        <p:tav tm="0">
                                          <p:val>
                                            <p:strVal val="#ppt_y"/>
                                          </p:val>
                                        </p:tav>
                                        <p:tav tm="100000">
                                          <p:val>
                                            <p:strVal val="#ppt_y"/>
                                          </p:val>
                                        </p:tav>
                                      </p:tavLst>
                                    </p:anim>
                                  </p:childTnLst>
                                </p:cTn>
                              </p:par>
                              <p:par>
                                <p:cTn id="29" presetID="2" presetClass="entr" presetSubtype="4" fill="hold" nodeType="withEffect">
                                  <p:stCondLst>
                                    <p:cond delay="0"/>
                                  </p:stCondLst>
                                  <p:childTnLst>
                                    <p:set>
                                      <p:cBhvr>
                                        <p:cTn id="30" dur="1" fill="hold">
                                          <p:stCondLst>
                                            <p:cond delay="0"/>
                                          </p:stCondLst>
                                        </p:cTn>
                                        <p:tgtEl>
                                          <p:spTgt spid="25"/>
                                        </p:tgtEl>
                                        <p:attrNameLst>
                                          <p:attrName>style.visibility</p:attrName>
                                        </p:attrNameLst>
                                      </p:cBhvr>
                                      <p:to>
                                        <p:strVal val="visible"/>
                                      </p:to>
                                    </p:set>
                                    <p:anim calcmode="lin" valueType="num">
                                      <p:cBhvr additive="base">
                                        <p:cTn id="31" dur="500" fill="hold"/>
                                        <p:tgtEl>
                                          <p:spTgt spid="25"/>
                                        </p:tgtEl>
                                        <p:attrNameLst>
                                          <p:attrName>ppt_x</p:attrName>
                                        </p:attrNameLst>
                                      </p:cBhvr>
                                      <p:tavLst>
                                        <p:tav tm="0">
                                          <p:val>
                                            <p:strVal val="#ppt_x"/>
                                          </p:val>
                                        </p:tav>
                                        <p:tav tm="100000">
                                          <p:val>
                                            <p:strVal val="#ppt_x"/>
                                          </p:val>
                                        </p:tav>
                                      </p:tavLst>
                                    </p:anim>
                                    <p:anim calcmode="lin" valueType="num">
                                      <p:cBhvr additive="base">
                                        <p:cTn id="32" dur="500" fill="hold"/>
                                        <p:tgtEl>
                                          <p:spTgt spid="2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22" grpId="0" animBg="1"/>
      <p:bldP spid="23" grpId="0" animBg="1"/>
      <p:bldP spid="24" grpId="0" animBg="1"/>
      <p:bldP spid="35"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图片 1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639309" y="873244"/>
            <a:ext cx="4498857" cy="4270256"/>
          </a:xfrm>
          <a:prstGeom prst="rect">
            <a:avLst/>
          </a:prstGeom>
        </p:spPr>
      </p:pic>
      <p:sp>
        <p:nvSpPr>
          <p:cNvPr id="14" name="AutoShape 9"/>
          <p:cNvSpPr>
            <a:spLocks noChangeArrowheads="1"/>
          </p:cNvSpPr>
          <p:nvPr/>
        </p:nvSpPr>
        <p:spPr bwMode="auto">
          <a:xfrm>
            <a:off x="467544" y="1620218"/>
            <a:ext cx="2036298" cy="3615828"/>
          </a:xfrm>
          <a:prstGeom prst="roundRect">
            <a:avLst>
              <a:gd name="adj" fmla="val 2375"/>
            </a:avLst>
          </a:prstGeom>
          <a:noFill/>
          <a:ln>
            <a:noFill/>
          </a:ln>
          <a:effectLst>
            <a:prstShdw prst="shdw17" dist="17961" dir="2700000">
              <a:srgbClr val="FFFFFF">
                <a:gamma/>
                <a:shade val="60000"/>
                <a:invGamma/>
              </a:srgbClr>
            </a:prstShdw>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round/>
                <a:headEnd/>
                <a:tailEnd/>
              </a14:hiddenLine>
            </a:ext>
          </a:extLst>
        </p:spPr>
        <p:txBody>
          <a:bodyPr wrap="none" anchor="ctr"/>
          <a:lstStyle/>
          <a:p>
            <a:pPr fontAlgn="base">
              <a:spcBef>
                <a:spcPct val="0"/>
              </a:spcBef>
              <a:spcAft>
                <a:spcPct val="0"/>
              </a:spcAft>
              <a:defRPr/>
            </a:pPr>
            <a:endParaRPr lang="zh-CN" altLang="en-US" i="1" kern="0">
              <a:solidFill>
                <a:srgbClr val="333333"/>
              </a:solidFill>
              <a:latin typeface="微软雅黑" panose="020B0503020204020204" pitchFamily="34" charset="-122"/>
              <a:ea typeface="微软雅黑" panose="020B0503020204020204" pitchFamily="34" charset="-122"/>
            </a:endParaRPr>
          </a:p>
        </p:txBody>
      </p:sp>
      <p:sp>
        <p:nvSpPr>
          <p:cNvPr id="15" name="AutoShape 11"/>
          <p:cNvSpPr>
            <a:spLocks noChangeArrowheads="1"/>
          </p:cNvSpPr>
          <p:nvPr/>
        </p:nvSpPr>
        <p:spPr bwMode="auto">
          <a:xfrm>
            <a:off x="3020742" y="1504329"/>
            <a:ext cx="2559370" cy="673364"/>
          </a:xfrm>
          <a:prstGeom prst="chevron">
            <a:avLst>
              <a:gd name="adj" fmla="val 56362"/>
            </a:avLst>
          </a:prstGeom>
          <a:solidFill>
            <a:schemeClr val="tx1"/>
          </a:solidFill>
          <a:ln>
            <a:noFill/>
          </a:ln>
          <a:effectLst/>
        </p:spPr>
        <p:txBody>
          <a:bodyPr wrap="none" anchor="ctr"/>
          <a:lstStyle/>
          <a:p>
            <a:pPr algn="ctr" fontAlgn="base">
              <a:spcBef>
                <a:spcPct val="0"/>
              </a:spcBef>
              <a:spcAft>
                <a:spcPct val="0"/>
              </a:spcAft>
              <a:defRPr/>
            </a:pPr>
            <a:r>
              <a:rPr lang="zh-CN" altLang="en-US" sz="1600" kern="0" dirty="0">
                <a:solidFill>
                  <a:schemeClr val="accent2"/>
                </a:solidFill>
                <a:latin typeface="微软雅黑" panose="020B0503020204020204" pitchFamily="34" charset="-122"/>
                <a:ea typeface="微软雅黑" panose="020B0503020204020204" pitchFamily="34" charset="-122"/>
              </a:rPr>
              <a:t>单击添加内容</a:t>
            </a:r>
            <a:endParaRPr lang="en-US" altLang="zh-CN" sz="1600" kern="0" dirty="0">
              <a:solidFill>
                <a:schemeClr val="accent2"/>
              </a:solidFill>
              <a:latin typeface="微软雅黑" panose="020B0503020204020204" pitchFamily="34" charset="-122"/>
              <a:ea typeface="微软雅黑" panose="020B0503020204020204" pitchFamily="34" charset="-122"/>
            </a:endParaRPr>
          </a:p>
        </p:txBody>
      </p:sp>
      <p:sp>
        <p:nvSpPr>
          <p:cNvPr id="16" name="AutoShape 12"/>
          <p:cNvSpPr>
            <a:spLocks noChangeArrowheads="1"/>
          </p:cNvSpPr>
          <p:nvPr/>
        </p:nvSpPr>
        <p:spPr bwMode="auto">
          <a:xfrm>
            <a:off x="593643" y="1504329"/>
            <a:ext cx="2451809" cy="673364"/>
          </a:xfrm>
          <a:prstGeom prst="homePlate">
            <a:avLst>
              <a:gd name="adj" fmla="val 63872"/>
            </a:avLst>
          </a:prstGeom>
          <a:solidFill>
            <a:schemeClr val="bg1"/>
          </a:solidFill>
          <a:ln>
            <a:noFill/>
          </a:ln>
          <a:effectLst/>
        </p:spPr>
        <p:txBody>
          <a:bodyPr wrap="none" anchor="ctr"/>
          <a:lstStyle/>
          <a:p>
            <a:pPr algn="ctr" fontAlgn="base">
              <a:spcBef>
                <a:spcPct val="0"/>
              </a:spcBef>
              <a:spcAft>
                <a:spcPct val="0"/>
              </a:spcAft>
            </a:pPr>
            <a:r>
              <a:rPr lang="zh-CN" altLang="en-US" sz="1600" dirty="0">
                <a:solidFill>
                  <a:schemeClr val="accent2"/>
                </a:solidFill>
                <a:latin typeface="微软雅黑" panose="020B0503020204020204" pitchFamily="34" charset="-122"/>
                <a:ea typeface="微软雅黑" panose="020B0503020204020204" pitchFamily="34" charset="-122"/>
              </a:rPr>
              <a:t>单击添加内容</a:t>
            </a:r>
          </a:p>
        </p:txBody>
      </p:sp>
      <p:sp>
        <p:nvSpPr>
          <p:cNvPr id="17" name="Line 67"/>
          <p:cNvSpPr>
            <a:spLocks noChangeShapeType="1"/>
          </p:cNvSpPr>
          <p:nvPr/>
        </p:nvSpPr>
        <p:spPr bwMode="auto">
          <a:xfrm>
            <a:off x="3104017" y="2345705"/>
            <a:ext cx="0" cy="2098254"/>
          </a:xfrm>
          <a:prstGeom prst="line">
            <a:avLst/>
          </a:prstGeom>
          <a:noFill/>
          <a:ln w="317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zh-CN" altLang="en-US" i="1">
              <a:solidFill>
                <a:srgbClr val="333333"/>
              </a:solidFill>
              <a:latin typeface="微软雅黑" panose="020B0503020204020204" pitchFamily="34" charset="-122"/>
              <a:ea typeface="微软雅黑" panose="020B0503020204020204" pitchFamily="34" charset="-122"/>
            </a:endParaRPr>
          </a:p>
        </p:txBody>
      </p:sp>
      <p:grpSp>
        <p:nvGrpSpPr>
          <p:cNvPr id="18" name="组合 17"/>
          <p:cNvGrpSpPr/>
          <p:nvPr/>
        </p:nvGrpSpPr>
        <p:grpSpPr>
          <a:xfrm>
            <a:off x="669188" y="1620217"/>
            <a:ext cx="4750527" cy="3589306"/>
            <a:chOff x="248951" y="1700361"/>
            <a:chExt cx="5118259" cy="3867150"/>
          </a:xfrm>
        </p:grpSpPr>
        <p:sp>
          <p:nvSpPr>
            <p:cNvPr id="19" name="AutoShape 10"/>
            <p:cNvSpPr>
              <a:spLocks noChangeArrowheads="1"/>
            </p:cNvSpPr>
            <p:nvPr/>
          </p:nvSpPr>
          <p:spPr bwMode="auto">
            <a:xfrm>
              <a:off x="3057398" y="1700361"/>
              <a:ext cx="2309812" cy="3867150"/>
            </a:xfrm>
            <a:prstGeom prst="roundRect">
              <a:avLst>
                <a:gd name="adj" fmla="val 2375"/>
              </a:avLst>
            </a:prstGeom>
            <a:noFill/>
            <a:ln>
              <a:noFill/>
            </a:ln>
            <a:effectLst>
              <a:prstShdw prst="shdw17" dist="17961" dir="2700000">
                <a:srgbClr val="FFFFFF">
                  <a:gamma/>
                  <a:shade val="60000"/>
                  <a:invGamma/>
                </a:srgbClr>
              </a:prstShdw>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round/>
                  <a:headEnd/>
                  <a:tailEnd/>
                </a14:hiddenLine>
              </a:ext>
            </a:extLst>
          </p:spPr>
          <p:txBody>
            <a:bodyPr anchor="ctr"/>
            <a:lstStyle/>
            <a:p>
              <a:pPr fontAlgn="base">
                <a:lnSpc>
                  <a:spcPct val="120000"/>
                </a:lnSpc>
                <a:spcBef>
                  <a:spcPct val="0"/>
                </a:spcBef>
                <a:spcAft>
                  <a:spcPct val="0"/>
                </a:spcAft>
                <a:defRPr/>
              </a:pPr>
              <a:r>
                <a:rPr lang="zh-CN" altLang="en-US" sz="1100" kern="0" dirty="0">
                  <a:solidFill>
                    <a:schemeClr val="accent1"/>
                  </a:solidFill>
                  <a:latin typeface="微软雅黑" panose="020B0503020204020204" pitchFamily="34" charset="-122"/>
                  <a:ea typeface="微软雅黑" panose="020B0503020204020204" pitchFamily="34" charset="-122"/>
                </a:rPr>
                <a:t>单击添加段落文字单击添加段落文字单击添加段落文字单击添加段落文字。</a:t>
              </a:r>
              <a:endParaRPr lang="en-US" altLang="zh-CN" sz="1100" kern="0" dirty="0">
                <a:solidFill>
                  <a:schemeClr val="accent1"/>
                </a:solidFill>
                <a:latin typeface="微软雅黑" panose="020B0503020204020204" pitchFamily="34" charset="-122"/>
                <a:ea typeface="微软雅黑" panose="020B0503020204020204" pitchFamily="34" charset="-122"/>
              </a:endParaRPr>
            </a:p>
            <a:p>
              <a:pPr fontAlgn="base">
                <a:lnSpc>
                  <a:spcPct val="120000"/>
                </a:lnSpc>
                <a:spcBef>
                  <a:spcPct val="0"/>
                </a:spcBef>
                <a:spcAft>
                  <a:spcPct val="0"/>
                </a:spcAft>
                <a:defRPr/>
              </a:pPr>
              <a:r>
                <a:rPr lang="zh-CN" altLang="en-US" sz="1100" kern="0" dirty="0">
                  <a:solidFill>
                    <a:schemeClr val="accent1"/>
                  </a:solidFill>
                  <a:latin typeface="微软雅黑" panose="020B0503020204020204" pitchFamily="34" charset="-122"/>
                  <a:ea typeface="微软雅黑" panose="020B0503020204020204" pitchFamily="34" charset="-122"/>
                </a:rPr>
                <a:t>单击添加段落文字单击添加段落文字单击添加段落文字单击添加段落文字。</a:t>
              </a:r>
            </a:p>
            <a:p>
              <a:pPr fontAlgn="base">
                <a:lnSpc>
                  <a:spcPct val="120000"/>
                </a:lnSpc>
                <a:spcBef>
                  <a:spcPct val="0"/>
                </a:spcBef>
                <a:spcAft>
                  <a:spcPct val="0"/>
                </a:spcAft>
                <a:defRPr/>
              </a:pPr>
              <a:endParaRPr lang="zh-CN" altLang="en-US" sz="1100" kern="0" dirty="0">
                <a:solidFill>
                  <a:schemeClr val="accent1"/>
                </a:solidFill>
                <a:latin typeface="微软雅黑" panose="020B0503020204020204" pitchFamily="34" charset="-122"/>
                <a:ea typeface="微软雅黑" panose="020B0503020204020204" pitchFamily="34" charset="-122"/>
              </a:endParaRPr>
            </a:p>
          </p:txBody>
        </p:sp>
        <p:sp>
          <p:nvSpPr>
            <p:cNvPr id="20" name="AutoShape 10"/>
            <p:cNvSpPr>
              <a:spLocks noChangeArrowheads="1"/>
            </p:cNvSpPr>
            <p:nvPr/>
          </p:nvSpPr>
          <p:spPr bwMode="auto">
            <a:xfrm>
              <a:off x="248951" y="1700361"/>
              <a:ext cx="2309812" cy="3867150"/>
            </a:xfrm>
            <a:prstGeom prst="roundRect">
              <a:avLst>
                <a:gd name="adj" fmla="val 2375"/>
              </a:avLst>
            </a:prstGeom>
            <a:noFill/>
            <a:ln>
              <a:noFill/>
            </a:ln>
            <a:effectLst>
              <a:prstShdw prst="shdw17" dist="17961" dir="2700000">
                <a:srgbClr val="FFFFFF">
                  <a:gamma/>
                  <a:shade val="60000"/>
                  <a:invGamma/>
                </a:srgbClr>
              </a:prstShdw>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round/>
                  <a:headEnd/>
                  <a:tailEnd/>
                </a14:hiddenLine>
              </a:ext>
            </a:extLst>
          </p:spPr>
          <p:txBody>
            <a:bodyPr anchor="ctr"/>
            <a:lstStyle/>
            <a:p>
              <a:pPr fontAlgn="base">
                <a:lnSpc>
                  <a:spcPct val="120000"/>
                </a:lnSpc>
                <a:spcBef>
                  <a:spcPct val="0"/>
                </a:spcBef>
                <a:spcAft>
                  <a:spcPct val="0"/>
                </a:spcAft>
                <a:defRPr/>
              </a:pPr>
              <a:r>
                <a:rPr lang="zh-CN" altLang="en-US" sz="1100" kern="0" dirty="0">
                  <a:solidFill>
                    <a:schemeClr val="accent1"/>
                  </a:solidFill>
                  <a:latin typeface="微软雅黑" panose="020B0503020204020204" pitchFamily="34" charset="-122"/>
                  <a:ea typeface="微软雅黑" panose="020B0503020204020204" pitchFamily="34" charset="-122"/>
                </a:rPr>
                <a:t>单击添加段落文字单击添加段落文字单击添加段落文字单击添加段落文字。</a:t>
              </a:r>
              <a:endParaRPr lang="en-US" altLang="zh-CN" sz="1100" kern="0" dirty="0">
                <a:solidFill>
                  <a:schemeClr val="accent1"/>
                </a:solidFill>
                <a:latin typeface="微软雅黑" panose="020B0503020204020204" pitchFamily="34" charset="-122"/>
                <a:ea typeface="微软雅黑" panose="020B0503020204020204" pitchFamily="34" charset="-122"/>
              </a:endParaRPr>
            </a:p>
            <a:p>
              <a:pPr fontAlgn="base">
                <a:lnSpc>
                  <a:spcPct val="120000"/>
                </a:lnSpc>
                <a:spcBef>
                  <a:spcPct val="0"/>
                </a:spcBef>
                <a:spcAft>
                  <a:spcPct val="0"/>
                </a:spcAft>
                <a:defRPr/>
              </a:pPr>
              <a:r>
                <a:rPr lang="zh-CN" altLang="en-US" sz="1100" kern="0" dirty="0">
                  <a:solidFill>
                    <a:schemeClr val="accent1"/>
                  </a:solidFill>
                  <a:latin typeface="微软雅黑" panose="020B0503020204020204" pitchFamily="34" charset="-122"/>
                  <a:ea typeface="微软雅黑" panose="020B0503020204020204" pitchFamily="34" charset="-122"/>
                </a:rPr>
                <a:t>单击添加段落文字单击添加段落文字单击添加段落文字单击添加段落文字。</a:t>
              </a:r>
            </a:p>
            <a:p>
              <a:pPr fontAlgn="base">
                <a:lnSpc>
                  <a:spcPct val="120000"/>
                </a:lnSpc>
                <a:spcBef>
                  <a:spcPct val="0"/>
                </a:spcBef>
                <a:spcAft>
                  <a:spcPct val="0"/>
                </a:spcAft>
                <a:defRPr/>
              </a:pPr>
              <a:endParaRPr lang="zh-CN" altLang="en-US" sz="1100" kern="0" dirty="0">
                <a:solidFill>
                  <a:schemeClr val="accent1"/>
                </a:solidFill>
                <a:latin typeface="微软雅黑" panose="020B0503020204020204" pitchFamily="34" charset="-122"/>
                <a:ea typeface="微软雅黑" panose="020B0503020204020204" pitchFamily="34" charset="-122"/>
              </a:endParaRPr>
            </a:p>
            <a:p>
              <a:pPr fontAlgn="base">
                <a:spcBef>
                  <a:spcPct val="0"/>
                </a:spcBef>
                <a:spcAft>
                  <a:spcPct val="0"/>
                </a:spcAft>
                <a:defRPr/>
              </a:pPr>
              <a:endParaRPr lang="zh-CN" altLang="en-US" sz="1100" b="1" kern="0" dirty="0">
                <a:solidFill>
                  <a:schemeClr val="accent1"/>
                </a:solidFill>
                <a:latin typeface="微软雅黑" panose="020B0503020204020204" pitchFamily="34" charset="-122"/>
                <a:ea typeface="微软雅黑" panose="020B0503020204020204" pitchFamily="34" charset="-122"/>
              </a:endParaRPr>
            </a:p>
          </p:txBody>
        </p:sp>
      </p:grpSp>
      <p:sp>
        <p:nvSpPr>
          <p:cNvPr id="21" name="文本框 20" descr="e7d195523061f1c0deeec63e560781cfd59afb0ea006f2a87ABB68BF51EA6619813959095094C18C62A12F549504892A4AAA8C1554C6663626E05CA27F281A14E6983772AFC3FB97135759321DEA3D70145073B7709DEAFA256CD57602346C569CD03E8246D33DA545568EA98FB062D63F616CDCDDC7C308D5561BD508072CED46FA16A315624C7F2FF57E77E923953F"/>
          <p:cNvSpPr txBox="1"/>
          <p:nvPr/>
        </p:nvSpPr>
        <p:spPr>
          <a:xfrm>
            <a:off x="3548042" y="387804"/>
            <a:ext cx="1800493" cy="369332"/>
          </a:xfrm>
          <a:prstGeom prst="rect">
            <a:avLst/>
          </a:prstGeom>
          <a:noFill/>
        </p:spPr>
        <p:txBody>
          <a:bodyPr wrap="none" rtlCol="0">
            <a:spAutoFit/>
          </a:bodyPr>
          <a:lstStyle/>
          <a:p>
            <a:pPr algn="ctr"/>
            <a:r>
              <a:rPr lang="zh-CN" altLang="en-US" dirty="0">
                <a:solidFill>
                  <a:srgbClr val="363636"/>
                </a:solidFill>
                <a:latin typeface="微软雅黑" panose="020B0503020204020204" pitchFamily="34" charset="-122"/>
                <a:ea typeface="微软雅黑" panose="020B0503020204020204" pitchFamily="34" charset="-122"/>
                <a:cs typeface="Kartika" panose="02020503030404060203" pitchFamily="18" charset="0"/>
              </a:rPr>
              <a:t>请在此输入标题</a:t>
            </a:r>
          </a:p>
        </p:txBody>
      </p:sp>
    </p:spTree>
    <p:extLst>
      <p:ext uri="{BB962C8B-B14F-4D97-AF65-F5344CB8AC3E}">
        <p14:creationId xmlns:p14="http://schemas.microsoft.com/office/powerpoint/2010/main" val="2094083384"/>
      </p:ext>
    </p:extLst>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ppt_x"/>
                                          </p:val>
                                        </p:tav>
                                        <p:tav tm="100000">
                                          <p:val>
                                            <p:strVal val="#ppt_x"/>
                                          </p:val>
                                        </p:tav>
                                      </p:tavLst>
                                    </p:anim>
                                    <p:anim calcmode="lin" valueType="num">
                                      <p:cBhvr additive="base">
                                        <p:cTn id="8"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6"/>
                                        </p:tgtEl>
                                        <p:attrNameLst>
                                          <p:attrName>style.visibility</p:attrName>
                                        </p:attrNameLst>
                                      </p:cBhvr>
                                      <p:to>
                                        <p:strVal val="visible"/>
                                      </p:to>
                                    </p:set>
                                    <p:anim calcmode="lin" valueType="num">
                                      <p:cBhvr additive="base">
                                        <p:cTn id="13" dur="500" fill="hold"/>
                                        <p:tgtEl>
                                          <p:spTgt spid="16"/>
                                        </p:tgtEl>
                                        <p:attrNameLst>
                                          <p:attrName>ppt_x</p:attrName>
                                        </p:attrNameLst>
                                      </p:cBhvr>
                                      <p:tavLst>
                                        <p:tav tm="0">
                                          <p:val>
                                            <p:strVal val="0-#ppt_w/2"/>
                                          </p:val>
                                        </p:tav>
                                        <p:tav tm="100000">
                                          <p:val>
                                            <p:strVal val="#ppt_x"/>
                                          </p:val>
                                        </p:tav>
                                      </p:tavLst>
                                    </p:anim>
                                    <p:anim calcmode="lin" valueType="num">
                                      <p:cBhvr additive="base">
                                        <p:cTn id="14" dur="500" fill="hold"/>
                                        <p:tgtEl>
                                          <p:spTgt spid="16"/>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15"/>
                                        </p:tgtEl>
                                        <p:attrNameLst>
                                          <p:attrName>style.visibility</p:attrName>
                                        </p:attrNameLst>
                                      </p:cBhvr>
                                      <p:to>
                                        <p:strVal val="visible"/>
                                      </p:to>
                                    </p:set>
                                    <p:anim calcmode="lin" valueType="num">
                                      <p:cBhvr additive="base">
                                        <p:cTn id="19" dur="500" fill="hold"/>
                                        <p:tgtEl>
                                          <p:spTgt spid="15"/>
                                        </p:tgtEl>
                                        <p:attrNameLst>
                                          <p:attrName>ppt_x</p:attrName>
                                        </p:attrNameLst>
                                      </p:cBhvr>
                                      <p:tavLst>
                                        <p:tav tm="0">
                                          <p:val>
                                            <p:strVal val="0-#ppt_w/2"/>
                                          </p:val>
                                        </p:tav>
                                        <p:tav tm="100000">
                                          <p:val>
                                            <p:strVal val="#ppt_x"/>
                                          </p:val>
                                        </p:tav>
                                      </p:tavLst>
                                    </p:anim>
                                    <p:anim calcmode="lin" valueType="num">
                                      <p:cBhvr additive="base">
                                        <p:cTn id="20" dur="500" fill="hold"/>
                                        <p:tgtEl>
                                          <p:spTgt spid="15"/>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2" presetClass="entr" presetSubtype="1" fill="hold" grpId="0" nodeType="clickEffect">
                                  <p:stCondLst>
                                    <p:cond delay="0"/>
                                  </p:stCondLst>
                                  <p:childTnLst>
                                    <p:set>
                                      <p:cBhvr>
                                        <p:cTn id="24" dur="1" fill="hold">
                                          <p:stCondLst>
                                            <p:cond delay="0"/>
                                          </p:stCondLst>
                                        </p:cTn>
                                        <p:tgtEl>
                                          <p:spTgt spid="17"/>
                                        </p:tgtEl>
                                        <p:attrNameLst>
                                          <p:attrName>style.visibility</p:attrName>
                                        </p:attrNameLst>
                                      </p:cBhvr>
                                      <p:to>
                                        <p:strVal val="visible"/>
                                      </p:to>
                                    </p:set>
                                    <p:animEffect transition="in" filter="wipe(up)">
                                      <p:cBhvr>
                                        <p:cTn id="25" dur="500"/>
                                        <p:tgtEl>
                                          <p:spTgt spid="17"/>
                                        </p:tgtEl>
                                      </p:cBhvr>
                                    </p:animEffect>
                                  </p:childTnLst>
                                </p:cTn>
                              </p:par>
                            </p:childTnLst>
                          </p:cTn>
                        </p:par>
                        <p:par>
                          <p:cTn id="26" fill="hold">
                            <p:stCondLst>
                              <p:cond delay="500"/>
                            </p:stCondLst>
                            <p:childTnLst>
                              <p:par>
                                <p:cTn id="27" presetID="42" presetClass="entr" presetSubtype="0" fill="hold" nodeType="afterEffect">
                                  <p:stCondLst>
                                    <p:cond delay="0"/>
                                  </p:stCondLst>
                                  <p:childTnLst>
                                    <p:set>
                                      <p:cBhvr>
                                        <p:cTn id="28" dur="1" fill="hold">
                                          <p:stCondLst>
                                            <p:cond delay="0"/>
                                          </p:stCondLst>
                                        </p:cTn>
                                        <p:tgtEl>
                                          <p:spTgt spid="18"/>
                                        </p:tgtEl>
                                        <p:attrNameLst>
                                          <p:attrName>style.visibility</p:attrName>
                                        </p:attrNameLst>
                                      </p:cBhvr>
                                      <p:to>
                                        <p:strVal val="visible"/>
                                      </p:to>
                                    </p:set>
                                    <p:animEffect transition="in" filter="fade">
                                      <p:cBhvr>
                                        <p:cTn id="29" dur="500"/>
                                        <p:tgtEl>
                                          <p:spTgt spid="18"/>
                                        </p:tgtEl>
                                      </p:cBhvr>
                                    </p:animEffect>
                                    <p:anim calcmode="lin" valueType="num">
                                      <p:cBhvr>
                                        <p:cTn id="30" dur="500" fill="hold"/>
                                        <p:tgtEl>
                                          <p:spTgt spid="18"/>
                                        </p:tgtEl>
                                        <p:attrNameLst>
                                          <p:attrName>ppt_x</p:attrName>
                                        </p:attrNameLst>
                                      </p:cBhvr>
                                      <p:tavLst>
                                        <p:tav tm="0">
                                          <p:val>
                                            <p:strVal val="#ppt_x"/>
                                          </p:val>
                                        </p:tav>
                                        <p:tav tm="100000">
                                          <p:val>
                                            <p:strVal val="#ppt_x"/>
                                          </p:val>
                                        </p:tav>
                                      </p:tavLst>
                                    </p:anim>
                                    <p:anim calcmode="lin" valueType="num">
                                      <p:cBhvr>
                                        <p:cTn id="31" dur="500" fill="hold"/>
                                        <p:tgtEl>
                                          <p:spTgt spid="1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6" grpId="0" animBg="1"/>
      <p:bldP spid="17" grpId="0" animBg="1"/>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2" name="组合 13"/>
          <p:cNvGrpSpPr>
            <a:grpSpLocks/>
          </p:cNvGrpSpPr>
          <p:nvPr/>
        </p:nvGrpSpPr>
        <p:grpSpPr bwMode="auto">
          <a:xfrm>
            <a:off x="1033462" y="1282303"/>
            <a:ext cx="2758679" cy="346249"/>
            <a:chOff x="0" y="0"/>
            <a:chExt cx="3240360" cy="346442"/>
          </a:xfrm>
        </p:grpSpPr>
        <p:sp>
          <p:nvSpPr>
            <p:cNvPr id="63" name="矩形 14"/>
            <p:cNvSpPr>
              <a:spLocks noChangeArrowheads="1"/>
            </p:cNvSpPr>
            <p:nvPr/>
          </p:nvSpPr>
          <p:spPr bwMode="auto">
            <a:xfrm>
              <a:off x="0" y="1900"/>
              <a:ext cx="3240360" cy="326896"/>
            </a:xfrm>
            <a:prstGeom prst="rect">
              <a:avLst/>
            </a:prstGeom>
            <a:solidFill>
              <a:schemeClr val="bg1"/>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350">
                <a:solidFill>
                  <a:schemeClr val="accent1"/>
                </a:solidFill>
                <a:latin typeface="微软雅黑" panose="020B0503020204020204" pitchFamily="34" charset="-122"/>
                <a:ea typeface="微软雅黑" panose="020B0503020204020204" pitchFamily="34" charset="-122"/>
                <a:sym typeface="宋体" panose="02010600030101010101" pitchFamily="2" charset="-122"/>
              </a:endParaRPr>
            </a:p>
          </p:txBody>
        </p:sp>
        <p:sp>
          <p:nvSpPr>
            <p:cNvPr id="64" name="文本框 11"/>
            <p:cNvSpPr>
              <a:spLocks noChangeArrowheads="1"/>
            </p:cNvSpPr>
            <p:nvPr/>
          </p:nvSpPr>
          <p:spPr bwMode="auto">
            <a:xfrm>
              <a:off x="72008" y="0"/>
              <a:ext cx="1640379" cy="3464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en-US" altLang="zh-CN" sz="1650" dirty="0">
                  <a:solidFill>
                    <a:schemeClr val="accent2"/>
                  </a:solidFill>
                  <a:latin typeface="微软雅黑" panose="020B0503020204020204" pitchFamily="34" charset="-122"/>
                  <a:ea typeface="微软雅黑" panose="020B0503020204020204" pitchFamily="34" charset="-122"/>
                  <a:sym typeface="方正兰亭黑_GBK" panose="02000000000000000000" pitchFamily="2" charset="-122"/>
                </a:rPr>
                <a:t>1    </a:t>
              </a:r>
              <a:r>
                <a:rPr lang="zh-CN" altLang="en-US" sz="1650" dirty="0">
                  <a:solidFill>
                    <a:schemeClr val="accent2"/>
                  </a:solidFill>
                  <a:latin typeface="微软雅黑" panose="020B0503020204020204" pitchFamily="34" charset="-122"/>
                  <a:ea typeface="微软雅黑" panose="020B0503020204020204" pitchFamily="34" charset="-122"/>
                  <a:sym typeface="方正兰亭黑_GBK" panose="02000000000000000000" pitchFamily="2" charset="-122"/>
                </a:rPr>
                <a:t>标题内容</a:t>
              </a:r>
            </a:p>
          </p:txBody>
        </p:sp>
      </p:grpSp>
      <p:sp>
        <p:nvSpPr>
          <p:cNvPr id="65" name="矩形 17"/>
          <p:cNvSpPr>
            <a:spLocks noChangeArrowheads="1"/>
          </p:cNvSpPr>
          <p:nvPr/>
        </p:nvSpPr>
        <p:spPr bwMode="auto">
          <a:xfrm>
            <a:off x="1000126" y="1663304"/>
            <a:ext cx="2908697" cy="6449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eaLnBrk="1" hangingPunct="1">
              <a:lnSpc>
                <a:spcPct val="114000"/>
              </a:lnSpc>
              <a:spcBef>
                <a:spcPct val="0"/>
              </a:spcBef>
              <a:buFont typeface="Arial" panose="020B0604020202020204" pitchFamily="34" charset="0"/>
              <a:buNone/>
            </a:pPr>
            <a:r>
              <a:rPr lang="zh-CN" altLang="en-US" sz="1050">
                <a:solidFill>
                  <a:schemeClr val="accent1"/>
                </a:solidFill>
                <a:latin typeface="微软雅黑" panose="020B0503020204020204" pitchFamily="34" charset="-122"/>
                <a:ea typeface="微软雅黑" panose="020B0503020204020204" pitchFamily="34" charset="-122"/>
                <a:sym typeface="方正兰亭黑_GBK" panose="02000000000000000000" pitchFamily="2" charset="-122"/>
              </a:rPr>
              <a:t>在此录入上述图表的综合分析说明，在此录入上述图表的综合分析说明，在此录入上述图表的综合分析说明。</a:t>
            </a:r>
            <a:endParaRPr lang="zh-CN" altLang="en-US" sz="1050">
              <a:solidFill>
                <a:schemeClr val="accent1"/>
              </a:solidFill>
              <a:latin typeface="微软雅黑" panose="020B0503020204020204" pitchFamily="34" charset="-122"/>
              <a:ea typeface="微软雅黑" panose="020B0503020204020204" pitchFamily="34" charset="-122"/>
              <a:sym typeface="宋体" panose="02010600030101010101" pitchFamily="2" charset="-122"/>
            </a:endParaRPr>
          </a:p>
        </p:txBody>
      </p:sp>
      <p:grpSp>
        <p:nvGrpSpPr>
          <p:cNvPr id="66" name="组合 18"/>
          <p:cNvGrpSpPr>
            <a:grpSpLocks/>
          </p:cNvGrpSpPr>
          <p:nvPr/>
        </p:nvGrpSpPr>
        <p:grpSpPr bwMode="auto">
          <a:xfrm>
            <a:off x="1033462" y="2530078"/>
            <a:ext cx="2758679" cy="346249"/>
            <a:chOff x="0" y="0"/>
            <a:chExt cx="3240360" cy="346442"/>
          </a:xfrm>
        </p:grpSpPr>
        <p:sp>
          <p:nvSpPr>
            <p:cNvPr id="67" name="矩形 19"/>
            <p:cNvSpPr>
              <a:spLocks noChangeArrowheads="1"/>
            </p:cNvSpPr>
            <p:nvPr/>
          </p:nvSpPr>
          <p:spPr bwMode="auto">
            <a:xfrm>
              <a:off x="0" y="1900"/>
              <a:ext cx="3240360" cy="326896"/>
            </a:xfrm>
            <a:prstGeom prst="rect">
              <a:avLst/>
            </a:prstGeom>
            <a:solidFill>
              <a:schemeClr val="tx1"/>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350">
                <a:solidFill>
                  <a:schemeClr val="accent1"/>
                </a:solidFill>
                <a:latin typeface="微软雅黑" panose="020B0503020204020204" pitchFamily="34" charset="-122"/>
                <a:ea typeface="微软雅黑" panose="020B0503020204020204" pitchFamily="34" charset="-122"/>
                <a:sym typeface="宋体" panose="02010600030101010101" pitchFamily="2" charset="-122"/>
              </a:endParaRPr>
            </a:p>
          </p:txBody>
        </p:sp>
        <p:sp>
          <p:nvSpPr>
            <p:cNvPr id="68" name="文本框 11"/>
            <p:cNvSpPr>
              <a:spLocks noChangeArrowheads="1"/>
            </p:cNvSpPr>
            <p:nvPr/>
          </p:nvSpPr>
          <p:spPr bwMode="auto">
            <a:xfrm>
              <a:off x="72008" y="0"/>
              <a:ext cx="1636613" cy="3464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en-US" altLang="zh-CN" sz="1650" dirty="0">
                  <a:solidFill>
                    <a:schemeClr val="accent2"/>
                  </a:solidFill>
                  <a:latin typeface="微软雅黑" panose="020B0503020204020204" pitchFamily="34" charset="-122"/>
                  <a:ea typeface="微软雅黑" panose="020B0503020204020204" pitchFamily="34" charset="-122"/>
                  <a:sym typeface="方正兰亭黑_GBK" panose="02000000000000000000" pitchFamily="2" charset="-122"/>
                </a:rPr>
                <a:t>2    </a:t>
              </a:r>
              <a:r>
                <a:rPr lang="zh-CN" altLang="en-US" sz="1650" dirty="0">
                  <a:solidFill>
                    <a:schemeClr val="accent2"/>
                  </a:solidFill>
                  <a:latin typeface="微软雅黑" panose="020B0503020204020204" pitchFamily="34" charset="-122"/>
                  <a:ea typeface="微软雅黑" panose="020B0503020204020204" pitchFamily="34" charset="-122"/>
                  <a:sym typeface="方正兰亭黑_GBK" panose="02000000000000000000" pitchFamily="2" charset="-122"/>
                </a:rPr>
                <a:t>标题内容</a:t>
              </a:r>
            </a:p>
          </p:txBody>
        </p:sp>
      </p:grpSp>
      <p:sp>
        <p:nvSpPr>
          <p:cNvPr id="69" name="矩形 21"/>
          <p:cNvSpPr>
            <a:spLocks noChangeArrowheads="1"/>
          </p:cNvSpPr>
          <p:nvPr/>
        </p:nvSpPr>
        <p:spPr bwMode="auto">
          <a:xfrm>
            <a:off x="1000126" y="2911079"/>
            <a:ext cx="2908697" cy="4607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eaLnBrk="1" hangingPunct="1">
              <a:lnSpc>
                <a:spcPct val="114000"/>
              </a:lnSpc>
              <a:spcBef>
                <a:spcPct val="0"/>
              </a:spcBef>
              <a:buFont typeface="Arial" panose="020B0604020202020204" pitchFamily="34" charset="0"/>
              <a:buNone/>
            </a:pPr>
            <a:r>
              <a:rPr lang="zh-CN" altLang="en-US" sz="1050">
                <a:solidFill>
                  <a:schemeClr val="accent1"/>
                </a:solidFill>
                <a:latin typeface="微软雅黑" panose="020B0503020204020204" pitchFamily="34" charset="-122"/>
                <a:ea typeface="微软雅黑" panose="020B0503020204020204" pitchFamily="34" charset="-122"/>
                <a:sym typeface="方正兰亭黑_GBK" panose="02000000000000000000" pitchFamily="2" charset="-122"/>
              </a:rPr>
              <a:t>在此录入上述图表的综合分析说明，在此录入上述图表的综合分析说明。</a:t>
            </a:r>
            <a:endParaRPr lang="zh-CN" altLang="en-US" sz="1050">
              <a:solidFill>
                <a:schemeClr val="accent1"/>
              </a:solidFill>
              <a:latin typeface="微软雅黑" panose="020B0503020204020204" pitchFamily="34" charset="-122"/>
              <a:ea typeface="微软雅黑" panose="020B0503020204020204" pitchFamily="34" charset="-122"/>
              <a:sym typeface="宋体" panose="02010600030101010101" pitchFamily="2" charset="-122"/>
            </a:endParaRPr>
          </a:p>
        </p:txBody>
      </p:sp>
      <p:grpSp>
        <p:nvGrpSpPr>
          <p:cNvPr id="70" name="组合 22"/>
          <p:cNvGrpSpPr>
            <a:grpSpLocks/>
          </p:cNvGrpSpPr>
          <p:nvPr/>
        </p:nvGrpSpPr>
        <p:grpSpPr bwMode="auto">
          <a:xfrm>
            <a:off x="1033462" y="3581400"/>
            <a:ext cx="2758679" cy="346249"/>
            <a:chOff x="0" y="0"/>
            <a:chExt cx="3240360" cy="346442"/>
          </a:xfrm>
        </p:grpSpPr>
        <p:sp>
          <p:nvSpPr>
            <p:cNvPr id="71" name="矩形 23"/>
            <p:cNvSpPr>
              <a:spLocks noChangeArrowheads="1"/>
            </p:cNvSpPr>
            <p:nvPr/>
          </p:nvSpPr>
          <p:spPr bwMode="auto">
            <a:xfrm>
              <a:off x="0" y="1900"/>
              <a:ext cx="3240360" cy="326896"/>
            </a:xfrm>
            <a:prstGeom prst="rect">
              <a:avLst/>
            </a:prstGeom>
            <a:solidFill>
              <a:schemeClr val="bg2"/>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350">
                <a:solidFill>
                  <a:schemeClr val="accent1"/>
                </a:solidFill>
                <a:latin typeface="微软雅黑" panose="020B0503020204020204" pitchFamily="34" charset="-122"/>
                <a:ea typeface="微软雅黑" panose="020B0503020204020204" pitchFamily="34" charset="-122"/>
                <a:sym typeface="宋体" panose="02010600030101010101" pitchFamily="2" charset="-122"/>
              </a:endParaRPr>
            </a:p>
          </p:txBody>
        </p:sp>
        <p:sp>
          <p:nvSpPr>
            <p:cNvPr id="72" name="文本框 11"/>
            <p:cNvSpPr>
              <a:spLocks noChangeArrowheads="1"/>
            </p:cNvSpPr>
            <p:nvPr/>
          </p:nvSpPr>
          <p:spPr bwMode="auto">
            <a:xfrm>
              <a:off x="72008" y="0"/>
              <a:ext cx="1638497" cy="3464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en-US" altLang="zh-CN" sz="1650" dirty="0">
                  <a:solidFill>
                    <a:schemeClr val="accent2"/>
                  </a:solidFill>
                  <a:latin typeface="微软雅黑" panose="020B0503020204020204" pitchFamily="34" charset="-122"/>
                  <a:ea typeface="微软雅黑" panose="020B0503020204020204" pitchFamily="34" charset="-122"/>
                  <a:sym typeface="方正兰亭黑_GBK" panose="02000000000000000000" pitchFamily="2" charset="-122"/>
                </a:rPr>
                <a:t>3    </a:t>
              </a:r>
              <a:r>
                <a:rPr lang="zh-CN" altLang="en-US" sz="1650" dirty="0">
                  <a:solidFill>
                    <a:schemeClr val="accent2"/>
                  </a:solidFill>
                  <a:latin typeface="微软雅黑" panose="020B0503020204020204" pitchFamily="34" charset="-122"/>
                  <a:ea typeface="微软雅黑" panose="020B0503020204020204" pitchFamily="34" charset="-122"/>
                  <a:sym typeface="方正兰亭黑_GBK" panose="02000000000000000000" pitchFamily="2" charset="-122"/>
                </a:rPr>
                <a:t>标题内容</a:t>
              </a:r>
            </a:p>
          </p:txBody>
        </p:sp>
      </p:grpSp>
      <p:sp>
        <p:nvSpPr>
          <p:cNvPr id="73" name="矩形 25"/>
          <p:cNvSpPr>
            <a:spLocks noChangeArrowheads="1"/>
          </p:cNvSpPr>
          <p:nvPr/>
        </p:nvSpPr>
        <p:spPr bwMode="auto">
          <a:xfrm>
            <a:off x="1000126" y="3962401"/>
            <a:ext cx="2908697" cy="6449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eaLnBrk="1" hangingPunct="1">
              <a:lnSpc>
                <a:spcPct val="114000"/>
              </a:lnSpc>
              <a:spcBef>
                <a:spcPct val="0"/>
              </a:spcBef>
              <a:buFont typeface="Arial" panose="020B0604020202020204" pitchFamily="34" charset="0"/>
              <a:buNone/>
            </a:pPr>
            <a:r>
              <a:rPr lang="zh-CN" altLang="en-US" sz="1050">
                <a:solidFill>
                  <a:schemeClr val="accent1"/>
                </a:solidFill>
                <a:latin typeface="微软雅黑" panose="020B0503020204020204" pitchFamily="34" charset="-122"/>
                <a:ea typeface="微软雅黑" panose="020B0503020204020204" pitchFamily="34" charset="-122"/>
                <a:sym typeface="方正兰亭黑_GBK" panose="02000000000000000000" pitchFamily="2" charset="-122"/>
              </a:rPr>
              <a:t>在此录入上述图表的综合分析说明，在此录入上述图表的综合分析说明，在此录入上述图表的综合分析说明。</a:t>
            </a:r>
            <a:endParaRPr lang="zh-CN" altLang="en-US" sz="1050">
              <a:solidFill>
                <a:schemeClr val="accent1"/>
              </a:solidFill>
              <a:latin typeface="微软雅黑" panose="020B0503020204020204" pitchFamily="34" charset="-122"/>
              <a:ea typeface="微软雅黑" panose="020B0503020204020204" pitchFamily="34" charset="-122"/>
              <a:sym typeface="宋体" panose="02010600030101010101" pitchFamily="2" charset="-122"/>
            </a:endParaRPr>
          </a:p>
        </p:txBody>
      </p:sp>
      <p:pic>
        <p:nvPicPr>
          <p:cNvPr id="74" name="图片 2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065985" y="1277541"/>
            <a:ext cx="4070747" cy="3294459"/>
          </a:xfrm>
          <a:prstGeom prst="rect">
            <a:avLst/>
          </a:prstGeom>
          <a:noFill/>
          <a:ln w="28575">
            <a:noFill/>
            <a:bevel/>
            <a:headEnd/>
            <a:tailEnd/>
          </a:ln>
          <a:extLst>
            <a:ext uri="{909E8E84-426E-40DD-AFC4-6F175D3DCCD1}">
              <a14:hiddenFill xmlns:a14="http://schemas.microsoft.com/office/drawing/2010/main">
                <a:solidFill>
                  <a:srgbClr val="FFFFFF"/>
                </a:solidFill>
              </a14:hiddenFill>
            </a:ext>
          </a:extLst>
        </p:spPr>
      </p:pic>
      <p:sp>
        <p:nvSpPr>
          <p:cNvPr id="18" name="文本框 17" descr="e7d195523061f1c0deeec63e560781cfd59afb0ea006f2a87ABB68BF51EA6619813959095094C18C62A12F549504892A4AAA8C1554C6663626E05CA27F281A14E6983772AFC3FB97135759321DEA3D70145073B7709DEAFA256CD57602346C569CD03E8246D33DA545568EA98FB062D63F616CDCDDC7C308D5561BD508072CED46FA16A315624C7F2FF57E77E923953F"/>
          <p:cNvSpPr txBox="1"/>
          <p:nvPr/>
        </p:nvSpPr>
        <p:spPr>
          <a:xfrm>
            <a:off x="3548042" y="387804"/>
            <a:ext cx="1800493" cy="369332"/>
          </a:xfrm>
          <a:prstGeom prst="rect">
            <a:avLst/>
          </a:prstGeom>
          <a:noFill/>
        </p:spPr>
        <p:txBody>
          <a:bodyPr wrap="none" rtlCol="0">
            <a:spAutoFit/>
          </a:bodyPr>
          <a:lstStyle/>
          <a:p>
            <a:pPr algn="ctr"/>
            <a:r>
              <a:rPr lang="zh-CN" altLang="en-US" dirty="0">
                <a:solidFill>
                  <a:srgbClr val="363636"/>
                </a:solidFill>
                <a:latin typeface="微软雅黑" panose="020B0503020204020204" pitchFamily="34" charset="-122"/>
                <a:ea typeface="微软雅黑" panose="020B0503020204020204" pitchFamily="34" charset="-122"/>
                <a:cs typeface="Kartika" panose="02020503030404060203" pitchFamily="18" charset="0"/>
              </a:rPr>
              <a:t>请在此输入标题</a:t>
            </a:r>
          </a:p>
        </p:txBody>
      </p:sp>
    </p:spTree>
    <p:extLst>
      <p:ext uri="{BB962C8B-B14F-4D97-AF65-F5344CB8AC3E}">
        <p14:creationId xmlns:p14="http://schemas.microsoft.com/office/powerpoint/2010/main" val="93110189"/>
      </p:ext>
    </p:extLst>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74"/>
                                        </p:tgtEl>
                                        <p:attrNameLst>
                                          <p:attrName>style.visibility</p:attrName>
                                        </p:attrNameLst>
                                      </p:cBhvr>
                                      <p:to>
                                        <p:strVal val="visible"/>
                                      </p:to>
                                    </p:set>
                                    <p:anim calcmode="lin" valueType="num">
                                      <p:cBhvr>
                                        <p:cTn id="7" dur="750" fill="hold"/>
                                        <p:tgtEl>
                                          <p:spTgt spid="74"/>
                                        </p:tgtEl>
                                        <p:attrNameLst>
                                          <p:attrName>ppt_x</p:attrName>
                                        </p:attrNameLst>
                                      </p:cBhvr>
                                      <p:tavLst>
                                        <p:tav tm="0">
                                          <p:val>
                                            <p:strVal val="0-#ppt_w/2"/>
                                          </p:val>
                                        </p:tav>
                                        <p:tav tm="100000">
                                          <p:val>
                                            <p:strVal val="#ppt_x"/>
                                          </p:val>
                                        </p:tav>
                                      </p:tavLst>
                                    </p:anim>
                                    <p:anim calcmode="lin" valueType="num">
                                      <p:cBhvr>
                                        <p:cTn id="8" dur="750" fill="hold"/>
                                        <p:tgtEl>
                                          <p:spTgt spid="74"/>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0"/>
                                  </p:stCondLst>
                                  <p:childTnLst>
                                    <p:set>
                                      <p:cBhvr>
                                        <p:cTn id="10" dur="1" fill="hold">
                                          <p:stCondLst>
                                            <p:cond delay="0"/>
                                          </p:stCondLst>
                                        </p:cTn>
                                        <p:tgtEl>
                                          <p:spTgt spid="62"/>
                                        </p:tgtEl>
                                        <p:attrNameLst>
                                          <p:attrName>style.visibility</p:attrName>
                                        </p:attrNameLst>
                                      </p:cBhvr>
                                      <p:to>
                                        <p:strVal val="visible"/>
                                      </p:to>
                                    </p:set>
                                    <p:anim calcmode="lin" valueType="num">
                                      <p:cBhvr>
                                        <p:cTn id="11" dur="750" fill="hold"/>
                                        <p:tgtEl>
                                          <p:spTgt spid="62"/>
                                        </p:tgtEl>
                                        <p:attrNameLst>
                                          <p:attrName>ppt_x</p:attrName>
                                        </p:attrNameLst>
                                      </p:cBhvr>
                                      <p:tavLst>
                                        <p:tav tm="0">
                                          <p:val>
                                            <p:strVal val="1+#ppt_w/2"/>
                                          </p:val>
                                        </p:tav>
                                        <p:tav tm="100000">
                                          <p:val>
                                            <p:strVal val="#ppt_x"/>
                                          </p:val>
                                        </p:tav>
                                      </p:tavLst>
                                    </p:anim>
                                    <p:anim calcmode="lin" valueType="num">
                                      <p:cBhvr>
                                        <p:cTn id="12" dur="750" fill="hold"/>
                                        <p:tgtEl>
                                          <p:spTgt spid="62"/>
                                        </p:tgtEl>
                                        <p:attrNameLst>
                                          <p:attrName>ppt_y</p:attrName>
                                        </p:attrNameLst>
                                      </p:cBhvr>
                                      <p:tavLst>
                                        <p:tav tm="0">
                                          <p:val>
                                            <p:strVal val="#ppt_y"/>
                                          </p:val>
                                        </p:tav>
                                        <p:tav tm="100000">
                                          <p:val>
                                            <p:strVal val="#ppt_y"/>
                                          </p:val>
                                        </p:tav>
                                      </p:tavLst>
                                    </p:anim>
                                  </p:childTnLst>
                                </p:cTn>
                              </p:par>
                              <p:par>
                                <p:cTn id="13" presetID="2" presetClass="entr" presetSubtype="2" fill="hold" nodeType="withEffect">
                                  <p:stCondLst>
                                    <p:cond delay="0"/>
                                  </p:stCondLst>
                                  <p:childTnLst>
                                    <p:set>
                                      <p:cBhvr>
                                        <p:cTn id="14" dur="1" fill="hold">
                                          <p:stCondLst>
                                            <p:cond delay="0"/>
                                          </p:stCondLst>
                                        </p:cTn>
                                        <p:tgtEl>
                                          <p:spTgt spid="66"/>
                                        </p:tgtEl>
                                        <p:attrNameLst>
                                          <p:attrName>style.visibility</p:attrName>
                                        </p:attrNameLst>
                                      </p:cBhvr>
                                      <p:to>
                                        <p:strVal val="visible"/>
                                      </p:to>
                                    </p:set>
                                    <p:anim calcmode="lin" valueType="num">
                                      <p:cBhvr>
                                        <p:cTn id="15" dur="750" fill="hold"/>
                                        <p:tgtEl>
                                          <p:spTgt spid="66"/>
                                        </p:tgtEl>
                                        <p:attrNameLst>
                                          <p:attrName>ppt_x</p:attrName>
                                        </p:attrNameLst>
                                      </p:cBhvr>
                                      <p:tavLst>
                                        <p:tav tm="0">
                                          <p:val>
                                            <p:strVal val="1+#ppt_w/2"/>
                                          </p:val>
                                        </p:tav>
                                        <p:tav tm="100000">
                                          <p:val>
                                            <p:strVal val="#ppt_x"/>
                                          </p:val>
                                        </p:tav>
                                      </p:tavLst>
                                    </p:anim>
                                    <p:anim calcmode="lin" valueType="num">
                                      <p:cBhvr>
                                        <p:cTn id="16" dur="750" fill="hold"/>
                                        <p:tgtEl>
                                          <p:spTgt spid="66"/>
                                        </p:tgtEl>
                                        <p:attrNameLst>
                                          <p:attrName>ppt_y</p:attrName>
                                        </p:attrNameLst>
                                      </p:cBhvr>
                                      <p:tavLst>
                                        <p:tav tm="0">
                                          <p:val>
                                            <p:strVal val="#ppt_y"/>
                                          </p:val>
                                        </p:tav>
                                        <p:tav tm="100000">
                                          <p:val>
                                            <p:strVal val="#ppt_y"/>
                                          </p:val>
                                        </p:tav>
                                      </p:tavLst>
                                    </p:anim>
                                  </p:childTnLst>
                                </p:cTn>
                              </p:par>
                              <p:par>
                                <p:cTn id="17" presetID="2" presetClass="entr" presetSubtype="2" fill="hold" nodeType="withEffect">
                                  <p:stCondLst>
                                    <p:cond delay="0"/>
                                  </p:stCondLst>
                                  <p:childTnLst>
                                    <p:set>
                                      <p:cBhvr>
                                        <p:cTn id="18" dur="1" fill="hold">
                                          <p:stCondLst>
                                            <p:cond delay="0"/>
                                          </p:stCondLst>
                                        </p:cTn>
                                        <p:tgtEl>
                                          <p:spTgt spid="70"/>
                                        </p:tgtEl>
                                        <p:attrNameLst>
                                          <p:attrName>style.visibility</p:attrName>
                                        </p:attrNameLst>
                                      </p:cBhvr>
                                      <p:to>
                                        <p:strVal val="visible"/>
                                      </p:to>
                                    </p:set>
                                    <p:anim calcmode="lin" valueType="num">
                                      <p:cBhvr>
                                        <p:cTn id="19" dur="750" fill="hold"/>
                                        <p:tgtEl>
                                          <p:spTgt spid="70"/>
                                        </p:tgtEl>
                                        <p:attrNameLst>
                                          <p:attrName>ppt_x</p:attrName>
                                        </p:attrNameLst>
                                      </p:cBhvr>
                                      <p:tavLst>
                                        <p:tav tm="0">
                                          <p:val>
                                            <p:strVal val="1+#ppt_w/2"/>
                                          </p:val>
                                        </p:tav>
                                        <p:tav tm="100000">
                                          <p:val>
                                            <p:strVal val="#ppt_x"/>
                                          </p:val>
                                        </p:tav>
                                      </p:tavLst>
                                    </p:anim>
                                    <p:anim calcmode="lin" valueType="num">
                                      <p:cBhvr>
                                        <p:cTn id="20" dur="750" fill="hold"/>
                                        <p:tgtEl>
                                          <p:spTgt spid="70"/>
                                        </p:tgtEl>
                                        <p:attrNameLst>
                                          <p:attrName>ppt_y</p:attrName>
                                        </p:attrNameLst>
                                      </p:cBhvr>
                                      <p:tavLst>
                                        <p:tav tm="0">
                                          <p:val>
                                            <p:strVal val="#ppt_y"/>
                                          </p:val>
                                        </p:tav>
                                        <p:tav tm="100000">
                                          <p:val>
                                            <p:strVal val="#ppt_y"/>
                                          </p:val>
                                        </p:tav>
                                      </p:tavLst>
                                    </p:anim>
                                  </p:childTnLst>
                                </p:cTn>
                              </p:par>
                            </p:childTnLst>
                          </p:cTn>
                        </p:par>
                        <p:par>
                          <p:cTn id="21" fill="hold">
                            <p:stCondLst>
                              <p:cond delay="750"/>
                            </p:stCondLst>
                            <p:childTnLst>
                              <p:par>
                                <p:cTn id="22" presetID="22" presetClass="entr" presetSubtype="1" fill="hold" grpId="0" nodeType="afterEffect">
                                  <p:stCondLst>
                                    <p:cond delay="250"/>
                                  </p:stCondLst>
                                  <p:childTnLst>
                                    <p:set>
                                      <p:cBhvr>
                                        <p:cTn id="23" dur="1" fill="hold">
                                          <p:stCondLst>
                                            <p:cond delay="0"/>
                                          </p:stCondLst>
                                        </p:cTn>
                                        <p:tgtEl>
                                          <p:spTgt spid="65"/>
                                        </p:tgtEl>
                                        <p:attrNameLst>
                                          <p:attrName>style.visibility</p:attrName>
                                        </p:attrNameLst>
                                      </p:cBhvr>
                                      <p:to>
                                        <p:strVal val="visible"/>
                                      </p:to>
                                    </p:set>
                                    <p:animEffect>
                                      <p:cBhvr>
                                        <p:cTn id="24" dur="750"/>
                                        <p:tgtEl>
                                          <p:spTgt spid="65"/>
                                        </p:tgtEl>
                                      </p:cBhvr>
                                    </p:animEffect>
                                  </p:childTnLst>
                                </p:cTn>
                              </p:par>
                            </p:childTnLst>
                          </p:cTn>
                        </p:par>
                        <p:par>
                          <p:cTn id="25" fill="hold">
                            <p:stCondLst>
                              <p:cond delay="1750"/>
                            </p:stCondLst>
                            <p:childTnLst>
                              <p:par>
                                <p:cTn id="26" presetID="22" presetClass="entr" presetSubtype="1" fill="hold" grpId="0" nodeType="afterEffect">
                                  <p:stCondLst>
                                    <p:cond delay="0"/>
                                  </p:stCondLst>
                                  <p:childTnLst>
                                    <p:set>
                                      <p:cBhvr>
                                        <p:cTn id="27" dur="1" fill="hold">
                                          <p:stCondLst>
                                            <p:cond delay="0"/>
                                          </p:stCondLst>
                                        </p:cTn>
                                        <p:tgtEl>
                                          <p:spTgt spid="69"/>
                                        </p:tgtEl>
                                        <p:attrNameLst>
                                          <p:attrName>style.visibility</p:attrName>
                                        </p:attrNameLst>
                                      </p:cBhvr>
                                      <p:to>
                                        <p:strVal val="visible"/>
                                      </p:to>
                                    </p:set>
                                    <p:animEffect>
                                      <p:cBhvr>
                                        <p:cTn id="28" dur="500"/>
                                        <p:tgtEl>
                                          <p:spTgt spid="69"/>
                                        </p:tgtEl>
                                      </p:cBhvr>
                                    </p:animEffect>
                                  </p:childTnLst>
                                </p:cTn>
                              </p:par>
                            </p:childTnLst>
                          </p:cTn>
                        </p:par>
                        <p:par>
                          <p:cTn id="29" fill="hold">
                            <p:stCondLst>
                              <p:cond delay="2250"/>
                            </p:stCondLst>
                            <p:childTnLst>
                              <p:par>
                                <p:cTn id="30" presetID="22" presetClass="entr" presetSubtype="1" fill="hold" grpId="0" nodeType="afterEffect">
                                  <p:stCondLst>
                                    <p:cond delay="0"/>
                                  </p:stCondLst>
                                  <p:childTnLst>
                                    <p:set>
                                      <p:cBhvr>
                                        <p:cTn id="31" dur="1" fill="hold">
                                          <p:stCondLst>
                                            <p:cond delay="0"/>
                                          </p:stCondLst>
                                        </p:cTn>
                                        <p:tgtEl>
                                          <p:spTgt spid="73"/>
                                        </p:tgtEl>
                                        <p:attrNameLst>
                                          <p:attrName>style.visibility</p:attrName>
                                        </p:attrNameLst>
                                      </p:cBhvr>
                                      <p:to>
                                        <p:strVal val="visible"/>
                                      </p:to>
                                    </p:set>
                                    <p:animEffect>
                                      <p:cBhvr>
                                        <p:cTn id="32" dur="750"/>
                                        <p:tgtEl>
                                          <p:spTgt spid="7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 grpId="0" bldLvl="0" autoUpdateAnimBg="0"/>
      <p:bldP spid="69" grpId="0" bldLvl="0" autoUpdateAnimBg="0"/>
      <p:bldP spid="73" grpId="0" bldLvl="0" autoUpdateAnimBg="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五边形 3"/>
          <p:cNvSpPr>
            <a:spLocks noChangeArrowheads="1"/>
          </p:cNvSpPr>
          <p:nvPr/>
        </p:nvSpPr>
        <p:spPr bwMode="auto">
          <a:xfrm>
            <a:off x="-47625" y="2452688"/>
            <a:ext cx="5326856" cy="875110"/>
          </a:xfrm>
          <a:prstGeom prst="homePlate">
            <a:avLst>
              <a:gd name="adj" fmla="val 47936"/>
            </a:avLst>
          </a:prstGeom>
          <a:noFill/>
          <a:ln w="12700">
            <a:solidFill>
              <a:schemeClr val="accent3"/>
            </a:solidFill>
            <a:bevel/>
            <a:headEnd/>
            <a:tailEnd/>
          </a:ln>
          <a:extLst>
            <a:ext uri="{909E8E84-426E-40DD-AFC4-6F175D3DCCD1}">
              <a14:hiddenFill xmlns:a14="http://schemas.microsoft.com/office/drawing/2010/main">
                <a:solidFill>
                  <a:srgbClr val="FFFFFF"/>
                </a:solidFill>
              </a14:hiddenFill>
            </a:ext>
          </a:extLst>
        </p:spPr>
        <p:txBody>
          <a:bodyPr lIns="68573" tIns="34287" rIns="68573" bIns="34287" anchor="ct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350">
              <a:solidFill>
                <a:schemeClr val="accent1"/>
              </a:solidFill>
              <a:latin typeface="微软雅黑" panose="020B0503020204020204" pitchFamily="34" charset="-122"/>
              <a:ea typeface="微软雅黑" panose="020B0503020204020204" pitchFamily="34" charset="-122"/>
              <a:sym typeface="宋体" panose="02010600030101010101" pitchFamily="2" charset="-122"/>
            </a:endParaRPr>
          </a:p>
        </p:txBody>
      </p:sp>
      <p:sp>
        <p:nvSpPr>
          <p:cNvPr id="30" name="燕尾形 2"/>
          <p:cNvSpPr>
            <a:spLocks noChangeArrowheads="1"/>
          </p:cNvSpPr>
          <p:nvPr/>
        </p:nvSpPr>
        <p:spPr bwMode="auto">
          <a:xfrm>
            <a:off x="717947" y="2459831"/>
            <a:ext cx="798909" cy="867966"/>
          </a:xfrm>
          <a:prstGeom prst="chevron">
            <a:avLst>
              <a:gd name="adj" fmla="val 54426"/>
            </a:avLst>
          </a:prstGeom>
          <a:solidFill>
            <a:schemeClr val="bg1"/>
          </a:solidFill>
          <a:ln>
            <a:noFill/>
          </a:ln>
          <a:effectLst/>
          <a:extLst/>
        </p:spPr>
        <p:txBody>
          <a:bodyPr vert="horz" wrap="square" lIns="68580" tIns="34290" rIns="68580" bIns="34290" numCol="1" anchor="t" anchorCtr="0" compatLnSpc="1">
            <a:prstTxWarp prst="textNoShape">
              <a:avLst/>
            </a:prstTxWarp>
          </a:bodyPr>
          <a:lstStyle/>
          <a:p>
            <a:endParaRPr lang="zh-CN" altLang="zh-CN">
              <a:solidFill>
                <a:schemeClr val="accent2"/>
              </a:solidFill>
              <a:latin typeface="微软雅黑" panose="020B0503020204020204" pitchFamily="34" charset="-122"/>
              <a:ea typeface="微软雅黑" panose="020B0503020204020204" pitchFamily="34" charset="-122"/>
              <a:sym typeface="宋体" panose="02010600030101010101" pitchFamily="2" charset="-122"/>
            </a:endParaRPr>
          </a:p>
        </p:txBody>
      </p:sp>
      <p:sp>
        <p:nvSpPr>
          <p:cNvPr id="31" name="燕尾形 4"/>
          <p:cNvSpPr>
            <a:spLocks noChangeArrowheads="1"/>
          </p:cNvSpPr>
          <p:nvPr/>
        </p:nvSpPr>
        <p:spPr bwMode="auto">
          <a:xfrm>
            <a:off x="1275160" y="2459831"/>
            <a:ext cx="798909" cy="867966"/>
          </a:xfrm>
          <a:prstGeom prst="chevron">
            <a:avLst>
              <a:gd name="adj" fmla="val 54426"/>
            </a:avLst>
          </a:prstGeom>
          <a:solidFill>
            <a:schemeClr val="tx2"/>
          </a:solidFill>
          <a:ln>
            <a:noFill/>
          </a:ln>
          <a:effectLst/>
          <a:extLst/>
        </p:spPr>
        <p:txBody>
          <a:bodyPr vert="horz" wrap="square" lIns="68580" tIns="34290" rIns="68580" bIns="34290" numCol="1" anchor="t" anchorCtr="0" compatLnSpc="1">
            <a:prstTxWarp prst="textNoShape">
              <a:avLst/>
            </a:prstTxWarp>
          </a:bodyPr>
          <a:lstStyle/>
          <a:p>
            <a:endParaRPr lang="zh-CN" altLang="zh-CN">
              <a:latin typeface="微软雅黑" panose="020B0503020204020204" pitchFamily="34" charset="-122"/>
              <a:ea typeface="微软雅黑" panose="020B0503020204020204" pitchFamily="34" charset="-122"/>
              <a:sym typeface="宋体" panose="02010600030101010101" pitchFamily="2" charset="-122"/>
            </a:endParaRPr>
          </a:p>
        </p:txBody>
      </p:sp>
      <p:sp>
        <p:nvSpPr>
          <p:cNvPr id="32" name="燕尾形 5"/>
          <p:cNvSpPr>
            <a:spLocks noChangeArrowheads="1"/>
          </p:cNvSpPr>
          <p:nvPr/>
        </p:nvSpPr>
        <p:spPr bwMode="auto">
          <a:xfrm>
            <a:off x="1832372" y="2459831"/>
            <a:ext cx="798909" cy="867966"/>
          </a:xfrm>
          <a:prstGeom prst="chevron">
            <a:avLst>
              <a:gd name="adj" fmla="val 54426"/>
            </a:avLst>
          </a:prstGeom>
          <a:solidFill>
            <a:schemeClr val="bg2"/>
          </a:solidFill>
          <a:ln>
            <a:noFill/>
          </a:ln>
          <a:effectLst/>
          <a:extLst/>
        </p:spPr>
        <p:txBody>
          <a:bodyPr vert="horz" wrap="square" lIns="68580" tIns="34290" rIns="68580" bIns="34290" numCol="1" anchor="t" anchorCtr="0" compatLnSpc="1">
            <a:prstTxWarp prst="textNoShape">
              <a:avLst/>
            </a:prstTxWarp>
          </a:bodyPr>
          <a:lstStyle/>
          <a:p>
            <a:endParaRPr lang="zh-CN" altLang="zh-CN">
              <a:latin typeface="微软雅黑" panose="020B0503020204020204" pitchFamily="34" charset="-122"/>
              <a:ea typeface="微软雅黑" panose="020B0503020204020204" pitchFamily="34" charset="-122"/>
              <a:sym typeface="宋体" panose="02010600030101010101" pitchFamily="2" charset="-122"/>
            </a:endParaRPr>
          </a:p>
        </p:txBody>
      </p:sp>
      <p:sp>
        <p:nvSpPr>
          <p:cNvPr id="33" name="燕尾形 6"/>
          <p:cNvSpPr>
            <a:spLocks noChangeArrowheads="1"/>
          </p:cNvSpPr>
          <p:nvPr/>
        </p:nvSpPr>
        <p:spPr bwMode="auto">
          <a:xfrm>
            <a:off x="2389585" y="2459831"/>
            <a:ext cx="798909" cy="867966"/>
          </a:xfrm>
          <a:prstGeom prst="chevron">
            <a:avLst>
              <a:gd name="adj" fmla="val 54426"/>
            </a:avLst>
          </a:prstGeom>
          <a:solidFill>
            <a:schemeClr val="tx1"/>
          </a:solidFill>
          <a:ln>
            <a:noFill/>
          </a:ln>
          <a:effectLst/>
          <a:extLst/>
        </p:spPr>
        <p:txBody>
          <a:bodyPr vert="horz" wrap="square" lIns="68580" tIns="34290" rIns="68580" bIns="34290" numCol="1" anchor="t" anchorCtr="0" compatLnSpc="1">
            <a:prstTxWarp prst="textNoShape">
              <a:avLst/>
            </a:prstTxWarp>
          </a:bodyPr>
          <a:lstStyle/>
          <a:p>
            <a:endParaRPr lang="zh-CN" altLang="zh-CN">
              <a:solidFill>
                <a:schemeClr val="accent2"/>
              </a:solidFill>
              <a:latin typeface="微软雅黑" panose="020B0503020204020204" pitchFamily="34" charset="-122"/>
              <a:ea typeface="微软雅黑" panose="020B0503020204020204" pitchFamily="34" charset="-122"/>
              <a:sym typeface="宋体" panose="02010600030101010101" pitchFamily="2" charset="-122"/>
            </a:endParaRPr>
          </a:p>
        </p:txBody>
      </p:sp>
      <p:grpSp>
        <p:nvGrpSpPr>
          <p:cNvPr id="34" name="组合 30"/>
          <p:cNvGrpSpPr>
            <a:grpSpLocks/>
          </p:cNvGrpSpPr>
          <p:nvPr/>
        </p:nvGrpSpPr>
        <p:grpSpPr bwMode="auto">
          <a:xfrm>
            <a:off x="3157537" y="2170510"/>
            <a:ext cx="1777604" cy="1695450"/>
            <a:chOff x="0" y="0"/>
            <a:chExt cx="533400" cy="487363"/>
          </a:xfrm>
        </p:grpSpPr>
        <p:sp>
          <p:nvSpPr>
            <p:cNvPr id="35" name="Oval 312"/>
            <p:cNvSpPr>
              <a:spLocks noChangeArrowheads="1"/>
            </p:cNvSpPr>
            <p:nvPr/>
          </p:nvSpPr>
          <p:spPr bwMode="auto">
            <a:xfrm>
              <a:off x="371475" y="0"/>
              <a:ext cx="93663" cy="88900"/>
            </a:xfrm>
            <a:prstGeom prst="ellipse">
              <a:avLst/>
            </a:prstGeom>
            <a:solidFill>
              <a:schemeClr val="bg1"/>
            </a:solidFill>
            <a:ln>
              <a:noFill/>
            </a:ln>
            <a:effectLst/>
            <a:extLst/>
          </p:spPr>
          <p:txBody>
            <a:bodyPr vert="horz" wrap="square" lIns="68580" tIns="34290" rIns="68580" bIns="34290" numCol="1" anchor="t" anchorCtr="0" compatLnSpc="1">
              <a:prstTxWarp prst="textNoShape">
                <a:avLst/>
              </a:prstTxWarp>
            </a:bodyPr>
            <a:lstStyle/>
            <a:p>
              <a:endParaRPr lang="zh-CN" altLang="zh-CN">
                <a:solidFill>
                  <a:schemeClr val="accent2"/>
                </a:solidFill>
                <a:latin typeface="微软雅黑" panose="020B0503020204020204" pitchFamily="34" charset="-122"/>
                <a:ea typeface="微软雅黑" panose="020B0503020204020204" pitchFamily="34" charset="-122"/>
                <a:sym typeface="宋体" panose="02010600030101010101" pitchFamily="2" charset="-122"/>
              </a:endParaRPr>
            </a:p>
          </p:txBody>
        </p:sp>
        <p:sp>
          <p:nvSpPr>
            <p:cNvPr id="36" name="Freeform 313"/>
            <p:cNvSpPr>
              <a:spLocks noChangeArrowheads="1"/>
            </p:cNvSpPr>
            <p:nvPr/>
          </p:nvSpPr>
          <p:spPr bwMode="auto">
            <a:xfrm>
              <a:off x="0" y="55563"/>
              <a:ext cx="533400" cy="431800"/>
            </a:xfrm>
            <a:custGeom>
              <a:avLst/>
              <a:gdLst>
                <a:gd name="T0" fmla="*/ 98769152 w 142"/>
                <a:gd name="T1" fmla="*/ 845903710 h 115"/>
                <a:gd name="T2" fmla="*/ 126990520 w 142"/>
                <a:gd name="T3" fmla="*/ 845903710 h 115"/>
                <a:gd name="T4" fmla="*/ 507962079 w 142"/>
                <a:gd name="T5" fmla="*/ 845903710 h 115"/>
                <a:gd name="T6" fmla="*/ 1086475699 w 142"/>
                <a:gd name="T7" fmla="*/ 169179240 h 115"/>
                <a:gd name="T8" fmla="*/ 945376373 w 142"/>
                <a:gd name="T9" fmla="*/ 169179240 h 115"/>
                <a:gd name="T10" fmla="*/ 677282772 w 142"/>
                <a:gd name="T11" fmla="*/ 479346812 h 115"/>
                <a:gd name="T12" fmla="*/ 606734987 w 142"/>
                <a:gd name="T13" fmla="*/ 507541475 h 115"/>
                <a:gd name="T14" fmla="*/ 522074641 w 142"/>
                <a:gd name="T15" fmla="*/ 422949977 h 115"/>
                <a:gd name="T16" fmla="*/ 550292252 w 142"/>
                <a:gd name="T17" fmla="*/ 352461443 h 115"/>
                <a:gd name="T18" fmla="*/ 832494659 w 142"/>
                <a:gd name="T19" fmla="*/ 28198417 h 115"/>
                <a:gd name="T20" fmla="*/ 903046200 w 142"/>
                <a:gd name="T21" fmla="*/ 0 h 115"/>
                <a:gd name="T22" fmla="*/ 1312235370 w 142"/>
                <a:gd name="T23" fmla="*/ 0 h 115"/>
                <a:gd name="T24" fmla="*/ 1608550339 w 142"/>
                <a:gd name="T25" fmla="*/ 211476866 h 115"/>
                <a:gd name="T26" fmla="*/ 1608550339 w 142"/>
                <a:gd name="T27" fmla="*/ 451148395 h 115"/>
                <a:gd name="T28" fmla="*/ 1904861552 w 142"/>
                <a:gd name="T29" fmla="*/ 451148395 h 115"/>
                <a:gd name="T30" fmla="*/ 1961300531 w 142"/>
                <a:gd name="T31" fmla="*/ 479346812 h 115"/>
                <a:gd name="T32" fmla="*/ 1961300531 w 142"/>
                <a:gd name="T33" fmla="*/ 606232181 h 115"/>
                <a:gd name="T34" fmla="*/ 1904861552 w 142"/>
                <a:gd name="T35" fmla="*/ 634426843 h 115"/>
                <a:gd name="T36" fmla="*/ 1537998799 w 142"/>
                <a:gd name="T37" fmla="*/ 634426843 h 115"/>
                <a:gd name="T38" fmla="*/ 1425117085 w 142"/>
                <a:gd name="T39" fmla="*/ 535739892 h 115"/>
                <a:gd name="T40" fmla="*/ 1425117085 w 142"/>
                <a:gd name="T41" fmla="*/ 380656106 h 115"/>
                <a:gd name="T42" fmla="*/ 1213466218 w 142"/>
                <a:gd name="T43" fmla="*/ 634426843 h 115"/>
                <a:gd name="T44" fmla="*/ 1411008279 w 142"/>
                <a:gd name="T45" fmla="*/ 831804501 h 115"/>
                <a:gd name="T46" fmla="*/ 1425117085 w 142"/>
                <a:gd name="T47" fmla="*/ 972789078 h 115"/>
                <a:gd name="T48" fmla="*/ 1298126565 w 142"/>
                <a:gd name="T49" fmla="*/ 1536723633 h 115"/>
                <a:gd name="T50" fmla="*/ 1199357413 w 142"/>
                <a:gd name="T51" fmla="*/ 1621315130 h 115"/>
                <a:gd name="T52" fmla="*/ 1086475699 w 142"/>
                <a:gd name="T53" fmla="*/ 1522628179 h 115"/>
                <a:gd name="T54" fmla="*/ 1086475699 w 142"/>
                <a:gd name="T55" fmla="*/ 1494429762 h 115"/>
                <a:gd name="T56" fmla="*/ 1199357413 w 142"/>
                <a:gd name="T57" fmla="*/ 1015082950 h 115"/>
                <a:gd name="T58" fmla="*/ 931263811 w 142"/>
                <a:gd name="T59" fmla="*/ 761312212 h 115"/>
                <a:gd name="T60" fmla="*/ 705504139 w 142"/>
                <a:gd name="T61" fmla="*/ 1015082950 h 115"/>
                <a:gd name="T62" fmla="*/ 578513620 w 142"/>
                <a:gd name="T63" fmla="*/ 1057380576 h 115"/>
                <a:gd name="T64" fmla="*/ 112881714 w 142"/>
                <a:gd name="T65" fmla="*/ 1057380576 h 115"/>
                <a:gd name="T66" fmla="*/ 14108806 w 142"/>
                <a:gd name="T67" fmla="*/ 972789078 h 115"/>
                <a:gd name="T68" fmla="*/ 98769152 w 142"/>
                <a:gd name="T69" fmla="*/ 845903710 h 115"/>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142"/>
                <a:gd name="T106" fmla="*/ 0 h 115"/>
                <a:gd name="T107" fmla="*/ 142 w 142"/>
                <a:gd name="T108" fmla="*/ 115 h 115"/>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142" h="115">
                  <a:moveTo>
                    <a:pt x="7" y="60"/>
                  </a:moveTo>
                  <a:cubicBezTo>
                    <a:pt x="7" y="60"/>
                    <a:pt x="8" y="60"/>
                    <a:pt x="9" y="60"/>
                  </a:cubicBezTo>
                  <a:cubicBezTo>
                    <a:pt x="36" y="60"/>
                    <a:pt x="36" y="60"/>
                    <a:pt x="36" y="60"/>
                  </a:cubicBezTo>
                  <a:cubicBezTo>
                    <a:pt x="77" y="12"/>
                    <a:pt x="77" y="12"/>
                    <a:pt x="77" y="12"/>
                  </a:cubicBezTo>
                  <a:cubicBezTo>
                    <a:pt x="67" y="12"/>
                    <a:pt x="67" y="12"/>
                    <a:pt x="67" y="12"/>
                  </a:cubicBezTo>
                  <a:cubicBezTo>
                    <a:pt x="48" y="34"/>
                    <a:pt x="48" y="34"/>
                    <a:pt x="48" y="34"/>
                  </a:cubicBezTo>
                  <a:cubicBezTo>
                    <a:pt x="47" y="35"/>
                    <a:pt x="45" y="36"/>
                    <a:pt x="43" y="36"/>
                  </a:cubicBezTo>
                  <a:cubicBezTo>
                    <a:pt x="40" y="36"/>
                    <a:pt x="37" y="33"/>
                    <a:pt x="37" y="30"/>
                  </a:cubicBezTo>
                  <a:cubicBezTo>
                    <a:pt x="37" y="28"/>
                    <a:pt x="38" y="26"/>
                    <a:pt x="39" y="25"/>
                  </a:cubicBezTo>
                  <a:cubicBezTo>
                    <a:pt x="59" y="2"/>
                    <a:pt x="59" y="2"/>
                    <a:pt x="59" y="2"/>
                  </a:cubicBezTo>
                  <a:cubicBezTo>
                    <a:pt x="61" y="1"/>
                    <a:pt x="62" y="0"/>
                    <a:pt x="64" y="0"/>
                  </a:cubicBezTo>
                  <a:cubicBezTo>
                    <a:pt x="93" y="0"/>
                    <a:pt x="93" y="0"/>
                    <a:pt x="93" y="0"/>
                  </a:cubicBezTo>
                  <a:cubicBezTo>
                    <a:pt x="93" y="0"/>
                    <a:pt x="112" y="14"/>
                    <a:pt x="114" y="15"/>
                  </a:cubicBezTo>
                  <a:cubicBezTo>
                    <a:pt x="114" y="32"/>
                    <a:pt x="114" y="32"/>
                    <a:pt x="114" y="32"/>
                  </a:cubicBezTo>
                  <a:cubicBezTo>
                    <a:pt x="135" y="32"/>
                    <a:pt x="135" y="32"/>
                    <a:pt x="135" y="32"/>
                  </a:cubicBezTo>
                  <a:cubicBezTo>
                    <a:pt x="137" y="32"/>
                    <a:pt x="138" y="33"/>
                    <a:pt x="139" y="34"/>
                  </a:cubicBezTo>
                  <a:cubicBezTo>
                    <a:pt x="142" y="36"/>
                    <a:pt x="142" y="40"/>
                    <a:pt x="139" y="43"/>
                  </a:cubicBezTo>
                  <a:cubicBezTo>
                    <a:pt x="138" y="44"/>
                    <a:pt x="137" y="44"/>
                    <a:pt x="135" y="45"/>
                  </a:cubicBezTo>
                  <a:cubicBezTo>
                    <a:pt x="109" y="45"/>
                    <a:pt x="109" y="45"/>
                    <a:pt x="109" y="45"/>
                  </a:cubicBezTo>
                  <a:cubicBezTo>
                    <a:pt x="101" y="44"/>
                    <a:pt x="101" y="38"/>
                    <a:pt x="101" y="38"/>
                  </a:cubicBezTo>
                  <a:cubicBezTo>
                    <a:pt x="101" y="27"/>
                    <a:pt x="101" y="27"/>
                    <a:pt x="101" y="27"/>
                  </a:cubicBezTo>
                  <a:cubicBezTo>
                    <a:pt x="86" y="45"/>
                    <a:pt x="86" y="45"/>
                    <a:pt x="86" y="45"/>
                  </a:cubicBezTo>
                  <a:cubicBezTo>
                    <a:pt x="100" y="59"/>
                    <a:pt x="100" y="59"/>
                    <a:pt x="100" y="59"/>
                  </a:cubicBezTo>
                  <a:cubicBezTo>
                    <a:pt x="100" y="59"/>
                    <a:pt x="103" y="62"/>
                    <a:pt x="101" y="69"/>
                  </a:cubicBezTo>
                  <a:cubicBezTo>
                    <a:pt x="92" y="109"/>
                    <a:pt x="92" y="109"/>
                    <a:pt x="92" y="109"/>
                  </a:cubicBezTo>
                  <a:cubicBezTo>
                    <a:pt x="92" y="113"/>
                    <a:pt x="88" y="115"/>
                    <a:pt x="85" y="115"/>
                  </a:cubicBezTo>
                  <a:cubicBezTo>
                    <a:pt x="80" y="115"/>
                    <a:pt x="77" y="112"/>
                    <a:pt x="77" y="108"/>
                  </a:cubicBezTo>
                  <a:cubicBezTo>
                    <a:pt x="77" y="107"/>
                    <a:pt x="77" y="106"/>
                    <a:pt x="77" y="106"/>
                  </a:cubicBezTo>
                  <a:cubicBezTo>
                    <a:pt x="85" y="72"/>
                    <a:pt x="85" y="72"/>
                    <a:pt x="85" y="72"/>
                  </a:cubicBezTo>
                  <a:cubicBezTo>
                    <a:pt x="66" y="54"/>
                    <a:pt x="66" y="54"/>
                    <a:pt x="66" y="54"/>
                  </a:cubicBezTo>
                  <a:cubicBezTo>
                    <a:pt x="50" y="72"/>
                    <a:pt x="50" y="72"/>
                    <a:pt x="50" y="72"/>
                  </a:cubicBezTo>
                  <a:cubicBezTo>
                    <a:pt x="50" y="72"/>
                    <a:pt x="48" y="75"/>
                    <a:pt x="41" y="75"/>
                  </a:cubicBezTo>
                  <a:cubicBezTo>
                    <a:pt x="8" y="75"/>
                    <a:pt x="8" y="75"/>
                    <a:pt x="8" y="75"/>
                  </a:cubicBezTo>
                  <a:cubicBezTo>
                    <a:pt x="5" y="75"/>
                    <a:pt x="2" y="73"/>
                    <a:pt x="1" y="69"/>
                  </a:cubicBezTo>
                  <a:cubicBezTo>
                    <a:pt x="0" y="65"/>
                    <a:pt x="2" y="61"/>
                    <a:pt x="7" y="60"/>
                  </a:cubicBezTo>
                  <a:close/>
                </a:path>
              </a:pathLst>
            </a:custGeom>
            <a:solidFill>
              <a:schemeClr val="bg1"/>
            </a:solidFill>
            <a:ln>
              <a:noFill/>
            </a:ln>
            <a:effectLst/>
            <a:extLst/>
          </p:spPr>
          <p:txBody>
            <a:bodyPr vert="horz" wrap="square" lIns="68580" tIns="34290" rIns="68580" bIns="34290" numCol="1" anchor="t" anchorCtr="0" compatLnSpc="1">
              <a:prstTxWarp prst="textNoShape">
                <a:avLst/>
              </a:prstTxWarp>
            </a:bodyPr>
            <a:lstStyle/>
            <a:p>
              <a:endParaRPr lang="zh-CN" altLang="en-US">
                <a:solidFill>
                  <a:schemeClr val="accent2"/>
                </a:solidFill>
                <a:latin typeface="微软雅黑" panose="020B0503020204020204" pitchFamily="34" charset="-122"/>
                <a:ea typeface="微软雅黑" panose="020B0503020204020204" pitchFamily="34" charset="-122"/>
              </a:endParaRPr>
            </a:p>
          </p:txBody>
        </p:sp>
      </p:grpSp>
      <p:sp>
        <p:nvSpPr>
          <p:cNvPr id="37" name="直接连接符 31"/>
          <p:cNvSpPr>
            <a:spLocks noChangeShapeType="1"/>
          </p:cNvSpPr>
          <p:nvPr/>
        </p:nvSpPr>
        <p:spPr bwMode="auto">
          <a:xfrm rot="5400000">
            <a:off x="4033243" y="2872384"/>
            <a:ext cx="3186113" cy="1190"/>
          </a:xfrm>
          <a:prstGeom prst="line">
            <a:avLst/>
          </a:prstGeom>
          <a:noFill/>
          <a:ln w="12700">
            <a:solidFill>
              <a:schemeClr val="accent3"/>
            </a:solidFill>
            <a:bevel/>
            <a:headEnd/>
            <a:tailEnd/>
          </a:ln>
          <a:extLst>
            <a:ext uri="{909E8E84-426E-40DD-AFC4-6F175D3DCCD1}">
              <a14:hiddenFill xmlns:a14="http://schemas.microsoft.com/office/drawing/2010/main">
                <a:noFill/>
              </a14:hiddenFill>
            </a:ext>
          </a:extLst>
        </p:spPr>
        <p:txBody>
          <a:bodyPr/>
          <a:lstStyle/>
          <a:p>
            <a:endParaRPr lang="zh-CN" altLang="en-US">
              <a:solidFill>
                <a:schemeClr val="accent1"/>
              </a:solidFill>
              <a:latin typeface="微软雅黑" panose="020B0503020204020204" pitchFamily="34" charset="-122"/>
              <a:ea typeface="微软雅黑" panose="020B0503020204020204" pitchFamily="34" charset="-122"/>
            </a:endParaRPr>
          </a:p>
        </p:txBody>
      </p:sp>
      <p:sp>
        <p:nvSpPr>
          <p:cNvPr id="38" name="直接连接符 24"/>
          <p:cNvSpPr>
            <a:spLocks noChangeShapeType="1"/>
          </p:cNvSpPr>
          <p:nvPr/>
        </p:nvSpPr>
        <p:spPr bwMode="auto">
          <a:xfrm rot="5400000">
            <a:off x="1550789" y="2169914"/>
            <a:ext cx="567929" cy="0"/>
          </a:xfrm>
          <a:prstGeom prst="line">
            <a:avLst/>
          </a:prstGeom>
          <a:noFill/>
          <a:ln w="12700">
            <a:solidFill>
              <a:schemeClr val="accent3"/>
            </a:solidFill>
            <a:bevel/>
            <a:headEnd type="stealth" w="med" len="med"/>
            <a:tailEnd/>
          </a:ln>
          <a:extLst>
            <a:ext uri="{909E8E84-426E-40DD-AFC4-6F175D3DCCD1}">
              <a14:hiddenFill xmlns:a14="http://schemas.microsoft.com/office/drawing/2010/main">
                <a:noFill/>
              </a14:hiddenFill>
            </a:ext>
          </a:extLst>
        </p:spPr>
        <p:txBody>
          <a:bodyPr/>
          <a:lstStyle/>
          <a:p>
            <a:endParaRPr lang="zh-CN" altLang="en-US">
              <a:solidFill>
                <a:schemeClr val="accent1"/>
              </a:solidFill>
              <a:latin typeface="微软雅黑" panose="020B0503020204020204" pitchFamily="34" charset="-122"/>
              <a:ea typeface="微软雅黑" panose="020B0503020204020204" pitchFamily="34" charset="-122"/>
            </a:endParaRPr>
          </a:p>
        </p:txBody>
      </p:sp>
      <p:sp>
        <p:nvSpPr>
          <p:cNvPr id="39" name="直接连接符 32"/>
          <p:cNvSpPr>
            <a:spLocks noChangeShapeType="1"/>
          </p:cNvSpPr>
          <p:nvPr/>
        </p:nvSpPr>
        <p:spPr bwMode="auto">
          <a:xfrm rot="5400000">
            <a:off x="438745" y="2171105"/>
            <a:ext cx="566738" cy="1191"/>
          </a:xfrm>
          <a:prstGeom prst="line">
            <a:avLst/>
          </a:prstGeom>
          <a:noFill/>
          <a:ln w="12700">
            <a:solidFill>
              <a:schemeClr val="accent3"/>
            </a:solidFill>
            <a:bevel/>
            <a:headEnd type="stealth" w="med" len="med"/>
            <a:tailEnd/>
          </a:ln>
          <a:extLst>
            <a:ext uri="{909E8E84-426E-40DD-AFC4-6F175D3DCCD1}">
              <a14:hiddenFill xmlns:a14="http://schemas.microsoft.com/office/drawing/2010/main">
                <a:noFill/>
              </a14:hiddenFill>
            </a:ext>
          </a:extLst>
        </p:spPr>
        <p:txBody>
          <a:bodyPr/>
          <a:lstStyle/>
          <a:p>
            <a:endParaRPr lang="zh-CN" altLang="en-US">
              <a:solidFill>
                <a:schemeClr val="accent1"/>
              </a:solidFill>
              <a:latin typeface="微软雅黑" panose="020B0503020204020204" pitchFamily="34" charset="-122"/>
              <a:ea typeface="微软雅黑" panose="020B0503020204020204" pitchFamily="34" charset="-122"/>
            </a:endParaRPr>
          </a:p>
        </p:txBody>
      </p:sp>
      <p:sp>
        <p:nvSpPr>
          <p:cNvPr id="40" name="直接连接符 34"/>
          <p:cNvSpPr>
            <a:spLocks noChangeShapeType="1"/>
          </p:cNvSpPr>
          <p:nvPr/>
        </p:nvSpPr>
        <p:spPr bwMode="auto">
          <a:xfrm rot="16200000" flipV="1">
            <a:off x="2106216" y="3629025"/>
            <a:ext cx="566738" cy="0"/>
          </a:xfrm>
          <a:prstGeom prst="line">
            <a:avLst/>
          </a:prstGeom>
          <a:noFill/>
          <a:ln w="12700">
            <a:solidFill>
              <a:schemeClr val="accent3"/>
            </a:solidFill>
            <a:bevel/>
            <a:headEnd type="stealth" w="med" len="med"/>
            <a:tailEnd/>
          </a:ln>
          <a:extLst>
            <a:ext uri="{909E8E84-426E-40DD-AFC4-6F175D3DCCD1}">
              <a14:hiddenFill xmlns:a14="http://schemas.microsoft.com/office/drawing/2010/main">
                <a:noFill/>
              </a14:hiddenFill>
            </a:ext>
          </a:extLst>
        </p:spPr>
        <p:txBody>
          <a:bodyPr/>
          <a:lstStyle/>
          <a:p>
            <a:endParaRPr lang="zh-CN" altLang="en-US">
              <a:solidFill>
                <a:schemeClr val="accent1"/>
              </a:solidFill>
              <a:latin typeface="微软雅黑" panose="020B0503020204020204" pitchFamily="34" charset="-122"/>
              <a:ea typeface="微软雅黑" panose="020B0503020204020204" pitchFamily="34" charset="-122"/>
            </a:endParaRPr>
          </a:p>
        </p:txBody>
      </p:sp>
      <p:sp>
        <p:nvSpPr>
          <p:cNvPr id="41" name="直接连接符 33"/>
          <p:cNvSpPr>
            <a:spLocks noChangeShapeType="1"/>
          </p:cNvSpPr>
          <p:nvPr/>
        </p:nvSpPr>
        <p:spPr bwMode="auto">
          <a:xfrm rot="16200000" flipV="1">
            <a:off x="992386" y="3628430"/>
            <a:ext cx="566738" cy="1190"/>
          </a:xfrm>
          <a:prstGeom prst="line">
            <a:avLst/>
          </a:prstGeom>
          <a:noFill/>
          <a:ln w="12700">
            <a:solidFill>
              <a:schemeClr val="accent3"/>
            </a:solidFill>
            <a:bevel/>
            <a:headEnd type="stealth" w="med" len="med"/>
            <a:tailEnd/>
          </a:ln>
          <a:extLst>
            <a:ext uri="{909E8E84-426E-40DD-AFC4-6F175D3DCCD1}">
              <a14:hiddenFill xmlns:a14="http://schemas.microsoft.com/office/drawing/2010/main">
                <a:noFill/>
              </a14:hiddenFill>
            </a:ext>
          </a:extLst>
        </p:spPr>
        <p:txBody>
          <a:bodyPr/>
          <a:lstStyle/>
          <a:p>
            <a:endParaRPr lang="zh-CN" altLang="en-US">
              <a:solidFill>
                <a:schemeClr val="accent1"/>
              </a:solidFill>
              <a:latin typeface="微软雅黑" panose="020B0503020204020204" pitchFamily="34" charset="-122"/>
              <a:ea typeface="微软雅黑" panose="020B0503020204020204" pitchFamily="34" charset="-122"/>
            </a:endParaRPr>
          </a:p>
        </p:txBody>
      </p:sp>
      <p:sp>
        <p:nvSpPr>
          <p:cNvPr id="42" name="直接连接符 9"/>
          <p:cNvSpPr>
            <a:spLocks noChangeShapeType="1"/>
          </p:cNvSpPr>
          <p:nvPr/>
        </p:nvSpPr>
        <p:spPr bwMode="auto">
          <a:xfrm>
            <a:off x="5881688" y="1976438"/>
            <a:ext cx="1918097" cy="0"/>
          </a:xfrm>
          <a:prstGeom prst="line">
            <a:avLst/>
          </a:prstGeom>
          <a:noFill/>
          <a:ln w="12700">
            <a:solidFill>
              <a:schemeClr val="accent3"/>
            </a:solidFill>
            <a:bevel/>
            <a:headEnd/>
            <a:tailEnd/>
          </a:ln>
          <a:extLst>
            <a:ext uri="{909E8E84-426E-40DD-AFC4-6F175D3DCCD1}">
              <a14:hiddenFill xmlns:a14="http://schemas.microsoft.com/office/drawing/2010/main">
                <a:noFill/>
              </a14:hiddenFill>
            </a:ext>
          </a:extLst>
        </p:spPr>
        <p:txBody>
          <a:bodyPr/>
          <a:lstStyle/>
          <a:p>
            <a:endParaRPr lang="zh-CN" altLang="en-US">
              <a:solidFill>
                <a:schemeClr val="accent1"/>
              </a:solidFill>
              <a:latin typeface="微软雅黑" panose="020B0503020204020204" pitchFamily="34" charset="-122"/>
              <a:ea typeface="微软雅黑" panose="020B0503020204020204" pitchFamily="34" charset="-122"/>
            </a:endParaRPr>
          </a:p>
        </p:txBody>
      </p:sp>
      <p:sp>
        <p:nvSpPr>
          <p:cNvPr id="43" name="直接连接符 20"/>
          <p:cNvSpPr>
            <a:spLocks noChangeShapeType="1"/>
          </p:cNvSpPr>
          <p:nvPr/>
        </p:nvSpPr>
        <p:spPr bwMode="auto">
          <a:xfrm>
            <a:off x="5881688" y="2964656"/>
            <a:ext cx="1918097" cy="0"/>
          </a:xfrm>
          <a:prstGeom prst="line">
            <a:avLst/>
          </a:prstGeom>
          <a:noFill/>
          <a:ln w="12700">
            <a:solidFill>
              <a:schemeClr val="accent3"/>
            </a:solidFill>
            <a:bevel/>
            <a:headEnd/>
            <a:tailEnd/>
          </a:ln>
          <a:extLst>
            <a:ext uri="{909E8E84-426E-40DD-AFC4-6F175D3DCCD1}">
              <a14:hiddenFill xmlns:a14="http://schemas.microsoft.com/office/drawing/2010/main">
                <a:noFill/>
              </a14:hiddenFill>
            </a:ext>
          </a:extLst>
        </p:spPr>
        <p:txBody>
          <a:bodyPr/>
          <a:lstStyle/>
          <a:p>
            <a:endParaRPr lang="zh-CN" altLang="en-US">
              <a:solidFill>
                <a:schemeClr val="accent1"/>
              </a:solidFill>
              <a:latin typeface="微软雅黑" panose="020B0503020204020204" pitchFamily="34" charset="-122"/>
              <a:ea typeface="微软雅黑" panose="020B0503020204020204" pitchFamily="34" charset="-122"/>
            </a:endParaRPr>
          </a:p>
        </p:txBody>
      </p:sp>
      <p:sp>
        <p:nvSpPr>
          <p:cNvPr id="44" name="直接连接符 42"/>
          <p:cNvSpPr>
            <a:spLocks noChangeShapeType="1"/>
          </p:cNvSpPr>
          <p:nvPr/>
        </p:nvSpPr>
        <p:spPr bwMode="auto">
          <a:xfrm>
            <a:off x="5881688" y="3774281"/>
            <a:ext cx="1918097" cy="0"/>
          </a:xfrm>
          <a:prstGeom prst="line">
            <a:avLst/>
          </a:prstGeom>
          <a:noFill/>
          <a:ln w="12700">
            <a:solidFill>
              <a:schemeClr val="accent3"/>
            </a:solidFill>
            <a:bevel/>
            <a:headEnd/>
            <a:tailEnd/>
          </a:ln>
          <a:extLst>
            <a:ext uri="{909E8E84-426E-40DD-AFC4-6F175D3DCCD1}">
              <a14:hiddenFill xmlns:a14="http://schemas.microsoft.com/office/drawing/2010/main">
                <a:noFill/>
              </a14:hiddenFill>
            </a:ext>
          </a:extLst>
        </p:spPr>
        <p:txBody>
          <a:bodyPr/>
          <a:lstStyle/>
          <a:p>
            <a:endParaRPr lang="zh-CN" altLang="en-US">
              <a:solidFill>
                <a:schemeClr val="accent1"/>
              </a:solidFill>
              <a:latin typeface="微软雅黑" panose="020B0503020204020204" pitchFamily="34" charset="-122"/>
              <a:ea typeface="微软雅黑" panose="020B0503020204020204" pitchFamily="34" charset="-122"/>
            </a:endParaRPr>
          </a:p>
        </p:txBody>
      </p:sp>
      <p:sp>
        <p:nvSpPr>
          <p:cNvPr id="45" name="矩形 43"/>
          <p:cNvSpPr>
            <a:spLocks noChangeArrowheads="1"/>
          </p:cNvSpPr>
          <p:nvPr/>
        </p:nvSpPr>
        <p:spPr bwMode="auto">
          <a:xfrm>
            <a:off x="5841206" y="1254919"/>
            <a:ext cx="1100287" cy="3000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73" tIns="34287" rIns="68573" bIns="34287">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1500">
                <a:solidFill>
                  <a:schemeClr val="accent1"/>
                </a:solidFill>
                <a:latin typeface="微软雅黑" panose="020B0503020204020204" pitchFamily="34" charset="-122"/>
                <a:ea typeface="微软雅黑" panose="020B0503020204020204" pitchFamily="34" charset="-122"/>
                <a:sym typeface="方正兰亭黑_GBK" panose="02000000000000000000" pitchFamily="2" charset="-122"/>
              </a:rPr>
              <a:t>添加标题一</a:t>
            </a:r>
            <a:endParaRPr lang="en-US" sz="1500">
              <a:solidFill>
                <a:schemeClr val="accent1"/>
              </a:solidFill>
              <a:latin typeface="微软雅黑" panose="020B0503020204020204" pitchFamily="34" charset="-122"/>
              <a:ea typeface="微软雅黑" panose="020B0503020204020204" pitchFamily="34" charset="-122"/>
              <a:sym typeface="方正兰亭黑_GBK" panose="02000000000000000000" pitchFamily="2" charset="-122"/>
            </a:endParaRPr>
          </a:p>
        </p:txBody>
      </p:sp>
      <p:sp>
        <p:nvSpPr>
          <p:cNvPr id="46" name="矩形 47"/>
          <p:cNvSpPr>
            <a:spLocks noChangeArrowheads="1"/>
          </p:cNvSpPr>
          <p:nvPr/>
        </p:nvSpPr>
        <p:spPr bwMode="auto">
          <a:xfrm>
            <a:off x="5841207" y="1498998"/>
            <a:ext cx="2364581" cy="4247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68573" tIns="34287" rIns="68573" bIns="34287">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eaLnBrk="1" hangingPunct="1">
              <a:lnSpc>
                <a:spcPct val="110000"/>
              </a:lnSpc>
              <a:spcBef>
                <a:spcPct val="0"/>
              </a:spcBef>
              <a:buFont typeface="Arial" panose="020B0604020202020204" pitchFamily="34" charset="0"/>
              <a:buNone/>
            </a:pPr>
            <a:r>
              <a:rPr lang="zh-CN" altLang="en-US" sz="1050">
                <a:solidFill>
                  <a:schemeClr val="accent1"/>
                </a:solidFill>
                <a:latin typeface="微软雅黑" panose="020B0503020204020204" pitchFamily="34" charset="-122"/>
                <a:ea typeface="微软雅黑" panose="020B0503020204020204" pitchFamily="34" charset="-122"/>
                <a:sym typeface="方正兰亭黑_GBK" panose="02000000000000000000" pitchFamily="2" charset="-122"/>
              </a:rPr>
              <a:t>在此录入上述图表的描述说明，在此录入上述图表的描述说明。</a:t>
            </a:r>
            <a:endParaRPr lang="zh-CN" altLang="en-US" sz="1350">
              <a:solidFill>
                <a:schemeClr val="accent1"/>
              </a:solidFill>
              <a:latin typeface="微软雅黑" panose="020B0503020204020204" pitchFamily="34" charset="-122"/>
              <a:ea typeface="微软雅黑" panose="020B0503020204020204" pitchFamily="34" charset="-122"/>
            </a:endParaRPr>
          </a:p>
        </p:txBody>
      </p:sp>
      <p:sp>
        <p:nvSpPr>
          <p:cNvPr id="47" name="矩形 45"/>
          <p:cNvSpPr>
            <a:spLocks noChangeArrowheads="1"/>
          </p:cNvSpPr>
          <p:nvPr/>
        </p:nvSpPr>
        <p:spPr bwMode="auto">
          <a:xfrm>
            <a:off x="5841206" y="3862388"/>
            <a:ext cx="1100287" cy="3000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73" tIns="34287" rIns="68573" bIns="34287">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1500">
                <a:solidFill>
                  <a:schemeClr val="accent1"/>
                </a:solidFill>
                <a:latin typeface="微软雅黑" panose="020B0503020204020204" pitchFamily="34" charset="-122"/>
                <a:ea typeface="微软雅黑" panose="020B0503020204020204" pitchFamily="34" charset="-122"/>
                <a:sym typeface="方正兰亭黑_GBK" panose="02000000000000000000" pitchFamily="2" charset="-122"/>
              </a:rPr>
              <a:t>添加标题四</a:t>
            </a:r>
            <a:endParaRPr lang="en-US" sz="1500">
              <a:solidFill>
                <a:schemeClr val="accent1"/>
              </a:solidFill>
              <a:latin typeface="微软雅黑" panose="020B0503020204020204" pitchFamily="34" charset="-122"/>
              <a:ea typeface="微软雅黑" panose="020B0503020204020204" pitchFamily="34" charset="-122"/>
              <a:sym typeface="方正兰亭黑_GBK" panose="02000000000000000000" pitchFamily="2" charset="-122"/>
            </a:endParaRPr>
          </a:p>
        </p:txBody>
      </p:sp>
      <p:sp>
        <p:nvSpPr>
          <p:cNvPr id="48" name="矩形 47"/>
          <p:cNvSpPr>
            <a:spLocks noChangeArrowheads="1"/>
          </p:cNvSpPr>
          <p:nvPr/>
        </p:nvSpPr>
        <p:spPr bwMode="auto">
          <a:xfrm>
            <a:off x="5841207" y="4107657"/>
            <a:ext cx="2364581" cy="4247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68573" tIns="34287" rIns="68573" bIns="34287">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eaLnBrk="1" hangingPunct="1">
              <a:lnSpc>
                <a:spcPct val="110000"/>
              </a:lnSpc>
              <a:spcBef>
                <a:spcPct val="0"/>
              </a:spcBef>
              <a:buFont typeface="Arial" panose="020B0604020202020204" pitchFamily="34" charset="0"/>
              <a:buNone/>
            </a:pPr>
            <a:r>
              <a:rPr lang="zh-CN" altLang="en-US" sz="1050">
                <a:solidFill>
                  <a:schemeClr val="accent1"/>
                </a:solidFill>
                <a:latin typeface="微软雅黑" panose="020B0503020204020204" pitchFamily="34" charset="-122"/>
                <a:ea typeface="微软雅黑" panose="020B0503020204020204" pitchFamily="34" charset="-122"/>
                <a:sym typeface="方正兰亭黑_GBK" panose="02000000000000000000" pitchFamily="2" charset="-122"/>
              </a:rPr>
              <a:t>在此录入上述图表的描述说明，在此录入上述图表的描述说明。</a:t>
            </a:r>
            <a:endParaRPr lang="zh-CN" altLang="en-US" sz="1350">
              <a:solidFill>
                <a:schemeClr val="accent1"/>
              </a:solidFill>
              <a:latin typeface="微软雅黑" panose="020B0503020204020204" pitchFamily="34" charset="-122"/>
              <a:ea typeface="微软雅黑" panose="020B0503020204020204" pitchFamily="34" charset="-122"/>
            </a:endParaRPr>
          </a:p>
        </p:txBody>
      </p:sp>
      <p:sp>
        <p:nvSpPr>
          <p:cNvPr id="49" name="矩形 47"/>
          <p:cNvSpPr>
            <a:spLocks noChangeArrowheads="1"/>
          </p:cNvSpPr>
          <p:nvPr/>
        </p:nvSpPr>
        <p:spPr bwMode="auto">
          <a:xfrm>
            <a:off x="5841206" y="2064544"/>
            <a:ext cx="1100287" cy="3000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73" tIns="34287" rIns="68573" bIns="34287">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1500">
                <a:solidFill>
                  <a:schemeClr val="accent1"/>
                </a:solidFill>
                <a:latin typeface="微软雅黑" panose="020B0503020204020204" pitchFamily="34" charset="-122"/>
                <a:ea typeface="微软雅黑" panose="020B0503020204020204" pitchFamily="34" charset="-122"/>
                <a:sym typeface="方正兰亭黑_GBK" panose="02000000000000000000" pitchFamily="2" charset="-122"/>
              </a:rPr>
              <a:t>添加标题二</a:t>
            </a:r>
            <a:endParaRPr lang="en-US" sz="1500">
              <a:solidFill>
                <a:schemeClr val="accent1"/>
              </a:solidFill>
              <a:latin typeface="微软雅黑" panose="020B0503020204020204" pitchFamily="34" charset="-122"/>
              <a:ea typeface="微软雅黑" panose="020B0503020204020204" pitchFamily="34" charset="-122"/>
              <a:sym typeface="方正兰亭黑_GBK" panose="02000000000000000000" pitchFamily="2" charset="-122"/>
            </a:endParaRPr>
          </a:p>
        </p:txBody>
      </p:sp>
      <p:sp>
        <p:nvSpPr>
          <p:cNvPr id="50" name="矩形 47"/>
          <p:cNvSpPr>
            <a:spLocks noChangeArrowheads="1"/>
          </p:cNvSpPr>
          <p:nvPr/>
        </p:nvSpPr>
        <p:spPr bwMode="auto">
          <a:xfrm>
            <a:off x="5841207" y="2309813"/>
            <a:ext cx="2364581" cy="6024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68573" tIns="34287" rIns="68573" bIns="34287">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eaLnBrk="1" hangingPunct="1">
              <a:lnSpc>
                <a:spcPct val="110000"/>
              </a:lnSpc>
              <a:spcBef>
                <a:spcPct val="0"/>
              </a:spcBef>
              <a:buFont typeface="Arial" panose="020B0604020202020204" pitchFamily="34" charset="0"/>
              <a:buNone/>
            </a:pPr>
            <a:r>
              <a:rPr lang="zh-CN" altLang="en-US" sz="1050">
                <a:solidFill>
                  <a:schemeClr val="accent1"/>
                </a:solidFill>
                <a:latin typeface="微软雅黑" panose="020B0503020204020204" pitchFamily="34" charset="-122"/>
                <a:ea typeface="微软雅黑" panose="020B0503020204020204" pitchFamily="34" charset="-122"/>
                <a:sym typeface="方正兰亭黑_GBK" panose="02000000000000000000" pitchFamily="2" charset="-122"/>
              </a:rPr>
              <a:t>在此录入上述图表的描述说明，在此录入上述图表的描述说明，在此录入上述图表的描述说明。</a:t>
            </a:r>
            <a:endParaRPr lang="zh-CN" altLang="en-US" sz="1350">
              <a:solidFill>
                <a:schemeClr val="accent1"/>
              </a:solidFill>
              <a:latin typeface="微软雅黑" panose="020B0503020204020204" pitchFamily="34" charset="-122"/>
              <a:ea typeface="微软雅黑" panose="020B0503020204020204" pitchFamily="34" charset="-122"/>
            </a:endParaRPr>
          </a:p>
        </p:txBody>
      </p:sp>
      <p:sp>
        <p:nvSpPr>
          <p:cNvPr id="51" name="矩形 51"/>
          <p:cNvSpPr>
            <a:spLocks noChangeArrowheads="1"/>
          </p:cNvSpPr>
          <p:nvPr/>
        </p:nvSpPr>
        <p:spPr bwMode="auto">
          <a:xfrm>
            <a:off x="5841206" y="3052763"/>
            <a:ext cx="1100287" cy="3000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73" tIns="34287" rIns="68573" bIns="34287">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1500">
                <a:solidFill>
                  <a:schemeClr val="accent1"/>
                </a:solidFill>
                <a:latin typeface="微软雅黑" panose="020B0503020204020204" pitchFamily="34" charset="-122"/>
                <a:ea typeface="微软雅黑" panose="020B0503020204020204" pitchFamily="34" charset="-122"/>
                <a:sym typeface="方正兰亭黑_GBK" panose="02000000000000000000" pitchFamily="2" charset="-122"/>
              </a:rPr>
              <a:t>添加标题三</a:t>
            </a:r>
            <a:endParaRPr lang="en-US" sz="1500">
              <a:solidFill>
                <a:schemeClr val="accent1"/>
              </a:solidFill>
              <a:latin typeface="微软雅黑" panose="020B0503020204020204" pitchFamily="34" charset="-122"/>
              <a:ea typeface="微软雅黑" panose="020B0503020204020204" pitchFamily="34" charset="-122"/>
              <a:sym typeface="方正兰亭黑_GBK" panose="02000000000000000000" pitchFamily="2" charset="-122"/>
            </a:endParaRPr>
          </a:p>
        </p:txBody>
      </p:sp>
      <p:sp>
        <p:nvSpPr>
          <p:cNvPr id="52" name="矩形 51"/>
          <p:cNvSpPr>
            <a:spLocks noChangeArrowheads="1"/>
          </p:cNvSpPr>
          <p:nvPr/>
        </p:nvSpPr>
        <p:spPr bwMode="auto">
          <a:xfrm>
            <a:off x="5841207" y="3296842"/>
            <a:ext cx="2364581" cy="4247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68573" tIns="34287" rIns="68573" bIns="34287">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eaLnBrk="1" hangingPunct="1">
              <a:lnSpc>
                <a:spcPct val="110000"/>
              </a:lnSpc>
              <a:spcBef>
                <a:spcPct val="0"/>
              </a:spcBef>
              <a:buFont typeface="Arial" panose="020B0604020202020204" pitchFamily="34" charset="0"/>
              <a:buNone/>
            </a:pPr>
            <a:r>
              <a:rPr lang="zh-CN" altLang="en-US" sz="1050">
                <a:solidFill>
                  <a:schemeClr val="accent1"/>
                </a:solidFill>
                <a:latin typeface="微软雅黑" panose="020B0503020204020204" pitchFamily="34" charset="-122"/>
                <a:ea typeface="微软雅黑" panose="020B0503020204020204" pitchFamily="34" charset="-122"/>
                <a:sym typeface="方正兰亭黑_GBK" panose="02000000000000000000" pitchFamily="2" charset="-122"/>
              </a:rPr>
              <a:t>在此录入上述图表的描述说明，在此录入上述图表的描述说明。</a:t>
            </a:r>
            <a:endParaRPr lang="zh-CN" altLang="en-US" sz="1350">
              <a:solidFill>
                <a:schemeClr val="accent1"/>
              </a:solidFill>
              <a:latin typeface="微软雅黑" panose="020B0503020204020204" pitchFamily="34" charset="-122"/>
              <a:ea typeface="微软雅黑" panose="020B0503020204020204" pitchFamily="34" charset="-122"/>
            </a:endParaRPr>
          </a:p>
        </p:txBody>
      </p:sp>
      <p:sp>
        <p:nvSpPr>
          <p:cNvPr id="53" name="矩形 53"/>
          <p:cNvSpPr>
            <a:spLocks noChangeArrowheads="1"/>
          </p:cNvSpPr>
          <p:nvPr/>
        </p:nvSpPr>
        <p:spPr bwMode="auto">
          <a:xfrm>
            <a:off x="638175" y="1597819"/>
            <a:ext cx="907927" cy="2539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73" tIns="34287" rIns="68573" bIns="34287">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1200">
                <a:solidFill>
                  <a:schemeClr val="accent1"/>
                </a:solidFill>
                <a:latin typeface="微软雅黑" panose="020B0503020204020204" pitchFamily="34" charset="-122"/>
                <a:ea typeface="微软雅黑" panose="020B0503020204020204" pitchFamily="34" charset="-122"/>
                <a:sym typeface="方正兰亭黑_GBK" panose="02000000000000000000" pitchFamily="2" charset="-122"/>
              </a:rPr>
              <a:t>添加标题一</a:t>
            </a:r>
            <a:endParaRPr lang="en-US" sz="1200">
              <a:solidFill>
                <a:schemeClr val="accent1"/>
              </a:solidFill>
              <a:latin typeface="微软雅黑" panose="020B0503020204020204" pitchFamily="34" charset="-122"/>
              <a:ea typeface="微软雅黑" panose="020B0503020204020204" pitchFamily="34" charset="-122"/>
              <a:sym typeface="方正兰亭黑_GBK" panose="02000000000000000000" pitchFamily="2" charset="-122"/>
            </a:endParaRPr>
          </a:p>
        </p:txBody>
      </p:sp>
      <p:sp>
        <p:nvSpPr>
          <p:cNvPr id="54" name="矩形 54"/>
          <p:cNvSpPr>
            <a:spLocks noChangeArrowheads="1"/>
          </p:cNvSpPr>
          <p:nvPr/>
        </p:nvSpPr>
        <p:spPr bwMode="auto">
          <a:xfrm>
            <a:off x="1739504" y="1597819"/>
            <a:ext cx="907927" cy="2539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73" tIns="34287" rIns="68573" bIns="34287">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1200">
                <a:solidFill>
                  <a:schemeClr val="accent1"/>
                </a:solidFill>
                <a:latin typeface="微软雅黑" panose="020B0503020204020204" pitchFamily="34" charset="-122"/>
                <a:ea typeface="微软雅黑" panose="020B0503020204020204" pitchFamily="34" charset="-122"/>
                <a:sym typeface="方正兰亭黑_GBK" panose="02000000000000000000" pitchFamily="2" charset="-122"/>
              </a:rPr>
              <a:t>添加标题三</a:t>
            </a:r>
            <a:endParaRPr lang="en-US" sz="1200">
              <a:solidFill>
                <a:schemeClr val="accent1"/>
              </a:solidFill>
              <a:latin typeface="微软雅黑" panose="020B0503020204020204" pitchFamily="34" charset="-122"/>
              <a:ea typeface="微软雅黑" panose="020B0503020204020204" pitchFamily="34" charset="-122"/>
              <a:sym typeface="方正兰亭黑_GBK" panose="02000000000000000000" pitchFamily="2" charset="-122"/>
            </a:endParaRPr>
          </a:p>
        </p:txBody>
      </p:sp>
      <p:sp>
        <p:nvSpPr>
          <p:cNvPr id="55" name="矩形 55"/>
          <p:cNvSpPr>
            <a:spLocks noChangeArrowheads="1"/>
          </p:cNvSpPr>
          <p:nvPr/>
        </p:nvSpPr>
        <p:spPr bwMode="auto">
          <a:xfrm>
            <a:off x="1176338" y="3952876"/>
            <a:ext cx="907927" cy="2539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73" tIns="34287" rIns="68573" bIns="34287">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1200">
                <a:solidFill>
                  <a:schemeClr val="accent1"/>
                </a:solidFill>
                <a:latin typeface="微软雅黑" panose="020B0503020204020204" pitchFamily="34" charset="-122"/>
                <a:ea typeface="微软雅黑" panose="020B0503020204020204" pitchFamily="34" charset="-122"/>
                <a:sym typeface="方正兰亭黑_GBK" panose="02000000000000000000" pitchFamily="2" charset="-122"/>
              </a:rPr>
              <a:t>添加标题二</a:t>
            </a:r>
            <a:endParaRPr lang="en-US" sz="1200">
              <a:solidFill>
                <a:schemeClr val="accent1"/>
              </a:solidFill>
              <a:latin typeface="微软雅黑" panose="020B0503020204020204" pitchFamily="34" charset="-122"/>
              <a:ea typeface="微软雅黑" panose="020B0503020204020204" pitchFamily="34" charset="-122"/>
              <a:sym typeface="方正兰亭黑_GBK" panose="02000000000000000000" pitchFamily="2" charset="-122"/>
            </a:endParaRPr>
          </a:p>
        </p:txBody>
      </p:sp>
      <p:sp>
        <p:nvSpPr>
          <p:cNvPr id="56" name="矩形 56"/>
          <p:cNvSpPr>
            <a:spLocks noChangeArrowheads="1"/>
          </p:cNvSpPr>
          <p:nvPr/>
        </p:nvSpPr>
        <p:spPr bwMode="auto">
          <a:xfrm>
            <a:off x="2277666" y="3952876"/>
            <a:ext cx="907927" cy="2539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73" tIns="34287" rIns="68573" bIns="34287">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1200">
                <a:solidFill>
                  <a:schemeClr val="accent1"/>
                </a:solidFill>
                <a:latin typeface="微软雅黑" panose="020B0503020204020204" pitchFamily="34" charset="-122"/>
                <a:ea typeface="微软雅黑" panose="020B0503020204020204" pitchFamily="34" charset="-122"/>
                <a:sym typeface="方正兰亭黑_GBK" panose="02000000000000000000" pitchFamily="2" charset="-122"/>
              </a:rPr>
              <a:t>添加标题四</a:t>
            </a:r>
            <a:endParaRPr lang="en-US" sz="1200">
              <a:solidFill>
                <a:schemeClr val="accent1"/>
              </a:solidFill>
              <a:latin typeface="微软雅黑" panose="020B0503020204020204" pitchFamily="34" charset="-122"/>
              <a:ea typeface="微软雅黑" panose="020B0503020204020204" pitchFamily="34" charset="-122"/>
              <a:sym typeface="方正兰亭黑_GBK" panose="02000000000000000000" pitchFamily="2" charset="-122"/>
            </a:endParaRPr>
          </a:p>
        </p:txBody>
      </p:sp>
      <p:sp>
        <p:nvSpPr>
          <p:cNvPr id="57" name="文本框 56" descr="e7d195523061f1c0deeec63e560781cfd59afb0ea006f2a87ABB68BF51EA6619813959095094C18C62A12F549504892A4AAA8C1554C6663626E05CA27F281A14E6983772AFC3FB97135759321DEA3D70145073B7709DEAFA256CD57602346C569CD03E8246D33DA545568EA98FB062D63F616CDCDDC7C308D5561BD508072CED46FA16A315624C7F2FF57E77E923953F"/>
          <p:cNvSpPr txBox="1"/>
          <p:nvPr/>
        </p:nvSpPr>
        <p:spPr>
          <a:xfrm>
            <a:off x="3548042" y="387804"/>
            <a:ext cx="1800493" cy="369332"/>
          </a:xfrm>
          <a:prstGeom prst="rect">
            <a:avLst/>
          </a:prstGeom>
          <a:noFill/>
        </p:spPr>
        <p:txBody>
          <a:bodyPr wrap="none" rtlCol="0">
            <a:spAutoFit/>
          </a:bodyPr>
          <a:lstStyle/>
          <a:p>
            <a:pPr algn="ctr"/>
            <a:r>
              <a:rPr lang="zh-CN" altLang="en-US" dirty="0">
                <a:solidFill>
                  <a:srgbClr val="363636"/>
                </a:solidFill>
                <a:latin typeface="微软雅黑" panose="020B0503020204020204" pitchFamily="34" charset="-122"/>
                <a:ea typeface="微软雅黑" panose="020B0503020204020204" pitchFamily="34" charset="-122"/>
                <a:cs typeface="Kartika" panose="02020503030404060203" pitchFamily="18" charset="0"/>
              </a:rPr>
              <a:t>请在此输入标题</a:t>
            </a:r>
          </a:p>
        </p:txBody>
      </p:sp>
    </p:spTree>
    <p:extLst>
      <p:ext uri="{BB962C8B-B14F-4D97-AF65-F5344CB8AC3E}">
        <p14:creationId xmlns:p14="http://schemas.microsoft.com/office/powerpoint/2010/main" val="2720994983"/>
      </p:ext>
    </p:extLst>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29"/>
                                        </p:tgtEl>
                                        <p:attrNameLst>
                                          <p:attrName>style.visibility</p:attrName>
                                        </p:attrNameLst>
                                      </p:cBhvr>
                                      <p:to>
                                        <p:strVal val="visible"/>
                                      </p:to>
                                    </p:set>
                                    <p:anim calcmode="lin" valueType="num">
                                      <p:cBhvr>
                                        <p:cTn id="7" dur="400" fill="hold"/>
                                        <p:tgtEl>
                                          <p:spTgt spid="29"/>
                                        </p:tgtEl>
                                        <p:attrNameLst>
                                          <p:attrName>ppt_x</p:attrName>
                                        </p:attrNameLst>
                                      </p:cBhvr>
                                      <p:tavLst>
                                        <p:tav tm="0">
                                          <p:val>
                                            <p:strVal val="0-#ppt_w/2"/>
                                          </p:val>
                                        </p:tav>
                                        <p:tav tm="100000">
                                          <p:val>
                                            <p:strVal val="#ppt_x"/>
                                          </p:val>
                                        </p:tav>
                                      </p:tavLst>
                                    </p:anim>
                                    <p:anim calcmode="lin" valueType="num">
                                      <p:cBhvr>
                                        <p:cTn id="8" dur="400" fill="hold"/>
                                        <p:tgtEl>
                                          <p:spTgt spid="29"/>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34"/>
                                        </p:tgtEl>
                                        <p:attrNameLst>
                                          <p:attrName>style.visibility</p:attrName>
                                        </p:attrNameLst>
                                      </p:cBhvr>
                                      <p:to>
                                        <p:strVal val="visible"/>
                                      </p:to>
                                    </p:set>
                                    <p:anim calcmode="lin" valueType="num">
                                      <p:cBhvr>
                                        <p:cTn id="11" dur="400" fill="hold"/>
                                        <p:tgtEl>
                                          <p:spTgt spid="34"/>
                                        </p:tgtEl>
                                        <p:attrNameLst>
                                          <p:attrName>ppt_x</p:attrName>
                                        </p:attrNameLst>
                                      </p:cBhvr>
                                      <p:tavLst>
                                        <p:tav tm="0">
                                          <p:val>
                                            <p:strVal val="0-#ppt_w/2"/>
                                          </p:val>
                                        </p:tav>
                                        <p:tav tm="100000">
                                          <p:val>
                                            <p:strVal val="#ppt_x"/>
                                          </p:val>
                                        </p:tav>
                                      </p:tavLst>
                                    </p:anim>
                                    <p:anim calcmode="lin" valueType="num">
                                      <p:cBhvr>
                                        <p:cTn id="12" dur="400" fill="hold"/>
                                        <p:tgtEl>
                                          <p:spTgt spid="34"/>
                                        </p:tgtEl>
                                        <p:attrNameLst>
                                          <p:attrName>ppt_y</p:attrName>
                                        </p:attrNameLst>
                                      </p:cBhvr>
                                      <p:tavLst>
                                        <p:tav tm="0">
                                          <p:val>
                                            <p:strVal val="#ppt_y"/>
                                          </p:val>
                                        </p:tav>
                                        <p:tav tm="100000">
                                          <p:val>
                                            <p:strVal val="#ppt_y"/>
                                          </p:val>
                                        </p:tav>
                                      </p:tavLst>
                                    </p:anim>
                                  </p:childTnLst>
                                </p:cTn>
                              </p:par>
                              <p:par>
                                <p:cTn id="13" presetID="12" presetClass="entr" presetSubtype="8" fill="hold" grpId="0" nodeType="withEffect">
                                  <p:stCondLst>
                                    <p:cond delay="750"/>
                                  </p:stCondLst>
                                  <p:childTnLst>
                                    <p:set>
                                      <p:cBhvr>
                                        <p:cTn id="14" dur="1" fill="hold">
                                          <p:stCondLst>
                                            <p:cond delay="0"/>
                                          </p:stCondLst>
                                        </p:cTn>
                                        <p:tgtEl>
                                          <p:spTgt spid="30"/>
                                        </p:tgtEl>
                                        <p:attrNameLst>
                                          <p:attrName>style.visibility</p:attrName>
                                        </p:attrNameLst>
                                      </p:cBhvr>
                                      <p:to>
                                        <p:strVal val="visible"/>
                                      </p:to>
                                    </p:set>
                                    <p:anim calcmode="lin" valueType="num">
                                      <p:cBhvr>
                                        <p:cTn id="15" dur="400"/>
                                        <p:tgtEl>
                                          <p:spTgt spid="30"/>
                                        </p:tgtEl>
                                        <p:attrNameLst>
                                          <p:attrName>ppt_x</p:attrName>
                                        </p:attrNameLst>
                                      </p:cBhvr>
                                      <p:tavLst>
                                        <p:tav tm="0">
                                          <p:val>
                                            <p:strVal val="#ppt_x-#ppt_w*1.125000"/>
                                          </p:val>
                                        </p:tav>
                                        <p:tav tm="100000">
                                          <p:val>
                                            <p:strVal val="#ppt_x"/>
                                          </p:val>
                                        </p:tav>
                                      </p:tavLst>
                                    </p:anim>
                                    <p:animEffect>
                                      <p:cBhvr>
                                        <p:cTn id="16" dur="400"/>
                                        <p:tgtEl>
                                          <p:spTgt spid="30"/>
                                        </p:tgtEl>
                                      </p:cBhvr>
                                    </p:animEffect>
                                  </p:childTnLst>
                                </p:cTn>
                              </p:par>
                              <p:par>
                                <p:cTn id="17" presetID="12" presetClass="entr" presetSubtype="4" fill="hold" grpId="0" nodeType="withEffect">
                                  <p:stCondLst>
                                    <p:cond delay="1500"/>
                                  </p:stCondLst>
                                  <p:childTnLst>
                                    <p:set>
                                      <p:cBhvr>
                                        <p:cTn id="18" dur="1" fill="hold">
                                          <p:stCondLst>
                                            <p:cond delay="0"/>
                                          </p:stCondLst>
                                        </p:cTn>
                                        <p:tgtEl>
                                          <p:spTgt spid="39"/>
                                        </p:tgtEl>
                                        <p:attrNameLst>
                                          <p:attrName>style.visibility</p:attrName>
                                        </p:attrNameLst>
                                      </p:cBhvr>
                                      <p:to>
                                        <p:strVal val="visible"/>
                                      </p:to>
                                    </p:set>
                                    <p:anim calcmode="lin" valueType="num">
                                      <p:cBhvr>
                                        <p:cTn id="19" dur="400"/>
                                        <p:tgtEl>
                                          <p:spTgt spid="39"/>
                                        </p:tgtEl>
                                        <p:attrNameLst>
                                          <p:attrName>ppt_y</p:attrName>
                                        </p:attrNameLst>
                                      </p:cBhvr>
                                      <p:tavLst>
                                        <p:tav tm="0">
                                          <p:val>
                                            <p:strVal val="#ppt_y+#ppt_h*1.125000"/>
                                          </p:val>
                                        </p:tav>
                                        <p:tav tm="100000">
                                          <p:val>
                                            <p:strVal val="#ppt_y"/>
                                          </p:val>
                                        </p:tav>
                                      </p:tavLst>
                                    </p:anim>
                                    <p:animEffect>
                                      <p:cBhvr>
                                        <p:cTn id="20" dur="400"/>
                                        <p:tgtEl>
                                          <p:spTgt spid="39"/>
                                        </p:tgtEl>
                                      </p:cBhvr>
                                    </p:animEffect>
                                  </p:childTnLst>
                                </p:cTn>
                              </p:par>
                              <p:par>
                                <p:cTn id="21" presetID="12" presetClass="entr" presetSubtype="4" fill="hold" grpId="0" nodeType="withEffect">
                                  <p:stCondLst>
                                    <p:cond delay="1500"/>
                                  </p:stCondLst>
                                  <p:childTnLst>
                                    <p:set>
                                      <p:cBhvr>
                                        <p:cTn id="22" dur="1" fill="hold">
                                          <p:stCondLst>
                                            <p:cond delay="0"/>
                                          </p:stCondLst>
                                        </p:cTn>
                                        <p:tgtEl>
                                          <p:spTgt spid="53"/>
                                        </p:tgtEl>
                                        <p:attrNameLst>
                                          <p:attrName>style.visibility</p:attrName>
                                        </p:attrNameLst>
                                      </p:cBhvr>
                                      <p:to>
                                        <p:strVal val="visible"/>
                                      </p:to>
                                    </p:set>
                                    <p:anim calcmode="lin" valueType="num">
                                      <p:cBhvr>
                                        <p:cTn id="23" dur="400"/>
                                        <p:tgtEl>
                                          <p:spTgt spid="53"/>
                                        </p:tgtEl>
                                        <p:attrNameLst>
                                          <p:attrName>ppt_y</p:attrName>
                                        </p:attrNameLst>
                                      </p:cBhvr>
                                      <p:tavLst>
                                        <p:tav tm="0">
                                          <p:val>
                                            <p:strVal val="#ppt_y+#ppt_h*1.125000"/>
                                          </p:val>
                                        </p:tav>
                                        <p:tav tm="100000">
                                          <p:val>
                                            <p:strVal val="#ppt_y"/>
                                          </p:val>
                                        </p:tav>
                                      </p:tavLst>
                                    </p:anim>
                                    <p:animEffect>
                                      <p:cBhvr>
                                        <p:cTn id="24" dur="400"/>
                                        <p:tgtEl>
                                          <p:spTgt spid="53"/>
                                        </p:tgtEl>
                                      </p:cBhvr>
                                    </p:animEffect>
                                  </p:childTnLst>
                                </p:cTn>
                              </p:par>
                              <p:par>
                                <p:cTn id="25" presetID="12" presetClass="entr" presetSubtype="8" fill="hold" grpId="0" nodeType="withEffect">
                                  <p:stCondLst>
                                    <p:cond delay="2250"/>
                                  </p:stCondLst>
                                  <p:childTnLst>
                                    <p:set>
                                      <p:cBhvr>
                                        <p:cTn id="26" dur="1" fill="hold">
                                          <p:stCondLst>
                                            <p:cond delay="0"/>
                                          </p:stCondLst>
                                        </p:cTn>
                                        <p:tgtEl>
                                          <p:spTgt spid="31"/>
                                        </p:tgtEl>
                                        <p:attrNameLst>
                                          <p:attrName>style.visibility</p:attrName>
                                        </p:attrNameLst>
                                      </p:cBhvr>
                                      <p:to>
                                        <p:strVal val="visible"/>
                                      </p:to>
                                    </p:set>
                                    <p:anim calcmode="lin" valueType="num">
                                      <p:cBhvr>
                                        <p:cTn id="27" dur="400"/>
                                        <p:tgtEl>
                                          <p:spTgt spid="31"/>
                                        </p:tgtEl>
                                        <p:attrNameLst>
                                          <p:attrName>ppt_x</p:attrName>
                                        </p:attrNameLst>
                                      </p:cBhvr>
                                      <p:tavLst>
                                        <p:tav tm="0">
                                          <p:val>
                                            <p:strVal val="#ppt_x-#ppt_w*1.125000"/>
                                          </p:val>
                                        </p:tav>
                                        <p:tav tm="100000">
                                          <p:val>
                                            <p:strVal val="#ppt_x"/>
                                          </p:val>
                                        </p:tav>
                                      </p:tavLst>
                                    </p:anim>
                                    <p:animEffect>
                                      <p:cBhvr>
                                        <p:cTn id="28" dur="400"/>
                                        <p:tgtEl>
                                          <p:spTgt spid="31"/>
                                        </p:tgtEl>
                                      </p:cBhvr>
                                    </p:animEffect>
                                  </p:childTnLst>
                                </p:cTn>
                              </p:par>
                              <p:par>
                                <p:cTn id="29" presetID="12" presetClass="entr" presetSubtype="1" fill="hold" grpId="0" nodeType="withEffect">
                                  <p:stCondLst>
                                    <p:cond delay="3000"/>
                                  </p:stCondLst>
                                  <p:childTnLst>
                                    <p:set>
                                      <p:cBhvr>
                                        <p:cTn id="30" dur="1" fill="hold">
                                          <p:stCondLst>
                                            <p:cond delay="0"/>
                                          </p:stCondLst>
                                        </p:cTn>
                                        <p:tgtEl>
                                          <p:spTgt spid="41"/>
                                        </p:tgtEl>
                                        <p:attrNameLst>
                                          <p:attrName>style.visibility</p:attrName>
                                        </p:attrNameLst>
                                      </p:cBhvr>
                                      <p:to>
                                        <p:strVal val="visible"/>
                                      </p:to>
                                    </p:set>
                                    <p:anim calcmode="lin" valueType="num">
                                      <p:cBhvr>
                                        <p:cTn id="31" dur="400"/>
                                        <p:tgtEl>
                                          <p:spTgt spid="41"/>
                                        </p:tgtEl>
                                        <p:attrNameLst>
                                          <p:attrName>ppt_y</p:attrName>
                                        </p:attrNameLst>
                                      </p:cBhvr>
                                      <p:tavLst>
                                        <p:tav tm="0">
                                          <p:val>
                                            <p:strVal val="#ppt_y-#ppt_h*1.125000"/>
                                          </p:val>
                                        </p:tav>
                                        <p:tav tm="100000">
                                          <p:val>
                                            <p:strVal val="#ppt_y"/>
                                          </p:val>
                                        </p:tav>
                                      </p:tavLst>
                                    </p:anim>
                                    <p:animEffect>
                                      <p:cBhvr>
                                        <p:cTn id="32" dur="400"/>
                                        <p:tgtEl>
                                          <p:spTgt spid="41"/>
                                        </p:tgtEl>
                                      </p:cBhvr>
                                    </p:animEffect>
                                  </p:childTnLst>
                                </p:cTn>
                              </p:par>
                              <p:par>
                                <p:cTn id="33" presetID="12" presetClass="entr" presetSubtype="1" fill="hold" grpId="0" nodeType="withEffect">
                                  <p:stCondLst>
                                    <p:cond delay="3000"/>
                                  </p:stCondLst>
                                  <p:childTnLst>
                                    <p:set>
                                      <p:cBhvr>
                                        <p:cTn id="34" dur="1" fill="hold">
                                          <p:stCondLst>
                                            <p:cond delay="0"/>
                                          </p:stCondLst>
                                        </p:cTn>
                                        <p:tgtEl>
                                          <p:spTgt spid="55"/>
                                        </p:tgtEl>
                                        <p:attrNameLst>
                                          <p:attrName>style.visibility</p:attrName>
                                        </p:attrNameLst>
                                      </p:cBhvr>
                                      <p:to>
                                        <p:strVal val="visible"/>
                                      </p:to>
                                    </p:set>
                                    <p:anim calcmode="lin" valueType="num">
                                      <p:cBhvr>
                                        <p:cTn id="35" dur="400"/>
                                        <p:tgtEl>
                                          <p:spTgt spid="55"/>
                                        </p:tgtEl>
                                        <p:attrNameLst>
                                          <p:attrName>ppt_y</p:attrName>
                                        </p:attrNameLst>
                                      </p:cBhvr>
                                      <p:tavLst>
                                        <p:tav tm="0">
                                          <p:val>
                                            <p:strVal val="#ppt_y-#ppt_h*1.125000"/>
                                          </p:val>
                                        </p:tav>
                                        <p:tav tm="100000">
                                          <p:val>
                                            <p:strVal val="#ppt_y"/>
                                          </p:val>
                                        </p:tav>
                                      </p:tavLst>
                                    </p:anim>
                                    <p:animEffect>
                                      <p:cBhvr>
                                        <p:cTn id="36" dur="400"/>
                                        <p:tgtEl>
                                          <p:spTgt spid="55"/>
                                        </p:tgtEl>
                                      </p:cBhvr>
                                    </p:animEffect>
                                  </p:childTnLst>
                                </p:cTn>
                              </p:par>
                              <p:par>
                                <p:cTn id="37" presetID="12" presetClass="entr" presetSubtype="8" fill="hold" grpId="0" nodeType="withEffect">
                                  <p:stCondLst>
                                    <p:cond delay="3750"/>
                                  </p:stCondLst>
                                  <p:childTnLst>
                                    <p:set>
                                      <p:cBhvr>
                                        <p:cTn id="38" dur="1" fill="hold">
                                          <p:stCondLst>
                                            <p:cond delay="0"/>
                                          </p:stCondLst>
                                        </p:cTn>
                                        <p:tgtEl>
                                          <p:spTgt spid="32"/>
                                        </p:tgtEl>
                                        <p:attrNameLst>
                                          <p:attrName>style.visibility</p:attrName>
                                        </p:attrNameLst>
                                      </p:cBhvr>
                                      <p:to>
                                        <p:strVal val="visible"/>
                                      </p:to>
                                    </p:set>
                                    <p:anim calcmode="lin" valueType="num">
                                      <p:cBhvr>
                                        <p:cTn id="39" dur="400"/>
                                        <p:tgtEl>
                                          <p:spTgt spid="32"/>
                                        </p:tgtEl>
                                        <p:attrNameLst>
                                          <p:attrName>ppt_x</p:attrName>
                                        </p:attrNameLst>
                                      </p:cBhvr>
                                      <p:tavLst>
                                        <p:tav tm="0">
                                          <p:val>
                                            <p:strVal val="#ppt_x-#ppt_w*1.125000"/>
                                          </p:val>
                                        </p:tav>
                                        <p:tav tm="100000">
                                          <p:val>
                                            <p:strVal val="#ppt_x"/>
                                          </p:val>
                                        </p:tav>
                                      </p:tavLst>
                                    </p:anim>
                                    <p:animEffect>
                                      <p:cBhvr>
                                        <p:cTn id="40" dur="400"/>
                                        <p:tgtEl>
                                          <p:spTgt spid="32"/>
                                        </p:tgtEl>
                                      </p:cBhvr>
                                    </p:animEffect>
                                  </p:childTnLst>
                                </p:cTn>
                              </p:par>
                              <p:par>
                                <p:cTn id="41" presetID="12" presetClass="entr" presetSubtype="4" fill="hold" grpId="0" nodeType="withEffect">
                                  <p:stCondLst>
                                    <p:cond delay="4500"/>
                                  </p:stCondLst>
                                  <p:childTnLst>
                                    <p:set>
                                      <p:cBhvr>
                                        <p:cTn id="42" dur="1" fill="hold">
                                          <p:stCondLst>
                                            <p:cond delay="0"/>
                                          </p:stCondLst>
                                        </p:cTn>
                                        <p:tgtEl>
                                          <p:spTgt spid="38"/>
                                        </p:tgtEl>
                                        <p:attrNameLst>
                                          <p:attrName>style.visibility</p:attrName>
                                        </p:attrNameLst>
                                      </p:cBhvr>
                                      <p:to>
                                        <p:strVal val="visible"/>
                                      </p:to>
                                    </p:set>
                                    <p:anim calcmode="lin" valueType="num">
                                      <p:cBhvr>
                                        <p:cTn id="43" dur="400"/>
                                        <p:tgtEl>
                                          <p:spTgt spid="38"/>
                                        </p:tgtEl>
                                        <p:attrNameLst>
                                          <p:attrName>ppt_y</p:attrName>
                                        </p:attrNameLst>
                                      </p:cBhvr>
                                      <p:tavLst>
                                        <p:tav tm="0">
                                          <p:val>
                                            <p:strVal val="#ppt_y+#ppt_h*1.125000"/>
                                          </p:val>
                                        </p:tav>
                                        <p:tav tm="100000">
                                          <p:val>
                                            <p:strVal val="#ppt_y"/>
                                          </p:val>
                                        </p:tav>
                                      </p:tavLst>
                                    </p:anim>
                                    <p:animEffect>
                                      <p:cBhvr>
                                        <p:cTn id="44" dur="400"/>
                                        <p:tgtEl>
                                          <p:spTgt spid="38"/>
                                        </p:tgtEl>
                                      </p:cBhvr>
                                    </p:animEffect>
                                  </p:childTnLst>
                                </p:cTn>
                              </p:par>
                              <p:par>
                                <p:cTn id="45" presetID="12" presetClass="entr" presetSubtype="4" fill="hold" grpId="0" nodeType="withEffect">
                                  <p:stCondLst>
                                    <p:cond delay="4500"/>
                                  </p:stCondLst>
                                  <p:childTnLst>
                                    <p:set>
                                      <p:cBhvr>
                                        <p:cTn id="46" dur="1" fill="hold">
                                          <p:stCondLst>
                                            <p:cond delay="0"/>
                                          </p:stCondLst>
                                        </p:cTn>
                                        <p:tgtEl>
                                          <p:spTgt spid="54"/>
                                        </p:tgtEl>
                                        <p:attrNameLst>
                                          <p:attrName>style.visibility</p:attrName>
                                        </p:attrNameLst>
                                      </p:cBhvr>
                                      <p:to>
                                        <p:strVal val="visible"/>
                                      </p:to>
                                    </p:set>
                                    <p:anim calcmode="lin" valueType="num">
                                      <p:cBhvr>
                                        <p:cTn id="47" dur="400"/>
                                        <p:tgtEl>
                                          <p:spTgt spid="54"/>
                                        </p:tgtEl>
                                        <p:attrNameLst>
                                          <p:attrName>ppt_y</p:attrName>
                                        </p:attrNameLst>
                                      </p:cBhvr>
                                      <p:tavLst>
                                        <p:tav tm="0">
                                          <p:val>
                                            <p:strVal val="#ppt_y+#ppt_h*1.125000"/>
                                          </p:val>
                                        </p:tav>
                                        <p:tav tm="100000">
                                          <p:val>
                                            <p:strVal val="#ppt_y"/>
                                          </p:val>
                                        </p:tav>
                                      </p:tavLst>
                                    </p:anim>
                                    <p:animEffect>
                                      <p:cBhvr>
                                        <p:cTn id="48" dur="400"/>
                                        <p:tgtEl>
                                          <p:spTgt spid="54"/>
                                        </p:tgtEl>
                                      </p:cBhvr>
                                    </p:animEffect>
                                  </p:childTnLst>
                                </p:cTn>
                              </p:par>
                              <p:par>
                                <p:cTn id="49" presetID="12" presetClass="entr" presetSubtype="8" fill="hold" grpId="0" nodeType="withEffect">
                                  <p:stCondLst>
                                    <p:cond delay="5250"/>
                                  </p:stCondLst>
                                  <p:childTnLst>
                                    <p:set>
                                      <p:cBhvr>
                                        <p:cTn id="50" dur="1" fill="hold">
                                          <p:stCondLst>
                                            <p:cond delay="0"/>
                                          </p:stCondLst>
                                        </p:cTn>
                                        <p:tgtEl>
                                          <p:spTgt spid="33"/>
                                        </p:tgtEl>
                                        <p:attrNameLst>
                                          <p:attrName>style.visibility</p:attrName>
                                        </p:attrNameLst>
                                      </p:cBhvr>
                                      <p:to>
                                        <p:strVal val="visible"/>
                                      </p:to>
                                    </p:set>
                                    <p:anim calcmode="lin" valueType="num">
                                      <p:cBhvr>
                                        <p:cTn id="51" dur="400"/>
                                        <p:tgtEl>
                                          <p:spTgt spid="33"/>
                                        </p:tgtEl>
                                        <p:attrNameLst>
                                          <p:attrName>ppt_x</p:attrName>
                                        </p:attrNameLst>
                                      </p:cBhvr>
                                      <p:tavLst>
                                        <p:tav tm="0">
                                          <p:val>
                                            <p:strVal val="#ppt_x-#ppt_w*1.125000"/>
                                          </p:val>
                                        </p:tav>
                                        <p:tav tm="100000">
                                          <p:val>
                                            <p:strVal val="#ppt_x"/>
                                          </p:val>
                                        </p:tav>
                                      </p:tavLst>
                                    </p:anim>
                                    <p:animEffect>
                                      <p:cBhvr>
                                        <p:cTn id="52" dur="400"/>
                                        <p:tgtEl>
                                          <p:spTgt spid="33"/>
                                        </p:tgtEl>
                                      </p:cBhvr>
                                    </p:animEffect>
                                  </p:childTnLst>
                                </p:cTn>
                              </p:par>
                              <p:par>
                                <p:cTn id="53" presetID="12" presetClass="entr" presetSubtype="1" fill="hold" grpId="0" nodeType="withEffect">
                                  <p:stCondLst>
                                    <p:cond delay="6000"/>
                                  </p:stCondLst>
                                  <p:childTnLst>
                                    <p:set>
                                      <p:cBhvr>
                                        <p:cTn id="54" dur="1" fill="hold">
                                          <p:stCondLst>
                                            <p:cond delay="0"/>
                                          </p:stCondLst>
                                        </p:cTn>
                                        <p:tgtEl>
                                          <p:spTgt spid="40"/>
                                        </p:tgtEl>
                                        <p:attrNameLst>
                                          <p:attrName>style.visibility</p:attrName>
                                        </p:attrNameLst>
                                      </p:cBhvr>
                                      <p:to>
                                        <p:strVal val="visible"/>
                                      </p:to>
                                    </p:set>
                                    <p:anim calcmode="lin" valueType="num">
                                      <p:cBhvr>
                                        <p:cTn id="55" dur="400"/>
                                        <p:tgtEl>
                                          <p:spTgt spid="40"/>
                                        </p:tgtEl>
                                        <p:attrNameLst>
                                          <p:attrName>ppt_y</p:attrName>
                                        </p:attrNameLst>
                                      </p:cBhvr>
                                      <p:tavLst>
                                        <p:tav tm="0">
                                          <p:val>
                                            <p:strVal val="#ppt_y-#ppt_h*1.125000"/>
                                          </p:val>
                                        </p:tav>
                                        <p:tav tm="100000">
                                          <p:val>
                                            <p:strVal val="#ppt_y"/>
                                          </p:val>
                                        </p:tav>
                                      </p:tavLst>
                                    </p:anim>
                                    <p:animEffect>
                                      <p:cBhvr>
                                        <p:cTn id="56" dur="400"/>
                                        <p:tgtEl>
                                          <p:spTgt spid="40"/>
                                        </p:tgtEl>
                                      </p:cBhvr>
                                    </p:animEffect>
                                  </p:childTnLst>
                                </p:cTn>
                              </p:par>
                              <p:par>
                                <p:cTn id="57" presetID="12" presetClass="entr" presetSubtype="1" fill="hold" grpId="0" nodeType="withEffect">
                                  <p:stCondLst>
                                    <p:cond delay="6000"/>
                                  </p:stCondLst>
                                  <p:childTnLst>
                                    <p:set>
                                      <p:cBhvr>
                                        <p:cTn id="58" dur="1" fill="hold">
                                          <p:stCondLst>
                                            <p:cond delay="0"/>
                                          </p:stCondLst>
                                        </p:cTn>
                                        <p:tgtEl>
                                          <p:spTgt spid="56"/>
                                        </p:tgtEl>
                                        <p:attrNameLst>
                                          <p:attrName>style.visibility</p:attrName>
                                        </p:attrNameLst>
                                      </p:cBhvr>
                                      <p:to>
                                        <p:strVal val="visible"/>
                                      </p:to>
                                    </p:set>
                                    <p:anim calcmode="lin" valueType="num">
                                      <p:cBhvr>
                                        <p:cTn id="59" dur="400"/>
                                        <p:tgtEl>
                                          <p:spTgt spid="56"/>
                                        </p:tgtEl>
                                        <p:attrNameLst>
                                          <p:attrName>ppt_y</p:attrName>
                                        </p:attrNameLst>
                                      </p:cBhvr>
                                      <p:tavLst>
                                        <p:tav tm="0">
                                          <p:val>
                                            <p:strVal val="#ppt_y-#ppt_h*1.125000"/>
                                          </p:val>
                                        </p:tav>
                                        <p:tav tm="100000">
                                          <p:val>
                                            <p:strVal val="#ppt_y"/>
                                          </p:val>
                                        </p:tav>
                                      </p:tavLst>
                                    </p:anim>
                                    <p:animEffect>
                                      <p:cBhvr>
                                        <p:cTn id="60" dur="400"/>
                                        <p:tgtEl>
                                          <p:spTgt spid="56"/>
                                        </p:tgtEl>
                                      </p:cBhvr>
                                    </p:animEffect>
                                  </p:childTnLst>
                                </p:cTn>
                              </p:par>
                              <p:par>
                                <p:cTn id="61" presetID="16" presetClass="entr" presetSubtype="42" fill="hold" grpId="0" nodeType="withEffect">
                                  <p:stCondLst>
                                    <p:cond delay="6750"/>
                                  </p:stCondLst>
                                  <p:childTnLst>
                                    <p:set>
                                      <p:cBhvr>
                                        <p:cTn id="62" dur="1" fill="hold">
                                          <p:stCondLst>
                                            <p:cond delay="0"/>
                                          </p:stCondLst>
                                        </p:cTn>
                                        <p:tgtEl>
                                          <p:spTgt spid="37"/>
                                        </p:tgtEl>
                                        <p:attrNameLst>
                                          <p:attrName>style.visibility</p:attrName>
                                        </p:attrNameLst>
                                      </p:cBhvr>
                                      <p:to>
                                        <p:strVal val="visible"/>
                                      </p:to>
                                    </p:set>
                                    <p:animEffect>
                                      <p:cBhvr>
                                        <p:cTn id="63" dur="400"/>
                                        <p:tgtEl>
                                          <p:spTgt spid="37"/>
                                        </p:tgtEl>
                                      </p:cBhvr>
                                    </p:animEffect>
                                  </p:childTnLst>
                                </p:cTn>
                              </p:par>
                            </p:childTnLst>
                          </p:cTn>
                        </p:par>
                        <p:par>
                          <p:cTn id="64" fill="hold">
                            <p:stCondLst>
                              <p:cond delay="7150"/>
                            </p:stCondLst>
                            <p:childTnLst>
                              <p:par>
                                <p:cTn id="65" presetID="14" presetClass="entr" presetSubtype="10" fill="hold" grpId="0" nodeType="afterEffect">
                                  <p:stCondLst>
                                    <p:cond delay="0"/>
                                  </p:stCondLst>
                                  <p:childTnLst>
                                    <p:set>
                                      <p:cBhvr>
                                        <p:cTn id="66" dur="1" fill="hold">
                                          <p:stCondLst>
                                            <p:cond delay="0"/>
                                          </p:stCondLst>
                                        </p:cTn>
                                        <p:tgtEl>
                                          <p:spTgt spid="45"/>
                                        </p:tgtEl>
                                        <p:attrNameLst>
                                          <p:attrName>style.visibility</p:attrName>
                                        </p:attrNameLst>
                                      </p:cBhvr>
                                      <p:to>
                                        <p:strVal val="visible"/>
                                      </p:to>
                                    </p:set>
                                    <p:animEffect>
                                      <p:cBhvr>
                                        <p:cTn id="67" dur="400"/>
                                        <p:tgtEl>
                                          <p:spTgt spid="45"/>
                                        </p:tgtEl>
                                      </p:cBhvr>
                                    </p:animEffect>
                                  </p:childTnLst>
                                </p:cTn>
                              </p:par>
                              <p:par>
                                <p:cTn id="68" presetID="14" presetClass="entr" presetSubtype="10" fill="hold" grpId="0" nodeType="withEffect">
                                  <p:stCondLst>
                                    <p:cond delay="0"/>
                                  </p:stCondLst>
                                  <p:childTnLst>
                                    <p:set>
                                      <p:cBhvr>
                                        <p:cTn id="69" dur="1" fill="hold">
                                          <p:stCondLst>
                                            <p:cond delay="0"/>
                                          </p:stCondLst>
                                        </p:cTn>
                                        <p:tgtEl>
                                          <p:spTgt spid="46"/>
                                        </p:tgtEl>
                                        <p:attrNameLst>
                                          <p:attrName>style.visibility</p:attrName>
                                        </p:attrNameLst>
                                      </p:cBhvr>
                                      <p:to>
                                        <p:strVal val="visible"/>
                                      </p:to>
                                    </p:set>
                                    <p:animEffect>
                                      <p:cBhvr>
                                        <p:cTn id="70" dur="400"/>
                                        <p:tgtEl>
                                          <p:spTgt spid="46"/>
                                        </p:tgtEl>
                                      </p:cBhvr>
                                    </p:animEffect>
                                  </p:childTnLst>
                                </p:cTn>
                              </p:par>
                              <p:par>
                                <p:cTn id="71" presetID="14" presetClass="entr" presetSubtype="10" fill="hold" grpId="0" nodeType="withEffect">
                                  <p:stCondLst>
                                    <p:cond delay="0"/>
                                  </p:stCondLst>
                                  <p:childTnLst>
                                    <p:set>
                                      <p:cBhvr>
                                        <p:cTn id="72" dur="1" fill="hold">
                                          <p:stCondLst>
                                            <p:cond delay="0"/>
                                          </p:stCondLst>
                                        </p:cTn>
                                        <p:tgtEl>
                                          <p:spTgt spid="47"/>
                                        </p:tgtEl>
                                        <p:attrNameLst>
                                          <p:attrName>style.visibility</p:attrName>
                                        </p:attrNameLst>
                                      </p:cBhvr>
                                      <p:to>
                                        <p:strVal val="visible"/>
                                      </p:to>
                                    </p:set>
                                    <p:animEffect>
                                      <p:cBhvr>
                                        <p:cTn id="73" dur="400"/>
                                        <p:tgtEl>
                                          <p:spTgt spid="47"/>
                                        </p:tgtEl>
                                      </p:cBhvr>
                                    </p:animEffect>
                                  </p:childTnLst>
                                </p:cTn>
                              </p:par>
                              <p:par>
                                <p:cTn id="74" presetID="14" presetClass="entr" presetSubtype="10" fill="hold" grpId="0" nodeType="withEffect">
                                  <p:stCondLst>
                                    <p:cond delay="0"/>
                                  </p:stCondLst>
                                  <p:childTnLst>
                                    <p:set>
                                      <p:cBhvr>
                                        <p:cTn id="75" dur="1" fill="hold">
                                          <p:stCondLst>
                                            <p:cond delay="0"/>
                                          </p:stCondLst>
                                        </p:cTn>
                                        <p:tgtEl>
                                          <p:spTgt spid="48"/>
                                        </p:tgtEl>
                                        <p:attrNameLst>
                                          <p:attrName>style.visibility</p:attrName>
                                        </p:attrNameLst>
                                      </p:cBhvr>
                                      <p:to>
                                        <p:strVal val="visible"/>
                                      </p:to>
                                    </p:set>
                                    <p:animEffect>
                                      <p:cBhvr>
                                        <p:cTn id="76" dur="400"/>
                                        <p:tgtEl>
                                          <p:spTgt spid="48"/>
                                        </p:tgtEl>
                                      </p:cBhvr>
                                    </p:animEffect>
                                  </p:childTnLst>
                                </p:cTn>
                              </p:par>
                              <p:par>
                                <p:cTn id="77" presetID="14" presetClass="entr" presetSubtype="10" fill="hold" grpId="0" nodeType="withEffect">
                                  <p:stCondLst>
                                    <p:cond delay="0"/>
                                  </p:stCondLst>
                                  <p:childTnLst>
                                    <p:set>
                                      <p:cBhvr>
                                        <p:cTn id="78" dur="1" fill="hold">
                                          <p:stCondLst>
                                            <p:cond delay="0"/>
                                          </p:stCondLst>
                                        </p:cTn>
                                        <p:tgtEl>
                                          <p:spTgt spid="49"/>
                                        </p:tgtEl>
                                        <p:attrNameLst>
                                          <p:attrName>style.visibility</p:attrName>
                                        </p:attrNameLst>
                                      </p:cBhvr>
                                      <p:to>
                                        <p:strVal val="visible"/>
                                      </p:to>
                                    </p:set>
                                    <p:animEffect>
                                      <p:cBhvr>
                                        <p:cTn id="79" dur="400"/>
                                        <p:tgtEl>
                                          <p:spTgt spid="49"/>
                                        </p:tgtEl>
                                      </p:cBhvr>
                                    </p:animEffect>
                                  </p:childTnLst>
                                </p:cTn>
                              </p:par>
                              <p:par>
                                <p:cTn id="80" presetID="14" presetClass="entr" presetSubtype="10" fill="hold" grpId="0" nodeType="withEffect">
                                  <p:stCondLst>
                                    <p:cond delay="0"/>
                                  </p:stCondLst>
                                  <p:childTnLst>
                                    <p:set>
                                      <p:cBhvr>
                                        <p:cTn id="81" dur="1" fill="hold">
                                          <p:stCondLst>
                                            <p:cond delay="0"/>
                                          </p:stCondLst>
                                        </p:cTn>
                                        <p:tgtEl>
                                          <p:spTgt spid="50"/>
                                        </p:tgtEl>
                                        <p:attrNameLst>
                                          <p:attrName>style.visibility</p:attrName>
                                        </p:attrNameLst>
                                      </p:cBhvr>
                                      <p:to>
                                        <p:strVal val="visible"/>
                                      </p:to>
                                    </p:set>
                                    <p:animEffect>
                                      <p:cBhvr>
                                        <p:cTn id="82" dur="400"/>
                                        <p:tgtEl>
                                          <p:spTgt spid="50"/>
                                        </p:tgtEl>
                                      </p:cBhvr>
                                    </p:animEffect>
                                  </p:childTnLst>
                                </p:cTn>
                              </p:par>
                              <p:par>
                                <p:cTn id="83" presetID="14" presetClass="entr" presetSubtype="10" fill="hold" grpId="0" nodeType="withEffect">
                                  <p:stCondLst>
                                    <p:cond delay="0"/>
                                  </p:stCondLst>
                                  <p:childTnLst>
                                    <p:set>
                                      <p:cBhvr>
                                        <p:cTn id="84" dur="1" fill="hold">
                                          <p:stCondLst>
                                            <p:cond delay="0"/>
                                          </p:stCondLst>
                                        </p:cTn>
                                        <p:tgtEl>
                                          <p:spTgt spid="51"/>
                                        </p:tgtEl>
                                        <p:attrNameLst>
                                          <p:attrName>style.visibility</p:attrName>
                                        </p:attrNameLst>
                                      </p:cBhvr>
                                      <p:to>
                                        <p:strVal val="visible"/>
                                      </p:to>
                                    </p:set>
                                    <p:animEffect>
                                      <p:cBhvr>
                                        <p:cTn id="85" dur="400"/>
                                        <p:tgtEl>
                                          <p:spTgt spid="51"/>
                                        </p:tgtEl>
                                      </p:cBhvr>
                                    </p:animEffect>
                                  </p:childTnLst>
                                </p:cTn>
                              </p:par>
                              <p:par>
                                <p:cTn id="86" presetID="14" presetClass="entr" presetSubtype="10" fill="hold" grpId="0" nodeType="withEffect">
                                  <p:stCondLst>
                                    <p:cond delay="0"/>
                                  </p:stCondLst>
                                  <p:childTnLst>
                                    <p:set>
                                      <p:cBhvr>
                                        <p:cTn id="87" dur="1" fill="hold">
                                          <p:stCondLst>
                                            <p:cond delay="0"/>
                                          </p:stCondLst>
                                        </p:cTn>
                                        <p:tgtEl>
                                          <p:spTgt spid="52"/>
                                        </p:tgtEl>
                                        <p:attrNameLst>
                                          <p:attrName>style.visibility</p:attrName>
                                        </p:attrNameLst>
                                      </p:cBhvr>
                                      <p:to>
                                        <p:strVal val="visible"/>
                                      </p:to>
                                    </p:set>
                                    <p:animEffect>
                                      <p:cBhvr>
                                        <p:cTn id="88" dur="400"/>
                                        <p:tgtEl>
                                          <p:spTgt spid="52"/>
                                        </p:tgtEl>
                                      </p:cBhvr>
                                    </p:animEffect>
                                  </p:childTnLst>
                                </p:cTn>
                              </p:par>
                            </p:childTnLst>
                          </p:cTn>
                        </p:par>
                        <p:par>
                          <p:cTn id="89" fill="hold">
                            <p:stCondLst>
                              <p:cond delay="7550"/>
                            </p:stCondLst>
                            <p:childTnLst>
                              <p:par>
                                <p:cTn id="90" presetID="16" presetClass="entr" presetSubtype="37" fill="hold" grpId="0" nodeType="afterEffect">
                                  <p:stCondLst>
                                    <p:cond delay="0"/>
                                  </p:stCondLst>
                                  <p:childTnLst>
                                    <p:set>
                                      <p:cBhvr>
                                        <p:cTn id="91" dur="1" fill="hold">
                                          <p:stCondLst>
                                            <p:cond delay="0"/>
                                          </p:stCondLst>
                                        </p:cTn>
                                        <p:tgtEl>
                                          <p:spTgt spid="42"/>
                                        </p:tgtEl>
                                        <p:attrNameLst>
                                          <p:attrName>style.visibility</p:attrName>
                                        </p:attrNameLst>
                                      </p:cBhvr>
                                      <p:to>
                                        <p:strVal val="visible"/>
                                      </p:to>
                                    </p:set>
                                    <p:animEffect>
                                      <p:cBhvr>
                                        <p:cTn id="92" dur="500"/>
                                        <p:tgtEl>
                                          <p:spTgt spid="42"/>
                                        </p:tgtEl>
                                      </p:cBhvr>
                                    </p:animEffect>
                                  </p:childTnLst>
                                </p:cTn>
                              </p:par>
                              <p:par>
                                <p:cTn id="93" presetID="16" presetClass="entr" presetSubtype="37" fill="hold" grpId="0" nodeType="withEffect">
                                  <p:stCondLst>
                                    <p:cond delay="0"/>
                                  </p:stCondLst>
                                  <p:childTnLst>
                                    <p:set>
                                      <p:cBhvr>
                                        <p:cTn id="94" dur="1" fill="hold">
                                          <p:stCondLst>
                                            <p:cond delay="0"/>
                                          </p:stCondLst>
                                        </p:cTn>
                                        <p:tgtEl>
                                          <p:spTgt spid="43"/>
                                        </p:tgtEl>
                                        <p:attrNameLst>
                                          <p:attrName>style.visibility</p:attrName>
                                        </p:attrNameLst>
                                      </p:cBhvr>
                                      <p:to>
                                        <p:strVal val="visible"/>
                                      </p:to>
                                    </p:set>
                                    <p:animEffect>
                                      <p:cBhvr>
                                        <p:cTn id="95" dur="500"/>
                                        <p:tgtEl>
                                          <p:spTgt spid="43"/>
                                        </p:tgtEl>
                                      </p:cBhvr>
                                    </p:animEffect>
                                  </p:childTnLst>
                                </p:cTn>
                              </p:par>
                              <p:par>
                                <p:cTn id="96" presetID="16" presetClass="entr" presetSubtype="37" fill="hold" grpId="0" nodeType="withEffect">
                                  <p:stCondLst>
                                    <p:cond delay="0"/>
                                  </p:stCondLst>
                                  <p:childTnLst>
                                    <p:set>
                                      <p:cBhvr>
                                        <p:cTn id="97" dur="1" fill="hold">
                                          <p:stCondLst>
                                            <p:cond delay="0"/>
                                          </p:stCondLst>
                                        </p:cTn>
                                        <p:tgtEl>
                                          <p:spTgt spid="44"/>
                                        </p:tgtEl>
                                        <p:attrNameLst>
                                          <p:attrName>style.visibility</p:attrName>
                                        </p:attrNameLst>
                                      </p:cBhvr>
                                      <p:to>
                                        <p:strVal val="visible"/>
                                      </p:to>
                                    </p:set>
                                    <p:animEffect>
                                      <p:cBhvr>
                                        <p:cTn id="98" dur="5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bldLvl="0" animBg="1" autoUpdateAnimBg="0"/>
      <p:bldP spid="30" grpId="0" bldLvl="0" animBg="1" autoUpdateAnimBg="0"/>
      <p:bldP spid="31" grpId="0" bldLvl="0" animBg="1" autoUpdateAnimBg="0"/>
      <p:bldP spid="32" grpId="0" bldLvl="0" animBg="1" autoUpdateAnimBg="0"/>
      <p:bldP spid="33" grpId="0" bldLvl="0" animBg="1" autoUpdateAnimBg="0"/>
      <p:bldP spid="37" grpId="0" animBg="1"/>
      <p:bldP spid="38" grpId="0" animBg="1"/>
      <p:bldP spid="39" grpId="0" animBg="1"/>
      <p:bldP spid="40" grpId="0" animBg="1"/>
      <p:bldP spid="41" grpId="0" animBg="1"/>
      <p:bldP spid="42" grpId="0" animBg="1"/>
      <p:bldP spid="43" grpId="0" animBg="1"/>
      <p:bldP spid="44" grpId="0" animBg="1"/>
      <p:bldP spid="45" grpId="0" bldLvl="0" autoUpdateAnimBg="0"/>
      <p:bldP spid="46" grpId="0" bldLvl="0" autoUpdateAnimBg="0"/>
      <p:bldP spid="47" grpId="0" bldLvl="0" autoUpdateAnimBg="0"/>
      <p:bldP spid="48" grpId="0" bldLvl="0" autoUpdateAnimBg="0"/>
      <p:bldP spid="49" grpId="0" bldLvl="0" autoUpdateAnimBg="0"/>
      <p:bldP spid="50" grpId="0" bldLvl="0" autoUpdateAnimBg="0"/>
      <p:bldP spid="51" grpId="0" bldLvl="0" autoUpdateAnimBg="0"/>
      <p:bldP spid="52" grpId="0" bldLvl="0" autoUpdateAnimBg="0"/>
      <p:bldP spid="53" grpId="0" bldLvl="0" autoUpdateAnimBg="0"/>
      <p:bldP spid="54" grpId="0" bldLvl="0" autoUpdateAnimBg="0"/>
      <p:bldP spid="55" grpId="0" bldLvl="0" autoUpdateAnimBg="0"/>
      <p:bldP spid="56" grpId="0" bldLvl="0" autoUpdateAnimBg="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Freeform 6"/>
          <p:cNvSpPr>
            <a:spLocks/>
          </p:cNvSpPr>
          <p:nvPr/>
        </p:nvSpPr>
        <p:spPr bwMode="auto">
          <a:xfrm>
            <a:off x="3435993" y="1276902"/>
            <a:ext cx="1103278" cy="2302960"/>
          </a:xfrm>
          <a:custGeom>
            <a:avLst/>
            <a:gdLst>
              <a:gd name="T0" fmla="*/ 1853 w 1853"/>
              <a:gd name="T1" fmla="*/ 3865 h 3865"/>
              <a:gd name="T2" fmla="*/ 0 w 1853"/>
              <a:gd name="T3" fmla="*/ 1933 h 3865"/>
              <a:gd name="T4" fmla="*/ 1853 w 1853"/>
              <a:gd name="T5" fmla="*/ 0 h 3865"/>
              <a:gd name="T6" fmla="*/ 1853 w 1853"/>
              <a:gd name="T7" fmla="*/ 469 h 3865"/>
              <a:gd name="T8" fmla="*/ 469 w 1853"/>
              <a:gd name="T9" fmla="*/ 1933 h 3865"/>
              <a:gd name="T10" fmla="*/ 1853 w 1853"/>
              <a:gd name="T11" fmla="*/ 3396 h 3865"/>
              <a:gd name="T12" fmla="*/ 1853 w 1853"/>
              <a:gd name="T13" fmla="*/ 3865 h 3865"/>
            </a:gdLst>
            <a:ahLst/>
            <a:cxnLst>
              <a:cxn ang="0">
                <a:pos x="T0" y="T1"/>
              </a:cxn>
              <a:cxn ang="0">
                <a:pos x="T2" y="T3"/>
              </a:cxn>
              <a:cxn ang="0">
                <a:pos x="T4" y="T5"/>
              </a:cxn>
              <a:cxn ang="0">
                <a:pos x="T6" y="T7"/>
              </a:cxn>
              <a:cxn ang="0">
                <a:pos x="T8" y="T9"/>
              </a:cxn>
              <a:cxn ang="0">
                <a:pos x="T10" y="T11"/>
              </a:cxn>
              <a:cxn ang="0">
                <a:pos x="T12" y="T13"/>
              </a:cxn>
            </a:cxnLst>
            <a:rect l="0" t="0" r="r" b="b"/>
            <a:pathLst>
              <a:path w="1853" h="3865">
                <a:moveTo>
                  <a:pt x="1853" y="3865"/>
                </a:moveTo>
                <a:cubicBezTo>
                  <a:pt x="823" y="3822"/>
                  <a:pt x="0" y="2974"/>
                  <a:pt x="0" y="1933"/>
                </a:cubicBezTo>
                <a:cubicBezTo>
                  <a:pt x="0" y="892"/>
                  <a:pt x="823" y="43"/>
                  <a:pt x="1853" y="0"/>
                </a:cubicBezTo>
                <a:lnTo>
                  <a:pt x="1853" y="469"/>
                </a:lnTo>
                <a:cubicBezTo>
                  <a:pt x="1081" y="511"/>
                  <a:pt x="469" y="1151"/>
                  <a:pt x="469" y="1933"/>
                </a:cubicBezTo>
                <a:cubicBezTo>
                  <a:pt x="469" y="2715"/>
                  <a:pt x="1081" y="3354"/>
                  <a:pt x="1853" y="3396"/>
                </a:cubicBezTo>
                <a:lnTo>
                  <a:pt x="1853" y="3865"/>
                </a:lnTo>
                <a:close/>
              </a:path>
            </a:pathLst>
          </a:custGeom>
          <a:solidFill>
            <a:schemeClr val="bg1"/>
          </a:solidFill>
          <a:ln w="10" cap="flat" cmpd="sng">
            <a:solidFill>
              <a:schemeClr val="accent2"/>
            </a:solidFill>
            <a:round/>
            <a:headEnd/>
            <a:tailEnd/>
          </a:ln>
        </p:spPr>
        <p:txBody>
          <a:bodyPr/>
          <a:lstStyle/>
          <a:p>
            <a:endParaRPr lang="zh-CN" altLang="en-US"/>
          </a:p>
        </p:txBody>
      </p:sp>
      <p:sp>
        <p:nvSpPr>
          <p:cNvPr id="33" name="Freeform 7"/>
          <p:cNvSpPr>
            <a:spLocks/>
          </p:cNvSpPr>
          <p:nvPr/>
        </p:nvSpPr>
        <p:spPr bwMode="auto">
          <a:xfrm>
            <a:off x="4635676" y="1276902"/>
            <a:ext cx="1104469" cy="2302960"/>
          </a:xfrm>
          <a:custGeom>
            <a:avLst/>
            <a:gdLst>
              <a:gd name="T0" fmla="*/ 0 w 1853"/>
              <a:gd name="T1" fmla="*/ 0 h 3865"/>
              <a:gd name="T2" fmla="*/ 1853 w 1853"/>
              <a:gd name="T3" fmla="*/ 1933 h 3865"/>
              <a:gd name="T4" fmla="*/ 0 w 1853"/>
              <a:gd name="T5" fmla="*/ 3865 h 3865"/>
              <a:gd name="T6" fmla="*/ 0 w 1853"/>
              <a:gd name="T7" fmla="*/ 3396 h 3865"/>
              <a:gd name="T8" fmla="*/ 1384 w 1853"/>
              <a:gd name="T9" fmla="*/ 1933 h 3865"/>
              <a:gd name="T10" fmla="*/ 0 w 1853"/>
              <a:gd name="T11" fmla="*/ 469 h 3865"/>
              <a:gd name="T12" fmla="*/ 0 w 1853"/>
              <a:gd name="T13" fmla="*/ 0 h 3865"/>
            </a:gdLst>
            <a:ahLst/>
            <a:cxnLst>
              <a:cxn ang="0">
                <a:pos x="T0" y="T1"/>
              </a:cxn>
              <a:cxn ang="0">
                <a:pos x="T2" y="T3"/>
              </a:cxn>
              <a:cxn ang="0">
                <a:pos x="T4" y="T5"/>
              </a:cxn>
              <a:cxn ang="0">
                <a:pos x="T6" y="T7"/>
              </a:cxn>
              <a:cxn ang="0">
                <a:pos x="T8" y="T9"/>
              </a:cxn>
              <a:cxn ang="0">
                <a:pos x="T10" y="T11"/>
              </a:cxn>
              <a:cxn ang="0">
                <a:pos x="T12" y="T13"/>
              </a:cxn>
            </a:cxnLst>
            <a:rect l="0" t="0" r="r" b="b"/>
            <a:pathLst>
              <a:path w="1853" h="3865">
                <a:moveTo>
                  <a:pt x="0" y="0"/>
                </a:moveTo>
                <a:cubicBezTo>
                  <a:pt x="1030" y="43"/>
                  <a:pt x="1853" y="892"/>
                  <a:pt x="1853" y="1933"/>
                </a:cubicBezTo>
                <a:cubicBezTo>
                  <a:pt x="1853" y="2974"/>
                  <a:pt x="1030" y="3822"/>
                  <a:pt x="0" y="3865"/>
                </a:cubicBezTo>
                <a:lnTo>
                  <a:pt x="0" y="3396"/>
                </a:lnTo>
                <a:cubicBezTo>
                  <a:pt x="772" y="3354"/>
                  <a:pt x="1384" y="2715"/>
                  <a:pt x="1384" y="1933"/>
                </a:cubicBezTo>
                <a:cubicBezTo>
                  <a:pt x="1384" y="1151"/>
                  <a:pt x="772" y="511"/>
                  <a:pt x="0" y="469"/>
                </a:cubicBezTo>
                <a:lnTo>
                  <a:pt x="0" y="0"/>
                </a:lnTo>
                <a:close/>
              </a:path>
            </a:pathLst>
          </a:custGeom>
          <a:solidFill>
            <a:schemeClr val="tx1"/>
          </a:solidFill>
          <a:ln w="10" cap="flat" cmpd="sng">
            <a:solidFill>
              <a:schemeClr val="accent2"/>
            </a:solidFill>
            <a:round/>
            <a:headEnd/>
            <a:tailEnd/>
          </a:ln>
        </p:spPr>
        <p:txBody>
          <a:bodyPr/>
          <a:lstStyle/>
          <a:p>
            <a:endParaRPr lang="zh-CN" altLang="en-US"/>
          </a:p>
        </p:txBody>
      </p:sp>
      <p:grpSp>
        <p:nvGrpSpPr>
          <p:cNvPr id="34" name="组合 27"/>
          <p:cNvGrpSpPr>
            <a:grpSpLocks/>
          </p:cNvGrpSpPr>
          <p:nvPr/>
        </p:nvGrpSpPr>
        <p:grpSpPr bwMode="auto">
          <a:xfrm>
            <a:off x="2513619" y="1852939"/>
            <a:ext cx="922374" cy="981882"/>
            <a:chOff x="0" y="0"/>
            <a:chExt cx="1230312" cy="1309688"/>
          </a:xfrm>
        </p:grpSpPr>
        <p:sp>
          <p:nvSpPr>
            <p:cNvPr id="35" name="Line 8"/>
            <p:cNvSpPr>
              <a:spLocks noChangeShapeType="1"/>
            </p:cNvSpPr>
            <p:nvPr/>
          </p:nvSpPr>
          <p:spPr bwMode="auto">
            <a:xfrm flipH="1">
              <a:off x="0" y="654050"/>
              <a:ext cx="1230312" cy="0"/>
            </a:xfrm>
            <a:prstGeom prst="line">
              <a:avLst/>
            </a:prstGeom>
            <a:noFill/>
            <a:ln w="10" cmpd="sng">
              <a:solidFill>
                <a:schemeClr val="accent3"/>
              </a:solidFill>
              <a:prstDash val="dash"/>
              <a:round/>
              <a:headEnd/>
              <a:tailEnd type="oval" w="med" len="med"/>
            </a:ln>
            <a:extLst>
              <a:ext uri="{909E8E84-426E-40DD-AFC4-6F175D3DCCD1}">
                <a14:hiddenFill xmlns:a14="http://schemas.microsoft.com/office/drawing/2010/main">
                  <a:noFill/>
                </a14:hiddenFill>
              </a:ext>
            </a:extLst>
          </p:spPr>
          <p:txBody>
            <a:bodyPr/>
            <a:lstStyle/>
            <a:p>
              <a:endParaRPr lang="zh-CN" altLang="en-US"/>
            </a:p>
          </p:txBody>
        </p:sp>
        <p:sp>
          <p:nvSpPr>
            <p:cNvPr id="36" name="Line 9"/>
            <p:cNvSpPr>
              <a:spLocks noChangeShapeType="1"/>
            </p:cNvSpPr>
            <p:nvPr/>
          </p:nvSpPr>
          <p:spPr bwMode="auto">
            <a:xfrm>
              <a:off x="0" y="0"/>
              <a:ext cx="0" cy="1309688"/>
            </a:xfrm>
            <a:prstGeom prst="line">
              <a:avLst/>
            </a:prstGeom>
            <a:noFill/>
            <a:ln w="12700" cmpd="sng">
              <a:solidFill>
                <a:schemeClr val="accent3"/>
              </a:solidFill>
              <a:round/>
              <a:headEnd/>
              <a:tailEnd/>
            </a:ln>
            <a:extLst>
              <a:ext uri="{909E8E84-426E-40DD-AFC4-6F175D3DCCD1}">
                <a14:hiddenFill xmlns:a14="http://schemas.microsoft.com/office/drawing/2010/main">
                  <a:noFill/>
                </a14:hiddenFill>
              </a:ext>
            </a:extLst>
          </p:spPr>
          <p:txBody>
            <a:bodyPr/>
            <a:lstStyle/>
            <a:p>
              <a:endParaRPr lang="zh-CN" altLang="en-US"/>
            </a:p>
          </p:txBody>
        </p:sp>
      </p:grpSp>
      <p:grpSp>
        <p:nvGrpSpPr>
          <p:cNvPr id="37" name="组合 30"/>
          <p:cNvGrpSpPr>
            <a:grpSpLocks/>
          </p:cNvGrpSpPr>
          <p:nvPr/>
        </p:nvGrpSpPr>
        <p:grpSpPr bwMode="auto">
          <a:xfrm>
            <a:off x="5748474" y="1852939"/>
            <a:ext cx="922374" cy="981882"/>
            <a:chOff x="0" y="0"/>
            <a:chExt cx="1230312" cy="1309688"/>
          </a:xfrm>
        </p:grpSpPr>
        <p:sp>
          <p:nvSpPr>
            <p:cNvPr id="38" name="Line 10"/>
            <p:cNvSpPr>
              <a:spLocks noChangeShapeType="1"/>
            </p:cNvSpPr>
            <p:nvPr/>
          </p:nvSpPr>
          <p:spPr bwMode="auto">
            <a:xfrm>
              <a:off x="0" y="654050"/>
              <a:ext cx="1230312" cy="0"/>
            </a:xfrm>
            <a:prstGeom prst="line">
              <a:avLst/>
            </a:prstGeom>
            <a:noFill/>
            <a:ln w="10" cmpd="sng">
              <a:solidFill>
                <a:schemeClr val="accent3"/>
              </a:solidFill>
              <a:prstDash val="dash"/>
              <a:round/>
              <a:headEnd/>
              <a:tailEnd type="oval" w="med" len="med"/>
            </a:ln>
            <a:extLst>
              <a:ext uri="{909E8E84-426E-40DD-AFC4-6F175D3DCCD1}">
                <a14:hiddenFill xmlns:a14="http://schemas.microsoft.com/office/drawing/2010/main">
                  <a:noFill/>
                </a14:hiddenFill>
              </a:ext>
            </a:extLst>
          </p:spPr>
          <p:txBody>
            <a:bodyPr/>
            <a:lstStyle/>
            <a:p>
              <a:endParaRPr lang="zh-CN" altLang="en-US"/>
            </a:p>
          </p:txBody>
        </p:sp>
        <p:sp>
          <p:nvSpPr>
            <p:cNvPr id="39" name="Line 11"/>
            <p:cNvSpPr>
              <a:spLocks noChangeShapeType="1"/>
            </p:cNvSpPr>
            <p:nvPr/>
          </p:nvSpPr>
          <p:spPr bwMode="auto">
            <a:xfrm>
              <a:off x="1230312" y="0"/>
              <a:ext cx="0" cy="1309688"/>
            </a:xfrm>
            <a:prstGeom prst="line">
              <a:avLst/>
            </a:prstGeom>
            <a:noFill/>
            <a:ln w="12700" cmpd="sng">
              <a:solidFill>
                <a:schemeClr val="accent3"/>
              </a:solidFill>
              <a:round/>
              <a:headEnd/>
              <a:tailEnd/>
            </a:ln>
            <a:extLst>
              <a:ext uri="{909E8E84-426E-40DD-AFC4-6F175D3DCCD1}">
                <a14:hiddenFill xmlns:a14="http://schemas.microsoft.com/office/drawing/2010/main">
                  <a:noFill/>
                </a14:hiddenFill>
              </a:ext>
            </a:extLst>
          </p:spPr>
          <p:txBody>
            <a:bodyPr/>
            <a:lstStyle/>
            <a:p>
              <a:endParaRPr lang="zh-CN" altLang="en-US"/>
            </a:p>
          </p:txBody>
        </p:sp>
      </p:grpSp>
      <p:sp>
        <p:nvSpPr>
          <p:cNvPr id="40" name="TextBox 34"/>
          <p:cNvSpPr txBox="1">
            <a:spLocks noChangeArrowheads="1"/>
          </p:cNvSpPr>
          <p:nvPr/>
        </p:nvSpPr>
        <p:spPr bwMode="auto">
          <a:xfrm>
            <a:off x="847395" y="1789860"/>
            <a:ext cx="1593625"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000" dirty="0">
                <a:solidFill>
                  <a:schemeClr val="accent1"/>
                </a:solidFill>
                <a:latin typeface="微软雅黑" panose="020B0503020204020204" pitchFamily="34" charset="-122"/>
                <a:ea typeface="微软雅黑" panose="020B0503020204020204" pitchFamily="34" charset="-122"/>
              </a:rPr>
              <a:t>这里可以添加主要内容这里可以添加主要内容这里可以添加这里可以添加主要内容这里可以添加主要内容这里可以添加</a:t>
            </a:r>
          </a:p>
          <a:p>
            <a:pPr eaLnBrk="1" hangingPunct="1"/>
            <a:endParaRPr lang="zh-CN" altLang="en-US" sz="1000" dirty="0">
              <a:solidFill>
                <a:schemeClr val="accent1"/>
              </a:solidFill>
              <a:latin typeface="微软雅黑" panose="020B0503020204020204" pitchFamily="34" charset="-122"/>
              <a:ea typeface="微软雅黑" panose="020B0503020204020204" pitchFamily="34" charset="-122"/>
            </a:endParaRPr>
          </a:p>
        </p:txBody>
      </p:sp>
      <p:sp>
        <p:nvSpPr>
          <p:cNvPr id="41" name="TextBox 37"/>
          <p:cNvSpPr txBox="1">
            <a:spLocks noChangeArrowheads="1"/>
          </p:cNvSpPr>
          <p:nvPr/>
        </p:nvSpPr>
        <p:spPr bwMode="auto">
          <a:xfrm>
            <a:off x="6732738" y="1789860"/>
            <a:ext cx="1594815"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000" dirty="0">
                <a:solidFill>
                  <a:schemeClr val="accent1"/>
                </a:solidFill>
                <a:latin typeface="微软雅黑" panose="020B0503020204020204" pitchFamily="34" charset="-122"/>
                <a:ea typeface="微软雅黑" panose="020B0503020204020204" pitchFamily="34" charset="-122"/>
              </a:rPr>
              <a:t>这里可以添加主要内容这里可以添加主要内容这里可以添加这里可以添加主要内容这里可以添加主要内容这里可以添加</a:t>
            </a:r>
          </a:p>
          <a:p>
            <a:pPr eaLnBrk="1" hangingPunct="1"/>
            <a:endParaRPr lang="zh-CN" altLang="en-US" sz="1000" dirty="0">
              <a:solidFill>
                <a:schemeClr val="accent1"/>
              </a:solidFill>
              <a:latin typeface="微软雅黑" panose="020B0503020204020204" pitchFamily="34" charset="-122"/>
              <a:ea typeface="微软雅黑" panose="020B0503020204020204" pitchFamily="34" charset="-122"/>
            </a:endParaRPr>
          </a:p>
        </p:txBody>
      </p:sp>
      <p:sp>
        <p:nvSpPr>
          <p:cNvPr id="42" name="椭圆 38"/>
          <p:cNvSpPr>
            <a:spLocks noChangeArrowheads="1"/>
          </p:cNvSpPr>
          <p:nvPr/>
        </p:nvSpPr>
        <p:spPr bwMode="auto">
          <a:xfrm>
            <a:off x="3765669" y="1606577"/>
            <a:ext cx="1644801" cy="1644801"/>
          </a:xfrm>
          <a:prstGeom prst="ellipse">
            <a:avLst/>
          </a:prstGeom>
          <a:blipFill dpi="0" rotWithShape="1">
            <a:blip r:embed="rId3"/>
            <a:srcRect/>
            <a:stretch>
              <a:fillRect t="-5000" r="-5000"/>
            </a:stretch>
          </a:blipFill>
          <a:ln>
            <a:noFill/>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43" name="TextBox 692"/>
          <p:cNvSpPr>
            <a:spLocks noChangeArrowheads="1"/>
          </p:cNvSpPr>
          <p:nvPr/>
        </p:nvSpPr>
        <p:spPr bwMode="auto">
          <a:xfrm>
            <a:off x="3651379" y="3704386"/>
            <a:ext cx="1928733" cy="3539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r>
              <a:rPr lang="zh-CN" altLang="en-US" sz="1700" dirty="0">
                <a:solidFill>
                  <a:schemeClr val="bg1"/>
                </a:solidFill>
                <a:latin typeface="微软雅黑" panose="020B0503020204020204" pitchFamily="34" charset="-122"/>
                <a:ea typeface="微软雅黑" panose="020B0503020204020204" pitchFamily="34" charset="-122"/>
                <a:sym typeface="Arial" panose="020B0604020202020204" pitchFamily="34" charset="0"/>
              </a:rPr>
              <a:t>点击此处添加标题</a:t>
            </a:r>
          </a:p>
        </p:txBody>
      </p:sp>
      <p:sp>
        <p:nvSpPr>
          <p:cNvPr id="44" name="矩形 1"/>
          <p:cNvSpPr>
            <a:spLocks noChangeArrowheads="1"/>
          </p:cNvSpPr>
          <p:nvPr/>
        </p:nvSpPr>
        <p:spPr bwMode="auto">
          <a:xfrm>
            <a:off x="1196975" y="4039493"/>
            <a:ext cx="6759575"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nSpc>
                <a:spcPct val="130000"/>
              </a:lnSpc>
              <a:spcBef>
                <a:spcPct val="0"/>
              </a:spcBef>
            </a:pPr>
            <a:r>
              <a:rPr lang="zh-CN" altLang="en-US" sz="1000" dirty="0">
                <a:solidFill>
                  <a:schemeClr val="accent1"/>
                </a:solidFill>
                <a:latin typeface="微软雅黑" panose="020B0503020204020204" pitchFamily="34" charset="-122"/>
                <a:ea typeface="微软雅黑" panose="020B0503020204020204" pitchFamily="34" charset="-122"/>
                <a:sym typeface="方正兰亭黑_GBK" panose="02000000000000000000" pitchFamily="2" charset="-122"/>
              </a:rPr>
              <a:t>在此录入上述图表的综合描述说明，在此录入上述图表的综合描述说明，在此录入上述图表的综合描述说明，在此录入上述图表的综合描述说明，在此录入上述图表的综合描述说明。在此录入上述图表的综合描述说明，</a:t>
            </a:r>
            <a:endParaRPr lang="zh-CN" altLang="en-US" sz="1000" dirty="0">
              <a:solidFill>
                <a:schemeClr val="accent1"/>
              </a:solidFill>
              <a:latin typeface="微软雅黑" panose="020B0503020204020204" pitchFamily="34" charset="-122"/>
              <a:ea typeface="微软雅黑" panose="020B0503020204020204" pitchFamily="34" charset="-122"/>
            </a:endParaRPr>
          </a:p>
        </p:txBody>
      </p:sp>
      <p:sp>
        <p:nvSpPr>
          <p:cNvPr id="18" name="文本框 17" descr="e7d195523061f1c0deeec63e560781cfd59afb0ea006f2a87ABB68BF51EA6619813959095094C18C62A12F549504892A4AAA8C1554C6663626E05CA27F281A14E6983772AFC3FB97135759321DEA3D70145073B7709DEAFA256CD57602346C569CD03E8246D33DA545568EA98FB062D63F616CDCDDC7C308D5561BD508072CED46FA16A315624C7F2FF57E77E923953F"/>
          <p:cNvSpPr txBox="1"/>
          <p:nvPr/>
        </p:nvSpPr>
        <p:spPr>
          <a:xfrm>
            <a:off x="3548042" y="387804"/>
            <a:ext cx="1800493" cy="369332"/>
          </a:xfrm>
          <a:prstGeom prst="rect">
            <a:avLst/>
          </a:prstGeom>
          <a:noFill/>
        </p:spPr>
        <p:txBody>
          <a:bodyPr wrap="none" rtlCol="0">
            <a:spAutoFit/>
          </a:bodyPr>
          <a:lstStyle/>
          <a:p>
            <a:pPr algn="ctr"/>
            <a:r>
              <a:rPr lang="zh-CN" altLang="en-US" dirty="0">
                <a:solidFill>
                  <a:srgbClr val="363636"/>
                </a:solidFill>
                <a:latin typeface="微软雅黑" panose="020B0503020204020204" pitchFamily="34" charset="-122"/>
                <a:ea typeface="微软雅黑" panose="020B0503020204020204" pitchFamily="34" charset="-122"/>
                <a:cs typeface="Kartika" panose="02020503030404060203" pitchFamily="18" charset="0"/>
              </a:rPr>
              <a:t>请在此输入标题</a:t>
            </a:r>
          </a:p>
        </p:txBody>
      </p:sp>
    </p:spTree>
    <p:extLst>
      <p:ext uri="{BB962C8B-B14F-4D97-AF65-F5344CB8AC3E}">
        <p14:creationId xmlns:p14="http://schemas.microsoft.com/office/powerpoint/2010/main" val="1074540427"/>
      </p:ext>
    </p:extLst>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42"/>
                                        </p:tgtEl>
                                        <p:attrNameLst>
                                          <p:attrName>style.visibility</p:attrName>
                                        </p:attrNameLst>
                                      </p:cBhvr>
                                      <p:to>
                                        <p:strVal val="visible"/>
                                      </p:to>
                                    </p:set>
                                    <p:anim calcmode="lin" valueType="num">
                                      <p:cBhvr>
                                        <p:cTn id="7" dur="500" fill="hold"/>
                                        <p:tgtEl>
                                          <p:spTgt spid="42"/>
                                        </p:tgtEl>
                                        <p:attrNameLst>
                                          <p:attrName>ppt_w</p:attrName>
                                        </p:attrNameLst>
                                      </p:cBhvr>
                                      <p:tavLst>
                                        <p:tav tm="0">
                                          <p:val>
                                            <p:fltVal val="0"/>
                                          </p:val>
                                        </p:tav>
                                        <p:tav tm="100000">
                                          <p:val>
                                            <p:strVal val="#ppt_w"/>
                                          </p:val>
                                        </p:tav>
                                      </p:tavLst>
                                    </p:anim>
                                    <p:anim calcmode="lin" valueType="num">
                                      <p:cBhvr>
                                        <p:cTn id="8" dur="500" fill="hold"/>
                                        <p:tgtEl>
                                          <p:spTgt spid="42"/>
                                        </p:tgtEl>
                                        <p:attrNameLst>
                                          <p:attrName>ppt_h</p:attrName>
                                        </p:attrNameLst>
                                      </p:cBhvr>
                                      <p:tavLst>
                                        <p:tav tm="0">
                                          <p:val>
                                            <p:fltVal val="0"/>
                                          </p:val>
                                        </p:tav>
                                        <p:tav tm="100000">
                                          <p:val>
                                            <p:strVal val="#ppt_h"/>
                                          </p:val>
                                        </p:tav>
                                      </p:tavLst>
                                    </p:anim>
                                    <p:animEffect transition="in" filter="fade">
                                      <p:cBhvr>
                                        <p:cTn id="9" dur="500"/>
                                        <p:tgtEl>
                                          <p:spTgt spid="42"/>
                                        </p:tgtEl>
                                      </p:cBhvr>
                                    </p:animEffect>
                                  </p:childTnLst>
                                </p:cTn>
                              </p:par>
                            </p:childTnLst>
                          </p:cTn>
                        </p:par>
                        <p:par>
                          <p:cTn id="10" fill="hold">
                            <p:stCondLst>
                              <p:cond delay="500"/>
                            </p:stCondLst>
                            <p:childTnLst>
                              <p:par>
                                <p:cTn id="11" presetID="2" presetClass="entr" presetSubtype="8" fill="hold" grpId="0" nodeType="afterEffect">
                                  <p:stCondLst>
                                    <p:cond delay="0"/>
                                  </p:stCondLst>
                                  <p:childTnLst>
                                    <p:set>
                                      <p:cBhvr>
                                        <p:cTn id="12" dur="1" fill="hold">
                                          <p:stCondLst>
                                            <p:cond delay="0"/>
                                          </p:stCondLst>
                                        </p:cTn>
                                        <p:tgtEl>
                                          <p:spTgt spid="33"/>
                                        </p:tgtEl>
                                        <p:attrNameLst>
                                          <p:attrName>style.visibility</p:attrName>
                                        </p:attrNameLst>
                                      </p:cBhvr>
                                      <p:to>
                                        <p:strVal val="visible"/>
                                      </p:to>
                                    </p:set>
                                    <p:anim calcmode="lin" valueType="num">
                                      <p:cBhvr additive="base">
                                        <p:cTn id="13" dur="500" fill="hold"/>
                                        <p:tgtEl>
                                          <p:spTgt spid="33"/>
                                        </p:tgtEl>
                                        <p:attrNameLst>
                                          <p:attrName>ppt_x</p:attrName>
                                        </p:attrNameLst>
                                      </p:cBhvr>
                                      <p:tavLst>
                                        <p:tav tm="0">
                                          <p:val>
                                            <p:strVal val="0-#ppt_w/2"/>
                                          </p:val>
                                        </p:tav>
                                        <p:tav tm="100000">
                                          <p:val>
                                            <p:strVal val="#ppt_x"/>
                                          </p:val>
                                        </p:tav>
                                      </p:tavLst>
                                    </p:anim>
                                    <p:anim calcmode="lin" valueType="num">
                                      <p:cBhvr additive="base">
                                        <p:cTn id="14" dur="500" fill="hold"/>
                                        <p:tgtEl>
                                          <p:spTgt spid="33"/>
                                        </p:tgtEl>
                                        <p:attrNameLst>
                                          <p:attrName>ppt_y</p:attrName>
                                        </p:attrNameLst>
                                      </p:cBhvr>
                                      <p:tavLst>
                                        <p:tav tm="0">
                                          <p:val>
                                            <p:strVal val="#ppt_y"/>
                                          </p:val>
                                        </p:tav>
                                        <p:tav tm="100000">
                                          <p:val>
                                            <p:strVal val="#ppt_y"/>
                                          </p:val>
                                        </p:tav>
                                      </p:tavLst>
                                    </p:anim>
                                  </p:childTnLst>
                                </p:cTn>
                              </p:par>
                              <p:par>
                                <p:cTn id="15" presetID="2" presetClass="entr" presetSubtype="2" fill="hold" grpId="0" nodeType="withEffect">
                                  <p:stCondLst>
                                    <p:cond delay="0"/>
                                  </p:stCondLst>
                                  <p:childTnLst>
                                    <p:set>
                                      <p:cBhvr>
                                        <p:cTn id="16" dur="1" fill="hold">
                                          <p:stCondLst>
                                            <p:cond delay="0"/>
                                          </p:stCondLst>
                                        </p:cTn>
                                        <p:tgtEl>
                                          <p:spTgt spid="32"/>
                                        </p:tgtEl>
                                        <p:attrNameLst>
                                          <p:attrName>style.visibility</p:attrName>
                                        </p:attrNameLst>
                                      </p:cBhvr>
                                      <p:to>
                                        <p:strVal val="visible"/>
                                      </p:to>
                                    </p:set>
                                    <p:anim calcmode="lin" valueType="num">
                                      <p:cBhvr additive="base">
                                        <p:cTn id="17" dur="500" fill="hold"/>
                                        <p:tgtEl>
                                          <p:spTgt spid="32"/>
                                        </p:tgtEl>
                                        <p:attrNameLst>
                                          <p:attrName>ppt_x</p:attrName>
                                        </p:attrNameLst>
                                      </p:cBhvr>
                                      <p:tavLst>
                                        <p:tav tm="0">
                                          <p:val>
                                            <p:strVal val="1+#ppt_w/2"/>
                                          </p:val>
                                        </p:tav>
                                        <p:tav tm="100000">
                                          <p:val>
                                            <p:strVal val="#ppt_x"/>
                                          </p:val>
                                        </p:tav>
                                      </p:tavLst>
                                    </p:anim>
                                    <p:anim calcmode="lin" valueType="num">
                                      <p:cBhvr additive="base">
                                        <p:cTn id="18" dur="500" fill="hold"/>
                                        <p:tgtEl>
                                          <p:spTgt spid="32"/>
                                        </p:tgtEl>
                                        <p:attrNameLst>
                                          <p:attrName>ppt_y</p:attrName>
                                        </p:attrNameLst>
                                      </p:cBhvr>
                                      <p:tavLst>
                                        <p:tav tm="0">
                                          <p:val>
                                            <p:strVal val="#ppt_y"/>
                                          </p:val>
                                        </p:tav>
                                        <p:tav tm="100000">
                                          <p:val>
                                            <p:strVal val="#ppt_y"/>
                                          </p:val>
                                        </p:tav>
                                      </p:tavLst>
                                    </p:anim>
                                  </p:childTnLst>
                                </p:cTn>
                              </p:par>
                            </p:childTnLst>
                          </p:cTn>
                        </p:par>
                        <p:par>
                          <p:cTn id="19" fill="hold">
                            <p:stCondLst>
                              <p:cond delay="1000"/>
                            </p:stCondLst>
                            <p:childTnLst>
                              <p:par>
                                <p:cTn id="20" presetID="22" presetClass="entr" presetSubtype="2" fill="hold" nodeType="afterEffect">
                                  <p:stCondLst>
                                    <p:cond delay="0"/>
                                  </p:stCondLst>
                                  <p:childTnLst>
                                    <p:set>
                                      <p:cBhvr>
                                        <p:cTn id="21" dur="1" fill="hold">
                                          <p:stCondLst>
                                            <p:cond delay="0"/>
                                          </p:stCondLst>
                                        </p:cTn>
                                        <p:tgtEl>
                                          <p:spTgt spid="34"/>
                                        </p:tgtEl>
                                        <p:attrNameLst>
                                          <p:attrName>style.visibility</p:attrName>
                                        </p:attrNameLst>
                                      </p:cBhvr>
                                      <p:to>
                                        <p:strVal val="visible"/>
                                      </p:to>
                                    </p:set>
                                    <p:animEffect transition="in" filter="wipe(right)">
                                      <p:cBhvr>
                                        <p:cTn id="22" dur="500"/>
                                        <p:tgtEl>
                                          <p:spTgt spid="34"/>
                                        </p:tgtEl>
                                      </p:cBhvr>
                                    </p:animEffect>
                                  </p:childTnLst>
                                </p:cTn>
                              </p:par>
                              <p:par>
                                <p:cTn id="23" presetID="22" presetClass="entr" presetSubtype="8" fill="hold" nodeType="withEffect">
                                  <p:stCondLst>
                                    <p:cond delay="0"/>
                                  </p:stCondLst>
                                  <p:childTnLst>
                                    <p:set>
                                      <p:cBhvr>
                                        <p:cTn id="24" dur="1" fill="hold">
                                          <p:stCondLst>
                                            <p:cond delay="0"/>
                                          </p:stCondLst>
                                        </p:cTn>
                                        <p:tgtEl>
                                          <p:spTgt spid="37"/>
                                        </p:tgtEl>
                                        <p:attrNameLst>
                                          <p:attrName>style.visibility</p:attrName>
                                        </p:attrNameLst>
                                      </p:cBhvr>
                                      <p:to>
                                        <p:strVal val="visible"/>
                                      </p:to>
                                    </p:set>
                                    <p:animEffect transition="in" filter="wipe(left)">
                                      <p:cBhvr>
                                        <p:cTn id="25" dur="500"/>
                                        <p:tgtEl>
                                          <p:spTgt spid="37"/>
                                        </p:tgtEl>
                                      </p:cBhvr>
                                    </p:animEffect>
                                  </p:childTnLst>
                                </p:cTn>
                              </p:par>
                            </p:childTnLst>
                          </p:cTn>
                        </p:par>
                        <p:par>
                          <p:cTn id="26" fill="hold">
                            <p:stCondLst>
                              <p:cond delay="1500"/>
                            </p:stCondLst>
                            <p:childTnLst>
                              <p:par>
                                <p:cTn id="27" presetID="22" presetClass="entr" presetSubtype="2" fill="hold" grpId="0" nodeType="afterEffect">
                                  <p:stCondLst>
                                    <p:cond delay="0"/>
                                  </p:stCondLst>
                                  <p:childTnLst>
                                    <p:set>
                                      <p:cBhvr>
                                        <p:cTn id="28" dur="1" fill="hold">
                                          <p:stCondLst>
                                            <p:cond delay="0"/>
                                          </p:stCondLst>
                                        </p:cTn>
                                        <p:tgtEl>
                                          <p:spTgt spid="40"/>
                                        </p:tgtEl>
                                        <p:attrNameLst>
                                          <p:attrName>style.visibility</p:attrName>
                                        </p:attrNameLst>
                                      </p:cBhvr>
                                      <p:to>
                                        <p:strVal val="visible"/>
                                      </p:to>
                                    </p:set>
                                    <p:animEffect transition="in" filter="wipe(right)">
                                      <p:cBhvr>
                                        <p:cTn id="29" dur="500"/>
                                        <p:tgtEl>
                                          <p:spTgt spid="40"/>
                                        </p:tgtEl>
                                      </p:cBhvr>
                                    </p:animEffect>
                                  </p:childTnLst>
                                </p:cTn>
                              </p:par>
                              <p:par>
                                <p:cTn id="30" presetID="22" presetClass="entr" presetSubtype="8" fill="hold" grpId="0" nodeType="withEffect">
                                  <p:stCondLst>
                                    <p:cond delay="0"/>
                                  </p:stCondLst>
                                  <p:childTnLst>
                                    <p:set>
                                      <p:cBhvr>
                                        <p:cTn id="31" dur="1" fill="hold">
                                          <p:stCondLst>
                                            <p:cond delay="0"/>
                                          </p:stCondLst>
                                        </p:cTn>
                                        <p:tgtEl>
                                          <p:spTgt spid="41"/>
                                        </p:tgtEl>
                                        <p:attrNameLst>
                                          <p:attrName>style.visibility</p:attrName>
                                        </p:attrNameLst>
                                      </p:cBhvr>
                                      <p:to>
                                        <p:strVal val="visible"/>
                                      </p:to>
                                    </p:set>
                                    <p:animEffect transition="in" filter="wipe(left)">
                                      <p:cBhvr>
                                        <p:cTn id="32" dur="500"/>
                                        <p:tgtEl>
                                          <p:spTgt spid="41"/>
                                        </p:tgtEl>
                                      </p:cBhvr>
                                    </p:animEffect>
                                  </p:childTnLst>
                                </p:cTn>
                              </p:par>
                            </p:childTnLst>
                          </p:cTn>
                        </p:par>
                      </p:childTnLst>
                    </p:cTn>
                  </p:par>
                  <p:par>
                    <p:cTn id="33" fill="hold">
                      <p:stCondLst>
                        <p:cond delay="indefinite"/>
                      </p:stCondLst>
                      <p:childTnLst>
                        <p:par>
                          <p:cTn id="34" fill="hold">
                            <p:stCondLst>
                              <p:cond delay="0"/>
                            </p:stCondLst>
                            <p:childTnLst>
                              <p:par>
                                <p:cTn id="35" presetID="53" presetClass="entr" presetSubtype="16" fill="hold" grpId="0" nodeType="clickEffect">
                                  <p:stCondLst>
                                    <p:cond delay="0"/>
                                  </p:stCondLst>
                                  <p:childTnLst>
                                    <p:set>
                                      <p:cBhvr>
                                        <p:cTn id="36" dur="1" fill="hold">
                                          <p:stCondLst>
                                            <p:cond delay="0"/>
                                          </p:stCondLst>
                                        </p:cTn>
                                        <p:tgtEl>
                                          <p:spTgt spid="43"/>
                                        </p:tgtEl>
                                        <p:attrNameLst>
                                          <p:attrName>style.visibility</p:attrName>
                                        </p:attrNameLst>
                                      </p:cBhvr>
                                      <p:to>
                                        <p:strVal val="visible"/>
                                      </p:to>
                                    </p:set>
                                    <p:anim calcmode="lin" valueType="num">
                                      <p:cBhvr>
                                        <p:cTn id="37" dur="500" fill="hold"/>
                                        <p:tgtEl>
                                          <p:spTgt spid="43"/>
                                        </p:tgtEl>
                                        <p:attrNameLst>
                                          <p:attrName>ppt_w</p:attrName>
                                        </p:attrNameLst>
                                      </p:cBhvr>
                                      <p:tavLst>
                                        <p:tav tm="0">
                                          <p:val>
                                            <p:fltVal val="0"/>
                                          </p:val>
                                        </p:tav>
                                        <p:tav tm="100000">
                                          <p:val>
                                            <p:strVal val="#ppt_w"/>
                                          </p:val>
                                        </p:tav>
                                      </p:tavLst>
                                    </p:anim>
                                    <p:anim calcmode="lin" valueType="num">
                                      <p:cBhvr>
                                        <p:cTn id="38" dur="500" fill="hold"/>
                                        <p:tgtEl>
                                          <p:spTgt spid="43"/>
                                        </p:tgtEl>
                                        <p:attrNameLst>
                                          <p:attrName>ppt_h</p:attrName>
                                        </p:attrNameLst>
                                      </p:cBhvr>
                                      <p:tavLst>
                                        <p:tav tm="0">
                                          <p:val>
                                            <p:fltVal val="0"/>
                                          </p:val>
                                        </p:tav>
                                        <p:tav tm="100000">
                                          <p:val>
                                            <p:strVal val="#ppt_h"/>
                                          </p:val>
                                        </p:tav>
                                      </p:tavLst>
                                    </p:anim>
                                    <p:animEffect transition="in" filter="fade">
                                      <p:cBhvr>
                                        <p:cTn id="39" dur="500"/>
                                        <p:tgtEl>
                                          <p:spTgt spid="43"/>
                                        </p:tgtEl>
                                      </p:cBhvr>
                                    </p:animEffect>
                                  </p:childTnLst>
                                </p:cTn>
                              </p:par>
                              <p:par>
                                <p:cTn id="40" presetID="2" presetClass="entr" presetSubtype="4" fill="hold" grpId="0" nodeType="withEffect">
                                  <p:stCondLst>
                                    <p:cond delay="0"/>
                                  </p:stCondLst>
                                  <p:childTnLst>
                                    <p:set>
                                      <p:cBhvr>
                                        <p:cTn id="41" dur="1" fill="hold">
                                          <p:stCondLst>
                                            <p:cond delay="0"/>
                                          </p:stCondLst>
                                        </p:cTn>
                                        <p:tgtEl>
                                          <p:spTgt spid="44"/>
                                        </p:tgtEl>
                                        <p:attrNameLst>
                                          <p:attrName>style.visibility</p:attrName>
                                        </p:attrNameLst>
                                      </p:cBhvr>
                                      <p:to>
                                        <p:strVal val="visible"/>
                                      </p:to>
                                    </p:set>
                                    <p:anim calcmode="lin" valueType="num">
                                      <p:cBhvr additive="base">
                                        <p:cTn id="42" dur="500" fill="hold"/>
                                        <p:tgtEl>
                                          <p:spTgt spid="44"/>
                                        </p:tgtEl>
                                        <p:attrNameLst>
                                          <p:attrName>ppt_x</p:attrName>
                                        </p:attrNameLst>
                                      </p:cBhvr>
                                      <p:tavLst>
                                        <p:tav tm="0">
                                          <p:val>
                                            <p:strVal val="#ppt_x"/>
                                          </p:val>
                                        </p:tav>
                                        <p:tav tm="100000">
                                          <p:val>
                                            <p:strVal val="#ppt_x"/>
                                          </p:val>
                                        </p:tav>
                                      </p:tavLst>
                                    </p:anim>
                                    <p:anim calcmode="lin" valueType="num">
                                      <p:cBhvr additive="base">
                                        <p:cTn id="43" dur="500" fill="hold"/>
                                        <p:tgtEl>
                                          <p:spTgt spid="4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animBg="1"/>
      <p:bldP spid="33" grpId="0" animBg="1"/>
      <p:bldP spid="40" grpId="0" autoUpdateAnimBg="0"/>
      <p:bldP spid="41" grpId="0" autoUpdateAnimBg="0"/>
      <p:bldP spid="42" grpId="0" animBg="1"/>
      <p:bldP spid="43" grpId="0"/>
      <p:bldP spid="44"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 name="矩形 47"/>
          <p:cNvSpPr>
            <a:spLocks noChangeArrowheads="1"/>
          </p:cNvSpPr>
          <p:nvPr/>
        </p:nvSpPr>
        <p:spPr bwMode="auto">
          <a:xfrm>
            <a:off x="1026319" y="4068366"/>
            <a:ext cx="7106841" cy="4893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68573" tIns="34287" rIns="68573" bIns="34287">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hangingPunct="1">
              <a:lnSpc>
                <a:spcPct val="130000"/>
              </a:lnSpc>
              <a:spcBef>
                <a:spcPct val="0"/>
              </a:spcBef>
              <a:buFont typeface="Arial" panose="020B0604020202020204" pitchFamily="34" charset="0"/>
              <a:buNone/>
            </a:pPr>
            <a:r>
              <a:rPr lang="zh-CN" altLang="en-US" sz="1050">
                <a:solidFill>
                  <a:schemeClr val="accent1"/>
                </a:solidFill>
                <a:latin typeface="微软雅黑" panose="020B0503020204020204" pitchFamily="34" charset="-122"/>
                <a:ea typeface="微软雅黑" panose="020B0503020204020204" pitchFamily="34" charset="-122"/>
                <a:sym typeface="方正兰亭黑_GBK" panose="02000000000000000000" pitchFamily="2" charset="-122"/>
              </a:rPr>
              <a:t>在此录入上述图表的综合描述说明。在此录入上述图表的综合描述说明，在此录入上述图表的综合描述说明，在此录入上述图表的综合描述说明，在此录入图表的综合描述说明，在此录入上述图表的综合描述说明。</a:t>
            </a:r>
            <a:endParaRPr lang="zh-CN" altLang="en-US" sz="1350">
              <a:solidFill>
                <a:schemeClr val="accent1"/>
              </a:solidFill>
              <a:latin typeface="微软雅黑" panose="020B0503020204020204" pitchFamily="34" charset="-122"/>
              <a:ea typeface="微软雅黑" panose="020B0503020204020204" pitchFamily="34" charset="-122"/>
            </a:endParaRPr>
          </a:p>
        </p:txBody>
      </p:sp>
      <p:sp>
        <p:nvSpPr>
          <p:cNvPr id="46" name="任意多边形 42"/>
          <p:cNvSpPr>
            <a:spLocks noChangeArrowheads="1"/>
          </p:cNvSpPr>
          <p:nvPr/>
        </p:nvSpPr>
        <p:spPr bwMode="auto">
          <a:xfrm>
            <a:off x="1513285" y="2651523"/>
            <a:ext cx="6118622" cy="1259681"/>
          </a:xfrm>
          <a:custGeom>
            <a:avLst/>
            <a:gdLst>
              <a:gd name="T0" fmla="*/ 2754223 w 19135506"/>
              <a:gd name="T1" fmla="*/ 276564 h 3938179"/>
              <a:gd name="T2" fmla="*/ 2848135 w 19135506"/>
              <a:gd name="T3" fmla="*/ 426015 h 3938179"/>
              <a:gd name="T4" fmla="*/ 2901753 w 19135506"/>
              <a:gd name="T5" fmla="*/ 447491 h 3938179"/>
              <a:gd name="T6" fmla="*/ 2967356 w 19135506"/>
              <a:gd name="T7" fmla="*/ 549598 h 3938179"/>
              <a:gd name="T8" fmla="*/ 3037015 w 19135506"/>
              <a:gd name="T9" fmla="*/ 1018109 h 3938179"/>
              <a:gd name="T10" fmla="*/ 3098470 w 19135506"/>
              <a:gd name="T11" fmla="*/ 1000346 h 3938179"/>
              <a:gd name="T12" fmla="*/ 3191490 w 19135506"/>
              <a:gd name="T13" fmla="*/ 1206918 h 3938179"/>
              <a:gd name="T14" fmla="*/ 3627801 w 19135506"/>
              <a:gd name="T15" fmla="*/ 937405 h 3938179"/>
              <a:gd name="T16" fmla="*/ 3883416 w 19135506"/>
              <a:gd name="T17" fmla="*/ 979993 h 3938179"/>
              <a:gd name="T18" fmla="*/ 3971849 w 19135506"/>
              <a:gd name="T19" fmla="*/ 1082890 h 3938179"/>
              <a:gd name="T20" fmla="*/ 4263719 w 19135506"/>
              <a:gd name="T21" fmla="*/ 1167124 h 3938179"/>
              <a:gd name="T22" fmla="*/ 4328899 w 19135506"/>
              <a:gd name="T23" fmla="*/ 864620 h 3938179"/>
              <a:gd name="T24" fmla="*/ 4384427 w 19135506"/>
              <a:gd name="T25" fmla="*/ 1002830 h 3938179"/>
              <a:gd name="T26" fmla="*/ 4537553 w 19135506"/>
              <a:gd name="T27" fmla="*/ 1088738 h 3938179"/>
              <a:gd name="T28" fmla="*/ 4646321 w 19135506"/>
              <a:gd name="T29" fmla="*/ 827715 h 3938179"/>
              <a:gd name="T30" fmla="*/ 4859895 w 19135506"/>
              <a:gd name="T31" fmla="*/ 1080503 h 3938179"/>
              <a:gd name="T32" fmla="*/ 4944217 w 19135506"/>
              <a:gd name="T33" fmla="*/ 1070575 h 3938179"/>
              <a:gd name="T34" fmla="*/ 5026052 w 19135506"/>
              <a:gd name="T35" fmla="*/ 507585 h 3938179"/>
              <a:gd name="T36" fmla="*/ 5144934 w 19135506"/>
              <a:gd name="T37" fmla="*/ 917098 h 3938179"/>
              <a:gd name="T38" fmla="*/ 5304155 w 19135506"/>
              <a:gd name="T39" fmla="*/ 1046379 h 3938179"/>
              <a:gd name="T40" fmla="*/ 5470986 w 19135506"/>
              <a:gd name="T41" fmla="*/ 949023 h 3938179"/>
              <a:gd name="T42" fmla="*/ 5594664 w 19135506"/>
              <a:gd name="T43" fmla="*/ 964385 h 3938179"/>
              <a:gd name="T44" fmla="*/ 5710120 w 19135506"/>
              <a:gd name="T45" fmla="*/ 348485 h 3938179"/>
              <a:gd name="T46" fmla="*/ 5762031 w 19135506"/>
              <a:gd name="T47" fmla="*/ 228005 h 3938179"/>
              <a:gd name="T48" fmla="*/ 5845060 w 19135506"/>
              <a:gd name="T49" fmla="*/ 498697 h 3938179"/>
              <a:gd name="T50" fmla="*/ 5897718 w 19135506"/>
              <a:gd name="T51" fmla="*/ 449445 h 3938179"/>
              <a:gd name="T52" fmla="*/ 5969430 w 19135506"/>
              <a:gd name="T53" fmla="*/ 618826 h 3938179"/>
              <a:gd name="T54" fmla="*/ 6037962 w 19135506"/>
              <a:gd name="T55" fmla="*/ 910951 h 3938179"/>
              <a:gd name="T56" fmla="*/ 6107759 w 19135506"/>
              <a:gd name="T57" fmla="*/ 996027 h 3938179"/>
              <a:gd name="T58" fmla="*/ 6314298 w 19135506"/>
              <a:gd name="T59" fmla="*/ 895418 h 3938179"/>
              <a:gd name="T60" fmla="*/ 6685333 w 19135506"/>
              <a:gd name="T61" fmla="*/ 855492 h 3938179"/>
              <a:gd name="T62" fmla="*/ 6820218 w 19135506"/>
              <a:gd name="T63" fmla="*/ 1019460 h 3938179"/>
              <a:gd name="T64" fmla="*/ 7051067 w 19135506"/>
              <a:gd name="T65" fmla="*/ 899211 h 3938179"/>
              <a:gd name="T66" fmla="*/ 7124422 w 19135506"/>
              <a:gd name="T67" fmla="*/ 1018185 h 3938179"/>
              <a:gd name="T68" fmla="*/ 7339934 w 19135506"/>
              <a:gd name="T69" fmla="*/ 1231597 h 3938179"/>
              <a:gd name="T70" fmla="*/ 7466662 w 19135506"/>
              <a:gd name="T71" fmla="*/ 1261135 h 3938179"/>
              <a:gd name="T72" fmla="*/ 7594457 w 19135506"/>
              <a:gd name="T73" fmla="*/ 1264741 h 3938179"/>
              <a:gd name="T74" fmla="*/ 7873437 w 19135506"/>
              <a:gd name="T75" fmla="*/ 1073279 h 3938179"/>
              <a:gd name="T76" fmla="*/ 8006600 w 19135506"/>
              <a:gd name="T77" fmla="*/ 1175902 h 3938179"/>
              <a:gd name="T78" fmla="*/ 8090323 w 19135506"/>
              <a:gd name="T79" fmla="*/ 1341663 h 3938179"/>
              <a:gd name="T80" fmla="*/ 8130391 w 19135506"/>
              <a:gd name="T81" fmla="*/ 1679575 h 3938179"/>
              <a:gd name="T82" fmla="*/ 36815 w 19135506"/>
              <a:gd name="T83" fmla="*/ 1554165 h 3938179"/>
              <a:gd name="T84" fmla="*/ 327366 w 19135506"/>
              <a:gd name="T85" fmla="*/ 1380833 h 3938179"/>
              <a:gd name="T86" fmla="*/ 550267 w 19135506"/>
              <a:gd name="T87" fmla="*/ 1591511 h 3938179"/>
              <a:gd name="T88" fmla="*/ 710481 w 19135506"/>
              <a:gd name="T89" fmla="*/ 1352359 h 3938179"/>
              <a:gd name="T90" fmla="*/ 952113 w 19135506"/>
              <a:gd name="T91" fmla="*/ 1257275 h 3938179"/>
              <a:gd name="T92" fmla="*/ 1167518 w 19135506"/>
              <a:gd name="T93" fmla="*/ 1352063 h 3938179"/>
              <a:gd name="T94" fmla="*/ 1288163 w 19135506"/>
              <a:gd name="T95" fmla="*/ 1032686 h 3938179"/>
              <a:gd name="T96" fmla="*/ 1539065 w 19135506"/>
              <a:gd name="T97" fmla="*/ 906565 h 3938179"/>
              <a:gd name="T98" fmla="*/ 1643771 w 19135506"/>
              <a:gd name="T99" fmla="*/ 1180475 h 3938179"/>
              <a:gd name="T100" fmla="*/ 1691217 w 19135506"/>
              <a:gd name="T101" fmla="*/ 1165629 h 3938179"/>
              <a:gd name="T102" fmla="*/ 1780030 w 19135506"/>
              <a:gd name="T103" fmla="*/ 1207465 h 3938179"/>
              <a:gd name="T104" fmla="*/ 1924021 w 19135506"/>
              <a:gd name="T105" fmla="*/ 508659 h 3938179"/>
              <a:gd name="T106" fmla="*/ 2030950 w 19135506"/>
              <a:gd name="T107" fmla="*/ 971353 h 3938179"/>
              <a:gd name="T108" fmla="*/ 2116904 w 19135506"/>
              <a:gd name="T109" fmla="*/ 1152848 h 3938179"/>
              <a:gd name="T110" fmla="*/ 2290064 w 19135506"/>
              <a:gd name="T111" fmla="*/ 965506 h 3938179"/>
              <a:gd name="T112" fmla="*/ 2380981 w 19135506"/>
              <a:gd name="T113" fmla="*/ 966241 h 3938179"/>
              <a:gd name="T114" fmla="*/ 2509756 w 19135506"/>
              <a:gd name="T115" fmla="*/ 1083982 h 3938179"/>
              <a:gd name="T116" fmla="*/ 2660662 w 19135506"/>
              <a:gd name="T117" fmla="*/ 175141 h 3938179"/>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9135506"/>
              <a:gd name="T178" fmla="*/ 0 h 3938179"/>
              <a:gd name="T179" fmla="*/ 19135506 w 19135506"/>
              <a:gd name="T180" fmla="*/ 3938179 h 3938179"/>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9135506" h="3938179">
                <a:moveTo>
                  <a:pt x="6319584" y="0"/>
                </a:moveTo>
                <a:lnTo>
                  <a:pt x="6354329" y="0"/>
                </a:lnTo>
                <a:lnTo>
                  <a:pt x="6354329" y="316483"/>
                </a:lnTo>
                <a:lnTo>
                  <a:pt x="6369961" y="316483"/>
                </a:lnTo>
                <a:lnTo>
                  <a:pt x="6369961" y="339400"/>
                </a:lnTo>
                <a:lnTo>
                  <a:pt x="6385783" y="339400"/>
                </a:lnTo>
                <a:lnTo>
                  <a:pt x="6385783" y="355114"/>
                </a:lnTo>
                <a:lnTo>
                  <a:pt x="6401890" y="355114"/>
                </a:lnTo>
                <a:lnTo>
                  <a:pt x="6401890" y="384400"/>
                </a:lnTo>
                <a:lnTo>
                  <a:pt x="6432022" y="384400"/>
                </a:lnTo>
                <a:lnTo>
                  <a:pt x="6432022" y="410662"/>
                </a:lnTo>
                <a:lnTo>
                  <a:pt x="6460211" y="410662"/>
                </a:lnTo>
                <a:lnTo>
                  <a:pt x="6460211" y="648473"/>
                </a:lnTo>
                <a:lnTo>
                  <a:pt x="6515492" y="648473"/>
                </a:lnTo>
                <a:lnTo>
                  <a:pt x="6515492" y="667492"/>
                </a:lnTo>
                <a:lnTo>
                  <a:pt x="6534331" y="667492"/>
                </a:lnTo>
                <a:lnTo>
                  <a:pt x="6534331" y="818313"/>
                </a:lnTo>
                <a:lnTo>
                  <a:pt x="6564496" y="818313"/>
                </a:lnTo>
                <a:lnTo>
                  <a:pt x="6564496" y="1099760"/>
                </a:lnTo>
                <a:lnTo>
                  <a:pt x="6589473" y="1099760"/>
                </a:lnTo>
                <a:lnTo>
                  <a:pt x="6589473" y="1065371"/>
                </a:lnTo>
                <a:lnTo>
                  <a:pt x="6622386" y="1065371"/>
                </a:lnTo>
                <a:lnTo>
                  <a:pt x="6622386" y="1033136"/>
                </a:lnTo>
                <a:lnTo>
                  <a:pt x="6654607" y="1033136"/>
                </a:lnTo>
                <a:lnTo>
                  <a:pt x="6654607" y="998898"/>
                </a:lnTo>
                <a:lnTo>
                  <a:pt x="6680488" y="998898"/>
                </a:lnTo>
                <a:lnTo>
                  <a:pt x="6680488" y="977694"/>
                </a:lnTo>
                <a:lnTo>
                  <a:pt x="6701683" y="977694"/>
                </a:lnTo>
                <a:lnTo>
                  <a:pt x="6701683" y="927363"/>
                </a:lnTo>
                <a:lnTo>
                  <a:pt x="6718882" y="927363"/>
                </a:lnTo>
                <a:lnTo>
                  <a:pt x="6718882" y="739185"/>
                </a:lnTo>
                <a:lnTo>
                  <a:pt x="6757099" y="739185"/>
                </a:lnTo>
                <a:lnTo>
                  <a:pt x="6757099" y="927363"/>
                </a:lnTo>
                <a:lnTo>
                  <a:pt x="6764219" y="927363"/>
                </a:lnTo>
                <a:lnTo>
                  <a:pt x="6764219" y="977694"/>
                </a:lnTo>
                <a:lnTo>
                  <a:pt x="6791055" y="977694"/>
                </a:lnTo>
                <a:lnTo>
                  <a:pt x="6791055" y="1025880"/>
                </a:lnTo>
                <a:lnTo>
                  <a:pt x="6806253" y="1025880"/>
                </a:lnTo>
                <a:lnTo>
                  <a:pt x="6806253" y="1049254"/>
                </a:lnTo>
                <a:lnTo>
                  <a:pt x="6819501" y="1049254"/>
                </a:lnTo>
                <a:lnTo>
                  <a:pt x="6819501" y="1092459"/>
                </a:lnTo>
                <a:lnTo>
                  <a:pt x="6839583" y="1092459"/>
                </a:lnTo>
                <a:lnTo>
                  <a:pt x="6839583" y="1126848"/>
                </a:lnTo>
                <a:lnTo>
                  <a:pt x="6859609" y="1126848"/>
                </a:lnTo>
                <a:lnTo>
                  <a:pt x="6859609" y="1163504"/>
                </a:lnTo>
                <a:lnTo>
                  <a:pt x="6870111" y="1163504"/>
                </a:lnTo>
                <a:lnTo>
                  <a:pt x="6870111" y="1193472"/>
                </a:lnTo>
                <a:lnTo>
                  <a:pt x="6886710" y="1193472"/>
                </a:lnTo>
                <a:lnTo>
                  <a:pt x="6886710" y="1241070"/>
                </a:lnTo>
                <a:lnTo>
                  <a:pt x="6916818" y="1241070"/>
                </a:lnTo>
                <a:lnTo>
                  <a:pt x="6916818" y="1288668"/>
                </a:lnTo>
                <a:lnTo>
                  <a:pt x="6960129" y="1288668"/>
                </a:lnTo>
                <a:lnTo>
                  <a:pt x="6960129" y="1886191"/>
                </a:lnTo>
                <a:lnTo>
                  <a:pt x="6989671" y="1886191"/>
                </a:lnTo>
                <a:lnTo>
                  <a:pt x="6989671" y="1920580"/>
                </a:lnTo>
                <a:lnTo>
                  <a:pt x="7012253" y="1920580"/>
                </a:lnTo>
                <a:lnTo>
                  <a:pt x="7012253" y="1981768"/>
                </a:lnTo>
                <a:lnTo>
                  <a:pt x="7029883" y="1981768"/>
                </a:lnTo>
                <a:lnTo>
                  <a:pt x="7029883" y="2075133"/>
                </a:lnTo>
                <a:lnTo>
                  <a:pt x="7046855" y="2075133"/>
                </a:lnTo>
                <a:lnTo>
                  <a:pt x="7046855" y="2513674"/>
                </a:lnTo>
                <a:lnTo>
                  <a:pt x="7097072" y="2513674"/>
                </a:lnTo>
                <a:lnTo>
                  <a:pt x="7097072" y="2455847"/>
                </a:lnTo>
                <a:lnTo>
                  <a:pt x="7123518" y="2455847"/>
                </a:lnTo>
                <a:lnTo>
                  <a:pt x="7123518" y="2387208"/>
                </a:lnTo>
                <a:lnTo>
                  <a:pt x="7152441" y="2387208"/>
                </a:lnTo>
                <a:lnTo>
                  <a:pt x="7152441" y="2313179"/>
                </a:lnTo>
                <a:lnTo>
                  <a:pt x="7169286" y="2313179"/>
                </a:lnTo>
                <a:lnTo>
                  <a:pt x="7169286" y="2283792"/>
                </a:lnTo>
                <a:lnTo>
                  <a:pt x="7186283" y="2283792"/>
                </a:lnTo>
                <a:lnTo>
                  <a:pt x="7186283" y="2251411"/>
                </a:lnTo>
                <a:lnTo>
                  <a:pt x="7203653" y="2251411"/>
                </a:lnTo>
                <a:lnTo>
                  <a:pt x="7203653" y="2283792"/>
                </a:lnTo>
                <a:lnTo>
                  <a:pt x="7220650" y="2283792"/>
                </a:lnTo>
                <a:lnTo>
                  <a:pt x="7220650" y="2313179"/>
                </a:lnTo>
                <a:lnTo>
                  <a:pt x="7235034" y="2313179"/>
                </a:lnTo>
                <a:lnTo>
                  <a:pt x="7235034" y="2345559"/>
                </a:lnTo>
                <a:lnTo>
                  <a:pt x="7267664" y="2345559"/>
                </a:lnTo>
                <a:lnTo>
                  <a:pt x="7267664" y="2407034"/>
                </a:lnTo>
                <a:lnTo>
                  <a:pt x="7301127" y="2407034"/>
                </a:lnTo>
                <a:lnTo>
                  <a:pt x="7301127" y="2467288"/>
                </a:lnTo>
                <a:lnTo>
                  <a:pt x="7330066" y="2467288"/>
                </a:lnTo>
                <a:lnTo>
                  <a:pt x="7330066" y="2525471"/>
                </a:lnTo>
                <a:lnTo>
                  <a:pt x="7366102" y="2525471"/>
                </a:lnTo>
                <a:lnTo>
                  <a:pt x="7366102" y="2577376"/>
                </a:lnTo>
                <a:lnTo>
                  <a:pt x="7395646" y="2577376"/>
                </a:lnTo>
                <a:lnTo>
                  <a:pt x="7395646" y="2671388"/>
                </a:lnTo>
                <a:lnTo>
                  <a:pt x="7464760" y="2671388"/>
                </a:lnTo>
                <a:lnTo>
                  <a:pt x="7464760" y="2810898"/>
                </a:lnTo>
                <a:lnTo>
                  <a:pt x="7485849" y="2810898"/>
                </a:lnTo>
                <a:lnTo>
                  <a:pt x="7485849" y="2829917"/>
                </a:lnTo>
                <a:lnTo>
                  <a:pt x="7683404" y="2829917"/>
                </a:lnTo>
                <a:lnTo>
                  <a:pt x="7683404" y="2787266"/>
                </a:lnTo>
                <a:lnTo>
                  <a:pt x="7728750" y="2787266"/>
                </a:lnTo>
                <a:lnTo>
                  <a:pt x="7728750" y="2297834"/>
                </a:lnTo>
                <a:lnTo>
                  <a:pt x="7959101" y="2297834"/>
                </a:lnTo>
                <a:lnTo>
                  <a:pt x="7959101" y="2268896"/>
                </a:lnTo>
                <a:lnTo>
                  <a:pt x="7971553" y="2268896"/>
                </a:lnTo>
                <a:lnTo>
                  <a:pt x="7971553" y="2230947"/>
                </a:lnTo>
                <a:lnTo>
                  <a:pt x="8007769" y="2230947"/>
                </a:lnTo>
                <a:lnTo>
                  <a:pt x="8007769" y="2184280"/>
                </a:lnTo>
                <a:lnTo>
                  <a:pt x="8468472" y="2184280"/>
                </a:lnTo>
                <a:lnTo>
                  <a:pt x="8468472" y="2197978"/>
                </a:lnTo>
                <a:lnTo>
                  <a:pt x="8509244" y="2197978"/>
                </a:lnTo>
                <a:lnTo>
                  <a:pt x="8509244" y="2216997"/>
                </a:lnTo>
                <a:lnTo>
                  <a:pt x="8530734" y="2216997"/>
                </a:lnTo>
                <a:lnTo>
                  <a:pt x="8530734" y="2243731"/>
                </a:lnTo>
                <a:lnTo>
                  <a:pt x="8559315" y="2243731"/>
                </a:lnTo>
                <a:lnTo>
                  <a:pt x="8559315" y="2353512"/>
                </a:lnTo>
                <a:lnTo>
                  <a:pt x="8698824" y="2353512"/>
                </a:lnTo>
                <a:lnTo>
                  <a:pt x="8698824" y="2268897"/>
                </a:lnTo>
                <a:lnTo>
                  <a:pt x="8814000" y="2268897"/>
                </a:lnTo>
                <a:lnTo>
                  <a:pt x="8814000" y="2119653"/>
                </a:lnTo>
                <a:lnTo>
                  <a:pt x="9026510" y="2119653"/>
                </a:lnTo>
                <a:lnTo>
                  <a:pt x="9026510" y="2268897"/>
                </a:lnTo>
                <a:lnTo>
                  <a:pt x="9026510" y="2297835"/>
                </a:lnTo>
                <a:lnTo>
                  <a:pt x="9108806" y="2297835"/>
                </a:lnTo>
                <a:lnTo>
                  <a:pt x="9108806" y="2437606"/>
                </a:lnTo>
                <a:lnTo>
                  <a:pt x="9141686" y="2437606"/>
                </a:lnTo>
                <a:lnTo>
                  <a:pt x="9141686" y="2577377"/>
                </a:lnTo>
                <a:lnTo>
                  <a:pt x="9173913" y="2577377"/>
                </a:lnTo>
                <a:lnTo>
                  <a:pt x="9173913" y="2655211"/>
                </a:lnTo>
                <a:lnTo>
                  <a:pt x="9226037" y="2655211"/>
                </a:lnTo>
                <a:lnTo>
                  <a:pt x="9226037" y="2623327"/>
                </a:lnTo>
                <a:lnTo>
                  <a:pt x="9244019" y="2623327"/>
                </a:lnTo>
                <a:lnTo>
                  <a:pt x="9244019" y="2593935"/>
                </a:lnTo>
                <a:lnTo>
                  <a:pt x="9259890" y="2593935"/>
                </a:lnTo>
                <a:lnTo>
                  <a:pt x="9259890" y="2573651"/>
                </a:lnTo>
                <a:lnTo>
                  <a:pt x="9316232" y="2573651"/>
                </a:lnTo>
                <a:lnTo>
                  <a:pt x="9316232" y="2539103"/>
                </a:lnTo>
                <a:lnTo>
                  <a:pt x="9438547" y="2539103"/>
                </a:lnTo>
                <a:lnTo>
                  <a:pt x="9438547" y="2573651"/>
                </a:lnTo>
                <a:lnTo>
                  <a:pt x="9462881" y="2573651"/>
                </a:lnTo>
                <a:lnTo>
                  <a:pt x="9462881" y="2593598"/>
                </a:lnTo>
                <a:lnTo>
                  <a:pt x="9504779" y="2593598"/>
                </a:lnTo>
                <a:lnTo>
                  <a:pt x="9504779" y="2579547"/>
                </a:lnTo>
                <a:lnTo>
                  <a:pt x="9535775" y="2579547"/>
                </a:lnTo>
                <a:lnTo>
                  <a:pt x="9535775" y="2548438"/>
                </a:lnTo>
                <a:lnTo>
                  <a:pt x="9769854" y="2548438"/>
                </a:lnTo>
                <a:lnTo>
                  <a:pt x="9769854" y="2610542"/>
                </a:lnTo>
                <a:lnTo>
                  <a:pt x="9947684" y="2610542"/>
                </a:lnTo>
                <a:lnTo>
                  <a:pt x="9947684" y="2736611"/>
                </a:lnTo>
                <a:lnTo>
                  <a:pt x="10000832" y="2736611"/>
                </a:lnTo>
                <a:lnTo>
                  <a:pt x="10000832" y="2388321"/>
                </a:lnTo>
                <a:lnTo>
                  <a:pt x="10034600" y="2388321"/>
                </a:lnTo>
                <a:lnTo>
                  <a:pt x="10034600" y="2356755"/>
                </a:lnTo>
                <a:lnTo>
                  <a:pt x="10050084" y="2356755"/>
                </a:lnTo>
                <a:lnTo>
                  <a:pt x="10050084" y="2315516"/>
                </a:lnTo>
                <a:lnTo>
                  <a:pt x="10067327" y="2315516"/>
                </a:lnTo>
                <a:lnTo>
                  <a:pt x="10067327" y="2040937"/>
                </a:lnTo>
                <a:lnTo>
                  <a:pt x="10082395" y="2040937"/>
                </a:lnTo>
                <a:lnTo>
                  <a:pt x="10082395" y="2027316"/>
                </a:lnTo>
                <a:lnTo>
                  <a:pt x="10112025" y="2027316"/>
                </a:lnTo>
                <a:lnTo>
                  <a:pt x="10112025" y="1791012"/>
                </a:lnTo>
                <a:lnTo>
                  <a:pt x="10153717" y="1791012"/>
                </a:lnTo>
                <a:lnTo>
                  <a:pt x="10153717" y="2027316"/>
                </a:lnTo>
                <a:lnTo>
                  <a:pt x="10171076" y="2027316"/>
                </a:lnTo>
                <a:lnTo>
                  <a:pt x="10171076" y="2040937"/>
                </a:lnTo>
                <a:lnTo>
                  <a:pt x="10183415" y="2040937"/>
                </a:lnTo>
                <a:lnTo>
                  <a:pt x="10183415" y="2238405"/>
                </a:lnTo>
                <a:lnTo>
                  <a:pt x="10214311" y="2238405"/>
                </a:lnTo>
                <a:lnTo>
                  <a:pt x="10214311" y="2278506"/>
                </a:lnTo>
                <a:lnTo>
                  <a:pt x="10242721" y="2278506"/>
                </a:lnTo>
                <a:lnTo>
                  <a:pt x="10242721" y="2315516"/>
                </a:lnTo>
                <a:lnTo>
                  <a:pt x="10245675" y="2315516"/>
                </a:lnTo>
                <a:lnTo>
                  <a:pt x="10245675" y="2321757"/>
                </a:lnTo>
                <a:lnTo>
                  <a:pt x="10260855" y="2321757"/>
                </a:lnTo>
                <a:lnTo>
                  <a:pt x="10260855" y="2351382"/>
                </a:lnTo>
                <a:lnTo>
                  <a:pt x="10283960" y="2351382"/>
                </a:lnTo>
                <a:lnTo>
                  <a:pt x="10283960" y="2554305"/>
                </a:lnTo>
                <a:lnTo>
                  <a:pt x="10295558" y="2554305"/>
                </a:lnTo>
                <a:lnTo>
                  <a:pt x="10295558" y="2571391"/>
                </a:lnTo>
                <a:lnTo>
                  <a:pt x="10444133" y="2571391"/>
                </a:lnTo>
                <a:lnTo>
                  <a:pt x="10444133" y="2607108"/>
                </a:lnTo>
                <a:lnTo>
                  <a:pt x="10509734" y="2607108"/>
                </a:lnTo>
                <a:lnTo>
                  <a:pt x="10509734" y="2637020"/>
                </a:lnTo>
                <a:lnTo>
                  <a:pt x="10532929" y="2637020"/>
                </a:lnTo>
                <a:lnTo>
                  <a:pt x="10532929" y="2672886"/>
                </a:lnTo>
                <a:lnTo>
                  <a:pt x="10617532" y="2672886"/>
                </a:lnTo>
                <a:lnTo>
                  <a:pt x="10617532" y="2632774"/>
                </a:lnTo>
                <a:lnTo>
                  <a:pt x="10643128" y="2632774"/>
                </a:lnTo>
                <a:lnTo>
                  <a:pt x="10643128" y="2552816"/>
                </a:lnTo>
                <a:lnTo>
                  <a:pt x="10667686" y="2552816"/>
                </a:lnTo>
                <a:lnTo>
                  <a:pt x="10667686" y="2442411"/>
                </a:lnTo>
                <a:lnTo>
                  <a:pt x="10737430" y="2442411"/>
                </a:lnTo>
                <a:lnTo>
                  <a:pt x="10737430" y="2289074"/>
                </a:lnTo>
                <a:lnTo>
                  <a:pt x="10767088" y="2289074"/>
                </a:lnTo>
                <a:lnTo>
                  <a:pt x="10767088" y="2254766"/>
                </a:lnTo>
                <a:lnTo>
                  <a:pt x="10790857" y="2254766"/>
                </a:lnTo>
                <a:lnTo>
                  <a:pt x="10790857" y="2133566"/>
                </a:lnTo>
                <a:lnTo>
                  <a:pt x="10821011" y="2133566"/>
                </a:lnTo>
                <a:lnTo>
                  <a:pt x="10821011" y="2025610"/>
                </a:lnTo>
                <a:lnTo>
                  <a:pt x="10855220" y="2025610"/>
                </a:lnTo>
                <a:lnTo>
                  <a:pt x="10855220" y="1940783"/>
                </a:lnTo>
                <a:lnTo>
                  <a:pt x="10898250" y="1940783"/>
                </a:lnTo>
                <a:lnTo>
                  <a:pt x="10898250" y="1839684"/>
                </a:lnTo>
                <a:lnTo>
                  <a:pt x="11256137" y="1839684"/>
                </a:lnTo>
                <a:lnTo>
                  <a:pt x="11256137" y="1940992"/>
                </a:lnTo>
                <a:lnTo>
                  <a:pt x="11288268" y="1940992"/>
                </a:lnTo>
                <a:lnTo>
                  <a:pt x="11288268" y="2001263"/>
                </a:lnTo>
                <a:lnTo>
                  <a:pt x="11310880" y="2001263"/>
                </a:lnTo>
                <a:lnTo>
                  <a:pt x="11310880" y="2107633"/>
                </a:lnTo>
                <a:lnTo>
                  <a:pt x="11345465" y="2107633"/>
                </a:lnTo>
                <a:lnTo>
                  <a:pt x="11345465" y="2282390"/>
                </a:lnTo>
                <a:lnTo>
                  <a:pt x="11376523" y="2282390"/>
                </a:lnTo>
                <a:lnTo>
                  <a:pt x="11376523" y="2401984"/>
                </a:lnTo>
                <a:lnTo>
                  <a:pt x="11399203" y="2401984"/>
                </a:lnTo>
                <a:lnTo>
                  <a:pt x="11399203" y="2533507"/>
                </a:lnTo>
                <a:lnTo>
                  <a:pt x="11423397" y="2533507"/>
                </a:lnTo>
                <a:lnTo>
                  <a:pt x="11423397" y="2564451"/>
                </a:lnTo>
                <a:lnTo>
                  <a:pt x="11447590" y="2564451"/>
                </a:lnTo>
                <a:lnTo>
                  <a:pt x="11447590" y="2510229"/>
                </a:lnTo>
                <a:lnTo>
                  <a:pt x="11483303" y="2510229"/>
                </a:lnTo>
                <a:lnTo>
                  <a:pt x="11483303" y="2458114"/>
                </a:lnTo>
                <a:lnTo>
                  <a:pt x="11506653" y="2458114"/>
                </a:lnTo>
                <a:lnTo>
                  <a:pt x="11506653" y="2233760"/>
                </a:lnTo>
                <a:lnTo>
                  <a:pt x="11537922" y="2233760"/>
                </a:lnTo>
                <a:lnTo>
                  <a:pt x="11537922" y="2458114"/>
                </a:lnTo>
                <a:lnTo>
                  <a:pt x="11561273" y="2458114"/>
                </a:lnTo>
                <a:lnTo>
                  <a:pt x="11561273" y="2510229"/>
                </a:lnTo>
                <a:lnTo>
                  <a:pt x="11596986" y="2510229"/>
                </a:lnTo>
                <a:lnTo>
                  <a:pt x="11596986" y="2554405"/>
                </a:lnTo>
                <a:lnTo>
                  <a:pt x="11626796" y="2554405"/>
                </a:lnTo>
                <a:lnTo>
                  <a:pt x="11626796" y="2591693"/>
                </a:lnTo>
                <a:lnTo>
                  <a:pt x="11656050" y="2591693"/>
                </a:lnTo>
                <a:lnTo>
                  <a:pt x="11656050" y="2900381"/>
                </a:lnTo>
                <a:lnTo>
                  <a:pt x="11707155" y="2900381"/>
                </a:lnTo>
                <a:lnTo>
                  <a:pt x="11707155" y="2572489"/>
                </a:lnTo>
                <a:lnTo>
                  <a:pt x="11729414" y="2572489"/>
                </a:lnTo>
                <a:lnTo>
                  <a:pt x="11729414" y="1346803"/>
                </a:lnTo>
                <a:lnTo>
                  <a:pt x="11762517" y="1346803"/>
                </a:lnTo>
                <a:lnTo>
                  <a:pt x="11762517" y="1228203"/>
                </a:lnTo>
                <a:lnTo>
                  <a:pt x="11788935" y="1228203"/>
                </a:lnTo>
                <a:lnTo>
                  <a:pt x="11788935" y="1190159"/>
                </a:lnTo>
                <a:lnTo>
                  <a:pt x="11800933" y="1190159"/>
                </a:lnTo>
                <a:lnTo>
                  <a:pt x="11800933" y="1181592"/>
                </a:lnTo>
                <a:lnTo>
                  <a:pt x="12000670" y="1181592"/>
                </a:lnTo>
                <a:lnTo>
                  <a:pt x="12000670" y="1190159"/>
                </a:lnTo>
                <a:lnTo>
                  <a:pt x="12000670" y="1228203"/>
                </a:lnTo>
                <a:lnTo>
                  <a:pt x="12012668" y="1228203"/>
                </a:lnTo>
                <a:lnTo>
                  <a:pt x="12012668" y="1346803"/>
                </a:lnTo>
                <a:lnTo>
                  <a:pt x="12044125" y="1346803"/>
                </a:lnTo>
                <a:lnTo>
                  <a:pt x="12044125" y="2131891"/>
                </a:lnTo>
                <a:lnTo>
                  <a:pt x="12051301" y="2131891"/>
                </a:lnTo>
                <a:lnTo>
                  <a:pt x="12051301" y="2160131"/>
                </a:lnTo>
                <a:lnTo>
                  <a:pt x="12067779" y="2160131"/>
                </a:lnTo>
                <a:lnTo>
                  <a:pt x="12067779" y="2150364"/>
                </a:lnTo>
                <a:lnTo>
                  <a:pt x="12086252" y="2131891"/>
                </a:lnTo>
                <a:lnTo>
                  <a:pt x="12213966" y="2131891"/>
                </a:lnTo>
                <a:lnTo>
                  <a:pt x="12232439" y="2150364"/>
                </a:lnTo>
                <a:lnTo>
                  <a:pt x="12232439" y="2160131"/>
                </a:lnTo>
                <a:lnTo>
                  <a:pt x="12268355" y="2160131"/>
                </a:lnTo>
                <a:lnTo>
                  <a:pt x="12268355" y="2196980"/>
                </a:lnTo>
                <a:lnTo>
                  <a:pt x="12290198" y="2196980"/>
                </a:lnTo>
                <a:lnTo>
                  <a:pt x="12290199" y="2196980"/>
                </a:lnTo>
                <a:lnTo>
                  <a:pt x="12290199" y="2225219"/>
                </a:lnTo>
                <a:lnTo>
                  <a:pt x="12333389" y="2225219"/>
                </a:lnTo>
                <a:lnTo>
                  <a:pt x="12333389" y="2481795"/>
                </a:lnTo>
                <a:lnTo>
                  <a:pt x="12441243" y="2481795"/>
                </a:lnTo>
                <a:lnTo>
                  <a:pt x="12441243" y="2453494"/>
                </a:lnTo>
                <a:lnTo>
                  <a:pt x="12482965" y="2453494"/>
                </a:lnTo>
                <a:lnTo>
                  <a:pt x="12482965" y="2135997"/>
                </a:lnTo>
                <a:lnTo>
                  <a:pt x="12503282" y="2135997"/>
                </a:lnTo>
                <a:lnTo>
                  <a:pt x="12503282" y="2099529"/>
                </a:lnTo>
                <a:lnTo>
                  <a:pt x="12533260" y="2099529"/>
                </a:lnTo>
                <a:lnTo>
                  <a:pt x="12533260" y="2063063"/>
                </a:lnTo>
                <a:lnTo>
                  <a:pt x="12682979" y="2063063"/>
                </a:lnTo>
                <a:lnTo>
                  <a:pt x="12682979" y="2099529"/>
                </a:lnTo>
                <a:lnTo>
                  <a:pt x="12756769" y="2099529"/>
                </a:lnTo>
                <a:lnTo>
                  <a:pt x="12756769" y="2420686"/>
                </a:lnTo>
                <a:lnTo>
                  <a:pt x="12791146" y="2420686"/>
                </a:lnTo>
                <a:lnTo>
                  <a:pt x="12791146" y="2225219"/>
                </a:lnTo>
                <a:lnTo>
                  <a:pt x="12832556" y="2225219"/>
                </a:lnTo>
                <a:lnTo>
                  <a:pt x="12832556" y="2131890"/>
                </a:lnTo>
                <a:lnTo>
                  <a:pt x="12862851" y="2131890"/>
                </a:lnTo>
                <a:lnTo>
                  <a:pt x="12862851" y="2099529"/>
                </a:lnTo>
                <a:lnTo>
                  <a:pt x="12880771" y="2099529"/>
                </a:lnTo>
                <a:lnTo>
                  <a:pt x="12880771" y="2063063"/>
                </a:lnTo>
                <a:lnTo>
                  <a:pt x="13012571" y="2063063"/>
                </a:lnTo>
                <a:lnTo>
                  <a:pt x="13012571" y="2099529"/>
                </a:lnTo>
                <a:lnTo>
                  <a:pt x="13044870" y="2099529"/>
                </a:lnTo>
                <a:lnTo>
                  <a:pt x="13044870" y="2131891"/>
                </a:lnTo>
                <a:lnTo>
                  <a:pt x="13070899" y="2131891"/>
                </a:lnTo>
                <a:lnTo>
                  <a:pt x="13070899" y="2233829"/>
                </a:lnTo>
                <a:lnTo>
                  <a:pt x="13122652" y="2233829"/>
                </a:lnTo>
                <a:lnTo>
                  <a:pt x="13122652" y="2261239"/>
                </a:lnTo>
                <a:lnTo>
                  <a:pt x="13134961" y="2261239"/>
                </a:lnTo>
                <a:lnTo>
                  <a:pt x="13134961" y="2322279"/>
                </a:lnTo>
                <a:lnTo>
                  <a:pt x="13296300" y="2322279"/>
                </a:lnTo>
                <a:lnTo>
                  <a:pt x="13296300" y="2322278"/>
                </a:lnTo>
                <a:lnTo>
                  <a:pt x="13296299" y="2322278"/>
                </a:lnTo>
                <a:lnTo>
                  <a:pt x="13296299" y="2186441"/>
                </a:lnTo>
                <a:lnTo>
                  <a:pt x="13296299" y="1319571"/>
                </a:lnTo>
                <a:lnTo>
                  <a:pt x="13296299" y="1189176"/>
                </a:lnTo>
                <a:lnTo>
                  <a:pt x="13329212" y="1189176"/>
                </a:lnTo>
                <a:lnTo>
                  <a:pt x="13329212" y="944714"/>
                </a:lnTo>
                <a:lnTo>
                  <a:pt x="13365590" y="944714"/>
                </a:lnTo>
                <a:lnTo>
                  <a:pt x="13365590" y="817109"/>
                </a:lnTo>
                <a:lnTo>
                  <a:pt x="13393460" y="817109"/>
                </a:lnTo>
                <a:lnTo>
                  <a:pt x="13393460" y="593980"/>
                </a:lnTo>
                <a:lnTo>
                  <a:pt x="13420895" y="593980"/>
                </a:lnTo>
                <a:lnTo>
                  <a:pt x="13420895" y="561289"/>
                </a:lnTo>
                <a:lnTo>
                  <a:pt x="13448435" y="561289"/>
                </a:lnTo>
                <a:lnTo>
                  <a:pt x="13448435" y="534615"/>
                </a:lnTo>
                <a:lnTo>
                  <a:pt x="13466637" y="534615"/>
                </a:lnTo>
                <a:lnTo>
                  <a:pt x="13466637" y="495809"/>
                </a:lnTo>
                <a:lnTo>
                  <a:pt x="13475295" y="495809"/>
                </a:lnTo>
                <a:lnTo>
                  <a:pt x="13475295" y="271203"/>
                </a:lnTo>
                <a:lnTo>
                  <a:pt x="13506564" y="271203"/>
                </a:lnTo>
                <a:lnTo>
                  <a:pt x="13506564" y="495809"/>
                </a:lnTo>
                <a:lnTo>
                  <a:pt x="13515221" y="495809"/>
                </a:lnTo>
                <a:lnTo>
                  <a:pt x="13515221" y="534615"/>
                </a:lnTo>
                <a:lnTo>
                  <a:pt x="13539326" y="534615"/>
                </a:lnTo>
                <a:lnTo>
                  <a:pt x="13539326" y="569950"/>
                </a:lnTo>
                <a:lnTo>
                  <a:pt x="13552866" y="569950"/>
                </a:lnTo>
                <a:lnTo>
                  <a:pt x="13552866" y="587873"/>
                </a:lnTo>
                <a:lnTo>
                  <a:pt x="13578649" y="587873"/>
                </a:lnTo>
                <a:lnTo>
                  <a:pt x="13578649" y="785894"/>
                </a:lnTo>
                <a:lnTo>
                  <a:pt x="13615266" y="785894"/>
                </a:lnTo>
                <a:lnTo>
                  <a:pt x="13615266" y="817109"/>
                </a:lnTo>
                <a:lnTo>
                  <a:pt x="13639910" y="817109"/>
                </a:lnTo>
                <a:lnTo>
                  <a:pt x="13639910" y="944714"/>
                </a:lnTo>
                <a:lnTo>
                  <a:pt x="13670647" y="944714"/>
                </a:lnTo>
                <a:lnTo>
                  <a:pt x="13670647" y="1169319"/>
                </a:lnTo>
                <a:lnTo>
                  <a:pt x="13709971" y="1169319"/>
                </a:lnTo>
                <a:lnTo>
                  <a:pt x="13709971" y="1138685"/>
                </a:lnTo>
                <a:lnTo>
                  <a:pt x="13729030" y="1138685"/>
                </a:lnTo>
                <a:lnTo>
                  <a:pt x="13729030" y="1109885"/>
                </a:lnTo>
                <a:lnTo>
                  <a:pt x="13746547" y="1109885"/>
                </a:lnTo>
                <a:lnTo>
                  <a:pt x="13746547" y="1068399"/>
                </a:lnTo>
                <a:lnTo>
                  <a:pt x="13775370" y="1068399"/>
                </a:lnTo>
                <a:lnTo>
                  <a:pt x="13775370" y="1035897"/>
                </a:lnTo>
                <a:lnTo>
                  <a:pt x="13793371" y="1035897"/>
                </a:lnTo>
                <a:lnTo>
                  <a:pt x="13793371" y="881475"/>
                </a:lnTo>
                <a:lnTo>
                  <a:pt x="13824640" y="881475"/>
                </a:lnTo>
                <a:lnTo>
                  <a:pt x="13824640" y="1035897"/>
                </a:lnTo>
                <a:lnTo>
                  <a:pt x="13833485" y="1035897"/>
                </a:lnTo>
                <a:lnTo>
                  <a:pt x="13833485" y="1053836"/>
                </a:lnTo>
                <a:lnTo>
                  <a:pt x="13849881" y="1053836"/>
                </a:lnTo>
                <a:lnTo>
                  <a:pt x="13849881" y="1068399"/>
                </a:lnTo>
                <a:lnTo>
                  <a:pt x="13854302" y="1068399"/>
                </a:lnTo>
                <a:lnTo>
                  <a:pt x="13854302" y="1128787"/>
                </a:lnTo>
                <a:lnTo>
                  <a:pt x="13887828" y="1128787"/>
                </a:lnTo>
                <a:lnTo>
                  <a:pt x="13887828" y="1193780"/>
                </a:lnTo>
                <a:lnTo>
                  <a:pt x="13920012" y="1193780"/>
                </a:lnTo>
                <a:lnTo>
                  <a:pt x="13920012" y="1257940"/>
                </a:lnTo>
                <a:lnTo>
                  <a:pt x="13951850" y="1257940"/>
                </a:lnTo>
                <a:lnTo>
                  <a:pt x="13951850" y="1319571"/>
                </a:lnTo>
                <a:lnTo>
                  <a:pt x="13985625" y="1319571"/>
                </a:lnTo>
                <a:lnTo>
                  <a:pt x="13985625" y="1450990"/>
                </a:lnTo>
                <a:lnTo>
                  <a:pt x="14001689" y="1450990"/>
                </a:lnTo>
                <a:lnTo>
                  <a:pt x="14001689" y="1823645"/>
                </a:lnTo>
                <a:lnTo>
                  <a:pt x="14047894" y="1823645"/>
                </a:lnTo>
                <a:lnTo>
                  <a:pt x="14047894" y="1957793"/>
                </a:lnTo>
                <a:lnTo>
                  <a:pt x="14069863" y="1957793"/>
                </a:lnTo>
                <a:lnTo>
                  <a:pt x="14069863" y="2285796"/>
                </a:lnTo>
                <a:lnTo>
                  <a:pt x="14097737" y="2285796"/>
                </a:lnTo>
                <a:lnTo>
                  <a:pt x="14097737" y="2298955"/>
                </a:lnTo>
                <a:lnTo>
                  <a:pt x="14123580" y="2298955"/>
                </a:lnTo>
                <a:lnTo>
                  <a:pt x="14123580" y="2233829"/>
                </a:lnTo>
                <a:lnTo>
                  <a:pt x="14149076" y="2233829"/>
                </a:lnTo>
                <a:lnTo>
                  <a:pt x="14149076" y="2158090"/>
                </a:lnTo>
                <a:lnTo>
                  <a:pt x="14162436" y="2158090"/>
                </a:lnTo>
                <a:lnTo>
                  <a:pt x="14162436" y="2135951"/>
                </a:lnTo>
                <a:lnTo>
                  <a:pt x="14223273" y="2135951"/>
                </a:lnTo>
                <a:lnTo>
                  <a:pt x="14223273" y="2148595"/>
                </a:lnTo>
                <a:lnTo>
                  <a:pt x="14234272" y="2148595"/>
                </a:lnTo>
                <a:lnTo>
                  <a:pt x="14234272" y="2190653"/>
                </a:lnTo>
                <a:lnTo>
                  <a:pt x="14253692" y="2190653"/>
                </a:lnTo>
                <a:lnTo>
                  <a:pt x="14253692" y="2206714"/>
                </a:lnTo>
                <a:lnTo>
                  <a:pt x="14264690" y="2206714"/>
                </a:lnTo>
                <a:lnTo>
                  <a:pt x="14264690" y="2259290"/>
                </a:lnTo>
                <a:lnTo>
                  <a:pt x="14289500" y="2259290"/>
                </a:lnTo>
                <a:lnTo>
                  <a:pt x="14289500" y="2311866"/>
                </a:lnTo>
                <a:lnTo>
                  <a:pt x="14310844" y="2311866"/>
                </a:lnTo>
                <a:lnTo>
                  <a:pt x="14310844" y="2335432"/>
                </a:lnTo>
                <a:lnTo>
                  <a:pt x="14326150" y="2335432"/>
                </a:lnTo>
                <a:lnTo>
                  <a:pt x="14326150" y="2362074"/>
                </a:lnTo>
                <a:lnTo>
                  <a:pt x="14355564" y="2362074"/>
                </a:lnTo>
                <a:lnTo>
                  <a:pt x="14355564" y="2420686"/>
                </a:lnTo>
                <a:lnTo>
                  <a:pt x="14399093" y="2420686"/>
                </a:lnTo>
                <a:lnTo>
                  <a:pt x="14399093" y="2447684"/>
                </a:lnTo>
                <a:lnTo>
                  <a:pt x="14451959" y="2447684"/>
                </a:lnTo>
                <a:lnTo>
                  <a:pt x="14451959" y="2577032"/>
                </a:lnTo>
                <a:lnTo>
                  <a:pt x="14593471" y="2577032"/>
                </a:lnTo>
                <a:lnTo>
                  <a:pt x="14593471" y="2549622"/>
                </a:lnTo>
                <a:lnTo>
                  <a:pt x="14623330" y="2549622"/>
                </a:lnTo>
                <a:lnTo>
                  <a:pt x="14623330" y="2135951"/>
                </a:lnTo>
                <a:lnTo>
                  <a:pt x="14810599" y="2135951"/>
                </a:lnTo>
                <a:lnTo>
                  <a:pt x="14810599" y="2099529"/>
                </a:lnTo>
                <a:lnTo>
                  <a:pt x="14838474" y="2099529"/>
                </a:lnTo>
                <a:lnTo>
                  <a:pt x="14838474" y="2042564"/>
                </a:lnTo>
                <a:lnTo>
                  <a:pt x="15168129" y="2042564"/>
                </a:lnTo>
                <a:lnTo>
                  <a:pt x="15168129" y="2063063"/>
                </a:lnTo>
                <a:lnTo>
                  <a:pt x="15169161" y="2063063"/>
                </a:lnTo>
                <a:lnTo>
                  <a:pt x="15169161" y="2067055"/>
                </a:lnTo>
                <a:lnTo>
                  <a:pt x="15296875" y="2067055"/>
                </a:lnTo>
                <a:lnTo>
                  <a:pt x="15296875" y="2196980"/>
                </a:lnTo>
                <a:lnTo>
                  <a:pt x="15403186" y="2196980"/>
                </a:lnTo>
                <a:lnTo>
                  <a:pt x="15403186" y="2107150"/>
                </a:lnTo>
                <a:lnTo>
                  <a:pt x="15508410" y="2107150"/>
                </a:lnTo>
                <a:lnTo>
                  <a:pt x="15508410" y="2005912"/>
                </a:lnTo>
                <a:lnTo>
                  <a:pt x="15680887" y="2005912"/>
                </a:lnTo>
                <a:lnTo>
                  <a:pt x="15680887" y="2157911"/>
                </a:lnTo>
                <a:lnTo>
                  <a:pt x="15741212" y="2157911"/>
                </a:lnTo>
                <a:lnTo>
                  <a:pt x="15741212" y="2255205"/>
                </a:lnTo>
                <a:lnTo>
                  <a:pt x="15767126" y="2255205"/>
                </a:lnTo>
                <a:lnTo>
                  <a:pt x="15767126" y="2378856"/>
                </a:lnTo>
                <a:lnTo>
                  <a:pt x="15801925" y="2378856"/>
                </a:lnTo>
                <a:lnTo>
                  <a:pt x="15801925" y="2452879"/>
                </a:lnTo>
                <a:lnTo>
                  <a:pt x="15845361" y="2452879"/>
                </a:lnTo>
                <a:lnTo>
                  <a:pt x="15845361" y="2390375"/>
                </a:lnTo>
                <a:lnTo>
                  <a:pt x="15900641" y="2390375"/>
                </a:lnTo>
                <a:lnTo>
                  <a:pt x="15900641" y="2362074"/>
                </a:lnTo>
                <a:lnTo>
                  <a:pt x="15997268" y="2362074"/>
                </a:lnTo>
                <a:lnTo>
                  <a:pt x="15997268" y="2390375"/>
                </a:lnTo>
                <a:lnTo>
                  <a:pt x="16094542" y="2390375"/>
                </a:lnTo>
                <a:lnTo>
                  <a:pt x="16094542" y="2362567"/>
                </a:lnTo>
                <a:lnTo>
                  <a:pt x="16274841" y="2362567"/>
                </a:lnTo>
                <a:lnTo>
                  <a:pt x="16274841" y="2420686"/>
                </a:lnTo>
                <a:lnTo>
                  <a:pt x="16426167" y="2420686"/>
                </a:lnTo>
                <a:lnTo>
                  <a:pt x="16426167" y="2512772"/>
                </a:lnTo>
                <a:lnTo>
                  <a:pt x="16467941" y="2512772"/>
                </a:lnTo>
                <a:lnTo>
                  <a:pt x="16467941" y="2214043"/>
                </a:lnTo>
                <a:lnTo>
                  <a:pt x="16497013" y="2214043"/>
                </a:lnTo>
                <a:lnTo>
                  <a:pt x="16497013" y="2163063"/>
                </a:lnTo>
                <a:lnTo>
                  <a:pt x="16531341" y="2163063"/>
                </a:lnTo>
                <a:lnTo>
                  <a:pt x="16531341" y="2108423"/>
                </a:lnTo>
                <a:lnTo>
                  <a:pt x="16538739" y="2108423"/>
                </a:lnTo>
                <a:lnTo>
                  <a:pt x="16538739" y="1940776"/>
                </a:lnTo>
                <a:lnTo>
                  <a:pt x="16562071" y="1940776"/>
                </a:lnTo>
                <a:lnTo>
                  <a:pt x="16562071" y="1726586"/>
                </a:lnTo>
                <a:lnTo>
                  <a:pt x="16596813" y="1726586"/>
                </a:lnTo>
                <a:lnTo>
                  <a:pt x="16596813" y="1940776"/>
                </a:lnTo>
                <a:lnTo>
                  <a:pt x="16619933" y="1940776"/>
                </a:lnTo>
                <a:lnTo>
                  <a:pt x="16619933" y="2108423"/>
                </a:lnTo>
                <a:lnTo>
                  <a:pt x="16638649" y="2108423"/>
                </a:lnTo>
                <a:lnTo>
                  <a:pt x="16638649" y="2142288"/>
                </a:lnTo>
                <a:lnTo>
                  <a:pt x="16673501" y="2142288"/>
                </a:lnTo>
                <a:lnTo>
                  <a:pt x="16673501" y="2198969"/>
                </a:lnTo>
                <a:lnTo>
                  <a:pt x="16710799" y="2198969"/>
                </a:lnTo>
                <a:lnTo>
                  <a:pt x="16710799" y="2387387"/>
                </a:lnTo>
                <a:lnTo>
                  <a:pt x="16907577" y="2387387"/>
                </a:lnTo>
                <a:lnTo>
                  <a:pt x="16907577" y="2439567"/>
                </a:lnTo>
                <a:lnTo>
                  <a:pt x="16934833" y="2439567"/>
                </a:lnTo>
                <a:lnTo>
                  <a:pt x="16934833" y="2481795"/>
                </a:lnTo>
                <a:lnTo>
                  <a:pt x="16961625" y="2481795"/>
                </a:lnTo>
                <a:lnTo>
                  <a:pt x="16961625" y="2681624"/>
                </a:lnTo>
                <a:lnTo>
                  <a:pt x="17084389" y="2681624"/>
                </a:lnTo>
                <a:lnTo>
                  <a:pt x="17084389" y="2719727"/>
                </a:lnTo>
                <a:lnTo>
                  <a:pt x="17116981" y="2719727"/>
                </a:lnTo>
                <a:lnTo>
                  <a:pt x="17116981" y="2757829"/>
                </a:lnTo>
                <a:lnTo>
                  <a:pt x="17149049" y="2757829"/>
                </a:lnTo>
                <a:lnTo>
                  <a:pt x="17149049" y="2887784"/>
                </a:lnTo>
                <a:lnTo>
                  <a:pt x="17216297" y="2887784"/>
                </a:lnTo>
                <a:lnTo>
                  <a:pt x="17216297" y="2946317"/>
                </a:lnTo>
                <a:lnTo>
                  <a:pt x="17243553" y="2946317"/>
                </a:lnTo>
                <a:lnTo>
                  <a:pt x="17243553" y="2979016"/>
                </a:lnTo>
                <a:lnTo>
                  <a:pt x="17307961" y="2979016"/>
                </a:lnTo>
                <a:lnTo>
                  <a:pt x="17307961" y="3016490"/>
                </a:lnTo>
                <a:lnTo>
                  <a:pt x="17370453" y="3016490"/>
                </a:lnTo>
                <a:lnTo>
                  <a:pt x="17370453" y="3039645"/>
                </a:lnTo>
                <a:lnTo>
                  <a:pt x="17439137" y="3039645"/>
                </a:lnTo>
                <a:lnTo>
                  <a:pt x="17439137" y="3011405"/>
                </a:lnTo>
                <a:lnTo>
                  <a:pt x="17471137" y="3011405"/>
                </a:lnTo>
                <a:lnTo>
                  <a:pt x="17471137" y="2975736"/>
                </a:lnTo>
                <a:lnTo>
                  <a:pt x="17492165" y="2971484"/>
                </a:lnTo>
                <a:cubicBezTo>
                  <a:pt x="17500209" y="2968074"/>
                  <a:pt x="17507457" y="2963141"/>
                  <a:pt x="17513545" y="2957044"/>
                </a:cubicBezTo>
                <a:lnTo>
                  <a:pt x="17517013" y="2948661"/>
                </a:lnTo>
                <a:lnTo>
                  <a:pt x="17526561" y="2948661"/>
                </a:lnTo>
                <a:lnTo>
                  <a:pt x="17552789" y="2980567"/>
                </a:lnTo>
                <a:cubicBezTo>
                  <a:pt x="17565553" y="2989203"/>
                  <a:pt x="17580941" y="2994246"/>
                  <a:pt x="17597501" y="2994246"/>
                </a:cubicBezTo>
                <a:cubicBezTo>
                  <a:pt x="17614061" y="2994246"/>
                  <a:pt x="17629445" y="2989203"/>
                  <a:pt x="17642209" y="2980567"/>
                </a:cubicBezTo>
                <a:lnTo>
                  <a:pt x="17668441" y="2948661"/>
                </a:lnTo>
                <a:lnTo>
                  <a:pt x="17680657" y="2948661"/>
                </a:lnTo>
                <a:lnTo>
                  <a:pt x="17688229" y="2966962"/>
                </a:lnTo>
                <a:cubicBezTo>
                  <a:pt x="17700401" y="2979154"/>
                  <a:pt x="17717217" y="2986696"/>
                  <a:pt x="17735793" y="2986696"/>
                </a:cubicBezTo>
                <a:cubicBezTo>
                  <a:pt x="17754369" y="2986696"/>
                  <a:pt x="17771185" y="2979154"/>
                  <a:pt x="17783361" y="2966962"/>
                </a:cubicBezTo>
                <a:lnTo>
                  <a:pt x="17790929" y="2948661"/>
                </a:lnTo>
                <a:lnTo>
                  <a:pt x="17806333" y="2948661"/>
                </a:lnTo>
                <a:lnTo>
                  <a:pt x="17813297" y="2965499"/>
                </a:lnTo>
                <a:cubicBezTo>
                  <a:pt x="17825469" y="2977692"/>
                  <a:pt x="17842285" y="2985234"/>
                  <a:pt x="17860861" y="2985234"/>
                </a:cubicBezTo>
                <a:cubicBezTo>
                  <a:pt x="17879437" y="2985234"/>
                  <a:pt x="17896253" y="2977692"/>
                  <a:pt x="17908429" y="2965499"/>
                </a:cubicBezTo>
                <a:lnTo>
                  <a:pt x="17915389" y="2948661"/>
                </a:lnTo>
                <a:lnTo>
                  <a:pt x="17931053" y="2948661"/>
                </a:lnTo>
                <a:lnTo>
                  <a:pt x="17937413" y="2964037"/>
                </a:lnTo>
                <a:cubicBezTo>
                  <a:pt x="17949585" y="2976230"/>
                  <a:pt x="17966405" y="2983771"/>
                  <a:pt x="17984981" y="2983771"/>
                </a:cubicBezTo>
                <a:lnTo>
                  <a:pt x="18006217" y="2979477"/>
                </a:lnTo>
                <a:lnTo>
                  <a:pt x="18006217" y="2634032"/>
                </a:lnTo>
                <a:lnTo>
                  <a:pt x="18413098" y="2634032"/>
                </a:lnTo>
                <a:lnTo>
                  <a:pt x="18413098" y="2580075"/>
                </a:lnTo>
                <a:lnTo>
                  <a:pt x="18439046" y="2580075"/>
                </a:lnTo>
                <a:lnTo>
                  <a:pt x="18439046" y="2516569"/>
                </a:lnTo>
                <a:lnTo>
                  <a:pt x="18467662" y="2516569"/>
                </a:lnTo>
                <a:lnTo>
                  <a:pt x="18467662" y="2416066"/>
                </a:lnTo>
                <a:cubicBezTo>
                  <a:pt x="18467662" y="2406472"/>
                  <a:pt x="18475442" y="2398694"/>
                  <a:pt x="18485034" y="2398694"/>
                </a:cubicBezTo>
                <a:cubicBezTo>
                  <a:pt x="18494626" y="2398694"/>
                  <a:pt x="18502406" y="2406472"/>
                  <a:pt x="18502406" y="2416066"/>
                </a:cubicBezTo>
                <a:lnTo>
                  <a:pt x="18502406" y="2516569"/>
                </a:lnTo>
                <a:lnTo>
                  <a:pt x="18506094" y="2516569"/>
                </a:lnTo>
                <a:lnTo>
                  <a:pt x="18506094" y="2580075"/>
                </a:lnTo>
                <a:lnTo>
                  <a:pt x="18637050" y="2580075"/>
                </a:lnTo>
                <a:lnTo>
                  <a:pt x="18637050" y="2695613"/>
                </a:lnTo>
                <a:lnTo>
                  <a:pt x="18718558" y="2695613"/>
                </a:lnTo>
                <a:lnTo>
                  <a:pt x="18718558" y="2726404"/>
                </a:lnTo>
                <a:lnTo>
                  <a:pt x="18745930" y="2726404"/>
                </a:lnTo>
                <a:lnTo>
                  <a:pt x="18745930" y="2757194"/>
                </a:lnTo>
                <a:lnTo>
                  <a:pt x="18780006" y="2757194"/>
                </a:lnTo>
                <a:lnTo>
                  <a:pt x="18780006" y="2913955"/>
                </a:lnTo>
                <a:lnTo>
                  <a:pt x="18814130" y="2913955"/>
                </a:lnTo>
                <a:lnTo>
                  <a:pt x="18814130" y="3102723"/>
                </a:lnTo>
                <a:lnTo>
                  <a:pt x="18837178" y="3102723"/>
                </a:lnTo>
                <a:lnTo>
                  <a:pt x="18837178" y="3139699"/>
                </a:lnTo>
                <a:lnTo>
                  <a:pt x="18869246" y="3139699"/>
                </a:lnTo>
                <a:lnTo>
                  <a:pt x="18869246" y="3174630"/>
                </a:lnTo>
                <a:lnTo>
                  <a:pt x="18889698" y="3174630"/>
                </a:lnTo>
                <a:lnTo>
                  <a:pt x="18889698" y="3203980"/>
                </a:lnTo>
                <a:lnTo>
                  <a:pt x="18940662" y="3203980"/>
                </a:lnTo>
                <a:lnTo>
                  <a:pt x="18940662" y="3180257"/>
                </a:lnTo>
                <a:lnTo>
                  <a:pt x="18976382" y="3180257"/>
                </a:lnTo>
                <a:lnTo>
                  <a:pt x="18976382" y="3145861"/>
                </a:lnTo>
                <a:lnTo>
                  <a:pt x="18993366" y="3145861"/>
                </a:lnTo>
                <a:lnTo>
                  <a:pt x="18993366" y="2810499"/>
                </a:lnTo>
                <a:lnTo>
                  <a:pt x="19037486" y="2810499"/>
                </a:lnTo>
                <a:lnTo>
                  <a:pt x="19037486" y="3068586"/>
                </a:lnTo>
                <a:lnTo>
                  <a:pt x="19072026" y="3068586"/>
                </a:lnTo>
                <a:lnTo>
                  <a:pt x="19072026" y="3139955"/>
                </a:lnTo>
                <a:lnTo>
                  <a:pt x="19103246" y="3139955"/>
                </a:lnTo>
                <a:lnTo>
                  <a:pt x="19103246" y="3180099"/>
                </a:lnTo>
                <a:lnTo>
                  <a:pt x="19135506" y="3180099"/>
                </a:lnTo>
                <a:lnTo>
                  <a:pt x="19135506" y="3938179"/>
                </a:lnTo>
                <a:lnTo>
                  <a:pt x="19103246" y="3938179"/>
                </a:lnTo>
                <a:lnTo>
                  <a:pt x="19072026" y="3938179"/>
                </a:lnTo>
                <a:lnTo>
                  <a:pt x="19070366" y="3938179"/>
                </a:lnTo>
                <a:lnTo>
                  <a:pt x="19037486" y="3938179"/>
                </a:lnTo>
                <a:lnTo>
                  <a:pt x="19037310" y="3938179"/>
                </a:lnTo>
                <a:lnTo>
                  <a:pt x="19005226" y="3938179"/>
                </a:lnTo>
                <a:lnTo>
                  <a:pt x="65742" y="3938179"/>
                </a:lnTo>
                <a:lnTo>
                  <a:pt x="32064" y="3938179"/>
                </a:lnTo>
                <a:lnTo>
                  <a:pt x="0" y="3938179"/>
                </a:lnTo>
                <a:lnTo>
                  <a:pt x="0" y="3559767"/>
                </a:lnTo>
                <a:lnTo>
                  <a:pt x="19928" y="3559767"/>
                </a:lnTo>
                <a:lnTo>
                  <a:pt x="19928" y="3519310"/>
                </a:lnTo>
                <a:lnTo>
                  <a:pt x="32064" y="3519310"/>
                </a:lnTo>
                <a:lnTo>
                  <a:pt x="32064" y="3495802"/>
                </a:lnTo>
                <a:lnTo>
                  <a:pt x="86352" y="3495802"/>
                </a:lnTo>
                <a:lnTo>
                  <a:pt x="86352" y="3644125"/>
                </a:lnTo>
                <a:lnTo>
                  <a:pt x="218966" y="3644125"/>
                </a:lnTo>
                <a:lnTo>
                  <a:pt x="218966" y="3682161"/>
                </a:lnTo>
                <a:lnTo>
                  <a:pt x="270070" y="3682161"/>
                </a:lnTo>
                <a:lnTo>
                  <a:pt x="270070" y="3663142"/>
                </a:lnTo>
                <a:lnTo>
                  <a:pt x="298378" y="3663142"/>
                </a:lnTo>
                <a:lnTo>
                  <a:pt x="298378" y="3336569"/>
                </a:lnTo>
                <a:lnTo>
                  <a:pt x="472924" y="3336569"/>
                </a:lnTo>
                <a:lnTo>
                  <a:pt x="472924" y="3237704"/>
                </a:lnTo>
                <a:lnTo>
                  <a:pt x="509278" y="3237704"/>
                </a:lnTo>
                <a:lnTo>
                  <a:pt x="509278" y="3195575"/>
                </a:lnTo>
                <a:lnTo>
                  <a:pt x="703392" y="3195575"/>
                </a:lnTo>
                <a:lnTo>
                  <a:pt x="703392" y="3237704"/>
                </a:lnTo>
                <a:lnTo>
                  <a:pt x="767858" y="3237704"/>
                </a:lnTo>
                <a:lnTo>
                  <a:pt x="767858" y="3377495"/>
                </a:lnTo>
                <a:lnTo>
                  <a:pt x="897392" y="3377495"/>
                </a:lnTo>
                <a:lnTo>
                  <a:pt x="897392" y="2990139"/>
                </a:lnTo>
                <a:lnTo>
                  <a:pt x="1027946" y="2990139"/>
                </a:lnTo>
                <a:lnTo>
                  <a:pt x="1027946" y="3575576"/>
                </a:lnTo>
                <a:lnTo>
                  <a:pt x="1095466" y="3575576"/>
                </a:lnTo>
                <a:lnTo>
                  <a:pt x="1095466" y="3611282"/>
                </a:lnTo>
                <a:lnTo>
                  <a:pt x="1125004" y="3611282"/>
                </a:lnTo>
                <a:lnTo>
                  <a:pt x="1125004" y="3644124"/>
                </a:lnTo>
                <a:lnTo>
                  <a:pt x="1147590" y="3644124"/>
                </a:lnTo>
                <a:lnTo>
                  <a:pt x="1147590" y="3701489"/>
                </a:lnTo>
                <a:lnTo>
                  <a:pt x="1290688" y="3701489"/>
                </a:lnTo>
                <a:lnTo>
                  <a:pt x="1290688" y="3731691"/>
                </a:lnTo>
                <a:lnTo>
                  <a:pt x="1321558" y="3731691"/>
                </a:lnTo>
                <a:lnTo>
                  <a:pt x="1321558" y="3599445"/>
                </a:lnTo>
                <a:lnTo>
                  <a:pt x="1394134" y="3599445"/>
                </a:lnTo>
                <a:lnTo>
                  <a:pt x="1394134" y="3397510"/>
                </a:lnTo>
                <a:lnTo>
                  <a:pt x="1448694" y="3397510"/>
                </a:lnTo>
                <a:lnTo>
                  <a:pt x="1448694" y="3225098"/>
                </a:lnTo>
                <a:lnTo>
                  <a:pt x="1548610" y="3225098"/>
                </a:lnTo>
                <a:lnTo>
                  <a:pt x="1548610" y="3170941"/>
                </a:lnTo>
                <a:lnTo>
                  <a:pt x="1630479" y="3170941"/>
                </a:lnTo>
                <a:lnTo>
                  <a:pt x="1630479" y="2936559"/>
                </a:lnTo>
                <a:cubicBezTo>
                  <a:pt x="1630479" y="2926618"/>
                  <a:pt x="1638538" y="2918559"/>
                  <a:pt x="1648479" y="2918559"/>
                </a:cubicBezTo>
                <a:cubicBezTo>
                  <a:pt x="1658420" y="2918559"/>
                  <a:pt x="1666480" y="2926618"/>
                  <a:pt x="1666480" y="2936559"/>
                </a:cubicBezTo>
                <a:lnTo>
                  <a:pt x="1666480" y="3170941"/>
                </a:lnTo>
                <a:lnTo>
                  <a:pt x="1740672" y="3170941"/>
                </a:lnTo>
                <a:lnTo>
                  <a:pt x="1740672" y="3225098"/>
                </a:lnTo>
                <a:lnTo>
                  <a:pt x="1851694" y="3225098"/>
                </a:lnTo>
                <a:lnTo>
                  <a:pt x="1851694" y="3386903"/>
                </a:lnTo>
                <a:lnTo>
                  <a:pt x="1906488" y="3386903"/>
                </a:lnTo>
                <a:lnTo>
                  <a:pt x="1906488" y="3633086"/>
                </a:lnTo>
                <a:lnTo>
                  <a:pt x="2073761" y="3633086"/>
                </a:lnTo>
                <a:lnTo>
                  <a:pt x="2073761" y="3386903"/>
                </a:lnTo>
                <a:lnTo>
                  <a:pt x="2161096" y="3386903"/>
                </a:lnTo>
                <a:lnTo>
                  <a:pt x="2161096" y="2979754"/>
                </a:lnTo>
                <a:lnTo>
                  <a:pt x="2198366" y="2979754"/>
                </a:lnTo>
                <a:lnTo>
                  <a:pt x="2198366" y="2947993"/>
                </a:lnTo>
                <a:lnTo>
                  <a:pt x="2233244" y="2947993"/>
                </a:lnTo>
                <a:lnTo>
                  <a:pt x="2233244" y="2918697"/>
                </a:lnTo>
                <a:lnTo>
                  <a:pt x="2268122" y="2918697"/>
                </a:lnTo>
                <a:lnTo>
                  <a:pt x="2268122" y="2886270"/>
                </a:lnTo>
                <a:lnTo>
                  <a:pt x="2296248" y="2886270"/>
                </a:lnTo>
                <a:lnTo>
                  <a:pt x="2296248" y="2858057"/>
                </a:lnTo>
                <a:lnTo>
                  <a:pt x="2328937" y="2858057"/>
                </a:lnTo>
                <a:lnTo>
                  <a:pt x="2328937" y="2817595"/>
                </a:lnTo>
                <a:lnTo>
                  <a:pt x="2596325" y="2817595"/>
                </a:lnTo>
                <a:lnTo>
                  <a:pt x="2596325" y="3352789"/>
                </a:lnTo>
                <a:lnTo>
                  <a:pt x="2680818" y="3352789"/>
                </a:lnTo>
                <a:lnTo>
                  <a:pt x="2680818" y="3189832"/>
                </a:lnTo>
                <a:lnTo>
                  <a:pt x="2738489" y="3189832"/>
                </a:lnTo>
                <a:lnTo>
                  <a:pt x="2738489" y="3170246"/>
                </a:lnTo>
                <a:lnTo>
                  <a:pt x="2765199" y="3170246"/>
                </a:lnTo>
                <a:lnTo>
                  <a:pt x="2765199" y="2956971"/>
                </a:lnTo>
                <a:lnTo>
                  <a:pt x="2796882" y="2956971"/>
                </a:lnTo>
                <a:lnTo>
                  <a:pt x="2796882" y="2918697"/>
                </a:lnTo>
                <a:lnTo>
                  <a:pt x="2830031" y="2918697"/>
                </a:lnTo>
                <a:lnTo>
                  <a:pt x="2830031" y="2823411"/>
                </a:lnTo>
                <a:lnTo>
                  <a:pt x="2852336" y="2823411"/>
                </a:lnTo>
                <a:lnTo>
                  <a:pt x="2852336" y="2661462"/>
                </a:lnTo>
                <a:lnTo>
                  <a:pt x="2953855" y="2661462"/>
                </a:lnTo>
                <a:lnTo>
                  <a:pt x="2953855" y="2466961"/>
                </a:lnTo>
                <a:lnTo>
                  <a:pt x="2986480" y="2466961"/>
                </a:lnTo>
                <a:lnTo>
                  <a:pt x="2986480" y="2421387"/>
                </a:lnTo>
                <a:lnTo>
                  <a:pt x="3021470" y="2421387"/>
                </a:lnTo>
                <a:lnTo>
                  <a:pt x="3021470" y="2288802"/>
                </a:lnTo>
                <a:lnTo>
                  <a:pt x="3052178" y="2288802"/>
                </a:lnTo>
                <a:lnTo>
                  <a:pt x="3052178" y="2163238"/>
                </a:lnTo>
                <a:lnTo>
                  <a:pt x="3076946" y="2163238"/>
                </a:lnTo>
                <a:lnTo>
                  <a:pt x="3076946" y="2125469"/>
                </a:lnTo>
                <a:lnTo>
                  <a:pt x="3108644" y="2125469"/>
                </a:lnTo>
                <a:lnTo>
                  <a:pt x="3108644" y="2053348"/>
                </a:lnTo>
                <a:lnTo>
                  <a:pt x="3165310" y="2053348"/>
                </a:lnTo>
                <a:lnTo>
                  <a:pt x="3165310" y="1942519"/>
                </a:lnTo>
                <a:lnTo>
                  <a:pt x="3594872" y="1942519"/>
                </a:lnTo>
                <a:lnTo>
                  <a:pt x="3594872" y="2030857"/>
                </a:lnTo>
                <a:lnTo>
                  <a:pt x="3609977" y="2030857"/>
                </a:lnTo>
                <a:lnTo>
                  <a:pt x="3609977" y="2125665"/>
                </a:lnTo>
                <a:lnTo>
                  <a:pt x="3662266" y="2125665"/>
                </a:lnTo>
                <a:lnTo>
                  <a:pt x="3662266" y="2256527"/>
                </a:lnTo>
                <a:lnTo>
                  <a:pt x="3691605" y="2256527"/>
                </a:lnTo>
                <a:lnTo>
                  <a:pt x="3691605" y="2478186"/>
                </a:lnTo>
                <a:lnTo>
                  <a:pt x="3728768" y="2478186"/>
                </a:lnTo>
                <a:lnTo>
                  <a:pt x="3728768" y="2598519"/>
                </a:lnTo>
                <a:lnTo>
                  <a:pt x="3753109" y="2598519"/>
                </a:lnTo>
                <a:lnTo>
                  <a:pt x="3753109" y="2616064"/>
                </a:lnTo>
                <a:lnTo>
                  <a:pt x="3766766" y="2616064"/>
                </a:lnTo>
                <a:lnTo>
                  <a:pt x="3766766" y="2817201"/>
                </a:lnTo>
                <a:lnTo>
                  <a:pt x="3822350" y="2817201"/>
                </a:lnTo>
                <a:lnTo>
                  <a:pt x="3822350" y="2767915"/>
                </a:lnTo>
                <a:lnTo>
                  <a:pt x="3855573" y="2767915"/>
                </a:lnTo>
                <a:lnTo>
                  <a:pt x="3855573" y="2733106"/>
                </a:lnTo>
                <a:lnTo>
                  <a:pt x="3875106" y="2733106"/>
                </a:lnTo>
                <a:lnTo>
                  <a:pt x="3875106" y="2703138"/>
                </a:lnTo>
                <a:lnTo>
                  <a:pt x="3890967" y="2703138"/>
                </a:lnTo>
                <a:lnTo>
                  <a:pt x="3890967" y="2677429"/>
                </a:lnTo>
                <a:lnTo>
                  <a:pt x="3903118" y="2677429"/>
                </a:lnTo>
                <a:lnTo>
                  <a:pt x="3903118" y="2403602"/>
                </a:lnTo>
                <a:lnTo>
                  <a:pt x="3937863" y="2403602"/>
                </a:lnTo>
                <a:lnTo>
                  <a:pt x="3937863" y="2677429"/>
                </a:lnTo>
                <a:lnTo>
                  <a:pt x="3954089" y="2677429"/>
                </a:lnTo>
                <a:lnTo>
                  <a:pt x="3954089" y="2703138"/>
                </a:lnTo>
                <a:lnTo>
                  <a:pt x="3966861" y="2703138"/>
                </a:lnTo>
                <a:lnTo>
                  <a:pt x="3966861" y="2733106"/>
                </a:lnTo>
                <a:lnTo>
                  <a:pt x="3966861" y="2743222"/>
                </a:lnTo>
                <a:lnTo>
                  <a:pt x="4012600" y="2743222"/>
                </a:lnTo>
                <a:lnTo>
                  <a:pt x="4012600" y="2792607"/>
                </a:lnTo>
                <a:lnTo>
                  <a:pt x="4034346" y="2792607"/>
                </a:lnTo>
                <a:lnTo>
                  <a:pt x="4034346" y="2830743"/>
                </a:lnTo>
                <a:lnTo>
                  <a:pt x="4058733" y="2830743"/>
                </a:lnTo>
                <a:lnTo>
                  <a:pt x="4058733" y="2845101"/>
                </a:lnTo>
                <a:lnTo>
                  <a:pt x="4070700" y="2845101"/>
                </a:lnTo>
                <a:lnTo>
                  <a:pt x="4070700" y="3239962"/>
                </a:lnTo>
                <a:lnTo>
                  <a:pt x="4146047" y="3239962"/>
                </a:lnTo>
                <a:lnTo>
                  <a:pt x="4146047" y="2831200"/>
                </a:lnTo>
                <a:lnTo>
                  <a:pt x="4175177" y="2831200"/>
                </a:lnTo>
                <a:lnTo>
                  <a:pt x="4175177" y="1346802"/>
                </a:lnTo>
                <a:lnTo>
                  <a:pt x="4189754" y="1346802"/>
                </a:lnTo>
                <a:lnTo>
                  <a:pt x="4189754" y="1321303"/>
                </a:lnTo>
                <a:lnTo>
                  <a:pt x="4210214" y="1321303"/>
                </a:lnTo>
                <a:lnTo>
                  <a:pt x="4210214" y="1192678"/>
                </a:lnTo>
                <a:lnTo>
                  <a:pt x="4242620" y="1192678"/>
                </a:lnTo>
                <a:lnTo>
                  <a:pt x="4242620" y="1161432"/>
                </a:lnTo>
                <a:lnTo>
                  <a:pt x="4271097" y="1161432"/>
                </a:lnTo>
                <a:lnTo>
                  <a:pt x="4271097" y="1133696"/>
                </a:lnTo>
                <a:lnTo>
                  <a:pt x="4481158" y="1133696"/>
                </a:lnTo>
                <a:lnTo>
                  <a:pt x="4481158" y="1161432"/>
                </a:lnTo>
                <a:lnTo>
                  <a:pt x="4512917" y="1161432"/>
                </a:lnTo>
                <a:lnTo>
                  <a:pt x="4512917" y="1192678"/>
                </a:lnTo>
                <a:lnTo>
                  <a:pt x="4512917" y="1321303"/>
                </a:lnTo>
                <a:lnTo>
                  <a:pt x="4537898" y="1321303"/>
                </a:lnTo>
                <a:lnTo>
                  <a:pt x="4537898" y="1346802"/>
                </a:lnTo>
                <a:lnTo>
                  <a:pt x="4543915" y="1346802"/>
                </a:lnTo>
                <a:lnTo>
                  <a:pt x="4543915" y="2322233"/>
                </a:lnTo>
                <a:lnTo>
                  <a:pt x="4577684" y="2322233"/>
                </a:lnTo>
                <a:lnTo>
                  <a:pt x="4577684" y="2308200"/>
                </a:lnTo>
                <a:lnTo>
                  <a:pt x="4606692" y="2308200"/>
                </a:lnTo>
                <a:lnTo>
                  <a:pt x="4606692" y="2277578"/>
                </a:lnTo>
                <a:lnTo>
                  <a:pt x="4617599" y="2277578"/>
                </a:lnTo>
                <a:lnTo>
                  <a:pt x="4617599" y="2253305"/>
                </a:lnTo>
                <a:lnTo>
                  <a:pt x="4763727" y="2253305"/>
                </a:lnTo>
                <a:lnTo>
                  <a:pt x="4763727" y="2277578"/>
                </a:lnTo>
                <a:lnTo>
                  <a:pt x="4779340" y="2277578"/>
                </a:lnTo>
                <a:lnTo>
                  <a:pt x="4779340" y="2308200"/>
                </a:lnTo>
                <a:lnTo>
                  <a:pt x="4795642" y="2308200"/>
                </a:lnTo>
                <a:lnTo>
                  <a:pt x="4795642" y="2334628"/>
                </a:lnTo>
                <a:lnTo>
                  <a:pt x="4829119" y="2334628"/>
                </a:lnTo>
                <a:lnTo>
                  <a:pt x="4829119" y="2365249"/>
                </a:lnTo>
                <a:lnTo>
                  <a:pt x="4856537" y="2365249"/>
                </a:lnTo>
                <a:lnTo>
                  <a:pt x="4856537" y="2393325"/>
                </a:lnTo>
                <a:lnTo>
                  <a:pt x="4887082" y="2393325"/>
                </a:lnTo>
                <a:lnTo>
                  <a:pt x="4887082" y="2417142"/>
                </a:lnTo>
                <a:lnTo>
                  <a:pt x="4917879" y="2417142"/>
                </a:lnTo>
                <a:lnTo>
                  <a:pt x="4917879" y="2703138"/>
                </a:lnTo>
                <a:lnTo>
                  <a:pt x="4965337" y="2703138"/>
                </a:lnTo>
                <a:lnTo>
                  <a:pt x="4965337" y="2721322"/>
                </a:lnTo>
                <a:lnTo>
                  <a:pt x="4982610" y="2721322"/>
                </a:lnTo>
                <a:lnTo>
                  <a:pt x="4982610" y="2691860"/>
                </a:lnTo>
                <a:lnTo>
                  <a:pt x="5021150" y="2691860"/>
                </a:lnTo>
                <a:lnTo>
                  <a:pt x="5021150" y="2666115"/>
                </a:lnTo>
                <a:lnTo>
                  <a:pt x="5091299" y="2666115"/>
                </a:lnTo>
                <a:lnTo>
                  <a:pt x="5091299" y="2297834"/>
                </a:lnTo>
                <a:lnTo>
                  <a:pt x="5115634" y="2297834"/>
                </a:lnTo>
                <a:lnTo>
                  <a:pt x="5115634" y="2263868"/>
                </a:lnTo>
                <a:lnTo>
                  <a:pt x="5139244" y="2263868"/>
                </a:lnTo>
                <a:lnTo>
                  <a:pt x="5139244" y="2229384"/>
                </a:lnTo>
                <a:lnTo>
                  <a:pt x="5371495" y="2229384"/>
                </a:lnTo>
                <a:lnTo>
                  <a:pt x="5371495" y="2263868"/>
                </a:lnTo>
                <a:lnTo>
                  <a:pt x="5415025" y="2263868"/>
                </a:lnTo>
                <a:lnTo>
                  <a:pt x="5415025" y="2297834"/>
                </a:lnTo>
                <a:lnTo>
                  <a:pt x="5421963" y="2297834"/>
                </a:lnTo>
                <a:lnTo>
                  <a:pt x="5421963" y="2629525"/>
                </a:lnTo>
                <a:lnTo>
                  <a:pt x="5487247" y="2629525"/>
                </a:lnTo>
                <a:lnTo>
                  <a:pt x="5487247" y="2417142"/>
                </a:lnTo>
                <a:lnTo>
                  <a:pt x="5514081" y="2417142"/>
                </a:lnTo>
                <a:lnTo>
                  <a:pt x="5514081" y="2392707"/>
                </a:lnTo>
                <a:lnTo>
                  <a:pt x="5531964" y="2392707"/>
                </a:lnTo>
                <a:lnTo>
                  <a:pt x="5531964" y="2297834"/>
                </a:lnTo>
                <a:lnTo>
                  <a:pt x="5561409" y="2297834"/>
                </a:lnTo>
                <a:lnTo>
                  <a:pt x="5561409" y="2265591"/>
                </a:lnTo>
                <a:lnTo>
                  <a:pt x="5584747" y="2265591"/>
                </a:lnTo>
                <a:lnTo>
                  <a:pt x="5584747" y="2229384"/>
                </a:lnTo>
                <a:lnTo>
                  <a:pt x="5598837" y="2229384"/>
                </a:lnTo>
                <a:lnTo>
                  <a:pt x="5598837" y="2215638"/>
                </a:lnTo>
                <a:lnTo>
                  <a:pt x="5713068" y="2215638"/>
                </a:lnTo>
                <a:lnTo>
                  <a:pt x="5713068" y="2229384"/>
                </a:lnTo>
                <a:lnTo>
                  <a:pt x="5728379" y="2229384"/>
                </a:lnTo>
                <a:lnTo>
                  <a:pt x="5728379" y="2265591"/>
                </a:lnTo>
                <a:lnTo>
                  <a:pt x="5764218" y="2265591"/>
                </a:lnTo>
                <a:lnTo>
                  <a:pt x="5764218" y="2289617"/>
                </a:lnTo>
                <a:lnTo>
                  <a:pt x="5806440" y="2289617"/>
                </a:lnTo>
                <a:lnTo>
                  <a:pt x="5806440" y="2412898"/>
                </a:lnTo>
                <a:lnTo>
                  <a:pt x="5886798" y="2412898"/>
                </a:lnTo>
                <a:lnTo>
                  <a:pt x="5886798" y="2541665"/>
                </a:lnTo>
                <a:lnTo>
                  <a:pt x="6091473" y="2541665"/>
                </a:lnTo>
                <a:lnTo>
                  <a:pt x="6091473" y="1131782"/>
                </a:lnTo>
                <a:lnTo>
                  <a:pt x="6103789" y="1131782"/>
                </a:lnTo>
                <a:lnTo>
                  <a:pt x="6103789" y="1112765"/>
                </a:lnTo>
                <a:lnTo>
                  <a:pt x="6130034" y="1112765"/>
                </a:lnTo>
                <a:lnTo>
                  <a:pt x="6130034" y="818313"/>
                </a:lnTo>
                <a:lnTo>
                  <a:pt x="6173002" y="818313"/>
                </a:lnTo>
                <a:lnTo>
                  <a:pt x="6173002" y="667492"/>
                </a:lnTo>
                <a:lnTo>
                  <a:pt x="6191843" y="667492"/>
                </a:lnTo>
                <a:lnTo>
                  <a:pt x="6191843" y="648473"/>
                </a:lnTo>
                <a:lnTo>
                  <a:pt x="6210684" y="648473"/>
                </a:lnTo>
                <a:lnTo>
                  <a:pt x="6210684" y="410662"/>
                </a:lnTo>
                <a:lnTo>
                  <a:pt x="6240758" y="410662"/>
                </a:lnTo>
                <a:lnTo>
                  <a:pt x="6240758" y="384400"/>
                </a:lnTo>
                <a:lnTo>
                  <a:pt x="6266394" y="384400"/>
                </a:lnTo>
                <a:lnTo>
                  <a:pt x="6266394" y="355114"/>
                </a:lnTo>
                <a:lnTo>
                  <a:pt x="6288503" y="355114"/>
                </a:lnTo>
                <a:lnTo>
                  <a:pt x="6288503" y="339400"/>
                </a:lnTo>
                <a:lnTo>
                  <a:pt x="6303950" y="339400"/>
                </a:lnTo>
                <a:lnTo>
                  <a:pt x="6303950" y="316483"/>
                </a:lnTo>
                <a:lnTo>
                  <a:pt x="6319584" y="316483"/>
                </a:lnTo>
                <a:lnTo>
                  <a:pt x="6319584" y="0"/>
                </a:lnTo>
                <a:close/>
              </a:path>
            </a:pathLst>
          </a:custGeom>
          <a:solidFill>
            <a:schemeClr val="bg1"/>
          </a:solidFill>
          <a:ln>
            <a:noFill/>
          </a:ln>
          <a:effectLst/>
          <a:extLst/>
        </p:spPr>
        <p:txBody>
          <a:bodyPr vert="horz" wrap="square" lIns="68580" tIns="34290" rIns="68580" bIns="34290" numCol="1" anchor="t" anchorCtr="0" compatLnSpc="1">
            <a:prstTxWarp prst="textNoShape">
              <a:avLst/>
            </a:prstTxWarp>
          </a:bodyPr>
          <a:lstStyle/>
          <a:p>
            <a:endParaRPr lang="zh-CN" altLang="en-US">
              <a:solidFill>
                <a:schemeClr val="accent2"/>
              </a:solidFill>
              <a:latin typeface="微软雅黑" panose="020B0503020204020204" pitchFamily="34" charset="-122"/>
              <a:ea typeface="微软雅黑" panose="020B0503020204020204" pitchFamily="34" charset="-122"/>
            </a:endParaRPr>
          </a:p>
        </p:txBody>
      </p:sp>
      <p:sp>
        <p:nvSpPr>
          <p:cNvPr id="47" name="文本框 44"/>
          <p:cNvSpPr>
            <a:spLocks noChangeArrowheads="1"/>
          </p:cNvSpPr>
          <p:nvPr/>
        </p:nvSpPr>
        <p:spPr bwMode="auto">
          <a:xfrm>
            <a:off x="2245519" y="1362075"/>
            <a:ext cx="1338828"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1500">
                <a:solidFill>
                  <a:schemeClr val="accent1"/>
                </a:solidFill>
                <a:latin typeface="微软雅黑" panose="020B0503020204020204" pitchFamily="34" charset="-122"/>
                <a:ea typeface="微软雅黑" panose="020B0503020204020204" pitchFamily="34" charset="-122"/>
                <a:sym typeface="方正兰亭黑_GBK" panose="02000000000000000000" pitchFamily="2" charset="-122"/>
              </a:rPr>
              <a:t>标题文字内容</a:t>
            </a:r>
          </a:p>
        </p:txBody>
      </p:sp>
      <p:sp>
        <p:nvSpPr>
          <p:cNvPr id="48" name="文本框 45"/>
          <p:cNvSpPr>
            <a:spLocks noChangeArrowheads="1"/>
          </p:cNvSpPr>
          <p:nvPr/>
        </p:nvSpPr>
        <p:spPr bwMode="auto">
          <a:xfrm>
            <a:off x="6574631" y="1504950"/>
            <a:ext cx="1261884" cy="4154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2100" dirty="0">
                <a:solidFill>
                  <a:schemeClr val="tx2"/>
                </a:solidFill>
                <a:latin typeface="微软雅黑" panose="020B0503020204020204" pitchFamily="34" charset="-122"/>
                <a:ea typeface="微软雅黑" panose="020B0503020204020204" pitchFamily="34" charset="-122"/>
                <a:sym typeface="方正兰亭黑_GBK" panose="02000000000000000000" pitchFamily="2" charset="-122"/>
              </a:rPr>
              <a:t>标题文字</a:t>
            </a:r>
          </a:p>
        </p:txBody>
      </p:sp>
      <p:sp>
        <p:nvSpPr>
          <p:cNvPr id="49" name="文本框 46"/>
          <p:cNvSpPr>
            <a:spLocks noChangeArrowheads="1"/>
          </p:cNvSpPr>
          <p:nvPr/>
        </p:nvSpPr>
        <p:spPr bwMode="auto">
          <a:xfrm>
            <a:off x="3860007" y="1157287"/>
            <a:ext cx="1800493" cy="4154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2100" dirty="0">
                <a:solidFill>
                  <a:schemeClr val="bg2"/>
                </a:solidFill>
                <a:latin typeface="微软雅黑" panose="020B0503020204020204" pitchFamily="34" charset="-122"/>
                <a:ea typeface="微软雅黑" panose="020B0503020204020204" pitchFamily="34" charset="-122"/>
                <a:sym typeface="方正兰亭黑_GBK" panose="02000000000000000000" pitchFamily="2" charset="-122"/>
              </a:rPr>
              <a:t>标题文字内容</a:t>
            </a:r>
          </a:p>
        </p:txBody>
      </p:sp>
      <p:sp>
        <p:nvSpPr>
          <p:cNvPr id="50" name="文本框 47"/>
          <p:cNvSpPr>
            <a:spLocks noChangeArrowheads="1"/>
          </p:cNvSpPr>
          <p:nvPr/>
        </p:nvSpPr>
        <p:spPr bwMode="auto">
          <a:xfrm>
            <a:off x="5181601" y="1675210"/>
            <a:ext cx="877163" cy="3000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1350" b="1" dirty="0">
                <a:solidFill>
                  <a:schemeClr val="bg1"/>
                </a:solidFill>
                <a:latin typeface="微软雅黑" panose="020B0503020204020204" pitchFamily="34" charset="-122"/>
                <a:ea typeface="微软雅黑" panose="020B0503020204020204" pitchFamily="34" charset="-122"/>
                <a:sym typeface="方正兰亭黑_GBK" panose="02000000000000000000" pitchFamily="2" charset="-122"/>
              </a:rPr>
              <a:t>标题文字</a:t>
            </a:r>
            <a:endParaRPr lang="zh-CN" altLang="en-US" sz="1350" dirty="0">
              <a:solidFill>
                <a:schemeClr val="bg1"/>
              </a:solidFill>
              <a:latin typeface="微软雅黑" panose="020B0503020204020204" pitchFamily="34" charset="-122"/>
              <a:ea typeface="微软雅黑" panose="020B0503020204020204" pitchFamily="34" charset="-122"/>
            </a:endParaRPr>
          </a:p>
        </p:txBody>
      </p:sp>
      <p:sp>
        <p:nvSpPr>
          <p:cNvPr id="51" name="文本框 48"/>
          <p:cNvSpPr>
            <a:spLocks noChangeArrowheads="1"/>
          </p:cNvSpPr>
          <p:nvPr/>
        </p:nvSpPr>
        <p:spPr bwMode="auto">
          <a:xfrm>
            <a:off x="4617244" y="2191941"/>
            <a:ext cx="1338828"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1500">
                <a:solidFill>
                  <a:schemeClr val="accent1"/>
                </a:solidFill>
                <a:latin typeface="微软雅黑" panose="020B0503020204020204" pitchFamily="34" charset="-122"/>
                <a:ea typeface="微软雅黑" panose="020B0503020204020204" pitchFamily="34" charset="-122"/>
                <a:sym typeface="方正兰亭黑_GBK" panose="02000000000000000000" pitchFamily="2" charset="-122"/>
              </a:rPr>
              <a:t>标题文字内容</a:t>
            </a:r>
            <a:endParaRPr lang="zh-CN" altLang="en-US" sz="1350">
              <a:solidFill>
                <a:schemeClr val="accent1"/>
              </a:solidFill>
              <a:latin typeface="微软雅黑" panose="020B0503020204020204" pitchFamily="34" charset="-122"/>
              <a:ea typeface="微软雅黑" panose="020B0503020204020204" pitchFamily="34" charset="-122"/>
            </a:endParaRPr>
          </a:p>
        </p:txBody>
      </p:sp>
      <p:sp>
        <p:nvSpPr>
          <p:cNvPr id="52" name="文本框 53"/>
          <p:cNvSpPr>
            <a:spLocks noChangeArrowheads="1"/>
          </p:cNvSpPr>
          <p:nvPr/>
        </p:nvSpPr>
        <p:spPr bwMode="auto">
          <a:xfrm>
            <a:off x="6654404" y="2368153"/>
            <a:ext cx="1223412" cy="3000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1350">
                <a:solidFill>
                  <a:schemeClr val="accent1"/>
                </a:solidFill>
                <a:latin typeface="微软雅黑" panose="020B0503020204020204" pitchFamily="34" charset="-122"/>
                <a:ea typeface="微软雅黑" panose="020B0503020204020204" pitchFamily="34" charset="-122"/>
                <a:sym typeface="方正兰亭黑_GBK" panose="02000000000000000000" pitchFamily="2" charset="-122"/>
              </a:rPr>
              <a:t>标题文字内容</a:t>
            </a:r>
            <a:endParaRPr lang="zh-CN" altLang="en-US" sz="1350">
              <a:solidFill>
                <a:schemeClr val="accent1"/>
              </a:solidFill>
              <a:latin typeface="微软雅黑" panose="020B0503020204020204" pitchFamily="34" charset="-122"/>
              <a:ea typeface="微软雅黑" panose="020B0503020204020204" pitchFamily="34" charset="-122"/>
            </a:endParaRPr>
          </a:p>
        </p:txBody>
      </p:sp>
      <p:sp>
        <p:nvSpPr>
          <p:cNvPr id="53" name="文本框 54"/>
          <p:cNvSpPr>
            <a:spLocks noChangeArrowheads="1"/>
          </p:cNvSpPr>
          <p:nvPr/>
        </p:nvSpPr>
        <p:spPr bwMode="auto">
          <a:xfrm>
            <a:off x="1766888" y="2463403"/>
            <a:ext cx="1223412" cy="3000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1350">
                <a:solidFill>
                  <a:schemeClr val="accent1"/>
                </a:solidFill>
                <a:latin typeface="微软雅黑" panose="020B0503020204020204" pitchFamily="34" charset="-122"/>
                <a:ea typeface="微软雅黑" panose="020B0503020204020204" pitchFamily="34" charset="-122"/>
                <a:sym typeface="方正兰亭黑_GBK" panose="02000000000000000000" pitchFamily="2" charset="-122"/>
              </a:rPr>
              <a:t>标题文字内容</a:t>
            </a:r>
            <a:endParaRPr lang="zh-CN" altLang="en-US" sz="1350">
              <a:solidFill>
                <a:schemeClr val="accent1"/>
              </a:solidFill>
              <a:latin typeface="微软雅黑" panose="020B0503020204020204" pitchFamily="34" charset="-122"/>
              <a:ea typeface="微软雅黑" panose="020B0503020204020204" pitchFamily="34" charset="-122"/>
            </a:endParaRPr>
          </a:p>
        </p:txBody>
      </p:sp>
      <p:sp>
        <p:nvSpPr>
          <p:cNvPr id="54" name="文本框 55"/>
          <p:cNvSpPr>
            <a:spLocks noChangeArrowheads="1"/>
          </p:cNvSpPr>
          <p:nvPr/>
        </p:nvSpPr>
        <p:spPr bwMode="auto">
          <a:xfrm>
            <a:off x="2871788" y="1776412"/>
            <a:ext cx="1345240" cy="4385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2250" b="1" dirty="0">
                <a:latin typeface="微软雅黑" panose="020B0503020204020204" pitchFamily="34" charset="-122"/>
                <a:ea typeface="微软雅黑" panose="020B0503020204020204" pitchFamily="34" charset="-122"/>
                <a:sym typeface="方正兰亭黑_GBK" panose="02000000000000000000" pitchFamily="2" charset="-122"/>
              </a:rPr>
              <a:t>标题文字</a:t>
            </a:r>
          </a:p>
        </p:txBody>
      </p:sp>
      <p:sp>
        <p:nvSpPr>
          <p:cNvPr id="55" name="文本框 56"/>
          <p:cNvSpPr>
            <a:spLocks noChangeArrowheads="1"/>
          </p:cNvSpPr>
          <p:nvPr/>
        </p:nvSpPr>
        <p:spPr bwMode="auto">
          <a:xfrm>
            <a:off x="801291" y="1841897"/>
            <a:ext cx="1261884" cy="4154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2100" dirty="0">
                <a:solidFill>
                  <a:schemeClr val="bg1"/>
                </a:solidFill>
                <a:latin typeface="微软雅黑" panose="020B0503020204020204" pitchFamily="34" charset="-122"/>
                <a:ea typeface="微软雅黑" panose="020B0503020204020204" pitchFamily="34" charset="-122"/>
                <a:sym typeface="方正兰亭黑_GBK" panose="02000000000000000000" pitchFamily="2" charset="-122"/>
              </a:rPr>
              <a:t>标题文字</a:t>
            </a:r>
          </a:p>
        </p:txBody>
      </p:sp>
      <p:sp>
        <p:nvSpPr>
          <p:cNvPr id="16" name="文本框 15" descr="e7d195523061f1c0deeec63e560781cfd59afb0ea006f2a87ABB68BF51EA6619813959095094C18C62A12F549504892A4AAA8C1554C6663626E05CA27F281A14E6983772AFC3FB97135759321DEA3D70145073B7709DEAFA256CD57602346C569CD03E8246D33DA545568EA98FB062D63F616CDCDDC7C308D5561BD508072CED46FA16A315624C7F2FF57E77E923953F"/>
          <p:cNvSpPr txBox="1"/>
          <p:nvPr/>
        </p:nvSpPr>
        <p:spPr>
          <a:xfrm>
            <a:off x="3548042" y="387804"/>
            <a:ext cx="1800493" cy="369332"/>
          </a:xfrm>
          <a:prstGeom prst="rect">
            <a:avLst/>
          </a:prstGeom>
          <a:noFill/>
        </p:spPr>
        <p:txBody>
          <a:bodyPr wrap="none" rtlCol="0">
            <a:spAutoFit/>
          </a:bodyPr>
          <a:lstStyle/>
          <a:p>
            <a:pPr algn="ctr"/>
            <a:r>
              <a:rPr lang="zh-CN" altLang="en-US" dirty="0">
                <a:solidFill>
                  <a:srgbClr val="363636"/>
                </a:solidFill>
                <a:latin typeface="微软雅黑" panose="020B0503020204020204" pitchFamily="34" charset="-122"/>
                <a:ea typeface="微软雅黑" panose="020B0503020204020204" pitchFamily="34" charset="-122"/>
                <a:cs typeface="Kartika" panose="02020503030404060203" pitchFamily="18" charset="0"/>
              </a:rPr>
              <a:t>请在此输入标题</a:t>
            </a:r>
          </a:p>
        </p:txBody>
      </p:sp>
    </p:spTree>
    <p:extLst>
      <p:ext uri="{BB962C8B-B14F-4D97-AF65-F5344CB8AC3E}">
        <p14:creationId xmlns:p14="http://schemas.microsoft.com/office/powerpoint/2010/main" val="2005830139"/>
      </p:ext>
    </p:extLst>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46"/>
                                        </p:tgtEl>
                                        <p:attrNameLst>
                                          <p:attrName>style.visibility</p:attrName>
                                        </p:attrNameLst>
                                      </p:cBhvr>
                                      <p:to>
                                        <p:strVal val="visible"/>
                                      </p:to>
                                    </p:set>
                                    <p:animEffect>
                                      <p:cBhvr>
                                        <p:cTn id="7" dur="750"/>
                                        <p:tgtEl>
                                          <p:spTgt spid="46"/>
                                        </p:tgtEl>
                                      </p:cBhvr>
                                    </p:animEffect>
                                  </p:childTnLst>
                                </p:cTn>
                              </p:par>
                            </p:childTnLst>
                          </p:cTn>
                        </p:par>
                        <p:par>
                          <p:cTn id="8" fill="hold">
                            <p:stCondLst>
                              <p:cond delay="750"/>
                            </p:stCondLst>
                            <p:childTnLst>
                              <p:par>
                                <p:cTn id="9" presetID="12" presetClass="entr" presetSubtype="4" fill="hold" grpId="0" nodeType="afterEffect">
                                  <p:stCondLst>
                                    <p:cond delay="0"/>
                                  </p:stCondLst>
                                  <p:childTnLst>
                                    <p:set>
                                      <p:cBhvr>
                                        <p:cTn id="10" dur="1" fill="hold">
                                          <p:stCondLst>
                                            <p:cond delay="0"/>
                                          </p:stCondLst>
                                        </p:cTn>
                                        <p:tgtEl>
                                          <p:spTgt spid="54"/>
                                        </p:tgtEl>
                                        <p:attrNameLst>
                                          <p:attrName>style.visibility</p:attrName>
                                        </p:attrNameLst>
                                      </p:cBhvr>
                                      <p:to>
                                        <p:strVal val="visible"/>
                                      </p:to>
                                    </p:set>
                                    <p:anim calcmode="lin" valueType="num">
                                      <p:cBhvr>
                                        <p:cTn id="11" dur="500"/>
                                        <p:tgtEl>
                                          <p:spTgt spid="54"/>
                                        </p:tgtEl>
                                        <p:attrNameLst>
                                          <p:attrName>ppt_y</p:attrName>
                                        </p:attrNameLst>
                                      </p:cBhvr>
                                      <p:tavLst>
                                        <p:tav tm="0">
                                          <p:val>
                                            <p:strVal val="#ppt_y+#ppt_h*1.125000"/>
                                          </p:val>
                                        </p:tav>
                                        <p:tav tm="100000">
                                          <p:val>
                                            <p:strVal val="#ppt_y"/>
                                          </p:val>
                                        </p:tav>
                                      </p:tavLst>
                                    </p:anim>
                                    <p:animEffect>
                                      <p:cBhvr>
                                        <p:cTn id="12" dur="500"/>
                                        <p:tgtEl>
                                          <p:spTgt spid="54"/>
                                        </p:tgtEl>
                                      </p:cBhvr>
                                    </p:animEffect>
                                  </p:childTnLst>
                                </p:cTn>
                              </p:par>
                              <p:par>
                                <p:cTn id="13" presetID="12" presetClass="entr" presetSubtype="4" fill="hold" grpId="0" nodeType="withEffect">
                                  <p:stCondLst>
                                    <p:cond delay="750"/>
                                  </p:stCondLst>
                                  <p:childTnLst>
                                    <p:set>
                                      <p:cBhvr>
                                        <p:cTn id="14" dur="1" fill="hold">
                                          <p:stCondLst>
                                            <p:cond delay="0"/>
                                          </p:stCondLst>
                                        </p:cTn>
                                        <p:tgtEl>
                                          <p:spTgt spid="55"/>
                                        </p:tgtEl>
                                        <p:attrNameLst>
                                          <p:attrName>style.visibility</p:attrName>
                                        </p:attrNameLst>
                                      </p:cBhvr>
                                      <p:to>
                                        <p:strVal val="visible"/>
                                      </p:to>
                                    </p:set>
                                    <p:anim calcmode="lin" valueType="num">
                                      <p:cBhvr>
                                        <p:cTn id="15" dur="500"/>
                                        <p:tgtEl>
                                          <p:spTgt spid="55"/>
                                        </p:tgtEl>
                                        <p:attrNameLst>
                                          <p:attrName>ppt_y</p:attrName>
                                        </p:attrNameLst>
                                      </p:cBhvr>
                                      <p:tavLst>
                                        <p:tav tm="0">
                                          <p:val>
                                            <p:strVal val="#ppt_y+#ppt_h*1.125000"/>
                                          </p:val>
                                        </p:tav>
                                        <p:tav tm="100000">
                                          <p:val>
                                            <p:strVal val="#ppt_y"/>
                                          </p:val>
                                        </p:tav>
                                      </p:tavLst>
                                    </p:anim>
                                    <p:animEffect>
                                      <p:cBhvr>
                                        <p:cTn id="16" dur="500"/>
                                        <p:tgtEl>
                                          <p:spTgt spid="55"/>
                                        </p:tgtEl>
                                      </p:cBhvr>
                                    </p:animEffect>
                                  </p:childTnLst>
                                </p:cTn>
                              </p:par>
                              <p:par>
                                <p:cTn id="17" presetID="12" presetClass="entr" presetSubtype="4" fill="hold" grpId="0" nodeType="withEffect">
                                  <p:stCondLst>
                                    <p:cond delay="250"/>
                                  </p:stCondLst>
                                  <p:childTnLst>
                                    <p:set>
                                      <p:cBhvr>
                                        <p:cTn id="18" dur="1" fill="hold">
                                          <p:stCondLst>
                                            <p:cond delay="0"/>
                                          </p:stCondLst>
                                        </p:cTn>
                                        <p:tgtEl>
                                          <p:spTgt spid="53"/>
                                        </p:tgtEl>
                                        <p:attrNameLst>
                                          <p:attrName>style.visibility</p:attrName>
                                        </p:attrNameLst>
                                      </p:cBhvr>
                                      <p:to>
                                        <p:strVal val="visible"/>
                                      </p:to>
                                    </p:set>
                                    <p:anim calcmode="lin" valueType="num">
                                      <p:cBhvr>
                                        <p:cTn id="19" dur="500"/>
                                        <p:tgtEl>
                                          <p:spTgt spid="53"/>
                                        </p:tgtEl>
                                        <p:attrNameLst>
                                          <p:attrName>ppt_y</p:attrName>
                                        </p:attrNameLst>
                                      </p:cBhvr>
                                      <p:tavLst>
                                        <p:tav tm="0">
                                          <p:val>
                                            <p:strVal val="#ppt_y+#ppt_h*1.125000"/>
                                          </p:val>
                                        </p:tav>
                                        <p:tav tm="100000">
                                          <p:val>
                                            <p:strVal val="#ppt_y"/>
                                          </p:val>
                                        </p:tav>
                                      </p:tavLst>
                                    </p:anim>
                                    <p:animEffect>
                                      <p:cBhvr>
                                        <p:cTn id="20" dur="500"/>
                                        <p:tgtEl>
                                          <p:spTgt spid="53"/>
                                        </p:tgtEl>
                                      </p:cBhvr>
                                    </p:animEffect>
                                  </p:childTnLst>
                                </p:cTn>
                              </p:par>
                              <p:par>
                                <p:cTn id="21" presetID="12" presetClass="entr" presetSubtype="4" fill="hold" grpId="0" nodeType="withEffect">
                                  <p:stCondLst>
                                    <p:cond delay="500"/>
                                  </p:stCondLst>
                                  <p:childTnLst>
                                    <p:set>
                                      <p:cBhvr>
                                        <p:cTn id="22" dur="1" fill="hold">
                                          <p:stCondLst>
                                            <p:cond delay="0"/>
                                          </p:stCondLst>
                                        </p:cTn>
                                        <p:tgtEl>
                                          <p:spTgt spid="47"/>
                                        </p:tgtEl>
                                        <p:attrNameLst>
                                          <p:attrName>style.visibility</p:attrName>
                                        </p:attrNameLst>
                                      </p:cBhvr>
                                      <p:to>
                                        <p:strVal val="visible"/>
                                      </p:to>
                                    </p:set>
                                    <p:anim calcmode="lin" valueType="num">
                                      <p:cBhvr>
                                        <p:cTn id="23" dur="500"/>
                                        <p:tgtEl>
                                          <p:spTgt spid="47"/>
                                        </p:tgtEl>
                                        <p:attrNameLst>
                                          <p:attrName>ppt_y</p:attrName>
                                        </p:attrNameLst>
                                      </p:cBhvr>
                                      <p:tavLst>
                                        <p:tav tm="0">
                                          <p:val>
                                            <p:strVal val="#ppt_y+#ppt_h*1.125000"/>
                                          </p:val>
                                        </p:tav>
                                        <p:tav tm="100000">
                                          <p:val>
                                            <p:strVal val="#ppt_y"/>
                                          </p:val>
                                        </p:tav>
                                      </p:tavLst>
                                    </p:anim>
                                    <p:animEffect>
                                      <p:cBhvr>
                                        <p:cTn id="24" dur="500"/>
                                        <p:tgtEl>
                                          <p:spTgt spid="47"/>
                                        </p:tgtEl>
                                      </p:cBhvr>
                                    </p:animEffect>
                                  </p:childTnLst>
                                </p:cTn>
                              </p:par>
                              <p:par>
                                <p:cTn id="25" presetID="12" presetClass="entr" presetSubtype="4" fill="hold" grpId="0" nodeType="withEffect">
                                  <p:stCondLst>
                                    <p:cond delay="500"/>
                                  </p:stCondLst>
                                  <p:childTnLst>
                                    <p:set>
                                      <p:cBhvr>
                                        <p:cTn id="26" dur="1" fill="hold">
                                          <p:stCondLst>
                                            <p:cond delay="0"/>
                                          </p:stCondLst>
                                        </p:cTn>
                                        <p:tgtEl>
                                          <p:spTgt spid="49"/>
                                        </p:tgtEl>
                                        <p:attrNameLst>
                                          <p:attrName>style.visibility</p:attrName>
                                        </p:attrNameLst>
                                      </p:cBhvr>
                                      <p:to>
                                        <p:strVal val="visible"/>
                                      </p:to>
                                    </p:set>
                                    <p:anim calcmode="lin" valueType="num">
                                      <p:cBhvr>
                                        <p:cTn id="27" dur="500"/>
                                        <p:tgtEl>
                                          <p:spTgt spid="49"/>
                                        </p:tgtEl>
                                        <p:attrNameLst>
                                          <p:attrName>ppt_y</p:attrName>
                                        </p:attrNameLst>
                                      </p:cBhvr>
                                      <p:tavLst>
                                        <p:tav tm="0">
                                          <p:val>
                                            <p:strVal val="#ppt_y+#ppt_h*1.125000"/>
                                          </p:val>
                                        </p:tav>
                                        <p:tav tm="100000">
                                          <p:val>
                                            <p:strVal val="#ppt_y"/>
                                          </p:val>
                                        </p:tav>
                                      </p:tavLst>
                                    </p:anim>
                                    <p:animEffect>
                                      <p:cBhvr>
                                        <p:cTn id="28" dur="500"/>
                                        <p:tgtEl>
                                          <p:spTgt spid="49"/>
                                        </p:tgtEl>
                                      </p:cBhvr>
                                    </p:animEffect>
                                  </p:childTnLst>
                                </p:cTn>
                              </p:par>
                              <p:par>
                                <p:cTn id="29" presetID="12" presetClass="entr" presetSubtype="4" fill="hold" grpId="0" nodeType="withEffect">
                                  <p:stCondLst>
                                    <p:cond delay="500"/>
                                  </p:stCondLst>
                                  <p:childTnLst>
                                    <p:set>
                                      <p:cBhvr>
                                        <p:cTn id="30" dur="1" fill="hold">
                                          <p:stCondLst>
                                            <p:cond delay="0"/>
                                          </p:stCondLst>
                                        </p:cTn>
                                        <p:tgtEl>
                                          <p:spTgt spid="50"/>
                                        </p:tgtEl>
                                        <p:attrNameLst>
                                          <p:attrName>style.visibility</p:attrName>
                                        </p:attrNameLst>
                                      </p:cBhvr>
                                      <p:to>
                                        <p:strVal val="visible"/>
                                      </p:to>
                                    </p:set>
                                    <p:anim calcmode="lin" valueType="num">
                                      <p:cBhvr>
                                        <p:cTn id="31" dur="500"/>
                                        <p:tgtEl>
                                          <p:spTgt spid="50"/>
                                        </p:tgtEl>
                                        <p:attrNameLst>
                                          <p:attrName>ppt_y</p:attrName>
                                        </p:attrNameLst>
                                      </p:cBhvr>
                                      <p:tavLst>
                                        <p:tav tm="0">
                                          <p:val>
                                            <p:strVal val="#ppt_y+#ppt_h*1.125000"/>
                                          </p:val>
                                        </p:tav>
                                        <p:tav tm="100000">
                                          <p:val>
                                            <p:strVal val="#ppt_y"/>
                                          </p:val>
                                        </p:tav>
                                      </p:tavLst>
                                    </p:anim>
                                    <p:animEffect>
                                      <p:cBhvr>
                                        <p:cTn id="32" dur="500"/>
                                        <p:tgtEl>
                                          <p:spTgt spid="50"/>
                                        </p:tgtEl>
                                      </p:cBhvr>
                                    </p:animEffect>
                                  </p:childTnLst>
                                </p:cTn>
                              </p:par>
                              <p:par>
                                <p:cTn id="33" presetID="12" presetClass="entr" presetSubtype="4" fill="hold" grpId="0" nodeType="withEffect">
                                  <p:stCondLst>
                                    <p:cond delay="1000"/>
                                  </p:stCondLst>
                                  <p:childTnLst>
                                    <p:set>
                                      <p:cBhvr>
                                        <p:cTn id="34" dur="1" fill="hold">
                                          <p:stCondLst>
                                            <p:cond delay="0"/>
                                          </p:stCondLst>
                                        </p:cTn>
                                        <p:tgtEl>
                                          <p:spTgt spid="48"/>
                                        </p:tgtEl>
                                        <p:attrNameLst>
                                          <p:attrName>style.visibility</p:attrName>
                                        </p:attrNameLst>
                                      </p:cBhvr>
                                      <p:to>
                                        <p:strVal val="visible"/>
                                      </p:to>
                                    </p:set>
                                    <p:anim calcmode="lin" valueType="num">
                                      <p:cBhvr>
                                        <p:cTn id="35" dur="500"/>
                                        <p:tgtEl>
                                          <p:spTgt spid="48"/>
                                        </p:tgtEl>
                                        <p:attrNameLst>
                                          <p:attrName>ppt_y</p:attrName>
                                        </p:attrNameLst>
                                      </p:cBhvr>
                                      <p:tavLst>
                                        <p:tav tm="0">
                                          <p:val>
                                            <p:strVal val="#ppt_y+#ppt_h*1.125000"/>
                                          </p:val>
                                        </p:tav>
                                        <p:tav tm="100000">
                                          <p:val>
                                            <p:strVal val="#ppt_y"/>
                                          </p:val>
                                        </p:tav>
                                      </p:tavLst>
                                    </p:anim>
                                    <p:animEffect>
                                      <p:cBhvr>
                                        <p:cTn id="36" dur="500"/>
                                        <p:tgtEl>
                                          <p:spTgt spid="48"/>
                                        </p:tgtEl>
                                      </p:cBhvr>
                                    </p:animEffect>
                                  </p:childTnLst>
                                </p:cTn>
                              </p:par>
                              <p:par>
                                <p:cTn id="37" presetID="12" presetClass="entr" presetSubtype="4" fill="hold" grpId="0" nodeType="withEffect">
                                  <p:stCondLst>
                                    <p:cond delay="1000"/>
                                  </p:stCondLst>
                                  <p:childTnLst>
                                    <p:set>
                                      <p:cBhvr>
                                        <p:cTn id="38" dur="1" fill="hold">
                                          <p:stCondLst>
                                            <p:cond delay="0"/>
                                          </p:stCondLst>
                                        </p:cTn>
                                        <p:tgtEl>
                                          <p:spTgt spid="51"/>
                                        </p:tgtEl>
                                        <p:attrNameLst>
                                          <p:attrName>style.visibility</p:attrName>
                                        </p:attrNameLst>
                                      </p:cBhvr>
                                      <p:to>
                                        <p:strVal val="visible"/>
                                      </p:to>
                                    </p:set>
                                    <p:anim calcmode="lin" valueType="num">
                                      <p:cBhvr>
                                        <p:cTn id="39" dur="500"/>
                                        <p:tgtEl>
                                          <p:spTgt spid="51"/>
                                        </p:tgtEl>
                                        <p:attrNameLst>
                                          <p:attrName>ppt_y</p:attrName>
                                        </p:attrNameLst>
                                      </p:cBhvr>
                                      <p:tavLst>
                                        <p:tav tm="0">
                                          <p:val>
                                            <p:strVal val="#ppt_y+#ppt_h*1.125000"/>
                                          </p:val>
                                        </p:tav>
                                        <p:tav tm="100000">
                                          <p:val>
                                            <p:strVal val="#ppt_y"/>
                                          </p:val>
                                        </p:tav>
                                      </p:tavLst>
                                    </p:anim>
                                    <p:animEffect>
                                      <p:cBhvr>
                                        <p:cTn id="40" dur="500"/>
                                        <p:tgtEl>
                                          <p:spTgt spid="51"/>
                                        </p:tgtEl>
                                      </p:cBhvr>
                                    </p:animEffect>
                                  </p:childTnLst>
                                </p:cTn>
                              </p:par>
                              <p:par>
                                <p:cTn id="41" presetID="12" presetClass="entr" presetSubtype="4" fill="hold" grpId="0" nodeType="withEffect">
                                  <p:stCondLst>
                                    <p:cond delay="1250"/>
                                  </p:stCondLst>
                                  <p:childTnLst>
                                    <p:set>
                                      <p:cBhvr>
                                        <p:cTn id="42" dur="1" fill="hold">
                                          <p:stCondLst>
                                            <p:cond delay="0"/>
                                          </p:stCondLst>
                                        </p:cTn>
                                        <p:tgtEl>
                                          <p:spTgt spid="52"/>
                                        </p:tgtEl>
                                        <p:attrNameLst>
                                          <p:attrName>style.visibility</p:attrName>
                                        </p:attrNameLst>
                                      </p:cBhvr>
                                      <p:to>
                                        <p:strVal val="visible"/>
                                      </p:to>
                                    </p:set>
                                    <p:anim calcmode="lin" valueType="num">
                                      <p:cBhvr>
                                        <p:cTn id="43" dur="500"/>
                                        <p:tgtEl>
                                          <p:spTgt spid="52"/>
                                        </p:tgtEl>
                                        <p:attrNameLst>
                                          <p:attrName>ppt_y</p:attrName>
                                        </p:attrNameLst>
                                      </p:cBhvr>
                                      <p:tavLst>
                                        <p:tav tm="0">
                                          <p:val>
                                            <p:strVal val="#ppt_y+#ppt_h*1.125000"/>
                                          </p:val>
                                        </p:tav>
                                        <p:tav tm="100000">
                                          <p:val>
                                            <p:strVal val="#ppt_y"/>
                                          </p:val>
                                        </p:tav>
                                      </p:tavLst>
                                    </p:anim>
                                    <p:animEffect>
                                      <p:cBhvr>
                                        <p:cTn id="44" dur="500"/>
                                        <p:tgtEl>
                                          <p:spTgt spid="52"/>
                                        </p:tgtEl>
                                      </p:cBhvr>
                                    </p:animEffect>
                                  </p:childTnLst>
                                </p:cTn>
                              </p:par>
                            </p:childTnLst>
                          </p:cTn>
                        </p:par>
                        <p:par>
                          <p:cTn id="45" fill="hold">
                            <p:stCondLst>
                              <p:cond delay="2500"/>
                            </p:stCondLst>
                            <p:childTnLst>
                              <p:par>
                                <p:cTn id="46" presetID="16" presetClass="entr" presetSubtype="37" fill="hold" grpId="0" nodeType="afterEffect">
                                  <p:stCondLst>
                                    <p:cond delay="0"/>
                                  </p:stCondLst>
                                  <p:childTnLst>
                                    <p:set>
                                      <p:cBhvr>
                                        <p:cTn id="47" dur="1" fill="hold">
                                          <p:stCondLst>
                                            <p:cond delay="0"/>
                                          </p:stCondLst>
                                        </p:cTn>
                                        <p:tgtEl>
                                          <p:spTgt spid="45"/>
                                        </p:tgtEl>
                                        <p:attrNameLst>
                                          <p:attrName>style.visibility</p:attrName>
                                        </p:attrNameLst>
                                      </p:cBhvr>
                                      <p:to>
                                        <p:strVal val="visible"/>
                                      </p:to>
                                    </p:set>
                                    <p:animEffect>
                                      <p:cBhvr>
                                        <p:cTn id="48" dur="5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bldLvl="0" autoUpdateAnimBg="0"/>
      <p:bldP spid="46" grpId="0" animBg="1"/>
      <p:bldP spid="47" grpId="0" bldLvl="0" autoUpdateAnimBg="0"/>
      <p:bldP spid="48" grpId="0" bldLvl="0" autoUpdateAnimBg="0"/>
      <p:bldP spid="49" grpId="0" bldLvl="0" autoUpdateAnimBg="0"/>
      <p:bldP spid="50" grpId="0" bldLvl="0" autoUpdateAnimBg="0"/>
      <p:bldP spid="51" grpId="0" bldLvl="0" autoUpdateAnimBg="0"/>
      <p:bldP spid="52" grpId="0" bldLvl="0" autoUpdateAnimBg="0"/>
      <p:bldP spid="53" grpId="0" bldLvl="0" autoUpdateAnimBg="0"/>
      <p:bldP spid="54" grpId="0" bldLvl="0" autoUpdateAnimBg="0"/>
      <p:bldP spid="55" grpId="0" bldLvl="0" autoUpdateAnimBg="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4" name="组合 43"/>
          <p:cNvGrpSpPr>
            <a:grpSpLocks/>
          </p:cNvGrpSpPr>
          <p:nvPr/>
        </p:nvGrpSpPr>
        <p:grpSpPr bwMode="auto">
          <a:xfrm>
            <a:off x="3061295" y="2994768"/>
            <a:ext cx="516488" cy="939403"/>
            <a:chOff x="4140330" y="4202620"/>
            <a:chExt cx="690184" cy="1252671"/>
          </a:xfrm>
        </p:grpSpPr>
        <p:sp>
          <p:nvSpPr>
            <p:cNvPr id="45" name="矩形 44"/>
            <p:cNvSpPr/>
            <p:nvPr/>
          </p:nvSpPr>
          <p:spPr>
            <a:xfrm>
              <a:off x="4214151" y="4202620"/>
              <a:ext cx="542543" cy="125267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accent2"/>
                </a:solidFill>
                <a:latin typeface="微软雅黑" panose="020B0503020204020204" pitchFamily="34" charset="-122"/>
                <a:ea typeface="微软雅黑" panose="020B0503020204020204" pitchFamily="34" charset="-122"/>
              </a:endParaRPr>
            </a:p>
          </p:txBody>
        </p:sp>
        <p:sp>
          <p:nvSpPr>
            <p:cNvPr id="46" name="TextBox 8"/>
            <p:cNvSpPr txBox="1">
              <a:spLocks noChangeArrowheads="1"/>
            </p:cNvSpPr>
            <p:nvPr/>
          </p:nvSpPr>
          <p:spPr bwMode="auto">
            <a:xfrm>
              <a:off x="4140330" y="4202621"/>
              <a:ext cx="690184" cy="3693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Tx/>
                <a:buNone/>
              </a:pPr>
              <a:r>
                <a:rPr lang="en-US" altLang="zh-CN" sz="1200">
                  <a:solidFill>
                    <a:schemeClr val="accent2"/>
                  </a:solidFill>
                  <a:latin typeface="微软雅黑" panose="020B0503020204020204" pitchFamily="34" charset="-122"/>
                  <a:ea typeface="微软雅黑" panose="020B0503020204020204" pitchFamily="34" charset="-122"/>
                </a:rPr>
                <a:t>40%</a:t>
              </a:r>
              <a:endParaRPr lang="zh-CN" altLang="en-US" sz="1200">
                <a:solidFill>
                  <a:schemeClr val="accent2"/>
                </a:solidFill>
                <a:latin typeface="微软雅黑" panose="020B0503020204020204" pitchFamily="34" charset="-122"/>
                <a:ea typeface="微软雅黑" panose="020B0503020204020204" pitchFamily="34" charset="-122"/>
              </a:endParaRPr>
            </a:p>
          </p:txBody>
        </p:sp>
      </p:grpSp>
      <p:grpSp>
        <p:nvGrpSpPr>
          <p:cNvPr id="47" name="组合 46"/>
          <p:cNvGrpSpPr>
            <a:grpSpLocks/>
          </p:cNvGrpSpPr>
          <p:nvPr/>
        </p:nvGrpSpPr>
        <p:grpSpPr bwMode="auto">
          <a:xfrm>
            <a:off x="3466108" y="2170856"/>
            <a:ext cx="516488" cy="1763315"/>
            <a:chOff x="4679972" y="3103682"/>
            <a:chExt cx="690184" cy="2351611"/>
          </a:xfrm>
        </p:grpSpPr>
        <p:sp>
          <p:nvSpPr>
            <p:cNvPr id="48" name="矩形 47"/>
            <p:cNvSpPr/>
            <p:nvPr/>
          </p:nvSpPr>
          <p:spPr>
            <a:xfrm>
              <a:off x="4753794" y="3103682"/>
              <a:ext cx="542543" cy="2351611"/>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accent2"/>
                </a:solidFill>
                <a:latin typeface="微软雅黑" panose="020B0503020204020204" pitchFamily="34" charset="-122"/>
                <a:ea typeface="微软雅黑" panose="020B0503020204020204" pitchFamily="34" charset="-122"/>
              </a:endParaRPr>
            </a:p>
          </p:txBody>
        </p:sp>
        <p:sp>
          <p:nvSpPr>
            <p:cNvPr id="49" name="TextBox 9"/>
            <p:cNvSpPr txBox="1">
              <a:spLocks noChangeArrowheads="1"/>
            </p:cNvSpPr>
            <p:nvPr/>
          </p:nvSpPr>
          <p:spPr bwMode="auto">
            <a:xfrm>
              <a:off x="4679972" y="3103682"/>
              <a:ext cx="690184" cy="3694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Tx/>
                <a:buNone/>
              </a:pPr>
              <a:r>
                <a:rPr lang="en-US" altLang="zh-CN" sz="1200">
                  <a:solidFill>
                    <a:schemeClr val="accent2"/>
                  </a:solidFill>
                  <a:latin typeface="微软雅黑" panose="020B0503020204020204" pitchFamily="34" charset="-122"/>
                  <a:ea typeface="微软雅黑" panose="020B0503020204020204" pitchFamily="34" charset="-122"/>
                </a:rPr>
                <a:t>70%</a:t>
              </a:r>
              <a:endParaRPr lang="zh-CN" altLang="en-US" sz="1200">
                <a:solidFill>
                  <a:schemeClr val="accent2"/>
                </a:solidFill>
                <a:latin typeface="微软雅黑" panose="020B0503020204020204" pitchFamily="34" charset="-122"/>
                <a:ea typeface="微软雅黑" panose="020B0503020204020204" pitchFamily="34" charset="-122"/>
              </a:endParaRPr>
            </a:p>
          </p:txBody>
        </p:sp>
      </p:grpSp>
      <p:grpSp>
        <p:nvGrpSpPr>
          <p:cNvPr id="50" name="组合 49"/>
          <p:cNvGrpSpPr>
            <a:grpSpLocks/>
          </p:cNvGrpSpPr>
          <p:nvPr/>
        </p:nvGrpSpPr>
        <p:grpSpPr bwMode="auto">
          <a:xfrm>
            <a:off x="1687908" y="3198365"/>
            <a:ext cx="516488" cy="735806"/>
            <a:chOff x="2310258" y="4473892"/>
            <a:chExt cx="688166" cy="981400"/>
          </a:xfrm>
        </p:grpSpPr>
        <p:sp>
          <p:nvSpPr>
            <p:cNvPr id="51" name="矩形 50"/>
            <p:cNvSpPr/>
            <p:nvPr/>
          </p:nvSpPr>
          <p:spPr>
            <a:xfrm>
              <a:off x="2383069" y="4473892"/>
              <a:ext cx="542543" cy="9814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accent2"/>
                </a:solidFill>
                <a:latin typeface="微软雅黑" panose="020B0503020204020204" pitchFamily="34" charset="-122"/>
                <a:ea typeface="微软雅黑" panose="020B0503020204020204" pitchFamily="34" charset="-122"/>
              </a:endParaRPr>
            </a:p>
          </p:txBody>
        </p:sp>
        <p:sp>
          <p:nvSpPr>
            <p:cNvPr id="52" name="TextBox 14"/>
            <p:cNvSpPr txBox="1">
              <a:spLocks noChangeArrowheads="1"/>
            </p:cNvSpPr>
            <p:nvPr/>
          </p:nvSpPr>
          <p:spPr bwMode="auto">
            <a:xfrm>
              <a:off x="2310258" y="4473893"/>
              <a:ext cx="688166" cy="3694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Tx/>
                <a:buNone/>
              </a:pPr>
              <a:r>
                <a:rPr lang="en-US" altLang="zh-CN" sz="1200">
                  <a:solidFill>
                    <a:schemeClr val="accent2"/>
                  </a:solidFill>
                  <a:latin typeface="微软雅黑" panose="020B0503020204020204" pitchFamily="34" charset="-122"/>
                  <a:ea typeface="微软雅黑" panose="020B0503020204020204" pitchFamily="34" charset="-122"/>
                </a:rPr>
                <a:t>30%</a:t>
              </a:r>
              <a:endParaRPr lang="zh-CN" altLang="en-US" sz="1200">
                <a:solidFill>
                  <a:schemeClr val="accent2"/>
                </a:solidFill>
                <a:latin typeface="微软雅黑" panose="020B0503020204020204" pitchFamily="34" charset="-122"/>
                <a:ea typeface="微软雅黑" panose="020B0503020204020204" pitchFamily="34" charset="-122"/>
              </a:endParaRPr>
            </a:p>
          </p:txBody>
        </p:sp>
      </p:grpSp>
      <p:grpSp>
        <p:nvGrpSpPr>
          <p:cNvPr id="53" name="组合 52"/>
          <p:cNvGrpSpPr>
            <a:grpSpLocks/>
          </p:cNvGrpSpPr>
          <p:nvPr/>
        </p:nvGrpSpPr>
        <p:grpSpPr bwMode="auto">
          <a:xfrm>
            <a:off x="2092720" y="2385168"/>
            <a:ext cx="516488" cy="1549003"/>
            <a:chOff x="2849902" y="3388806"/>
            <a:chExt cx="688166" cy="2066485"/>
          </a:xfrm>
        </p:grpSpPr>
        <p:sp>
          <p:nvSpPr>
            <p:cNvPr id="54" name="矩形 53"/>
            <p:cNvSpPr/>
            <p:nvPr/>
          </p:nvSpPr>
          <p:spPr>
            <a:xfrm>
              <a:off x="2922713" y="3388806"/>
              <a:ext cx="542543" cy="2066485"/>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accent2"/>
                </a:solidFill>
                <a:latin typeface="微软雅黑" panose="020B0503020204020204" pitchFamily="34" charset="-122"/>
                <a:ea typeface="微软雅黑" panose="020B0503020204020204" pitchFamily="34" charset="-122"/>
              </a:endParaRPr>
            </a:p>
          </p:txBody>
        </p:sp>
        <p:sp>
          <p:nvSpPr>
            <p:cNvPr id="55" name="TextBox 15"/>
            <p:cNvSpPr txBox="1">
              <a:spLocks noChangeArrowheads="1"/>
            </p:cNvSpPr>
            <p:nvPr/>
          </p:nvSpPr>
          <p:spPr bwMode="auto">
            <a:xfrm>
              <a:off x="2849902" y="3388807"/>
              <a:ext cx="688166" cy="369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Tx/>
                <a:buNone/>
              </a:pPr>
              <a:r>
                <a:rPr lang="en-US" altLang="zh-CN" sz="1200" dirty="0">
                  <a:solidFill>
                    <a:schemeClr val="accent2"/>
                  </a:solidFill>
                  <a:latin typeface="微软雅黑" panose="020B0503020204020204" pitchFamily="34" charset="-122"/>
                  <a:ea typeface="微软雅黑" panose="020B0503020204020204" pitchFamily="34" charset="-122"/>
                </a:rPr>
                <a:t>60%</a:t>
              </a:r>
              <a:endParaRPr lang="zh-CN" altLang="en-US" sz="1200" dirty="0">
                <a:solidFill>
                  <a:schemeClr val="accent2"/>
                </a:solidFill>
                <a:latin typeface="微软雅黑" panose="020B0503020204020204" pitchFamily="34" charset="-122"/>
                <a:ea typeface="微软雅黑" panose="020B0503020204020204" pitchFamily="34" charset="-122"/>
              </a:endParaRPr>
            </a:p>
          </p:txBody>
        </p:sp>
      </p:grpSp>
      <p:grpSp>
        <p:nvGrpSpPr>
          <p:cNvPr id="56" name="组合 55"/>
          <p:cNvGrpSpPr>
            <a:grpSpLocks/>
          </p:cNvGrpSpPr>
          <p:nvPr/>
        </p:nvGrpSpPr>
        <p:grpSpPr bwMode="auto">
          <a:xfrm>
            <a:off x="4434677" y="2642343"/>
            <a:ext cx="516488" cy="1291828"/>
            <a:chOff x="5972422" y="3731944"/>
            <a:chExt cx="688166" cy="1723349"/>
          </a:xfrm>
        </p:grpSpPr>
        <p:sp>
          <p:nvSpPr>
            <p:cNvPr id="57" name="矩形 56"/>
            <p:cNvSpPr/>
            <p:nvPr/>
          </p:nvSpPr>
          <p:spPr>
            <a:xfrm>
              <a:off x="6045233" y="3736709"/>
              <a:ext cx="542543" cy="171858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accent2"/>
                </a:solidFill>
                <a:latin typeface="微软雅黑" panose="020B0503020204020204" pitchFamily="34" charset="-122"/>
                <a:ea typeface="微软雅黑" panose="020B0503020204020204" pitchFamily="34" charset="-122"/>
              </a:endParaRPr>
            </a:p>
          </p:txBody>
        </p:sp>
        <p:sp>
          <p:nvSpPr>
            <p:cNvPr id="58" name="TextBox 20"/>
            <p:cNvSpPr txBox="1">
              <a:spLocks noChangeArrowheads="1"/>
            </p:cNvSpPr>
            <p:nvPr/>
          </p:nvSpPr>
          <p:spPr bwMode="auto">
            <a:xfrm>
              <a:off x="5972422" y="3731944"/>
              <a:ext cx="688166" cy="3695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Tx/>
                <a:buNone/>
              </a:pPr>
              <a:r>
                <a:rPr lang="en-US" altLang="zh-CN" sz="1200">
                  <a:solidFill>
                    <a:schemeClr val="accent2"/>
                  </a:solidFill>
                  <a:latin typeface="微软雅黑" panose="020B0503020204020204" pitchFamily="34" charset="-122"/>
                  <a:ea typeface="微软雅黑" panose="020B0503020204020204" pitchFamily="34" charset="-122"/>
                </a:rPr>
                <a:t>50%</a:t>
              </a:r>
              <a:endParaRPr lang="zh-CN" altLang="en-US" sz="1200">
                <a:solidFill>
                  <a:schemeClr val="accent2"/>
                </a:solidFill>
                <a:latin typeface="微软雅黑" panose="020B0503020204020204" pitchFamily="34" charset="-122"/>
                <a:ea typeface="微软雅黑" panose="020B0503020204020204" pitchFamily="34" charset="-122"/>
              </a:endParaRPr>
            </a:p>
          </p:txBody>
        </p:sp>
      </p:grpSp>
      <p:grpSp>
        <p:nvGrpSpPr>
          <p:cNvPr id="59" name="组合 58"/>
          <p:cNvGrpSpPr>
            <a:grpSpLocks/>
          </p:cNvGrpSpPr>
          <p:nvPr/>
        </p:nvGrpSpPr>
        <p:grpSpPr bwMode="auto">
          <a:xfrm>
            <a:off x="4846633" y="1842243"/>
            <a:ext cx="516488" cy="2091928"/>
            <a:chOff x="6512064" y="2665416"/>
            <a:chExt cx="688166" cy="2789875"/>
          </a:xfrm>
        </p:grpSpPr>
        <p:sp>
          <p:nvSpPr>
            <p:cNvPr id="60" name="矩形 59"/>
            <p:cNvSpPr/>
            <p:nvPr/>
          </p:nvSpPr>
          <p:spPr>
            <a:xfrm>
              <a:off x="6584876" y="2665416"/>
              <a:ext cx="542543" cy="2789875"/>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accent2"/>
                </a:solidFill>
                <a:latin typeface="微软雅黑" panose="020B0503020204020204" pitchFamily="34" charset="-122"/>
                <a:ea typeface="微软雅黑" panose="020B0503020204020204" pitchFamily="34" charset="-122"/>
              </a:endParaRPr>
            </a:p>
          </p:txBody>
        </p:sp>
        <p:sp>
          <p:nvSpPr>
            <p:cNvPr id="61" name="TextBox 21"/>
            <p:cNvSpPr txBox="1">
              <a:spLocks noChangeArrowheads="1"/>
            </p:cNvSpPr>
            <p:nvPr/>
          </p:nvSpPr>
          <p:spPr bwMode="auto">
            <a:xfrm>
              <a:off x="6512064" y="2665417"/>
              <a:ext cx="688166" cy="3694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Tx/>
                <a:buNone/>
              </a:pPr>
              <a:r>
                <a:rPr lang="en-US" altLang="zh-CN" sz="1200">
                  <a:solidFill>
                    <a:schemeClr val="accent2"/>
                  </a:solidFill>
                  <a:latin typeface="微软雅黑" panose="020B0503020204020204" pitchFamily="34" charset="-122"/>
                  <a:ea typeface="微软雅黑" panose="020B0503020204020204" pitchFamily="34" charset="-122"/>
                </a:rPr>
                <a:t>80%</a:t>
              </a:r>
              <a:endParaRPr lang="zh-CN" altLang="en-US" sz="1200">
                <a:solidFill>
                  <a:schemeClr val="accent2"/>
                </a:solidFill>
                <a:latin typeface="微软雅黑" panose="020B0503020204020204" pitchFamily="34" charset="-122"/>
                <a:ea typeface="微软雅黑" panose="020B0503020204020204" pitchFamily="34" charset="-122"/>
              </a:endParaRPr>
            </a:p>
          </p:txBody>
        </p:sp>
      </p:grpSp>
      <p:grpSp>
        <p:nvGrpSpPr>
          <p:cNvPr id="62" name="组合 61"/>
          <p:cNvGrpSpPr>
            <a:grpSpLocks/>
          </p:cNvGrpSpPr>
          <p:nvPr/>
        </p:nvGrpSpPr>
        <p:grpSpPr bwMode="auto">
          <a:xfrm>
            <a:off x="5807468" y="2374452"/>
            <a:ext cx="516488" cy="1559719"/>
            <a:chOff x="7803503" y="3374953"/>
            <a:chExt cx="688166" cy="2080340"/>
          </a:xfrm>
        </p:grpSpPr>
        <p:sp>
          <p:nvSpPr>
            <p:cNvPr id="63" name="矩形 62"/>
            <p:cNvSpPr/>
            <p:nvPr/>
          </p:nvSpPr>
          <p:spPr>
            <a:xfrm>
              <a:off x="7876314" y="3389246"/>
              <a:ext cx="542543" cy="2066047"/>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accent2"/>
                </a:solidFill>
                <a:latin typeface="微软雅黑" panose="020B0503020204020204" pitchFamily="34" charset="-122"/>
                <a:ea typeface="微软雅黑" panose="020B0503020204020204" pitchFamily="34" charset="-122"/>
              </a:endParaRPr>
            </a:p>
          </p:txBody>
        </p:sp>
        <p:sp>
          <p:nvSpPr>
            <p:cNvPr id="64" name="TextBox 26"/>
            <p:cNvSpPr txBox="1">
              <a:spLocks noChangeArrowheads="1"/>
            </p:cNvSpPr>
            <p:nvPr/>
          </p:nvSpPr>
          <p:spPr bwMode="auto">
            <a:xfrm>
              <a:off x="7803503" y="3374953"/>
              <a:ext cx="688166" cy="3694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Tx/>
                <a:buNone/>
              </a:pPr>
              <a:r>
                <a:rPr lang="en-US" altLang="zh-CN" sz="1200">
                  <a:solidFill>
                    <a:schemeClr val="accent2"/>
                  </a:solidFill>
                  <a:latin typeface="微软雅黑" panose="020B0503020204020204" pitchFamily="34" charset="-122"/>
                  <a:ea typeface="微软雅黑" panose="020B0503020204020204" pitchFamily="34" charset="-122"/>
                </a:rPr>
                <a:t>60%</a:t>
              </a:r>
              <a:endParaRPr lang="zh-CN" altLang="en-US" sz="1200">
                <a:solidFill>
                  <a:schemeClr val="accent2"/>
                </a:solidFill>
                <a:latin typeface="微软雅黑" panose="020B0503020204020204" pitchFamily="34" charset="-122"/>
                <a:ea typeface="微软雅黑" panose="020B0503020204020204" pitchFamily="34" charset="-122"/>
              </a:endParaRPr>
            </a:p>
          </p:txBody>
        </p:sp>
      </p:grpSp>
      <p:grpSp>
        <p:nvGrpSpPr>
          <p:cNvPr id="65" name="组合 64"/>
          <p:cNvGrpSpPr>
            <a:grpSpLocks/>
          </p:cNvGrpSpPr>
          <p:nvPr/>
        </p:nvGrpSpPr>
        <p:grpSpPr bwMode="auto">
          <a:xfrm>
            <a:off x="6212280" y="1589831"/>
            <a:ext cx="516488" cy="2344340"/>
            <a:chOff x="8343147" y="2328678"/>
            <a:chExt cx="688166" cy="3126615"/>
          </a:xfrm>
        </p:grpSpPr>
        <p:sp>
          <p:nvSpPr>
            <p:cNvPr id="66" name="矩形 65"/>
            <p:cNvSpPr/>
            <p:nvPr/>
          </p:nvSpPr>
          <p:spPr>
            <a:xfrm>
              <a:off x="8415958" y="2328678"/>
              <a:ext cx="542543" cy="3126615"/>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accent2"/>
                </a:solidFill>
                <a:latin typeface="微软雅黑" panose="020B0503020204020204" pitchFamily="34" charset="-122"/>
                <a:ea typeface="微软雅黑" panose="020B0503020204020204" pitchFamily="34" charset="-122"/>
              </a:endParaRPr>
            </a:p>
          </p:txBody>
        </p:sp>
        <p:sp>
          <p:nvSpPr>
            <p:cNvPr id="67" name="TextBox 27"/>
            <p:cNvSpPr txBox="1">
              <a:spLocks noChangeArrowheads="1"/>
            </p:cNvSpPr>
            <p:nvPr/>
          </p:nvSpPr>
          <p:spPr bwMode="auto">
            <a:xfrm>
              <a:off x="8343147" y="2328678"/>
              <a:ext cx="688166" cy="3694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Tx/>
                <a:buNone/>
              </a:pPr>
              <a:r>
                <a:rPr lang="en-US" altLang="zh-CN" sz="1200">
                  <a:solidFill>
                    <a:schemeClr val="accent2"/>
                  </a:solidFill>
                  <a:latin typeface="微软雅黑" panose="020B0503020204020204" pitchFamily="34" charset="-122"/>
                  <a:ea typeface="微软雅黑" panose="020B0503020204020204" pitchFamily="34" charset="-122"/>
                </a:rPr>
                <a:t>90%</a:t>
              </a:r>
              <a:endParaRPr lang="zh-CN" altLang="en-US" sz="1200">
                <a:solidFill>
                  <a:schemeClr val="accent2"/>
                </a:solidFill>
                <a:latin typeface="微软雅黑" panose="020B0503020204020204" pitchFamily="34" charset="-122"/>
                <a:ea typeface="微软雅黑" panose="020B0503020204020204" pitchFamily="34" charset="-122"/>
              </a:endParaRPr>
            </a:p>
          </p:txBody>
        </p:sp>
      </p:grpSp>
      <p:grpSp>
        <p:nvGrpSpPr>
          <p:cNvPr id="68" name="组合 67"/>
          <p:cNvGrpSpPr>
            <a:grpSpLocks/>
          </p:cNvGrpSpPr>
          <p:nvPr/>
        </p:nvGrpSpPr>
        <p:grpSpPr bwMode="auto">
          <a:xfrm>
            <a:off x="7181449" y="2102990"/>
            <a:ext cx="516488" cy="1831181"/>
            <a:chOff x="9634585" y="3013258"/>
            <a:chExt cx="688166" cy="2442035"/>
          </a:xfrm>
        </p:grpSpPr>
        <p:sp>
          <p:nvSpPr>
            <p:cNvPr id="69" name="矩形 68"/>
            <p:cNvSpPr/>
            <p:nvPr/>
          </p:nvSpPr>
          <p:spPr>
            <a:xfrm>
              <a:off x="9707396" y="3013258"/>
              <a:ext cx="542543" cy="244203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accent2"/>
                </a:solidFill>
                <a:latin typeface="微软雅黑" panose="020B0503020204020204" pitchFamily="34" charset="-122"/>
                <a:ea typeface="微软雅黑" panose="020B0503020204020204" pitchFamily="34" charset="-122"/>
              </a:endParaRPr>
            </a:p>
          </p:txBody>
        </p:sp>
        <p:sp>
          <p:nvSpPr>
            <p:cNvPr id="70" name="TextBox 32"/>
            <p:cNvSpPr txBox="1">
              <a:spLocks noChangeArrowheads="1"/>
            </p:cNvSpPr>
            <p:nvPr/>
          </p:nvSpPr>
          <p:spPr bwMode="auto">
            <a:xfrm>
              <a:off x="9634585" y="3013258"/>
              <a:ext cx="688166" cy="3694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Tx/>
                <a:buNone/>
              </a:pPr>
              <a:r>
                <a:rPr lang="en-US" altLang="zh-CN" sz="1200">
                  <a:solidFill>
                    <a:schemeClr val="accent2"/>
                  </a:solidFill>
                  <a:latin typeface="微软雅黑" panose="020B0503020204020204" pitchFamily="34" charset="-122"/>
                  <a:ea typeface="微软雅黑" panose="020B0503020204020204" pitchFamily="34" charset="-122"/>
                </a:rPr>
                <a:t>70%</a:t>
              </a:r>
              <a:endParaRPr lang="zh-CN" altLang="en-US" sz="1200">
                <a:solidFill>
                  <a:schemeClr val="accent2"/>
                </a:solidFill>
                <a:latin typeface="微软雅黑" panose="020B0503020204020204" pitchFamily="34" charset="-122"/>
                <a:ea typeface="微软雅黑" panose="020B0503020204020204" pitchFamily="34" charset="-122"/>
              </a:endParaRPr>
            </a:p>
          </p:txBody>
        </p:sp>
      </p:grpSp>
      <p:grpSp>
        <p:nvGrpSpPr>
          <p:cNvPr id="71" name="组合 70"/>
          <p:cNvGrpSpPr>
            <a:grpSpLocks/>
          </p:cNvGrpSpPr>
          <p:nvPr/>
        </p:nvGrpSpPr>
        <p:grpSpPr bwMode="auto">
          <a:xfrm>
            <a:off x="7539567" y="1356468"/>
            <a:ext cx="611065" cy="2577703"/>
            <a:chOff x="10093570" y="2018409"/>
            <a:chExt cx="813597" cy="3436883"/>
          </a:xfrm>
        </p:grpSpPr>
        <p:sp>
          <p:nvSpPr>
            <p:cNvPr id="72" name="矩形 71"/>
            <p:cNvSpPr/>
            <p:nvPr/>
          </p:nvSpPr>
          <p:spPr>
            <a:xfrm>
              <a:off x="10228499" y="2018409"/>
              <a:ext cx="543739" cy="3436883"/>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accent2"/>
                </a:solidFill>
                <a:latin typeface="微软雅黑" panose="020B0503020204020204" pitchFamily="34" charset="-122"/>
                <a:ea typeface="微软雅黑" panose="020B0503020204020204" pitchFamily="34" charset="-122"/>
              </a:endParaRPr>
            </a:p>
          </p:txBody>
        </p:sp>
        <p:sp>
          <p:nvSpPr>
            <p:cNvPr id="73" name="TextBox 33"/>
            <p:cNvSpPr txBox="1">
              <a:spLocks noChangeArrowheads="1"/>
            </p:cNvSpPr>
            <p:nvPr/>
          </p:nvSpPr>
          <p:spPr bwMode="auto">
            <a:xfrm>
              <a:off x="10093570" y="2018596"/>
              <a:ext cx="813597" cy="369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Tx/>
                <a:buNone/>
              </a:pPr>
              <a:r>
                <a:rPr lang="en-US" altLang="zh-CN" sz="1200">
                  <a:solidFill>
                    <a:schemeClr val="accent2"/>
                  </a:solidFill>
                  <a:latin typeface="微软雅黑" panose="020B0503020204020204" pitchFamily="34" charset="-122"/>
                  <a:ea typeface="微软雅黑" panose="020B0503020204020204" pitchFamily="34" charset="-122"/>
                </a:rPr>
                <a:t>100%</a:t>
              </a:r>
              <a:endParaRPr lang="zh-CN" altLang="en-US" sz="1200">
                <a:solidFill>
                  <a:schemeClr val="accent2"/>
                </a:solidFill>
                <a:latin typeface="微软雅黑" panose="020B0503020204020204" pitchFamily="34" charset="-122"/>
                <a:ea typeface="微软雅黑" panose="020B0503020204020204" pitchFamily="34" charset="-122"/>
              </a:endParaRPr>
            </a:p>
          </p:txBody>
        </p:sp>
      </p:grpSp>
      <p:cxnSp>
        <p:nvCxnSpPr>
          <p:cNvPr id="74" name="直接连接符 73"/>
          <p:cNvCxnSpPr/>
          <p:nvPr/>
        </p:nvCxnSpPr>
        <p:spPr>
          <a:xfrm>
            <a:off x="1236539" y="1592211"/>
            <a:ext cx="0" cy="1966913"/>
          </a:xfrm>
          <a:prstGeom prst="line">
            <a:avLst/>
          </a:prstGeom>
          <a:ln w="38100">
            <a:solidFill>
              <a:schemeClr val="accent3"/>
            </a:solidFill>
          </a:ln>
        </p:spPr>
        <p:style>
          <a:lnRef idx="1">
            <a:schemeClr val="accent1"/>
          </a:lnRef>
          <a:fillRef idx="0">
            <a:schemeClr val="accent1"/>
          </a:fillRef>
          <a:effectRef idx="0">
            <a:schemeClr val="accent1"/>
          </a:effectRef>
          <a:fontRef idx="minor">
            <a:schemeClr val="tx1"/>
          </a:fontRef>
        </p:style>
      </p:cxnSp>
      <p:sp>
        <p:nvSpPr>
          <p:cNvPr id="75" name="TextBox 35"/>
          <p:cNvSpPr txBox="1"/>
          <p:nvPr/>
        </p:nvSpPr>
        <p:spPr>
          <a:xfrm>
            <a:off x="1071544" y="3643888"/>
            <a:ext cx="524503" cy="369332"/>
          </a:xfrm>
          <a:prstGeom prst="rect">
            <a:avLst/>
          </a:prstGeom>
          <a:noFill/>
        </p:spPr>
        <p:txBody>
          <a:bodyPr wrap="none">
            <a:spAutoFit/>
          </a:bodyPr>
          <a:lstStyle/>
          <a:p>
            <a:pPr eaLnBrk="1" fontAlgn="auto" hangingPunct="1">
              <a:spcBef>
                <a:spcPts val="0"/>
              </a:spcBef>
              <a:spcAft>
                <a:spcPts val="0"/>
              </a:spcAft>
              <a:defRPr/>
            </a:pPr>
            <a:r>
              <a:rPr lang="en-US" altLang="zh-CN" dirty="0">
                <a:solidFill>
                  <a:schemeClr val="accent1"/>
                </a:solidFill>
                <a:latin typeface="微软雅黑" panose="020B0503020204020204" pitchFamily="34" charset="-122"/>
                <a:ea typeface="微软雅黑" panose="020B0503020204020204" pitchFamily="34" charset="-122"/>
              </a:rPr>
              <a:t>0%</a:t>
            </a:r>
            <a:endParaRPr lang="zh-CN" altLang="en-US" dirty="0">
              <a:solidFill>
                <a:schemeClr val="accent1"/>
              </a:solidFill>
              <a:latin typeface="微软雅黑" panose="020B0503020204020204" pitchFamily="34" charset="-122"/>
              <a:ea typeface="微软雅黑" panose="020B0503020204020204" pitchFamily="34" charset="-122"/>
            </a:endParaRPr>
          </a:p>
        </p:txBody>
      </p:sp>
      <p:sp>
        <p:nvSpPr>
          <p:cNvPr id="76" name="TextBox 36"/>
          <p:cNvSpPr txBox="1"/>
          <p:nvPr/>
        </p:nvSpPr>
        <p:spPr>
          <a:xfrm>
            <a:off x="1016240" y="1306624"/>
            <a:ext cx="793807" cy="369332"/>
          </a:xfrm>
          <a:prstGeom prst="rect">
            <a:avLst/>
          </a:prstGeom>
          <a:noFill/>
        </p:spPr>
        <p:txBody>
          <a:bodyPr wrap="none">
            <a:spAutoFit/>
          </a:bodyPr>
          <a:lstStyle/>
          <a:p>
            <a:pPr eaLnBrk="1" fontAlgn="auto" hangingPunct="1">
              <a:spcBef>
                <a:spcPts val="0"/>
              </a:spcBef>
              <a:spcAft>
                <a:spcPts val="0"/>
              </a:spcAft>
              <a:defRPr/>
            </a:pPr>
            <a:r>
              <a:rPr lang="en-US" altLang="zh-CN" dirty="0">
                <a:solidFill>
                  <a:schemeClr val="accent1"/>
                </a:solidFill>
                <a:latin typeface="微软雅黑" panose="020B0503020204020204" pitchFamily="34" charset="-122"/>
                <a:ea typeface="微软雅黑" panose="020B0503020204020204" pitchFamily="34" charset="-122"/>
              </a:rPr>
              <a:t>100%</a:t>
            </a:r>
            <a:endParaRPr lang="zh-CN" altLang="en-US" dirty="0">
              <a:solidFill>
                <a:schemeClr val="accent1"/>
              </a:solidFill>
              <a:latin typeface="微软雅黑" panose="020B0503020204020204" pitchFamily="34" charset="-122"/>
              <a:ea typeface="微软雅黑" panose="020B0503020204020204" pitchFamily="34" charset="-122"/>
            </a:endParaRPr>
          </a:p>
        </p:txBody>
      </p:sp>
      <p:cxnSp>
        <p:nvCxnSpPr>
          <p:cNvPr id="77" name="直接连接符 76"/>
          <p:cNvCxnSpPr/>
          <p:nvPr/>
        </p:nvCxnSpPr>
        <p:spPr>
          <a:xfrm>
            <a:off x="899592" y="3949649"/>
            <a:ext cx="7255669" cy="0"/>
          </a:xfrm>
          <a:prstGeom prst="line">
            <a:avLst/>
          </a:prstGeom>
          <a:ln w="38100">
            <a:solidFill>
              <a:schemeClr val="accent3"/>
            </a:solidFill>
          </a:ln>
        </p:spPr>
        <p:style>
          <a:lnRef idx="1">
            <a:schemeClr val="accent1"/>
          </a:lnRef>
          <a:fillRef idx="0">
            <a:schemeClr val="accent1"/>
          </a:fillRef>
          <a:effectRef idx="0">
            <a:schemeClr val="accent1"/>
          </a:effectRef>
          <a:fontRef idx="minor">
            <a:schemeClr val="tx1"/>
          </a:fontRef>
        </p:style>
      </p:cxnSp>
      <p:sp>
        <p:nvSpPr>
          <p:cNvPr id="78" name="TextBox 42"/>
          <p:cNvSpPr txBox="1">
            <a:spLocks noChangeArrowheads="1"/>
          </p:cNvSpPr>
          <p:nvPr/>
        </p:nvSpPr>
        <p:spPr bwMode="auto">
          <a:xfrm>
            <a:off x="1871174" y="4120793"/>
            <a:ext cx="569387"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Tx/>
              <a:buNone/>
            </a:pPr>
            <a:r>
              <a:rPr lang="zh-CN" altLang="en-US" sz="1500" dirty="0">
                <a:solidFill>
                  <a:schemeClr val="accent1"/>
                </a:solidFill>
                <a:latin typeface="微软雅黑" panose="020B0503020204020204" pitchFamily="34" charset="-122"/>
                <a:ea typeface="微软雅黑" panose="020B0503020204020204" pitchFamily="34" charset="-122"/>
              </a:rPr>
              <a:t>标题</a:t>
            </a:r>
          </a:p>
        </p:txBody>
      </p:sp>
      <p:sp>
        <p:nvSpPr>
          <p:cNvPr id="79" name="TextBox 43"/>
          <p:cNvSpPr txBox="1">
            <a:spLocks noChangeArrowheads="1"/>
          </p:cNvSpPr>
          <p:nvPr/>
        </p:nvSpPr>
        <p:spPr bwMode="auto">
          <a:xfrm>
            <a:off x="3245476" y="4120793"/>
            <a:ext cx="569387"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Tx/>
              <a:buNone/>
            </a:pPr>
            <a:r>
              <a:rPr lang="zh-CN" altLang="en-US" sz="1500" dirty="0">
                <a:solidFill>
                  <a:schemeClr val="accent1"/>
                </a:solidFill>
                <a:latin typeface="微软雅黑" panose="020B0503020204020204" pitchFamily="34" charset="-122"/>
                <a:ea typeface="微软雅黑" panose="020B0503020204020204" pitchFamily="34" charset="-122"/>
              </a:rPr>
              <a:t>标题</a:t>
            </a:r>
          </a:p>
        </p:txBody>
      </p:sp>
      <p:sp>
        <p:nvSpPr>
          <p:cNvPr id="80" name="TextBox 44"/>
          <p:cNvSpPr txBox="1">
            <a:spLocks noChangeArrowheads="1"/>
          </p:cNvSpPr>
          <p:nvPr/>
        </p:nvSpPr>
        <p:spPr bwMode="auto">
          <a:xfrm>
            <a:off x="4617946" y="4120793"/>
            <a:ext cx="569387"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Tx/>
              <a:buNone/>
            </a:pPr>
            <a:r>
              <a:rPr lang="zh-CN" altLang="en-US" sz="1500" dirty="0">
                <a:solidFill>
                  <a:schemeClr val="accent1"/>
                </a:solidFill>
                <a:latin typeface="微软雅黑" panose="020B0503020204020204" pitchFamily="34" charset="-122"/>
                <a:ea typeface="微软雅黑" panose="020B0503020204020204" pitchFamily="34" charset="-122"/>
              </a:rPr>
              <a:t>标题</a:t>
            </a:r>
          </a:p>
        </p:txBody>
      </p:sp>
      <p:sp>
        <p:nvSpPr>
          <p:cNvPr id="81" name="TextBox 45"/>
          <p:cNvSpPr txBox="1">
            <a:spLocks noChangeArrowheads="1"/>
          </p:cNvSpPr>
          <p:nvPr/>
        </p:nvSpPr>
        <p:spPr bwMode="auto">
          <a:xfrm>
            <a:off x="5990736" y="4120793"/>
            <a:ext cx="569387"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Tx/>
              <a:buNone/>
            </a:pPr>
            <a:r>
              <a:rPr lang="zh-CN" altLang="en-US" sz="1500" dirty="0">
                <a:solidFill>
                  <a:schemeClr val="accent1"/>
                </a:solidFill>
                <a:latin typeface="微软雅黑" panose="020B0503020204020204" pitchFamily="34" charset="-122"/>
                <a:ea typeface="微软雅黑" panose="020B0503020204020204" pitchFamily="34" charset="-122"/>
              </a:rPr>
              <a:t>标题</a:t>
            </a:r>
          </a:p>
        </p:txBody>
      </p:sp>
      <p:sp>
        <p:nvSpPr>
          <p:cNvPr id="82" name="TextBox 46"/>
          <p:cNvSpPr txBox="1">
            <a:spLocks noChangeArrowheads="1"/>
          </p:cNvSpPr>
          <p:nvPr/>
        </p:nvSpPr>
        <p:spPr bwMode="auto">
          <a:xfrm>
            <a:off x="7364206" y="4120793"/>
            <a:ext cx="569387"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Tx/>
              <a:buNone/>
            </a:pPr>
            <a:r>
              <a:rPr lang="zh-CN" altLang="en-US" sz="1500" dirty="0">
                <a:solidFill>
                  <a:schemeClr val="accent1"/>
                </a:solidFill>
                <a:latin typeface="微软雅黑" panose="020B0503020204020204" pitchFamily="34" charset="-122"/>
                <a:ea typeface="微软雅黑" panose="020B0503020204020204" pitchFamily="34" charset="-122"/>
              </a:rPr>
              <a:t>标题</a:t>
            </a:r>
          </a:p>
        </p:txBody>
      </p:sp>
      <p:sp>
        <p:nvSpPr>
          <p:cNvPr id="83" name="文本框 82" descr="e7d195523061f1c0deeec63e560781cfd59afb0ea006f2a87ABB68BF51EA6619813959095094C18C62A12F549504892A4AAA8C1554C6663626E05CA27F281A14E6983772AFC3FB97135759321DEA3D70145073B7709DEAFA256CD57602346C569CD03E8246D33DA545568EA98FB062D63F616CDCDDC7C308D5561BD508072CED46FA16A315624C7F2FF57E77E923953F"/>
          <p:cNvSpPr txBox="1"/>
          <p:nvPr/>
        </p:nvSpPr>
        <p:spPr>
          <a:xfrm>
            <a:off x="3548042" y="387804"/>
            <a:ext cx="1800493" cy="369332"/>
          </a:xfrm>
          <a:prstGeom prst="rect">
            <a:avLst/>
          </a:prstGeom>
          <a:noFill/>
        </p:spPr>
        <p:txBody>
          <a:bodyPr wrap="none" rtlCol="0">
            <a:spAutoFit/>
          </a:bodyPr>
          <a:lstStyle/>
          <a:p>
            <a:pPr algn="ctr"/>
            <a:r>
              <a:rPr lang="zh-CN" altLang="en-US" dirty="0">
                <a:solidFill>
                  <a:srgbClr val="363636"/>
                </a:solidFill>
                <a:latin typeface="微软雅黑" panose="020B0503020204020204" pitchFamily="34" charset="-122"/>
                <a:ea typeface="微软雅黑" panose="020B0503020204020204" pitchFamily="34" charset="-122"/>
                <a:cs typeface="Kartika" panose="02020503030404060203" pitchFamily="18" charset="0"/>
              </a:rPr>
              <a:t>请在此输入标题</a:t>
            </a:r>
          </a:p>
        </p:txBody>
      </p:sp>
    </p:spTree>
    <p:extLst>
      <p:ext uri="{BB962C8B-B14F-4D97-AF65-F5344CB8AC3E}">
        <p14:creationId xmlns:p14="http://schemas.microsoft.com/office/powerpoint/2010/main" val="2647248158"/>
      </p:ext>
    </p:extLst>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74"/>
                                        </p:tgtEl>
                                        <p:attrNameLst>
                                          <p:attrName>style.visibility</p:attrName>
                                        </p:attrNameLst>
                                      </p:cBhvr>
                                      <p:to>
                                        <p:strVal val="visible"/>
                                      </p:to>
                                    </p:set>
                                    <p:animEffect transition="in" filter="fade">
                                      <p:cBhvr>
                                        <p:cTn id="7" dur="500"/>
                                        <p:tgtEl>
                                          <p:spTgt spid="74"/>
                                        </p:tgtEl>
                                      </p:cBhvr>
                                    </p:animEffect>
                                  </p:childTnLst>
                                </p:cTn>
                              </p:par>
                              <p:par>
                                <p:cTn id="8" presetID="10" presetClass="entr" presetSubtype="0" fill="hold" nodeType="withEffect">
                                  <p:stCondLst>
                                    <p:cond delay="0"/>
                                  </p:stCondLst>
                                  <p:childTnLst>
                                    <p:set>
                                      <p:cBhvr>
                                        <p:cTn id="9" dur="1" fill="hold">
                                          <p:stCondLst>
                                            <p:cond delay="0"/>
                                          </p:stCondLst>
                                        </p:cTn>
                                        <p:tgtEl>
                                          <p:spTgt spid="75"/>
                                        </p:tgtEl>
                                        <p:attrNameLst>
                                          <p:attrName>style.visibility</p:attrName>
                                        </p:attrNameLst>
                                      </p:cBhvr>
                                      <p:to>
                                        <p:strVal val="visible"/>
                                      </p:to>
                                    </p:set>
                                    <p:animEffect transition="in" filter="fade">
                                      <p:cBhvr>
                                        <p:cTn id="10" dur="500"/>
                                        <p:tgtEl>
                                          <p:spTgt spid="75"/>
                                        </p:tgtEl>
                                      </p:cBhvr>
                                    </p:animEffect>
                                  </p:childTnLst>
                                </p:cTn>
                              </p:par>
                              <p:par>
                                <p:cTn id="11" presetID="10" presetClass="entr" presetSubtype="0" fill="hold" nodeType="withEffect">
                                  <p:stCondLst>
                                    <p:cond delay="0"/>
                                  </p:stCondLst>
                                  <p:childTnLst>
                                    <p:set>
                                      <p:cBhvr>
                                        <p:cTn id="12" dur="1" fill="hold">
                                          <p:stCondLst>
                                            <p:cond delay="0"/>
                                          </p:stCondLst>
                                        </p:cTn>
                                        <p:tgtEl>
                                          <p:spTgt spid="76"/>
                                        </p:tgtEl>
                                        <p:attrNameLst>
                                          <p:attrName>style.visibility</p:attrName>
                                        </p:attrNameLst>
                                      </p:cBhvr>
                                      <p:to>
                                        <p:strVal val="visible"/>
                                      </p:to>
                                    </p:set>
                                    <p:animEffect transition="in" filter="fade">
                                      <p:cBhvr>
                                        <p:cTn id="13" dur="500"/>
                                        <p:tgtEl>
                                          <p:spTgt spid="76"/>
                                        </p:tgtEl>
                                      </p:cBhvr>
                                    </p:animEffect>
                                  </p:childTnLst>
                                </p:cTn>
                              </p:par>
                              <p:par>
                                <p:cTn id="14" presetID="10" presetClass="entr" presetSubtype="0" fill="hold" nodeType="withEffect">
                                  <p:stCondLst>
                                    <p:cond delay="0"/>
                                  </p:stCondLst>
                                  <p:childTnLst>
                                    <p:set>
                                      <p:cBhvr>
                                        <p:cTn id="15" dur="1" fill="hold">
                                          <p:stCondLst>
                                            <p:cond delay="0"/>
                                          </p:stCondLst>
                                        </p:cTn>
                                        <p:tgtEl>
                                          <p:spTgt spid="77"/>
                                        </p:tgtEl>
                                        <p:attrNameLst>
                                          <p:attrName>style.visibility</p:attrName>
                                        </p:attrNameLst>
                                      </p:cBhvr>
                                      <p:to>
                                        <p:strVal val="visible"/>
                                      </p:to>
                                    </p:set>
                                    <p:animEffect transition="in" filter="fade">
                                      <p:cBhvr>
                                        <p:cTn id="16" dur="500"/>
                                        <p:tgtEl>
                                          <p:spTgt spid="77"/>
                                        </p:tgtEl>
                                      </p:cBhvr>
                                    </p:animEffect>
                                  </p:childTnLst>
                                </p:cTn>
                              </p:par>
                            </p:childTnLst>
                          </p:cTn>
                        </p:par>
                        <p:par>
                          <p:cTn id="17" fill="hold">
                            <p:stCondLst>
                              <p:cond delay="500"/>
                            </p:stCondLst>
                            <p:childTnLst>
                              <p:par>
                                <p:cTn id="18" presetID="22" presetClass="entr" presetSubtype="4" fill="hold" nodeType="afterEffect">
                                  <p:stCondLst>
                                    <p:cond delay="0"/>
                                  </p:stCondLst>
                                  <p:childTnLst>
                                    <p:set>
                                      <p:cBhvr>
                                        <p:cTn id="19" dur="1" fill="hold">
                                          <p:stCondLst>
                                            <p:cond delay="0"/>
                                          </p:stCondLst>
                                        </p:cTn>
                                        <p:tgtEl>
                                          <p:spTgt spid="50"/>
                                        </p:tgtEl>
                                        <p:attrNameLst>
                                          <p:attrName>style.visibility</p:attrName>
                                        </p:attrNameLst>
                                      </p:cBhvr>
                                      <p:to>
                                        <p:strVal val="visible"/>
                                      </p:to>
                                    </p:set>
                                    <p:animEffect transition="in" filter="wipe(down)">
                                      <p:cBhvr>
                                        <p:cTn id="20" dur="500"/>
                                        <p:tgtEl>
                                          <p:spTgt spid="50"/>
                                        </p:tgtEl>
                                      </p:cBhvr>
                                    </p:animEffect>
                                  </p:childTnLst>
                                </p:cTn>
                              </p:par>
                            </p:childTnLst>
                          </p:cTn>
                        </p:par>
                        <p:par>
                          <p:cTn id="21" fill="hold">
                            <p:stCondLst>
                              <p:cond delay="1000"/>
                            </p:stCondLst>
                            <p:childTnLst>
                              <p:par>
                                <p:cTn id="22" presetID="22" presetClass="entr" presetSubtype="4" fill="hold" nodeType="afterEffect">
                                  <p:stCondLst>
                                    <p:cond delay="0"/>
                                  </p:stCondLst>
                                  <p:childTnLst>
                                    <p:set>
                                      <p:cBhvr>
                                        <p:cTn id="23" dur="1" fill="hold">
                                          <p:stCondLst>
                                            <p:cond delay="0"/>
                                          </p:stCondLst>
                                        </p:cTn>
                                        <p:tgtEl>
                                          <p:spTgt spid="53"/>
                                        </p:tgtEl>
                                        <p:attrNameLst>
                                          <p:attrName>style.visibility</p:attrName>
                                        </p:attrNameLst>
                                      </p:cBhvr>
                                      <p:to>
                                        <p:strVal val="visible"/>
                                      </p:to>
                                    </p:set>
                                    <p:animEffect transition="in" filter="wipe(down)">
                                      <p:cBhvr>
                                        <p:cTn id="24" dur="500"/>
                                        <p:tgtEl>
                                          <p:spTgt spid="53"/>
                                        </p:tgtEl>
                                      </p:cBhvr>
                                    </p:animEffect>
                                  </p:childTnLst>
                                </p:cTn>
                              </p:par>
                            </p:childTnLst>
                          </p:cTn>
                        </p:par>
                        <p:par>
                          <p:cTn id="25" fill="hold">
                            <p:stCondLst>
                              <p:cond delay="1500"/>
                            </p:stCondLst>
                            <p:childTnLst>
                              <p:par>
                                <p:cTn id="26" presetID="22" presetClass="entr" presetSubtype="4" fill="hold" nodeType="afterEffect">
                                  <p:stCondLst>
                                    <p:cond delay="0"/>
                                  </p:stCondLst>
                                  <p:childTnLst>
                                    <p:set>
                                      <p:cBhvr>
                                        <p:cTn id="27" dur="1" fill="hold">
                                          <p:stCondLst>
                                            <p:cond delay="0"/>
                                          </p:stCondLst>
                                        </p:cTn>
                                        <p:tgtEl>
                                          <p:spTgt spid="44"/>
                                        </p:tgtEl>
                                        <p:attrNameLst>
                                          <p:attrName>style.visibility</p:attrName>
                                        </p:attrNameLst>
                                      </p:cBhvr>
                                      <p:to>
                                        <p:strVal val="visible"/>
                                      </p:to>
                                    </p:set>
                                    <p:animEffect transition="in" filter="wipe(down)">
                                      <p:cBhvr>
                                        <p:cTn id="28" dur="500"/>
                                        <p:tgtEl>
                                          <p:spTgt spid="44"/>
                                        </p:tgtEl>
                                      </p:cBhvr>
                                    </p:animEffect>
                                  </p:childTnLst>
                                </p:cTn>
                              </p:par>
                            </p:childTnLst>
                          </p:cTn>
                        </p:par>
                        <p:par>
                          <p:cTn id="29" fill="hold">
                            <p:stCondLst>
                              <p:cond delay="2000"/>
                            </p:stCondLst>
                            <p:childTnLst>
                              <p:par>
                                <p:cTn id="30" presetID="22" presetClass="entr" presetSubtype="4" fill="hold" nodeType="afterEffect">
                                  <p:stCondLst>
                                    <p:cond delay="0"/>
                                  </p:stCondLst>
                                  <p:childTnLst>
                                    <p:set>
                                      <p:cBhvr>
                                        <p:cTn id="31" dur="1" fill="hold">
                                          <p:stCondLst>
                                            <p:cond delay="0"/>
                                          </p:stCondLst>
                                        </p:cTn>
                                        <p:tgtEl>
                                          <p:spTgt spid="47"/>
                                        </p:tgtEl>
                                        <p:attrNameLst>
                                          <p:attrName>style.visibility</p:attrName>
                                        </p:attrNameLst>
                                      </p:cBhvr>
                                      <p:to>
                                        <p:strVal val="visible"/>
                                      </p:to>
                                    </p:set>
                                    <p:animEffect transition="in" filter="wipe(down)">
                                      <p:cBhvr>
                                        <p:cTn id="32" dur="500"/>
                                        <p:tgtEl>
                                          <p:spTgt spid="47"/>
                                        </p:tgtEl>
                                      </p:cBhvr>
                                    </p:animEffect>
                                  </p:childTnLst>
                                </p:cTn>
                              </p:par>
                            </p:childTnLst>
                          </p:cTn>
                        </p:par>
                        <p:par>
                          <p:cTn id="33" fill="hold">
                            <p:stCondLst>
                              <p:cond delay="2500"/>
                            </p:stCondLst>
                            <p:childTnLst>
                              <p:par>
                                <p:cTn id="34" presetID="22" presetClass="entr" presetSubtype="4" fill="hold" nodeType="afterEffect">
                                  <p:stCondLst>
                                    <p:cond delay="0"/>
                                  </p:stCondLst>
                                  <p:childTnLst>
                                    <p:set>
                                      <p:cBhvr>
                                        <p:cTn id="35" dur="1" fill="hold">
                                          <p:stCondLst>
                                            <p:cond delay="0"/>
                                          </p:stCondLst>
                                        </p:cTn>
                                        <p:tgtEl>
                                          <p:spTgt spid="56"/>
                                        </p:tgtEl>
                                        <p:attrNameLst>
                                          <p:attrName>style.visibility</p:attrName>
                                        </p:attrNameLst>
                                      </p:cBhvr>
                                      <p:to>
                                        <p:strVal val="visible"/>
                                      </p:to>
                                    </p:set>
                                    <p:animEffect transition="in" filter="wipe(down)">
                                      <p:cBhvr>
                                        <p:cTn id="36" dur="500"/>
                                        <p:tgtEl>
                                          <p:spTgt spid="56"/>
                                        </p:tgtEl>
                                      </p:cBhvr>
                                    </p:animEffect>
                                  </p:childTnLst>
                                </p:cTn>
                              </p:par>
                            </p:childTnLst>
                          </p:cTn>
                        </p:par>
                        <p:par>
                          <p:cTn id="37" fill="hold">
                            <p:stCondLst>
                              <p:cond delay="3000"/>
                            </p:stCondLst>
                            <p:childTnLst>
                              <p:par>
                                <p:cTn id="38" presetID="22" presetClass="entr" presetSubtype="4" fill="hold" nodeType="afterEffect">
                                  <p:stCondLst>
                                    <p:cond delay="0"/>
                                  </p:stCondLst>
                                  <p:childTnLst>
                                    <p:set>
                                      <p:cBhvr>
                                        <p:cTn id="39" dur="1" fill="hold">
                                          <p:stCondLst>
                                            <p:cond delay="0"/>
                                          </p:stCondLst>
                                        </p:cTn>
                                        <p:tgtEl>
                                          <p:spTgt spid="59"/>
                                        </p:tgtEl>
                                        <p:attrNameLst>
                                          <p:attrName>style.visibility</p:attrName>
                                        </p:attrNameLst>
                                      </p:cBhvr>
                                      <p:to>
                                        <p:strVal val="visible"/>
                                      </p:to>
                                    </p:set>
                                    <p:animEffect transition="in" filter="wipe(down)">
                                      <p:cBhvr>
                                        <p:cTn id="40" dur="500"/>
                                        <p:tgtEl>
                                          <p:spTgt spid="59"/>
                                        </p:tgtEl>
                                      </p:cBhvr>
                                    </p:animEffect>
                                  </p:childTnLst>
                                </p:cTn>
                              </p:par>
                            </p:childTnLst>
                          </p:cTn>
                        </p:par>
                        <p:par>
                          <p:cTn id="41" fill="hold">
                            <p:stCondLst>
                              <p:cond delay="3500"/>
                            </p:stCondLst>
                            <p:childTnLst>
                              <p:par>
                                <p:cTn id="42" presetID="22" presetClass="entr" presetSubtype="4" fill="hold" nodeType="afterEffect">
                                  <p:stCondLst>
                                    <p:cond delay="0"/>
                                  </p:stCondLst>
                                  <p:childTnLst>
                                    <p:set>
                                      <p:cBhvr>
                                        <p:cTn id="43" dur="1" fill="hold">
                                          <p:stCondLst>
                                            <p:cond delay="0"/>
                                          </p:stCondLst>
                                        </p:cTn>
                                        <p:tgtEl>
                                          <p:spTgt spid="62"/>
                                        </p:tgtEl>
                                        <p:attrNameLst>
                                          <p:attrName>style.visibility</p:attrName>
                                        </p:attrNameLst>
                                      </p:cBhvr>
                                      <p:to>
                                        <p:strVal val="visible"/>
                                      </p:to>
                                    </p:set>
                                    <p:animEffect transition="in" filter="wipe(down)">
                                      <p:cBhvr>
                                        <p:cTn id="44" dur="500"/>
                                        <p:tgtEl>
                                          <p:spTgt spid="62"/>
                                        </p:tgtEl>
                                      </p:cBhvr>
                                    </p:animEffect>
                                  </p:childTnLst>
                                </p:cTn>
                              </p:par>
                            </p:childTnLst>
                          </p:cTn>
                        </p:par>
                        <p:par>
                          <p:cTn id="45" fill="hold">
                            <p:stCondLst>
                              <p:cond delay="4000"/>
                            </p:stCondLst>
                            <p:childTnLst>
                              <p:par>
                                <p:cTn id="46" presetID="22" presetClass="entr" presetSubtype="4" fill="hold" nodeType="afterEffect">
                                  <p:stCondLst>
                                    <p:cond delay="0"/>
                                  </p:stCondLst>
                                  <p:childTnLst>
                                    <p:set>
                                      <p:cBhvr>
                                        <p:cTn id="47" dur="1" fill="hold">
                                          <p:stCondLst>
                                            <p:cond delay="0"/>
                                          </p:stCondLst>
                                        </p:cTn>
                                        <p:tgtEl>
                                          <p:spTgt spid="65"/>
                                        </p:tgtEl>
                                        <p:attrNameLst>
                                          <p:attrName>style.visibility</p:attrName>
                                        </p:attrNameLst>
                                      </p:cBhvr>
                                      <p:to>
                                        <p:strVal val="visible"/>
                                      </p:to>
                                    </p:set>
                                    <p:animEffect transition="in" filter="wipe(down)">
                                      <p:cBhvr>
                                        <p:cTn id="48" dur="500"/>
                                        <p:tgtEl>
                                          <p:spTgt spid="65"/>
                                        </p:tgtEl>
                                      </p:cBhvr>
                                    </p:animEffect>
                                  </p:childTnLst>
                                </p:cTn>
                              </p:par>
                            </p:childTnLst>
                          </p:cTn>
                        </p:par>
                        <p:par>
                          <p:cTn id="49" fill="hold">
                            <p:stCondLst>
                              <p:cond delay="4500"/>
                            </p:stCondLst>
                            <p:childTnLst>
                              <p:par>
                                <p:cTn id="50" presetID="22" presetClass="entr" presetSubtype="4" fill="hold" nodeType="afterEffect">
                                  <p:stCondLst>
                                    <p:cond delay="0"/>
                                  </p:stCondLst>
                                  <p:childTnLst>
                                    <p:set>
                                      <p:cBhvr>
                                        <p:cTn id="51" dur="1" fill="hold">
                                          <p:stCondLst>
                                            <p:cond delay="0"/>
                                          </p:stCondLst>
                                        </p:cTn>
                                        <p:tgtEl>
                                          <p:spTgt spid="68"/>
                                        </p:tgtEl>
                                        <p:attrNameLst>
                                          <p:attrName>style.visibility</p:attrName>
                                        </p:attrNameLst>
                                      </p:cBhvr>
                                      <p:to>
                                        <p:strVal val="visible"/>
                                      </p:to>
                                    </p:set>
                                    <p:animEffect transition="in" filter="wipe(down)">
                                      <p:cBhvr>
                                        <p:cTn id="52" dur="500"/>
                                        <p:tgtEl>
                                          <p:spTgt spid="68"/>
                                        </p:tgtEl>
                                      </p:cBhvr>
                                    </p:animEffect>
                                  </p:childTnLst>
                                </p:cTn>
                              </p:par>
                            </p:childTnLst>
                          </p:cTn>
                        </p:par>
                        <p:par>
                          <p:cTn id="53" fill="hold">
                            <p:stCondLst>
                              <p:cond delay="5000"/>
                            </p:stCondLst>
                            <p:childTnLst>
                              <p:par>
                                <p:cTn id="54" presetID="22" presetClass="entr" presetSubtype="4" fill="hold" nodeType="afterEffect">
                                  <p:stCondLst>
                                    <p:cond delay="0"/>
                                  </p:stCondLst>
                                  <p:childTnLst>
                                    <p:set>
                                      <p:cBhvr>
                                        <p:cTn id="55" dur="1" fill="hold">
                                          <p:stCondLst>
                                            <p:cond delay="0"/>
                                          </p:stCondLst>
                                        </p:cTn>
                                        <p:tgtEl>
                                          <p:spTgt spid="71"/>
                                        </p:tgtEl>
                                        <p:attrNameLst>
                                          <p:attrName>style.visibility</p:attrName>
                                        </p:attrNameLst>
                                      </p:cBhvr>
                                      <p:to>
                                        <p:strVal val="visible"/>
                                      </p:to>
                                    </p:set>
                                    <p:animEffect transition="in" filter="wipe(down)">
                                      <p:cBhvr>
                                        <p:cTn id="56" dur="500"/>
                                        <p:tgtEl>
                                          <p:spTgt spid="7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9" name="直接箭头连接符 28"/>
          <p:cNvCxnSpPr/>
          <p:nvPr/>
        </p:nvCxnSpPr>
        <p:spPr>
          <a:xfrm>
            <a:off x="2632472" y="2780031"/>
            <a:ext cx="389334" cy="0"/>
          </a:xfrm>
          <a:prstGeom prst="straightConnector1">
            <a:avLst/>
          </a:prstGeom>
          <a:ln>
            <a:solidFill>
              <a:schemeClr val="bg2"/>
            </a:solidFill>
            <a:tailEnd type="triangle"/>
          </a:ln>
        </p:spPr>
        <p:style>
          <a:lnRef idx="1">
            <a:schemeClr val="accent1"/>
          </a:lnRef>
          <a:fillRef idx="0">
            <a:schemeClr val="accent1"/>
          </a:fillRef>
          <a:effectRef idx="0">
            <a:schemeClr val="accent1"/>
          </a:effectRef>
          <a:fontRef idx="minor">
            <a:schemeClr val="tx1"/>
          </a:fontRef>
        </p:style>
      </p:cxnSp>
      <p:cxnSp>
        <p:nvCxnSpPr>
          <p:cNvPr id="30" name="直接箭头连接符 29"/>
          <p:cNvCxnSpPr/>
          <p:nvPr/>
        </p:nvCxnSpPr>
        <p:spPr>
          <a:xfrm>
            <a:off x="3752850" y="2769316"/>
            <a:ext cx="389335" cy="0"/>
          </a:xfrm>
          <a:prstGeom prst="straightConnector1">
            <a:avLst/>
          </a:prstGeom>
          <a:ln>
            <a:solidFill>
              <a:schemeClr val="bg2"/>
            </a:solidFill>
            <a:tailEnd type="triangle"/>
          </a:ln>
        </p:spPr>
        <p:style>
          <a:lnRef idx="1">
            <a:schemeClr val="accent1"/>
          </a:lnRef>
          <a:fillRef idx="0">
            <a:schemeClr val="accent1"/>
          </a:fillRef>
          <a:effectRef idx="0">
            <a:schemeClr val="accent1"/>
          </a:effectRef>
          <a:fontRef idx="minor">
            <a:schemeClr val="tx1"/>
          </a:fontRef>
        </p:style>
      </p:cxnSp>
      <p:cxnSp>
        <p:nvCxnSpPr>
          <p:cNvPr id="31" name="直接箭头连接符 30"/>
          <p:cNvCxnSpPr/>
          <p:nvPr/>
        </p:nvCxnSpPr>
        <p:spPr>
          <a:xfrm flipV="1">
            <a:off x="2491979" y="1948975"/>
            <a:ext cx="406003" cy="28456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2" name="直接箭头连接符 31"/>
          <p:cNvCxnSpPr/>
          <p:nvPr/>
        </p:nvCxnSpPr>
        <p:spPr>
          <a:xfrm>
            <a:off x="2319338" y="3495597"/>
            <a:ext cx="401241" cy="310753"/>
          </a:xfrm>
          <a:prstGeom prst="straightConnector1">
            <a:avLst/>
          </a:prstGeom>
          <a:ln>
            <a:solidFill>
              <a:schemeClr val="tx2"/>
            </a:solidFill>
            <a:tailEnd type="triangle"/>
          </a:ln>
        </p:spPr>
        <p:style>
          <a:lnRef idx="1">
            <a:schemeClr val="accent1"/>
          </a:lnRef>
          <a:fillRef idx="0">
            <a:schemeClr val="accent1"/>
          </a:fillRef>
          <a:effectRef idx="0">
            <a:schemeClr val="accent1"/>
          </a:effectRef>
          <a:fontRef idx="minor">
            <a:schemeClr val="tx1"/>
          </a:fontRef>
        </p:style>
      </p:cxnSp>
      <p:sp>
        <p:nvSpPr>
          <p:cNvPr id="33" name="矩形 1"/>
          <p:cNvSpPr>
            <a:spLocks noChangeArrowheads="1"/>
          </p:cNvSpPr>
          <p:nvPr/>
        </p:nvSpPr>
        <p:spPr bwMode="auto">
          <a:xfrm>
            <a:off x="4355976" y="1176854"/>
            <a:ext cx="3384376" cy="615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spcBef>
                <a:spcPct val="0"/>
              </a:spcBef>
            </a:pPr>
            <a:r>
              <a:rPr lang="zh-CN" altLang="en-US" sz="1400" dirty="0">
                <a:latin typeface="微软雅黑" panose="020B0503020204020204" pitchFamily="34" charset="-122"/>
                <a:ea typeface="微软雅黑" panose="020B0503020204020204" pitchFamily="34" charset="-122"/>
                <a:sym typeface="方正兰亭黑_GBK" panose="02000000000000000000" pitchFamily="2" charset="-122"/>
              </a:rPr>
              <a:t>标题文字</a:t>
            </a:r>
            <a:endParaRPr lang="en-US" altLang="zh-CN" sz="1400" dirty="0">
              <a:latin typeface="微软雅黑" panose="020B0503020204020204" pitchFamily="34" charset="-122"/>
              <a:ea typeface="微软雅黑" panose="020B0503020204020204" pitchFamily="34" charset="-122"/>
              <a:sym typeface="方正兰亭黑_GBK" panose="02000000000000000000" pitchFamily="2" charset="-122"/>
            </a:endParaRPr>
          </a:p>
          <a:p>
            <a:pPr>
              <a:spcBef>
                <a:spcPct val="0"/>
              </a:spcBef>
            </a:pPr>
            <a:r>
              <a:rPr lang="zh-CN" altLang="en-US" sz="1000" dirty="0">
                <a:solidFill>
                  <a:schemeClr val="accent1"/>
                </a:solidFill>
                <a:latin typeface="微软雅黑" panose="020B0503020204020204" pitchFamily="34" charset="-122"/>
                <a:ea typeface="微软雅黑" panose="020B0503020204020204" pitchFamily="34" charset="-122"/>
                <a:sym typeface="方正兰亭黑_GBK" panose="02000000000000000000" pitchFamily="2" charset="-122"/>
              </a:rPr>
              <a:t>在此录入上述图表的综合描述说明，在此录入上述图表的综合描述说明，在此录入上述图表的综合描述说明，</a:t>
            </a:r>
            <a:endParaRPr lang="zh-CN" altLang="en-US" sz="1000" dirty="0">
              <a:solidFill>
                <a:schemeClr val="accent1"/>
              </a:solidFill>
              <a:latin typeface="微软雅黑" panose="020B0503020204020204" pitchFamily="34" charset="-122"/>
              <a:ea typeface="微软雅黑" panose="020B0503020204020204" pitchFamily="34" charset="-122"/>
            </a:endParaRPr>
          </a:p>
        </p:txBody>
      </p:sp>
      <p:sp>
        <p:nvSpPr>
          <p:cNvPr id="34" name="矩形 1"/>
          <p:cNvSpPr>
            <a:spLocks noChangeArrowheads="1"/>
          </p:cNvSpPr>
          <p:nvPr/>
        </p:nvSpPr>
        <p:spPr bwMode="auto">
          <a:xfrm>
            <a:off x="5076056" y="2403794"/>
            <a:ext cx="3384376" cy="615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spcBef>
                <a:spcPct val="0"/>
              </a:spcBef>
            </a:pPr>
            <a:r>
              <a:rPr lang="zh-CN" altLang="en-US" sz="1400" dirty="0">
                <a:solidFill>
                  <a:schemeClr val="bg1"/>
                </a:solidFill>
                <a:latin typeface="微软雅黑" panose="020B0503020204020204" pitchFamily="34" charset="-122"/>
                <a:ea typeface="微软雅黑" panose="020B0503020204020204" pitchFamily="34" charset="-122"/>
                <a:sym typeface="方正兰亭黑_GBK" panose="02000000000000000000" pitchFamily="2" charset="-122"/>
              </a:rPr>
              <a:t>标题文字</a:t>
            </a:r>
            <a:endParaRPr lang="en-US" altLang="zh-CN" sz="1400" dirty="0">
              <a:solidFill>
                <a:schemeClr val="bg1"/>
              </a:solidFill>
              <a:latin typeface="微软雅黑" panose="020B0503020204020204" pitchFamily="34" charset="-122"/>
              <a:ea typeface="微软雅黑" panose="020B0503020204020204" pitchFamily="34" charset="-122"/>
              <a:sym typeface="方正兰亭黑_GBK" panose="02000000000000000000" pitchFamily="2" charset="-122"/>
            </a:endParaRPr>
          </a:p>
          <a:p>
            <a:pPr>
              <a:spcBef>
                <a:spcPct val="0"/>
              </a:spcBef>
            </a:pPr>
            <a:r>
              <a:rPr lang="zh-CN" altLang="en-US" sz="1000" dirty="0">
                <a:solidFill>
                  <a:schemeClr val="accent1"/>
                </a:solidFill>
                <a:latin typeface="微软雅黑" panose="020B0503020204020204" pitchFamily="34" charset="-122"/>
                <a:ea typeface="微软雅黑" panose="020B0503020204020204" pitchFamily="34" charset="-122"/>
                <a:sym typeface="方正兰亭黑_GBK" panose="02000000000000000000" pitchFamily="2" charset="-122"/>
              </a:rPr>
              <a:t>在此录入上述图表的综合描述说明，在此录入上述图表的综合描述说明，在此录入上述图表的综合描述说明，</a:t>
            </a:r>
            <a:endParaRPr lang="zh-CN" altLang="en-US" sz="1000" dirty="0">
              <a:solidFill>
                <a:schemeClr val="accent1"/>
              </a:solidFill>
              <a:latin typeface="微软雅黑" panose="020B0503020204020204" pitchFamily="34" charset="-122"/>
              <a:ea typeface="微软雅黑" panose="020B0503020204020204" pitchFamily="34" charset="-122"/>
            </a:endParaRPr>
          </a:p>
        </p:txBody>
      </p:sp>
      <p:sp>
        <p:nvSpPr>
          <p:cNvPr id="35" name="矩形 1"/>
          <p:cNvSpPr>
            <a:spLocks noChangeArrowheads="1"/>
          </p:cNvSpPr>
          <p:nvPr/>
        </p:nvSpPr>
        <p:spPr bwMode="auto">
          <a:xfrm>
            <a:off x="4355976" y="3806350"/>
            <a:ext cx="3384376" cy="615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spcBef>
                <a:spcPct val="0"/>
              </a:spcBef>
            </a:pPr>
            <a:r>
              <a:rPr lang="zh-CN" altLang="en-US" sz="1400" dirty="0">
                <a:solidFill>
                  <a:schemeClr val="tx2"/>
                </a:solidFill>
                <a:latin typeface="微软雅黑" panose="020B0503020204020204" pitchFamily="34" charset="-122"/>
                <a:ea typeface="微软雅黑" panose="020B0503020204020204" pitchFamily="34" charset="-122"/>
                <a:sym typeface="方正兰亭黑_GBK" panose="02000000000000000000" pitchFamily="2" charset="-122"/>
              </a:rPr>
              <a:t>标题文字</a:t>
            </a:r>
            <a:endParaRPr lang="en-US" altLang="zh-CN" sz="1400" dirty="0">
              <a:solidFill>
                <a:schemeClr val="tx2"/>
              </a:solidFill>
              <a:latin typeface="微软雅黑" panose="020B0503020204020204" pitchFamily="34" charset="-122"/>
              <a:ea typeface="微软雅黑" panose="020B0503020204020204" pitchFamily="34" charset="-122"/>
              <a:sym typeface="方正兰亭黑_GBK" panose="02000000000000000000" pitchFamily="2" charset="-122"/>
            </a:endParaRPr>
          </a:p>
          <a:p>
            <a:pPr>
              <a:spcBef>
                <a:spcPct val="0"/>
              </a:spcBef>
            </a:pPr>
            <a:r>
              <a:rPr lang="zh-CN" altLang="en-US" sz="1000" dirty="0">
                <a:solidFill>
                  <a:schemeClr val="accent1"/>
                </a:solidFill>
                <a:latin typeface="微软雅黑" panose="020B0503020204020204" pitchFamily="34" charset="-122"/>
                <a:ea typeface="微软雅黑" panose="020B0503020204020204" pitchFamily="34" charset="-122"/>
                <a:sym typeface="方正兰亭黑_GBK" panose="02000000000000000000" pitchFamily="2" charset="-122"/>
              </a:rPr>
              <a:t>在此录入上述图表的综合描述说明，在此录入上述图表的综合描述说明，在此录入上述图表的综合描述说明，</a:t>
            </a:r>
            <a:endParaRPr lang="zh-CN" altLang="en-US" sz="1000" dirty="0">
              <a:solidFill>
                <a:schemeClr val="accent1"/>
              </a:solidFill>
              <a:latin typeface="微软雅黑" panose="020B0503020204020204" pitchFamily="34" charset="-122"/>
              <a:ea typeface="微软雅黑" panose="020B0503020204020204" pitchFamily="34" charset="-122"/>
            </a:endParaRPr>
          </a:p>
        </p:txBody>
      </p:sp>
      <p:grpSp>
        <p:nvGrpSpPr>
          <p:cNvPr id="36" name="组合 35"/>
          <p:cNvGrpSpPr/>
          <p:nvPr/>
        </p:nvGrpSpPr>
        <p:grpSpPr>
          <a:xfrm>
            <a:off x="952500" y="1929330"/>
            <a:ext cx="1679972" cy="1679972"/>
            <a:chOff x="952500" y="1929330"/>
            <a:chExt cx="1679972" cy="1679972"/>
          </a:xfrm>
        </p:grpSpPr>
        <p:sp>
          <p:nvSpPr>
            <p:cNvPr id="37" name="椭圆 36"/>
            <p:cNvSpPr/>
            <p:nvPr/>
          </p:nvSpPr>
          <p:spPr bwMode="auto">
            <a:xfrm>
              <a:off x="952500" y="1929330"/>
              <a:ext cx="1679972" cy="167997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38" name="矩形 1"/>
            <p:cNvSpPr>
              <a:spLocks noChangeArrowheads="1"/>
            </p:cNvSpPr>
            <p:nvPr/>
          </p:nvSpPr>
          <p:spPr bwMode="auto">
            <a:xfrm>
              <a:off x="1403648" y="2415373"/>
              <a:ext cx="728442"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spcBef>
                  <a:spcPct val="0"/>
                </a:spcBef>
              </a:pPr>
              <a:r>
                <a:rPr lang="zh-CN" altLang="en-US" sz="2000" dirty="0">
                  <a:solidFill>
                    <a:schemeClr val="accent2"/>
                  </a:solidFill>
                  <a:latin typeface="微软雅黑" panose="020B0503020204020204" pitchFamily="34" charset="-122"/>
                  <a:ea typeface="微软雅黑" panose="020B0503020204020204" pitchFamily="34" charset="-122"/>
                </a:rPr>
                <a:t>标题</a:t>
              </a:r>
              <a:endParaRPr lang="en-US" altLang="zh-CN" sz="2000" dirty="0">
                <a:solidFill>
                  <a:schemeClr val="accent2"/>
                </a:solidFill>
                <a:latin typeface="微软雅黑" panose="020B0503020204020204" pitchFamily="34" charset="-122"/>
                <a:ea typeface="微软雅黑" panose="020B0503020204020204" pitchFamily="34" charset="-122"/>
              </a:endParaRPr>
            </a:p>
            <a:p>
              <a:pPr>
                <a:spcBef>
                  <a:spcPct val="0"/>
                </a:spcBef>
              </a:pPr>
              <a:r>
                <a:rPr lang="zh-CN" altLang="en-US" sz="2000" dirty="0">
                  <a:solidFill>
                    <a:schemeClr val="accent2"/>
                  </a:solidFill>
                  <a:latin typeface="微软雅黑" panose="020B0503020204020204" pitchFamily="34" charset="-122"/>
                  <a:ea typeface="微软雅黑" panose="020B0503020204020204" pitchFamily="34" charset="-122"/>
                </a:rPr>
                <a:t>文字</a:t>
              </a:r>
            </a:p>
          </p:txBody>
        </p:sp>
      </p:grpSp>
      <p:grpSp>
        <p:nvGrpSpPr>
          <p:cNvPr id="39" name="组合 38"/>
          <p:cNvGrpSpPr/>
          <p:nvPr/>
        </p:nvGrpSpPr>
        <p:grpSpPr>
          <a:xfrm>
            <a:off x="2808685" y="905987"/>
            <a:ext cx="1157288" cy="1157288"/>
            <a:chOff x="2808685" y="905987"/>
            <a:chExt cx="1157288" cy="1157288"/>
          </a:xfrm>
        </p:grpSpPr>
        <p:sp>
          <p:nvSpPr>
            <p:cNvPr id="40" name="椭圆 39"/>
            <p:cNvSpPr/>
            <p:nvPr/>
          </p:nvSpPr>
          <p:spPr bwMode="auto">
            <a:xfrm>
              <a:off x="2808685" y="905987"/>
              <a:ext cx="1157288" cy="1157288"/>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41" name="矩形 1"/>
            <p:cNvSpPr>
              <a:spLocks noChangeArrowheads="1"/>
            </p:cNvSpPr>
            <p:nvPr/>
          </p:nvSpPr>
          <p:spPr bwMode="auto">
            <a:xfrm>
              <a:off x="3140320" y="1225664"/>
              <a:ext cx="56758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spcBef>
                  <a:spcPct val="0"/>
                </a:spcBef>
              </a:pPr>
              <a:r>
                <a:rPr lang="zh-CN" altLang="en-US" sz="1200" dirty="0">
                  <a:solidFill>
                    <a:schemeClr val="accent2"/>
                  </a:solidFill>
                  <a:latin typeface="微软雅黑" panose="020B0503020204020204" pitchFamily="34" charset="-122"/>
                  <a:ea typeface="微软雅黑" panose="020B0503020204020204" pitchFamily="34" charset="-122"/>
                </a:rPr>
                <a:t>标题</a:t>
              </a:r>
              <a:endParaRPr lang="en-US" altLang="zh-CN" sz="1200" dirty="0">
                <a:solidFill>
                  <a:schemeClr val="accent2"/>
                </a:solidFill>
                <a:latin typeface="微软雅黑" panose="020B0503020204020204" pitchFamily="34" charset="-122"/>
                <a:ea typeface="微软雅黑" panose="020B0503020204020204" pitchFamily="34" charset="-122"/>
              </a:endParaRPr>
            </a:p>
            <a:p>
              <a:pPr>
                <a:spcBef>
                  <a:spcPct val="0"/>
                </a:spcBef>
              </a:pPr>
              <a:r>
                <a:rPr lang="zh-CN" altLang="en-US" sz="1200" dirty="0">
                  <a:solidFill>
                    <a:schemeClr val="accent2"/>
                  </a:solidFill>
                  <a:latin typeface="微软雅黑" panose="020B0503020204020204" pitchFamily="34" charset="-122"/>
                  <a:ea typeface="微软雅黑" panose="020B0503020204020204" pitchFamily="34" charset="-122"/>
                </a:rPr>
                <a:t>文字</a:t>
              </a:r>
            </a:p>
          </p:txBody>
        </p:sp>
      </p:grpSp>
      <p:grpSp>
        <p:nvGrpSpPr>
          <p:cNvPr id="42" name="组合 41"/>
          <p:cNvGrpSpPr/>
          <p:nvPr/>
        </p:nvGrpSpPr>
        <p:grpSpPr>
          <a:xfrm>
            <a:off x="3021807" y="2403794"/>
            <a:ext cx="731044" cy="731044"/>
            <a:chOff x="3021807" y="2403794"/>
            <a:chExt cx="731044" cy="731044"/>
          </a:xfrm>
        </p:grpSpPr>
        <p:sp>
          <p:nvSpPr>
            <p:cNvPr id="43" name="椭圆 42"/>
            <p:cNvSpPr/>
            <p:nvPr/>
          </p:nvSpPr>
          <p:spPr bwMode="auto">
            <a:xfrm>
              <a:off x="3021807" y="2403794"/>
              <a:ext cx="731044" cy="731044"/>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44" name="矩形 1"/>
            <p:cNvSpPr>
              <a:spLocks noChangeArrowheads="1"/>
            </p:cNvSpPr>
            <p:nvPr/>
          </p:nvSpPr>
          <p:spPr bwMode="auto">
            <a:xfrm>
              <a:off x="3140320" y="2557682"/>
              <a:ext cx="56758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spcBef>
                  <a:spcPct val="0"/>
                </a:spcBef>
              </a:pPr>
              <a:r>
                <a:rPr lang="zh-CN" altLang="en-US" sz="1200" dirty="0">
                  <a:solidFill>
                    <a:schemeClr val="accent2"/>
                  </a:solidFill>
                  <a:latin typeface="微软雅黑" panose="020B0503020204020204" pitchFamily="34" charset="-122"/>
                  <a:ea typeface="微软雅黑" panose="020B0503020204020204" pitchFamily="34" charset="-122"/>
                </a:rPr>
                <a:t>标题</a:t>
              </a:r>
              <a:endParaRPr lang="en-US" altLang="zh-CN" sz="1200" dirty="0">
                <a:solidFill>
                  <a:schemeClr val="accent2"/>
                </a:solidFill>
                <a:latin typeface="微软雅黑" panose="020B0503020204020204" pitchFamily="34" charset="-122"/>
                <a:ea typeface="微软雅黑" panose="020B0503020204020204" pitchFamily="34" charset="-122"/>
              </a:endParaRPr>
            </a:p>
            <a:p>
              <a:pPr>
                <a:spcBef>
                  <a:spcPct val="0"/>
                </a:spcBef>
              </a:pPr>
              <a:r>
                <a:rPr lang="zh-CN" altLang="en-US" sz="1200" dirty="0">
                  <a:solidFill>
                    <a:schemeClr val="accent2"/>
                  </a:solidFill>
                  <a:latin typeface="微软雅黑" panose="020B0503020204020204" pitchFamily="34" charset="-122"/>
                  <a:ea typeface="微软雅黑" panose="020B0503020204020204" pitchFamily="34" charset="-122"/>
                </a:rPr>
                <a:t>文字</a:t>
              </a:r>
            </a:p>
          </p:txBody>
        </p:sp>
      </p:grpSp>
      <p:grpSp>
        <p:nvGrpSpPr>
          <p:cNvPr id="45" name="组合 44"/>
          <p:cNvGrpSpPr/>
          <p:nvPr/>
        </p:nvGrpSpPr>
        <p:grpSpPr>
          <a:xfrm>
            <a:off x="4143375" y="2403794"/>
            <a:ext cx="729854" cy="731044"/>
            <a:chOff x="4143375" y="2403794"/>
            <a:chExt cx="729854" cy="731044"/>
          </a:xfrm>
        </p:grpSpPr>
        <p:sp>
          <p:nvSpPr>
            <p:cNvPr id="46" name="椭圆 45"/>
            <p:cNvSpPr/>
            <p:nvPr/>
          </p:nvSpPr>
          <p:spPr bwMode="auto">
            <a:xfrm>
              <a:off x="4143375" y="2403794"/>
              <a:ext cx="729854" cy="73104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70" name="矩形 1"/>
            <p:cNvSpPr>
              <a:spLocks noChangeArrowheads="1"/>
            </p:cNvSpPr>
            <p:nvPr/>
          </p:nvSpPr>
          <p:spPr bwMode="auto">
            <a:xfrm>
              <a:off x="4248917" y="2557682"/>
              <a:ext cx="56758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spcBef>
                  <a:spcPct val="0"/>
                </a:spcBef>
              </a:pPr>
              <a:r>
                <a:rPr lang="zh-CN" altLang="en-US" sz="1200" dirty="0">
                  <a:solidFill>
                    <a:schemeClr val="accent2"/>
                  </a:solidFill>
                  <a:latin typeface="微软雅黑" panose="020B0503020204020204" pitchFamily="34" charset="-122"/>
                  <a:ea typeface="微软雅黑" panose="020B0503020204020204" pitchFamily="34" charset="-122"/>
                </a:rPr>
                <a:t>标题</a:t>
              </a:r>
              <a:endParaRPr lang="en-US" altLang="zh-CN" sz="1200" dirty="0">
                <a:solidFill>
                  <a:schemeClr val="accent2"/>
                </a:solidFill>
                <a:latin typeface="微软雅黑" panose="020B0503020204020204" pitchFamily="34" charset="-122"/>
                <a:ea typeface="微软雅黑" panose="020B0503020204020204" pitchFamily="34" charset="-122"/>
              </a:endParaRPr>
            </a:p>
            <a:p>
              <a:pPr>
                <a:spcBef>
                  <a:spcPct val="0"/>
                </a:spcBef>
              </a:pPr>
              <a:r>
                <a:rPr lang="zh-CN" altLang="en-US" sz="1200" dirty="0">
                  <a:solidFill>
                    <a:schemeClr val="accent2"/>
                  </a:solidFill>
                  <a:latin typeface="微软雅黑" panose="020B0503020204020204" pitchFamily="34" charset="-122"/>
                  <a:ea typeface="微软雅黑" panose="020B0503020204020204" pitchFamily="34" charset="-122"/>
                </a:rPr>
                <a:t>文字</a:t>
              </a:r>
            </a:p>
          </p:txBody>
        </p:sp>
      </p:grpSp>
      <p:grpSp>
        <p:nvGrpSpPr>
          <p:cNvPr id="71" name="组合 70"/>
          <p:cNvGrpSpPr/>
          <p:nvPr/>
        </p:nvGrpSpPr>
        <p:grpSpPr>
          <a:xfrm>
            <a:off x="2808685" y="3475356"/>
            <a:ext cx="1157288" cy="1157288"/>
            <a:chOff x="2808685" y="3475356"/>
            <a:chExt cx="1157288" cy="1157288"/>
          </a:xfrm>
        </p:grpSpPr>
        <p:sp>
          <p:nvSpPr>
            <p:cNvPr id="72" name="椭圆 71"/>
            <p:cNvSpPr/>
            <p:nvPr/>
          </p:nvSpPr>
          <p:spPr bwMode="auto">
            <a:xfrm>
              <a:off x="2808685" y="3475356"/>
              <a:ext cx="1157288" cy="1157288"/>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73" name="矩形 1"/>
            <p:cNvSpPr>
              <a:spLocks noChangeArrowheads="1"/>
            </p:cNvSpPr>
            <p:nvPr/>
          </p:nvSpPr>
          <p:spPr bwMode="auto">
            <a:xfrm>
              <a:off x="3140320" y="3840877"/>
              <a:ext cx="56758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spcBef>
                  <a:spcPct val="0"/>
                </a:spcBef>
              </a:pPr>
              <a:r>
                <a:rPr lang="zh-CN" altLang="en-US" sz="1200" dirty="0">
                  <a:solidFill>
                    <a:schemeClr val="accent2"/>
                  </a:solidFill>
                  <a:latin typeface="微软雅黑" panose="020B0503020204020204" pitchFamily="34" charset="-122"/>
                  <a:ea typeface="微软雅黑" panose="020B0503020204020204" pitchFamily="34" charset="-122"/>
                </a:rPr>
                <a:t>标题</a:t>
              </a:r>
              <a:endParaRPr lang="en-US" altLang="zh-CN" sz="1200" dirty="0">
                <a:solidFill>
                  <a:schemeClr val="accent2"/>
                </a:solidFill>
                <a:latin typeface="微软雅黑" panose="020B0503020204020204" pitchFamily="34" charset="-122"/>
                <a:ea typeface="微软雅黑" panose="020B0503020204020204" pitchFamily="34" charset="-122"/>
              </a:endParaRPr>
            </a:p>
            <a:p>
              <a:pPr>
                <a:spcBef>
                  <a:spcPct val="0"/>
                </a:spcBef>
              </a:pPr>
              <a:r>
                <a:rPr lang="zh-CN" altLang="en-US" sz="1200" dirty="0">
                  <a:solidFill>
                    <a:schemeClr val="accent2"/>
                  </a:solidFill>
                  <a:latin typeface="微软雅黑" panose="020B0503020204020204" pitchFamily="34" charset="-122"/>
                  <a:ea typeface="微软雅黑" panose="020B0503020204020204" pitchFamily="34" charset="-122"/>
                </a:rPr>
                <a:t>文字</a:t>
              </a:r>
            </a:p>
          </p:txBody>
        </p:sp>
      </p:grpSp>
      <p:sp>
        <p:nvSpPr>
          <p:cNvPr id="47" name="文本框 46" descr="e7d195523061f1c0deeec63e560781cfd59afb0ea006f2a87ABB68BF51EA6619813959095094C18C62A12F549504892A4AAA8C1554C6663626E05CA27F281A14E6983772AFC3FB97135759321DEA3D70145073B7709DEAFA256CD57602346C569CD03E8246D33DA545568EA98FB062D63F616CDCDDC7C308D5561BD508072CED46FA16A315624C7F2FF57E77E923953F"/>
          <p:cNvSpPr txBox="1"/>
          <p:nvPr/>
        </p:nvSpPr>
        <p:spPr>
          <a:xfrm>
            <a:off x="3548042" y="387804"/>
            <a:ext cx="1800493" cy="369332"/>
          </a:xfrm>
          <a:prstGeom prst="rect">
            <a:avLst/>
          </a:prstGeom>
          <a:noFill/>
        </p:spPr>
        <p:txBody>
          <a:bodyPr wrap="none" rtlCol="0">
            <a:spAutoFit/>
          </a:bodyPr>
          <a:lstStyle/>
          <a:p>
            <a:pPr algn="ctr"/>
            <a:r>
              <a:rPr lang="zh-CN" altLang="en-US" dirty="0">
                <a:solidFill>
                  <a:srgbClr val="363636"/>
                </a:solidFill>
                <a:latin typeface="微软雅黑" panose="020B0503020204020204" pitchFamily="34" charset="-122"/>
                <a:ea typeface="微软雅黑" panose="020B0503020204020204" pitchFamily="34" charset="-122"/>
                <a:cs typeface="Kartika" panose="02020503030404060203" pitchFamily="18" charset="0"/>
              </a:rPr>
              <a:t>请在此输入标题</a:t>
            </a:r>
          </a:p>
        </p:txBody>
      </p:sp>
    </p:spTree>
    <p:extLst>
      <p:ext uri="{BB962C8B-B14F-4D97-AF65-F5344CB8AC3E}">
        <p14:creationId xmlns:p14="http://schemas.microsoft.com/office/powerpoint/2010/main" val="4023548345"/>
      </p:ext>
    </p:extLst>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36"/>
                                        </p:tgtEl>
                                        <p:attrNameLst>
                                          <p:attrName>style.visibility</p:attrName>
                                        </p:attrNameLst>
                                      </p:cBhvr>
                                      <p:to>
                                        <p:strVal val="visible"/>
                                      </p:to>
                                    </p:set>
                                    <p:anim calcmode="lin" valueType="num">
                                      <p:cBhvr>
                                        <p:cTn id="7" dur="500" fill="hold"/>
                                        <p:tgtEl>
                                          <p:spTgt spid="36"/>
                                        </p:tgtEl>
                                        <p:attrNameLst>
                                          <p:attrName>ppt_w</p:attrName>
                                        </p:attrNameLst>
                                      </p:cBhvr>
                                      <p:tavLst>
                                        <p:tav tm="0">
                                          <p:val>
                                            <p:fltVal val="0"/>
                                          </p:val>
                                        </p:tav>
                                        <p:tav tm="100000">
                                          <p:val>
                                            <p:strVal val="#ppt_w"/>
                                          </p:val>
                                        </p:tav>
                                      </p:tavLst>
                                    </p:anim>
                                    <p:anim calcmode="lin" valueType="num">
                                      <p:cBhvr>
                                        <p:cTn id="8" dur="500" fill="hold"/>
                                        <p:tgtEl>
                                          <p:spTgt spid="36"/>
                                        </p:tgtEl>
                                        <p:attrNameLst>
                                          <p:attrName>ppt_h</p:attrName>
                                        </p:attrNameLst>
                                      </p:cBhvr>
                                      <p:tavLst>
                                        <p:tav tm="0">
                                          <p:val>
                                            <p:fltVal val="0"/>
                                          </p:val>
                                        </p:tav>
                                        <p:tav tm="100000">
                                          <p:val>
                                            <p:strVal val="#ppt_h"/>
                                          </p:val>
                                        </p:tav>
                                      </p:tavLst>
                                    </p:anim>
                                    <p:animEffect transition="in" filter="fade">
                                      <p:cBhvr>
                                        <p:cTn id="9" dur="500"/>
                                        <p:tgtEl>
                                          <p:spTgt spid="36"/>
                                        </p:tgtEl>
                                      </p:cBhvr>
                                    </p:animEffect>
                                  </p:childTnLst>
                                </p:cTn>
                              </p:par>
                            </p:childTnLst>
                          </p:cTn>
                        </p:par>
                      </p:childTnLst>
                    </p:cTn>
                  </p:par>
                  <p:par>
                    <p:cTn id="10" fill="hold">
                      <p:stCondLst>
                        <p:cond delay="indefinite"/>
                      </p:stCondLst>
                      <p:childTnLst>
                        <p:par>
                          <p:cTn id="11" fill="hold">
                            <p:stCondLst>
                              <p:cond delay="0"/>
                            </p:stCondLst>
                            <p:childTnLst>
                              <p:par>
                                <p:cTn id="12" presetID="22" presetClass="entr" presetSubtype="4" fill="hold" nodeType="clickEffect">
                                  <p:stCondLst>
                                    <p:cond delay="0"/>
                                  </p:stCondLst>
                                  <p:childTnLst>
                                    <p:set>
                                      <p:cBhvr>
                                        <p:cTn id="13" dur="1" fill="hold">
                                          <p:stCondLst>
                                            <p:cond delay="0"/>
                                          </p:stCondLst>
                                        </p:cTn>
                                        <p:tgtEl>
                                          <p:spTgt spid="31"/>
                                        </p:tgtEl>
                                        <p:attrNameLst>
                                          <p:attrName>style.visibility</p:attrName>
                                        </p:attrNameLst>
                                      </p:cBhvr>
                                      <p:to>
                                        <p:strVal val="visible"/>
                                      </p:to>
                                    </p:set>
                                    <p:animEffect transition="in" filter="wipe(down)">
                                      <p:cBhvr>
                                        <p:cTn id="14" dur="500"/>
                                        <p:tgtEl>
                                          <p:spTgt spid="31"/>
                                        </p:tgtEl>
                                      </p:cBhvr>
                                    </p:animEffect>
                                  </p:childTnLst>
                                </p:cTn>
                              </p:par>
                              <p:par>
                                <p:cTn id="15" presetID="22" presetClass="entr" presetSubtype="8" fill="hold" nodeType="withEffect">
                                  <p:stCondLst>
                                    <p:cond delay="0"/>
                                  </p:stCondLst>
                                  <p:childTnLst>
                                    <p:set>
                                      <p:cBhvr>
                                        <p:cTn id="16" dur="1" fill="hold">
                                          <p:stCondLst>
                                            <p:cond delay="0"/>
                                          </p:stCondLst>
                                        </p:cTn>
                                        <p:tgtEl>
                                          <p:spTgt spid="29"/>
                                        </p:tgtEl>
                                        <p:attrNameLst>
                                          <p:attrName>style.visibility</p:attrName>
                                        </p:attrNameLst>
                                      </p:cBhvr>
                                      <p:to>
                                        <p:strVal val="visible"/>
                                      </p:to>
                                    </p:set>
                                    <p:animEffect transition="in" filter="wipe(left)">
                                      <p:cBhvr>
                                        <p:cTn id="17" dur="500"/>
                                        <p:tgtEl>
                                          <p:spTgt spid="29"/>
                                        </p:tgtEl>
                                      </p:cBhvr>
                                    </p:animEffect>
                                  </p:childTnLst>
                                </p:cTn>
                              </p:par>
                              <p:par>
                                <p:cTn id="18" presetID="22" presetClass="entr" presetSubtype="8" fill="hold" nodeType="withEffect">
                                  <p:stCondLst>
                                    <p:cond delay="0"/>
                                  </p:stCondLst>
                                  <p:childTnLst>
                                    <p:set>
                                      <p:cBhvr>
                                        <p:cTn id="19" dur="1" fill="hold">
                                          <p:stCondLst>
                                            <p:cond delay="0"/>
                                          </p:stCondLst>
                                        </p:cTn>
                                        <p:tgtEl>
                                          <p:spTgt spid="32"/>
                                        </p:tgtEl>
                                        <p:attrNameLst>
                                          <p:attrName>style.visibility</p:attrName>
                                        </p:attrNameLst>
                                      </p:cBhvr>
                                      <p:to>
                                        <p:strVal val="visible"/>
                                      </p:to>
                                    </p:set>
                                    <p:animEffect transition="in" filter="wipe(left)">
                                      <p:cBhvr>
                                        <p:cTn id="20" dur="500"/>
                                        <p:tgtEl>
                                          <p:spTgt spid="32"/>
                                        </p:tgtEl>
                                      </p:cBhvr>
                                    </p:animEffect>
                                  </p:childTnLst>
                                </p:cTn>
                              </p:par>
                            </p:childTnLst>
                          </p:cTn>
                        </p:par>
                      </p:childTnLst>
                    </p:cTn>
                  </p:par>
                  <p:par>
                    <p:cTn id="21" fill="hold">
                      <p:stCondLst>
                        <p:cond delay="indefinite"/>
                      </p:stCondLst>
                      <p:childTnLst>
                        <p:par>
                          <p:cTn id="22" fill="hold">
                            <p:stCondLst>
                              <p:cond delay="0"/>
                            </p:stCondLst>
                            <p:childTnLst>
                              <p:par>
                                <p:cTn id="23" presetID="53" presetClass="entr" presetSubtype="16" fill="hold" nodeType="clickEffect">
                                  <p:stCondLst>
                                    <p:cond delay="0"/>
                                  </p:stCondLst>
                                  <p:childTnLst>
                                    <p:set>
                                      <p:cBhvr>
                                        <p:cTn id="24" dur="1" fill="hold">
                                          <p:stCondLst>
                                            <p:cond delay="0"/>
                                          </p:stCondLst>
                                        </p:cTn>
                                        <p:tgtEl>
                                          <p:spTgt spid="39"/>
                                        </p:tgtEl>
                                        <p:attrNameLst>
                                          <p:attrName>style.visibility</p:attrName>
                                        </p:attrNameLst>
                                      </p:cBhvr>
                                      <p:to>
                                        <p:strVal val="visible"/>
                                      </p:to>
                                    </p:set>
                                    <p:anim calcmode="lin" valueType="num">
                                      <p:cBhvr>
                                        <p:cTn id="25" dur="500" fill="hold"/>
                                        <p:tgtEl>
                                          <p:spTgt spid="39"/>
                                        </p:tgtEl>
                                        <p:attrNameLst>
                                          <p:attrName>ppt_w</p:attrName>
                                        </p:attrNameLst>
                                      </p:cBhvr>
                                      <p:tavLst>
                                        <p:tav tm="0">
                                          <p:val>
                                            <p:fltVal val="0"/>
                                          </p:val>
                                        </p:tav>
                                        <p:tav tm="100000">
                                          <p:val>
                                            <p:strVal val="#ppt_w"/>
                                          </p:val>
                                        </p:tav>
                                      </p:tavLst>
                                    </p:anim>
                                    <p:anim calcmode="lin" valueType="num">
                                      <p:cBhvr>
                                        <p:cTn id="26" dur="500" fill="hold"/>
                                        <p:tgtEl>
                                          <p:spTgt spid="39"/>
                                        </p:tgtEl>
                                        <p:attrNameLst>
                                          <p:attrName>ppt_h</p:attrName>
                                        </p:attrNameLst>
                                      </p:cBhvr>
                                      <p:tavLst>
                                        <p:tav tm="0">
                                          <p:val>
                                            <p:fltVal val="0"/>
                                          </p:val>
                                        </p:tav>
                                        <p:tav tm="100000">
                                          <p:val>
                                            <p:strVal val="#ppt_h"/>
                                          </p:val>
                                        </p:tav>
                                      </p:tavLst>
                                    </p:anim>
                                    <p:animEffect transition="in" filter="fade">
                                      <p:cBhvr>
                                        <p:cTn id="27" dur="500"/>
                                        <p:tgtEl>
                                          <p:spTgt spid="39"/>
                                        </p:tgtEl>
                                      </p:cBhvr>
                                    </p:animEffect>
                                  </p:childTnLst>
                                </p:cTn>
                              </p:par>
                              <p:par>
                                <p:cTn id="28" presetID="53" presetClass="entr" presetSubtype="16" fill="hold" nodeType="withEffect">
                                  <p:stCondLst>
                                    <p:cond delay="0"/>
                                  </p:stCondLst>
                                  <p:childTnLst>
                                    <p:set>
                                      <p:cBhvr>
                                        <p:cTn id="29" dur="1" fill="hold">
                                          <p:stCondLst>
                                            <p:cond delay="0"/>
                                          </p:stCondLst>
                                        </p:cTn>
                                        <p:tgtEl>
                                          <p:spTgt spid="42"/>
                                        </p:tgtEl>
                                        <p:attrNameLst>
                                          <p:attrName>style.visibility</p:attrName>
                                        </p:attrNameLst>
                                      </p:cBhvr>
                                      <p:to>
                                        <p:strVal val="visible"/>
                                      </p:to>
                                    </p:set>
                                    <p:anim calcmode="lin" valueType="num">
                                      <p:cBhvr>
                                        <p:cTn id="30" dur="500" fill="hold"/>
                                        <p:tgtEl>
                                          <p:spTgt spid="42"/>
                                        </p:tgtEl>
                                        <p:attrNameLst>
                                          <p:attrName>ppt_w</p:attrName>
                                        </p:attrNameLst>
                                      </p:cBhvr>
                                      <p:tavLst>
                                        <p:tav tm="0">
                                          <p:val>
                                            <p:fltVal val="0"/>
                                          </p:val>
                                        </p:tav>
                                        <p:tav tm="100000">
                                          <p:val>
                                            <p:strVal val="#ppt_w"/>
                                          </p:val>
                                        </p:tav>
                                      </p:tavLst>
                                    </p:anim>
                                    <p:anim calcmode="lin" valueType="num">
                                      <p:cBhvr>
                                        <p:cTn id="31" dur="500" fill="hold"/>
                                        <p:tgtEl>
                                          <p:spTgt spid="42"/>
                                        </p:tgtEl>
                                        <p:attrNameLst>
                                          <p:attrName>ppt_h</p:attrName>
                                        </p:attrNameLst>
                                      </p:cBhvr>
                                      <p:tavLst>
                                        <p:tav tm="0">
                                          <p:val>
                                            <p:fltVal val="0"/>
                                          </p:val>
                                        </p:tav>
                                        <p:tav tm="100000">
                                          <p:val>
                                            <p:strVal val="#ppt_h"/>
                                          </p:val>
                                        </p:tav>
                                      </p:tavLst>
                                    </p:anim>
                                    <p:animEffect transition="in" filter="fade">
                                      <p:cBhvr>
                                        <p:cTn id="32" dur="500"/>
                                        <p:tgtEl>
                                          <p:spTgt spid="42"/>
                                        </p:tgtEl>
                                      </p:cBhvr>
                                    </p:animEffect>
                                  </p:childTnLst>
                                </p:cTn>
                              </p:par>
                              <p:par>
                                <p:cTn id="33" presetID="53" presetClass="entr" presetSubtype="16" fill="hold" nodeType="withEffect">
                                  <p:stCondLst>
                                    <p:cond delay="0"/>
                                  </p:stCondLst>
                                  <p:childTnLst>
                                    <p:set>
                                      <p:cBhvr>
                                        <p:cTn id="34" dur="1" fill="hold">
                                          <p:stCondLst>
                                            <p:cond delay="0"/>
                                          </p:stCondLst>
                                        </p:cTn>
                                        <p:tgtEl>
                                          <p:spTgt spid="71"/>
                                        </p:tgtEl>
                                        <p:attrNameLst>
                                          <p:attrName>style.visibility</p:attrName>
                                        </p:attrNameLst>
                                      </p:cBhvr>
                                      <p:to>
                                        <p:strVal val="visible"/>
                                      </p:to>
                                    </p:set>
                                    <p:anim calcmode="lin" valueType="num">
                                      <p:cBhvr>
                                        <p:cTn id="35" dur="500" fill="hold"/>
                                        <p:tgtEl>
                                          <p:spTgt spid="71"/>
                                        </p:tgtEl>
                                        <p:attrNameLst>
                                          <p:attrName>ppt_w</p:attrName>
                                        </p:attrNameLst>
                                      </p:cBhvr>
                                      <p:tavLst>
                                        <p:tav tm="0">
                                          <p:val>
                                            <p:fltVal val="0"/>
                                          </p:val>
                                        </p:tav>
                                        <p:tav tm="100000">
                                          <p:val>
                                            <p:strVal val="#ppt_w"/>
                                          </p:val>
                                        </p:tav>
                                      </p:tavLst>
                                    </p:anim>
                                    <p:anim calcmode="lin" valueType="num">
                                      <p:cBhvr>
                                        <p:cTn id="36" dur="500" fill="hold"/>
                                        <p:tgtEl>
                                          <p:spTgt spid="71"/>
                                        </p:tgtEl>
                                        <p:attrNameLst>
                                          <p:attrName>ppt_h</p:attrName>
                                        </p:attrNameLst>
                                      </p:cBhvr>
                                      <p:tavLst>
                                        <p:tav tm="0">
                                          <p:val>
                                            <p:fltVal val="0"/>
                                          </p:val>
                                        </p:tav>
                                        <p:tav tm="100000">
                                          <p:val>
                                            <p:strVal val="#ppt_h"/>
                                          </p:val>
                                        </p:tav>
                                      </p:tavLst>
                                    </p:anim>
                                    <p:animEffect transition="in" filter="fade">
                                      <p:cBhvr>
                                        <p:cTn id="37" dur="500"/>
                                        <p:tgtEl>
                                          <p:spTgt spid="71"/>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8" fill="hold" nodeType="clickEffect">
                                  <p:stCondLst>
                                    <p:cond delay="0"/>
                                  </p:stCondLst>
                                  <p:childTnLst>
                                    <p:set>
                                      <p:cBhvr>
                                        <p:cTn id="41" dur="1" fill="hold">
                                          <p:stCondLst>
                                            <p:cond delay="0"/>
                                          </p:stCondLst>
                                        </p:cTn>
                                        <p:tgtEl>
                                          <p:spTgt spid="30"/>
                                        </p:tgtEl>
                                        <p:attrNameLst>
                                          <p:attrName>style.visibility</p:attrName>
                                        </p:attrNameLst>
                                      </p:cBhvr>
                                      <p:to>
                                        <p:strVal val="visible"/>
                                      </p:to>
                                    </p:set>
                                    <p:animEffect transition="in" filter="wipe(left)">
                                      <p:cBhvr>
                                        <p:cTn id="42" dur="500"/>
                                        <p:tgtEl>
                                          <p:spTgt spid="30"/>
                                        </p:tgtEl>
                                      </p:cBhvr>
                                    </p:animEffect>
                                  </p:childTnLst>
                                </p:cTn>
                              </p:par>
                            </p:childTnLst>
                          </p:cTn>
                        </p:par>
                      </p:childTnLst>
                    </p:cTn>
                  </p:par>
                  <p:par>
                    <p:cTn id="43" fill="hold">
                      <p:stCondLst>
                        <p:cond delay="indefinite"/>
                      </p:stCondLst>
                      <p:childTnLst>
                        <p:par>
                          <p:cTn id="44" fill="hold">
                            <p:stCondLst>
                              <p:cond delay="0"/>
                            </p:stCondLst>
                            <p:childTnLst>
                              <p:par>
                                <p:cTn id="45" presetID="53" presetClass="entr" presetSubtype="16" fill="hold" nodeType="clickEffect">
                                  <p:stCondLst>
                                    <p:cond delay="0"/>
                                  </p:stCondLst>
                                  <p:childTnLst>
                                    <p:set>
                                      <p:cBhvr>
                                        <p:cTn id="46" dur="1" fill="hold">
                                          <p:stCondLst>
                                            <p:cond delay="0"/>
                                          </p:stCondLst>
                                        </p:cTn>
                                        <p:tgtEl>
                                          <p:spTgt spid="45"/>
                                        </p:tgtEl>
                                        <p:attrNameLst>
                                          <p:attrName>style.visibility</p:attrName>
                                        </p:attrNameLst>
                                      </p:cBhvr>
                                      <p:to>
                                        <p:strVal val="visible"/>
                                      </p:to>
                                    </p:set>
                                    <p:anim calcmode="lin" valueType="num">
                                      <p:cBhvr>
                                        <p:cTn id="47" dur="500" fill="hold"/>
                                        <p:tgtEl>
                                          <p:spTgt spid="45"/>
                                        </p:tgtEl>
                                        <p:attrNameLst>
                                          <p:attrName>ppt_w</p:attrName>
                                        </p:attrNameLst>
                                      </p:cBhvr>
                                      <p:tavLst>
                                        <p:tav tm="0">
                                          <p:val>
                                            <p:fltVal val="0"/>
                                          </p:val>
                                        </p:tav>
                                        <p:tav tm="100000">
                                          <p:val>
                                            <p:strVal val="#ppt_w"/>
                                          </p:val>
                                        </p:tav>
                                      </p:tavLst>
                                    </p:anim>
                                    <p:anim calcmode="lin" valueType="num">
                                      <p:cBhvr>
                                        <p:cTn id="48" dur="500" fill="hold"/>
                                        <p:tgtEl>
                                          <p:spTgt spid="45"/>
                                        </p:tgtEl>
                                        <p:attrNameLst>
                                          <p:attrName>ppt_h</p:attrName>
                                        </p:attrNameLst>
                                      </p:cBhvr>
                                      <p:tavLst>
                                        <p:tav tm="0">
                                          <p:val>
                                            <p:fltVal val="0"/>
                                          </p:val>
                                        </p:tav>
                                        <p:tav tm="100000">
                                          <p:val>
                                            <p:strVal val="#ppt_h"/>
                                          </p:val>
                                        </p:tav>
                                      </p:tavLst>
                                    </p:anim>
                                    <p:animEffect transition="in" filter="fade">
                                      <p:cBhvr>
                                        <p:cTn id="49" dur="500"/>
                                        <p:tgtEl>
                                          <p:spTgt spid="45"/>
                                        </p:tgtEl>
                                      </p:cBhvr>
                                    </p:animEffect>
                                  </p:childTnLst>
                                </p:cTn>
                              </p:par>
                            </p:childTnLst>
                          </p:cTn>
                        </p:par>
                        <p:par>
                          <p:cTn id="50" fill="hold">
                            <p:stCondLst>
                              <p:cond delay="500"/>
                            </p:stCondLst>
                            <p:childTnLst>
                              <p:par>
                                <p:cTn id="51" presetID="2" presetClass="entr" presetSubtype="2" fill="hold" grpId="0" nodeType="afterEffect">
                                  <p:stCondLst>
                                    <p:cond delay="0"/>
                                  </p:stCondLst>
                                  <p:childTnLst>
                                    <p:set>
                                      <p:cBhvr>
                                        <p:cTn id="52" dur="1" fill="hold">
                                          <p:stCondLst>
                                            <p:cond delay="0"/>
                                          </p:stCondLst>
                                        </p:cTn>
                                        <p:tgtEl>
                                          <p:spTgt spid="33"/>
                                        </p:tgtEl>
                                        <p:attrNameLst>
                                          <p:attrName>style.visibility</p:attrName>
                                        </p:attrNameLst>
                                      </p:cBhvr>
                                      <p:to>
                                        <p:strVal val="visible"/>
                                      </p:to>
                                    </p:set>
                                    <p:anim calcmode="lin" valueType="num">
                                      <p:cBhvr additive="base">
                                        <p:cTn id="53" dur="500" fill="hold"/>
                                        <p:tgtEl>
                                          <p:spTgt spid="33"/>
                                        </p:tgtEl>
                                        <p:attrNameLst>
                                          <p:attrName>ppt_x</p:attrName>
                                        </p:attrNameLst>
                                      </p:cBhvr>
                                      <p:tavLst>
                                        <p:tav tm="0">
                                          <p:val>
                                            <p:strVal val="1+#ppt_w/2"/>
                                          </p:val>
                                        </p:tav>
                                        <p:tav tm="100000">
                                          <p:val>
                                            <p:strVal val="#ppt_x"/>
                                          </p:val>
                                        </p:tav>
                                      </p:tavLst>
                                    </p:anim>
                                    <p:anim calcmode="lin" valueType="num">
                                      <p:cBhvr additive="base">
                                        <p:cTn id="54" dur="500" fill="hold"/>
                                        <p:tgtEl>
                                          <p:spTgt spid="33"/>
                                        </p:tgtEl>
                                        <p:attrNameLst>
                                          <p:attrName>ppt_y</p:attrName>
                                        </p:attrNameLst>
                                      </p:cBhvr>
                                      <p:tavLst>
                                        <p:tav tm="0">
                                          <p:val>
                                            <p:strVal val="#ppt_y"/>
                                          </p:val>
                                        </p:tav>
                                        <p:tav tm="100000">
                                          <p:val>
                                            <p:strVal val="#ppt_y"/>
                                          </p:val>
                                        </p:tav>
                                      </p:tavLst>
                                    </p:anim>
                                  </p:childTnLst>
                                </p:cTn>
                              </p:par>
                            </p:childTnLst>
                          </p:cTn>
                        </p:par>
                        <p:par>
                          <p:cTn id="55" fill="hold">
                            <p:stCondLst>
                              <p:cond delay="1000"/>
                            </p:stCondLst>
                            <p:childTnLst>
                              <p:par>
                                <p:cTn id="56" presetID="2" presetClass="entr" presetSubtype="2" fill="hold" grpId="0" nodeType="afterEffect">
                                  <p:stCondLst>
                                    <p:cond delay="0"/>
                                  </p:stCondLst>
                                  <p:childTnLst>
                                    <p:set>
                                      <p:cBhvr>
                                        <p:cTn id="57" dur="1" fill="hold">
                                          <p:stCondLst>
                                            <p:cond delay="0"/>
                                          </p:stCondLst>
                                        </p:cTn>
                                        <p:tgtEl>
                                          <p:spTgt spid="34"/>
                                        </p:tgtEl>
                                        <p:attrNameLst>
                                          <p:attrName>style.visibility</p:attrName>
                                        </p:attrNameLst>
                                      </p:cBhvr>
                                      <p:to>
                                        <p:strVal val="visible"/>
                                      </p:to>
                                    </p:set>
                                    <p:anim calcmode="lin" valueType="num">
                                      <p:cBhvr additive="base">
                                        <p:cTn id="58" dur="500" fill="hold"/>
                                        <p:tgtEl>
                                          <p:spTgt spid="34"/>
                                        </p:tgtEl>
                                        <p:attrNameLst>
                                          <p:attrName>ppt_x</p:attrName>
                                        </p:attrNameLst>
                                      </p:cBhvr>
                                      <p:tavLst>
                                        <p:tav tm="0">
                                          <p:val>
                                            <p:strVal val="1+#ppt_w/2"/>
                                          </p:val>
                                        </p:tav>
                                        <p:tav tm="100000">
                                          <p:val>
                                            <p:strVal val="#ppt_x"/>
                                          </p:val>
                                        </p:tav>
                                      </p:tavLst>
                                    </p:anim>
                                    <p:anim calcmode="lin" valueType="num">
                                      <p:cBhvr additive="base">
                                        <p:cTn id="59" dur="500" fill="hold"/>
                                        <p:tgtEl>
                                          <p:spTgt spid="34"/>
                                        </p:tgtEl>
                                        <p:attrNameLst>
                                          <p:attrName>ppt_y</p:attrName>
                                        </p:attrNameLst>
                                      </p:cBhvr>
                                      <p:tavLst>
                                        <p:tav tm="0">
                                          <p:val>
                                            <p:strVal val="#ppt_y"/>
                                          </p:val>
                                        </p:tav>
                                        <p:tav tm="100000">
                                          <p:val>
                                            <p:strVal val="#ppt_y"/>
                                          </p:val>
                                        </p:tav>
                                      </p:tavLst>
                                    </p:anim>
                                  </p:childTnLst>
                                </p:cTn>
                              </p:par>
                            </p:childTnLst>
                          </p:cTn>
                        </p:par>
                        <p:par>
                          <p:cTn id="60" fill="hold">
                            <p:stCondLst>
                              <p:cond delay="1500"/>
                            </p:stCondLst>
                            <p:childTnLst>
                              <p:par>
                                <p:cTn id="61" presetID="2" presetClass="entr" presetSubtype="2" fill="hold" grpId="0" nodeType="afterEffect">
                                  <p:stCondLst>
                                    <p:cond delay="0"/>
                                  </p:stCondLst>
                                  <p:childTnLst>
                                    <p:set>
                                      <p:cBhvr>
                                        <p:cTn id="62" dur="1" fill="hold">
                                          <p:stCondLst>
                                            <p:cond delay="0"/>
                                          </p:stCondLst>
                                        </p:cTn>
                                        <p:tgtEl>
                                          <p:spTgt spid="35"/>
                                        </p:tgtEl>
                                        <p:attrNameLst>
                                          <p:attrName>style.visibility</p:attrName>
                                        </p:attrNameLst>
                                      </p:cBhvr>
                                      <p:to>
                                        <p:strVal val="visible"/>
                                      </p:to>
                                    </p:set>
                                    <p:anim calcmode="lin" valueType="num">
                                      <p:cBhvr additive="base">
                                        <p:cTn id="63" dur="500" fill="hold"/>
                                        <p:tgtEl>
                                          <p:spTgt spid="35"/>
                                        </p:tgtEl>
                                        <p:attrNameLst>
                                          <p:attrName>ppt_x</p:attrName>
                                        </p:attrNameLst>
                                      </p:cBhvr>
                                      <p:tavLst>
                                        <p:tav tm="0">
                                          <p:val>
                                            <p:strVal val="1+#ppt_w/2"/>
                                          </p:val>
                                        </p:tav>
                                        <p:tav tm="100000">
                                          <p:val>
                                            <p:strVal val="#ppt_x"/>
                                          </p:val>
                                        </p:tav>
                                      </p:tavLst>
                                    </p:anim>
                                    <p:anim calcmode="lin" valueType="num">
                                      <p:cBhvr additive="base">
                                        <p:cTn id="64" dur="500" fill="hold"/>
                                        <p:tgtEl>
                                          <p:spTgt spid="3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p:bldP spid="34" grpId="0"/>
      <p:bldP spid="35"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文本框 11" descr="e7d195523061f1c09e9d68d7cf438b91ef959ecb14fc25d26BBA7F7DBC18E55DFF4014AF651F0BF2569D4B6C1DA7F1A4683A481403BD872FC687266AD13265C1DE7C373772FD8728ABDD69ADD03BFF5BE2862BC891DBB79E43A8244B4D7DEEF5699FBCECC4B588A2B2DB873A491956D064FEA000E55D99376C74C72843D12C9B3B90E2D60B285D6553FF3EF3DB706EFF"/>
          <p:cNvSpPr txBox="1">
            <a:spLocks noChangeArrowheads="1"/>
          </p:cNvSpPr>
          <p:nvPr/>
        </p:nvSpPr>
        <p:spPr bwMode="auto">
          <a:xfrm>
            <a:off x="3038131" y="600839"/>
            <a:ext cx="3375555" cy="600164"/>
          </a:xfrm>
          <a:prstGeom prst="rect">
            <a:avLst/>
          </a:prstGeom>
          <a:noFill/>
          <a:ln>
            <a:noFill/>
          </a:ln>
        </p:spPr>
        <p:txBody>
          <a:bodyPr wrap="square">
            <a:spAutoFit/>
          </a:bodyPr>
          <a:lstStyle>
            <a:lvl1pPr>
              <a:defRPr sz="1300">
                <a:solidFill>
                  <a:schemeClr val="tx1"/>
                </a:solidFill>
                <a:latin typeface="Arial" panose="020B0604020202020204" pitchFamily="34" charset="0"/>
                <a:ea typeface="微软雅黑" panose="020B0503020204020204" charset="-122"/>
              </a:defRPr>
            </a:lvl1pPr>
            <a:lvl2pPr marL="742950" indent="-285750">
              <a:defRPr sz="1300">
                <a:solidFill>
                  <a:schemeClr val="tx1"/>
                </a:solidFill>
                <a:latin typeface="Arial" panose="020B0604020202020204" pitchFamily="34" charset="0"/>
                <a:ea typeface="微软雅黑" panose="020B0503020204020204" charset="-122"/>
              </a:defRPr>
            </a:lvl2pPr>
            <a:lvl3pPr marL="1143000" indent="-228600">
              <a:defRPr sz="1300">
                <a:solidFill>
                  <a:schemeClr val="tx1"/>
                </a:solidFill>
                <a:latin typeface="Arial" panose="020B0604020202020204" pitchFamily="34" charset="0"/>
                <a:ea typeface="微软雅黑" panose="020B0503020204020204" charset="-122"/>
              </a:defRPr>
            </a:lvl3pPr>
            <a:lvl4pPr marL="1600200" indent="-228600">
              <a:defRPr sz="1300">
                <a:solidFill>
                  <a:schemeClr val="tx1"/>
                </a:solidFill>
                <a:latin typeface="Arial" panose="020B0604020202020204" pitchFamily="34" charset="0"/>
                <a:ea typeface="微软雅黑" panose="020B0503020204020204" charset="-122"/>
              </a:defRPr>
            </a:lvl4pPr>
            <a:lvl5pPr marL="2057400" indent="-228600">
              <a:defRPr sz="1300">
                <a:solidFill>
                  <a:schemeClr val="tx1"/>
                </a:solidFill>
                <a:latin typeface="Arial" panose="020B0604020202020204" pitchFamily="34" charset="0"/>
                <a:ea typeface="微软雅黑" panose="020B0503020204020204" charset="-122"/>
              </a:defRPr>
            </a:lvl5pPr>
            <a:lvl6pPr marL="2514600" indent="-228600" defTabSz="685800" eaLnBrk="0" fontAlgn="base" hangingPunct="0">
              <a:spcBef>
                <a:spcPct val="0"/>
              </a:spcBef>
              <a:spcAft>
                <a:spcPct val="0"/>
              </a:spcAft>
              <a:defRPr sz="1300">
                <a:solidFill>
                  <a:schemeClr val="tx1"/>
                </a:solidFill>
                <a:latin typeface="Arial" panose="020B0604020202020204" pitchFamily="34" charset="0"/>
                <a:ea typeface="微软雅黑" panose="020B0503020204020204" charset="-122"/>
              </a:defRPr>
            </a:lvl6pPr>
            <a:lvl7pPr marL="2971800" indent="-228600" defTabSz="685800" eaLnBrk="0" fontAlgn="base" hangingPunct="0">
              <a:spcBef>
                <a:spcPct val="0"/>
              </a:spcBef>
              <a:spcAft>
                <a:spcPct val="0"/>
              </a:spcAft>
              <a:defRPr sz="1300">
                <a:solidFill>
                  <a:schemeClr val="tx1"/>
                </a:solidFill>
                <a:latin typeface="Arial" panose="020B0604020202020204" pitchFamily="34" charset="0"/>
                <a:ea typeface="微软雅黑" panose="020B0503020204020204" charset="-122"/>
              </a:defRPr>
            </a:lvl7pPr>
            <a:lvl8pPr marL="3429000" indent="-228600" defTabSz="685800" eaLnBrk="0" fontAlgn="base" hangingPunct="0">
              <a:spcBef>
                <a:spcPct val="0"/>
              </a:spcBef>
              <a:spcAft>
                <a:spcPct val="0"/>
              </a:spcAft>
              <a:defRPr sz="1300">
                <a:solidFill>
                  <a:schemeClr val="tx1"/>
                </a:solidFill>
                <a:latin typeface="Arial" panose="020B0604020202020204" pitchFamily="34" charset="0"/>
                <a:ea typeface="微软雅黑" panose="020B0503020204020204" charset="-122"/>
              </a:defRPr>
            </a:lvl8pPr>
            <a:lvl9pPr marL="3886200" indent="-228600" defTabSz="685800" eaLnBrk="0" fontAlgn="base" hangingPunct="0">
              <a:spcBef>
                <a:spcPct val="0"/>
              </a:spcBef>
              <a:spcAft>
                <a:spcPct val="0"/>
              </a:spcAft>
              <a:defRPr sz="1300">
                <a:solidFill>
                  <a:schemeClr val="tx1"/>
                </a:solidFill>
                <a:latin typeface="Arial" panose="020B0604020202020204" pitchFamily="34" charset="0"/>
                <a:ea typeface="微软雅黑" panose="020B0503020204020204" charset="-122"/>
              </a:defRPr>
            </a:lvl9pPr>
          </a:lstStyle>
          <a:p>
            <a:pPr defTabSz="514337" fontAlgn="base">
              <a:spcBef>
                <a:spcPct val="0"/>
              </a:spcBef>
              <a:spcAft>
                <a:spcPct val="0"/>
              </a:spcAft>
            </a:pPr>
            <a:r>
              <a:rPr lang="zh-CN" altLang="en-US" sz="3000" b="1" dirty="0">
                <a:solidFill>
                  <a:srgbClr val="343434"/>
                </a:solidFill>
                <a:latin typeface="微软雅黑" panose="020B0503020204020204" pitchFamily="34" charset="-122"/>
                <a:ea typeface="微软雅黑" panose="020B0503020204020204" pitchFamily="34" charset="-122"/>
                <a:sym typeface="Calibri" panose="020F0502020204030204" pitchFamily="34" charset="0"/>
              </a:rPr>
              <a:t>目 录</a:t>
            </a:r>
            <a:r>
              <a:rPr lang="zh-CN" altLang="en-US" sz="3300" b="1" dirty="0">
                <a:solidFill>
                  <a:srgbClr val="343434"/>
                </a:solidFill>
                <a:latin typeface="微软雅黑" panose="020B0503020204020204" pitchFamily="34" charset="-122"/>
                <a:ea typeface="微软雅黑" panose="020B0503020204020204" pitchFamily="34" charset="-122"/>
                <a:sym typeface="Calibri" panose="020F0502020204030204" pitchFamily="34" charset="0"/>
              </a:rPr>
              <a:t> </a:t>
            </a:r>
            <a:r>
              <a:rPr lang="en-US" altLang="zh-CN" sz="2700" dirty="0">
                <a:solidFill>
                  <a:srgbClr val="343434"/>
                </a:solidFill>
                <a:latin typeface="微软雅黑" panose="020B0503020204020204" pitchFamily="34" charset="-122"/>
                <a:ea typeface="微软雅黑" panose="020B0503020204020204" pitchFamily="34" charset="-122"/>
                <a:sym typeface="Calibri" panose="020F0502020204030204" pitchFamily="34" charset="0"/>
              </a:rPr>
              <a:t>CONTENTS</a:t>
            </a:r>
            <a:endParaRPr lang="en-US" altLang="zh-CN" sz="2400" dirty="0">
              <a:solidFill>
                <a:srgbClr val="343434"/>
              </a:solidFill>
              <a:latin typeface="微软雅黑" panose="020B0503020204020204" pitchFamily="34" charset="-122"/>
              <a:ea typeface="微软雅黑" panose="020B0503020204020204" pitchFamily="34" charset="-122"/>
              <a:sym typeface="Calibri" panose="020F0502020204030204" pitchFamily="34" charset="0"/>
            </a:endParaRPr>
          </a:p>
        </p:txBody>
      </p:sp>
      <p:sp>
        <p:nvSpPr>
          <p:cNvPr id="6" name="圆角矩形 5"/>
          <p:cNvSpPr/>
          <p:nvPr/>
        </p:nvSpPr>
        <p:spPr>
          <a:xfrm>
            <a:off x="579694" y="3285094"/>
            <a:ext cx="8098972" cy="75911"/>
          </a:xfrm>
          <a:prstGeom prst="roundRect">
            <a:avLst>
              <a:gd name="adj" fmla="val 50000"/>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7" name="椭圆 6"/>
          <p:cNvSpPr/>
          <p:nvPr/>
        </p:nvSpPr>
        <p:spPr>
          <a:xfrm>
            <a:off x="1191827" y="3156267"/>
            <a:ext cx="333707" cy="333707"/>
          </a:xfrm>
          <a:prstGeom prst="ellipse">
            <a:avLst/>
          </a:prstGeom>
          <a:solidFill>
            <a:schemeClr val="bg1"/>
          </a:solidFill>
          <a:ln w="285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350" dirty="0">
                <a:solidFill>
                  <a:srgbClr val="343434"/>
                </a:solidFill>
                <a:latin typeface="微软雅黑" panose="020B0503020204020204" pitchFamily="34" charset="-122"/>
                <a:ea typeface="微软雅黑" panose="020B0503020204020204" pitchFamily="34" charset="-122"/>
              </a:rPr>
              <a:t>1</a:t>
            </a:r>
            <a:endParaRPr lang="zh-CN" altLang="en-US" sz="1350" dirty="0">
              <a:solidFill>
                <a:srgbClr val="343434"/>
              </a:solidFill>
              <a:latin typeface="微软雅黑" panose="020B0503020204020204" pitchFamily="34" charset="-122"/>
              <a:ea typeface="微软雅黑" panose="020B0503020204020204" pitchFamily="34" charset="-122"/>
            </a:endParaRPr>
          </a:p>
        </p:txBody>
      </p:sp>
      <p:sp>
        <p:nvSpPr>
          <p:cNvPr id="86" name="椭圆 85"/>
          <p:cNvSpPr/>
          <p:nvPr/>
        </p:nvSpPr>
        <p:spPr>
          <a:xfrm>
            <a:off x="2792867" y="3156267"/>
            <a:ext cx="333707" cy="333707"/>
          </a:xfrm>
          <a:prstGeom prst="ellipse">
            <a:avLst/>
          </a:prstGeom>
          <a:solidFill>
            <a:schemeClr val="bg1"/>
          </a:solidFill>
          <a:ln w="285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350" dirty="0">
                <a:solidFill>
                  <a:srgbClr val="343434"/>
                </a:solidFill>
                <a:latin typeface="微软雅黑" panose="020B0503020204020204" pitchFamily="34" charset="-122"/>
                <a:ea typeface="微软雅黑" panose="020B0503020204020204" pitchFamily="34" charset="-122"/>
              </a:rPr>
              <a:t>2</a:t>
            </a:r>
            <a:endParaRPr lang="zh-CN" altLang="en-US" sz="1350" dirty="0">
              <a:solidFill>
                <a:srgbClr val="343434"/>
              </a:solidFill>
              <a:latin typeface="微软雅黑" panose="020B0503020204020204" pitchFamily="34" charset="-122"/>
              <a:ea typeface="微软雅黑" panose="020B0503020204020204" pitchFamily="34" charset="-122"/>
            </a:endParaRPr>
          </a:p>
        </p:txBody>
      </p:sp>
      <p:sp>
        <p:nvSpPr>
          <p:cNvPr id="91" name="椭圆 90"/>
          <p:cNvSpPr/>
          <p:nvPr/>
        </p:nvSpPr>
        <p:spPr>
          <a:xfrm>
            <a:off x="4393907" y="3156267"/>
            <a:ext cx="333707" cy="333707"/>
          </a:xfrm>
          <a:prstGeom prst="ellipse">
            <a:avLst/>
          </a:prstGeom>
          <a:solidFill>
            <a:schemeClr val="bg1"/>
          </a:solidFill>
          <a:ln w="285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350" dirty="0">
                <a:solidFill>
                  <a:srgbClr val="343434"/>
                </a:solidFill>
                <a:latin typeface="微软雅黑" panose="020B0503020204020204" pitchFamily="34" charset="-122"/>
                <a:ea typeface="微软雅黑" panose="020B0503020204020204" pitchFamily="34" charset="-122"/>
              </a:rPr>
              <a:t>3</a:t>
            </a:r>
            <a:endParaRPr lang="zh-CN" altLang="en-US" sz="1350" dirty="0">
              <a:solidFill>
                <a:srgbClr val="343434"/>
              </a:solidFill>
              <a:latin typeface="微软雅黑" panose="020B0503020204020204" pitchFamily="34" charset="-122"/>
              <a:ea typeface="微软雅黑" panose="020B0503020204020204" pitchFamily="34" charset="-122"/>
            </a:endParaRPr>
          </a:p>
        </p:txBody>
      </p:sp>
      <p:sp>
        <p:nvSpPr>
          <p:cNvPr id="96" name="椭圆 95"/>
          <p:cNvSpPr/>
          <p:nvPr/>
        </p:nvSpPr>
        <p:spPr>
          <a:xfrm>
            <a:off x="5994946" y="3156267"/>
            <a:ext cx="333707" cy="333707"/>
          </a:xfrm>
          <a:prstGeom prst="ellipse">
            <a:avLst/>
          </a:prstGeom>
          <a:solidFill>
            <a:schemeClr val="bg1"/>
          </a:solidFill>
          <a:ln w="285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350" dirty="0">
                <a:solidFill>
                  <a:srgbClr val="343434"/>
                </a:solidFill>
                <a:latin typeface="微软雅黑" panose="020B0503020204020204" pitchFamily="34" charset="-122"/>
                <a:ea typeface="微软雅黑" panose="020B0503020204020204" pitchFamily="34" charset="-122"/>
              </a:rPr>
              <a:t>4</a:t>
            </a:r>
            <a:endParaRPr lang="zh-CN" altLang="en-US" sz="1350" dirty="0">
              <a:solidFill>
                <a:srgbClr val="343434"/>
              </a:solidFill>
              <a:latin typeface="微软雅黑" panose="020B0503020204020204" pitchFamily="34" charset="-122"/>
              <a:ea typeface="微软雅黑" panose="020B0503020204020204" pitchFamily="34" charset="-122"/>
            </a:endParaRPr>
          </a:p>
        </p:txBody>
      </p:sp>
      <p:sp>
        <p:nvSpPr>
          <p:cNvPr id="101" name="椭圆 100"/>
          <p:cNvSpPr/>
          <p:nvPr/>
        </p:nvSpPr>
        <p:spPr>
          <a:xfrm>
            <a:off x="7595986" y="3156267"/>
            <a:ext cx="333707" cy="333707"/>
          </a:xfrm>
          <a:prstGeom prst="ellipse">
            <a:avLst/>
          </a:prstGeom>
          <a:solidFill>
            <a:schemeClr val="bg1"/>
          </a:solidFill>
          <a:ln w="285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350" dirty="0">
                <a:solidFill>
                  <a:srgbClr val="343434"/>
                </a:solidFill>
                <a:latin typeface="微软雅黑" panose="020B0503020204020204" pitchFamily="34" charset="-122"/>
                <a:ea typeface="微软雅黑" panose="020B0503020204020204" pitchFamily="34" charset="-122"/>
              </a:rPr>
              <a:t>5</a:t>
            </a:r>
            <a:endParaRPr lang="zh-CN" altLang="en-US" sz="1350" dirty="0">
              <a:solidFill>
                <a:srgbClr val="343434"/>
              </a:solidFill>
              <a:latin typeface="微软雅黑" panose="020B0503020204020204" pitchFamily="34" charset="-122"/>
              <a:ea typeface="微软雅黑" panose="020B0503020204020204" pitchFamily="34" charset="-122"/>
            </a:endParaRPr>
          </a:p>
        </p:txBody>
      </p:sp>
      <p:grpSp>
        <p:nvGrpSpPr>
          <p:cNvPr id="10" name="组合 9"/>
          <p:cNvGrpSpPr/>
          <p:nvPr/>
        </p:nvGrpSpPr>
        <p:grpSpPr>
          <a:xfrm>
            <a:off x="681045" y="1701434"/>
            <a:ext cx="1355272" cy="1336293"/>
            <a:chOff x="908060" y="2268578"/>
            <a:chExt cx="1807029" cy="1781724"/>
          </a:xfrm>
        </p:grpSpPr>
        <p:grpSp>
          <p:nvGrpSpPr>
            <p:cNvPr id="5" name="组合 4"/>
            <p:cNvGrpSpPr/>
            <p:nvPr/>
          </p:nvGrpSpPr>
          <p:grpSpPr>
            <a:xfrm>
              <a:off x="908060" y="2268578"/>
              <a:ext cx="1807029" cy="1781724"/>
              <a:chOff x="-2090056" y="2292761"/>
              <a:chExt cx="1807029" cy="1781724"/>
            </a:xfrm>
          </p:grpSpPr>
          <p:sp>
            <p:nvSpPr>
              <p:cNvPr id="3" name="矩形 2"/>
              <p:cNvSpPr/>
              <p:nvPr/>
            </p:nvSpPr>
            <p:spPr>
              <a:xfrm>
                <a:off x="-2090056" y="2292761"/>
                <a:ext cx="1807029" cy="1781724"/>
              </a:xfrm>
              <a:prstGeom prst="rect">
                <a:avLst/>
              </a:prstGeom>
              <a:solidFill>
                <a:srgbClr val="E0E0E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63" name="标题层"/>
              <p:cNvSpPr txBox="1"/>
              <p:nvPr/>
            </p:nvSpPr>
            <p:spPr bwMode="auto">
              <a:xfrm>
                <a:off x="-2090056" y="3241920"/>
                <a:ext cx="1807029" cy="400109"/>
              </a:xfrm>
              <a:prstGeom prst="rect">
                <a:avLst/>
              </a:prstGeom>
              <a:noFill/>
              <a:effectLst/>
            </p:spPr>
            <p:txBody>
              <a:bodyPr wrap="square">
                <a:spAutoFit/>
              </a:bodyPr>
              <a:lstStyle/>
              <a:p>
                <a:pPr algn="ctr">
                  <a:defRPr/>
                </a:pPr>
                <a:r>
                  <a:rPr lang="zh-CN" altLang="en-US" sz="1350" b="1" dirty="0">
                    <a:solidFill>
                      <a:srgbClr val="343434"/>
                    </a:solidFill>
                    <a:latin typeface="微软雅黑" pitchFamily="34" charset="-122"/>
                    <a:ea typeface="微软雅黑" pitchFamily="34" charset="-122"/>
                  </a:rPr>
                  <a:t>年度工作概述</a:t>
                </a:r>
              </a:p>
            </p:txBody>
          </p:sp>
        </p:grpSp>
        <p:sp>
          <p:nvSpPr>
            <p:cNvPr id="38" name="KSO_Shape"/>
            <p:cNvSpPr>
              <a:spLocks/>
            </p:cNvSpPr>
            <p:nvPr/>
          </p:nvSpPr>
          <p:spPr bwMode="auto">
            <a:xfrm>
              <a:off x="1505729" y="2580297"/>
              <a:ext cx="571858" cy="392676"/>
            </a:xfrm>
            <a:custGeom>
              <a:avLst/>
              <a:gdLst>
                <a:gd name="T0" fmla="*/ 2147483646 w 112"/>
                <a:gd name="T1" fmla="*/ 2147483646 h 77"/>
                <a:gd name="T2" fmla="*/ 2147483646 w 112"/>
                <a:gd name="T3" fmla="*/ 2147483646 h 77"/>
                <a:gd name="T4" fmla="*/ 2147483646 w 112"/>
                <a:gd name="T5" fmla="*/ 2147483646 h 77"/>
                <a:gd name="T6" fmla="*/ 2147483646 w 112"/>
                <a:gd name="T7" fmla="*/ 2147483646 h 77"/>
                <a:gd name="T8" fmla="*/ 2147483646 w 112"/>
                <a:gd name="T9" fmla="*/ 2147483646 h 77"/>
                <a:gd name="T10" fmla="*/ 0 w 112"/>
                <a:gd name="T11" fmla="*/ 2147483646 h 77"/>
                <a:gd name="T12" fmla="*/ 2147483646 w 112"/>
                <a:gd name="T13" fmla="*/ 2147483646 h 77"/>
                <a:gd name="T14" fmla="*/ 2147483646 w 112"/>
                <a:gd name="T15" fmla="*/ 2147483646 h 77"/>
                <a:gd name="T16" fmla="*/ 2147483646 w 112"/>
                <a:gd name="T17" fmla="*/ 2147483646 h 77"/>
                <a:gd name="T18" fmla="*/ 2147483646 w 112"/>
                <a:gd name="T19" fmla="*/ 2147483646 h 77"/>
                <a:gd name="T20" fmla="*/ 2147483646 w 112"/>
                <a:gd name="T21" fmla="*/ 2147483646 h 77"/>
                <a:gd name="T22" fmla="*/ 2147483646 w 112"/>
                <a:gd name="T23" fmla="*/ 2147483646 h 77"/>
                <a:gd name="T24" fmla="*/ 2147483646 w 112"/>
                <a:gd name="T25" fmla="*/ 2147483646 h 77"/>
                <a:gd name="T26" fmla="*/ 2147483646 w 112"/>
                <a:gd name="T27" fmla="*/ 2147483646 h 77"/>
                <a:gd name="T28" fmla="*/ 2147483646 w 112"/>
                <a:gd name="T29" fmla="*/ 2147483646 h 77"/>
                <a:gd name="T30" fmla="*/ 2147483646 w 112"/>
                <a:gd name="T31" fmla="*/ 2147483646 h 77"/>
                <a:gd name="T32" fmla="*/ 2147483646 w 112"/>
                <a:gd name="T33" fmla="*/ 2147483646 h 77"/>
                <a:gd name="T34" fmla="*/ 2147483646 w 112"/>
                <a:gd name="T35" fmla="*/ 2147483646 h 77"/>
                <a:gd name="T36" fmla="*/ 2147483646 w 112"/>
                <a:gd name="T37" fmla="*/ 2147483646 h 77"/>
                <a:gd name="T38" fmla="*/ 2147483646 w 112"/>
                <a:gd name="T39" fmla="*/ 2147483646 h 77"/>
                <a:gd name="T40" fmla="*/ 2147483646 w 112"/>
                <a:gd name="T41" fmla="*/ 2147483646 h 77"/>
                <a:gd name="T42" fmla="*/ 2147483646 w 112"/>
                <a:gd name="T43" fmla="*/ 2147483646 h 77"/>
                <a:gd name="T44" fmla="*/ 2147483646 w 112"/>
                <a:gd name="T45" fmla="*/ 2147483646 h 77"/>
                <a:gd name="T46" fmla="*/ 2147483646 w 112"/>
                <a:gd name="T47" fmla="*/ 2147483646 h 77"/>
                <a:gd name="T48" fmla="*/ 2147483646 w 112"/>
                <a:gd name="T49" fmla="*/ 2147483646 h 77"/>
                <a:gd name="T50" fmla="*/ 2147483646 w 112"/>
                <a:gd name="T51" fmla="*/ 2147483646 h 77"/>
                <a:gd name="T52" fmla="*/ 2147483646 w 112"/>
                <a:gd name="T53" fmla="*/ 2147483646 h 77"/>
                <a:gd name="T54" fmla="*/ 2147483646 w 112"/>
                <a:gd name="T55" fmla="*/ 2147483646 h 77"/>
                <a:gd name="T56" fmla="*/ 2147483646 w 112"/>
                <a:gd name="T57" fmla="*/ 2147483646 h 77"/>
                <a:gd name="T58" fmla="*/ 2147483646 w 112"/>
                <a:gd name="T59" fmla="*/ 2147483646 h 77"/>
                <a:gd name="T60" fmla="*/ 2147483646 w 112"/>
                <a:gd name="T61" fmla="*/ 2147483646 h 77"/>
                <a:gd name="T62" fmla="*/ 2147483646 w 112"/>
                <a:gd name="T63" fmla="*/ 2147483646 h 77"/>
                <a:gd name="T64" fmla="*/ 2147483646 w 112"/>
                <a:gd name="T65" fmla="*/ 2147483646 h 77"/>
                <a:gd name="T66" fmla="*/ 2147483646 w 112"/>
                <a:gd name="T67" fmla="*/ 2147483646 h 77"/>
                <a:gd name="T68" fmla="*/ 2147483646 w 112"/>
                <a:gd name="T69" fmla="*/ 2147483646 h 77"/>
                <a:gd name="T70" fmla="*/ 2147483646 w 112"/>
                <a:gd name="T71" fmla="*/ 2147483646 h 77"/>
                <a:gd name="T72" fmla="*/ 2147483646 w 112"/>
                <a:gd name="T73" fmla="*/ 2147483646 h 77"/>
                <a:gd name="T74" fmla="*/ 2147483646 w 112"/>
                <a:gd name="T75" fmla="*/ 2147483646 h 77"/>
                <a:gd name="T76" fmla="*/ 2147483646 w 112"/>
                <a:gd name="T77" fmla="*/ 2147483646 h 77"/>
                <a:gd name="T78" fmla="*/ 2147483646 w 112"/>
                <a:gd name="T79" fmla="*/ 2147483646 h 77"/>
                <a:gd name="T80" fmla="*/ 2147483646 w 112"/>
                <a:gd name="T81" fmla="*/ 2147483646 h 77"/>
                <a:gd name="T82" fmla="*/ 2147483646 w 112"/>
                <a:gd name="T83" fmla="*/ 2147483646 h 77"/>
                <a:gd name="T84" fmla="*/ 2147483646 w 112"/>
                <a:gd name="T85" fmla="*/ 2147483646 h 77"/>
                <a:gd name="T86" fmla="*/ 2147483646 w 112"/>
                <a:gd name="T87" fmla="*/ 2147483646 h 77"/>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112" h="77">
                  <a:moveTo>
                    <a:pt x="56" y="0"/>
                  </a:moveTo>
                  <a:cubicBezTo>
                    <a:pt x="62" y="0"/>
                    <a:pt x="66" y="4"/>
                    <a:pt x="66" y="10"/>
                  </a:cubicBezTo>
                  <a:cubicBezTo>
                    <a:pt x="66" y="15"/>
                    <a:pt x="62" y="20"/>
                    <a:pt x="56" y="20"/>
                  </a:cubicBezTo>
                  <a:cubicBezTo>
                    <a:pt x="51" y="20"/>
                    <a:pt x="46" y="15"/>
                    <a:pt x="46" y="10"/>
                  </a:cubicBezTo>
                  <a:cubicBezTo>
                    <a:pt x="46" y="4"/>
                    <a:pt x="51" y="0"/>
                    <a:pt x="56" y="0"/>
                  </a:cubicBezTo>
                  <a:close/>
                  <a:moveTo>
                    <a:pt x="15" y="49"/>
                  </a:moveTo>
                  <a:cubicBezTo>
                    <a:pt x="15" y="66"/>
                    <a:pt x="15" y="66"/>
                    <a:pt x="15" y="66"/>
                  </a:cubicBezTo>
                  <a:cubicBezTo>
                    <a:pt x="10" y="66"/>
                    <a:pt x="10" y="66"/>
                    <a:pt x="10" y="66"/>
                  </a:cubicBezTo>
                  <a:cubicBezTo>
                    <a:pt x="10" y="52"/>
                    <a:pt x="10" y="52"/>
                    <a:pt x="10" y="52"/>
                  </a:cubicBezTo>
                  <a:cubicBezTo>
                    <a:pt x="9" y="52"/>
                    <a:pt x="9" y="52"/>
                    <a:pt x="9" y="52"/>
                  </a:cubicBezTo>
                  <a:cubicBezTo>
                    <a:pt x="9" y="66"/>
                    <a:pt x="9" y="66"/>
                    <a:pt x="9" y="66"/>
                  </a:cubicBezTo>
                  <a:cubicBezTo>
                    <a:pt x="4" y="66"/>
                    <a:pt x="4" y="66"/>
                    <a:pt x="4" y="66"/>
                  </a:cubicBezTo>
                  <a:cubicBezTo>
                    <a:pt x="4" y="49"/>
                    <a:pt x="4" y="49"/>
                    <a:pt x="4" y="49"/>
                  </a:cubicBezTo>
                  <a:cubicBezTo>
                    <a:pt x="4" y="46"/>
                    <a:pt x="4" y="46"/>
                    <a:pt x="4" y="46"/>
                  </a:cubicBezTo>
                  <a:cubicBezTo>
                    <a:pt x="4" y="37"/>
                    <a:pt x="4" y="37"/>
                    <a:pt x="4" y="37"/>
                  </a:cubicBezTo>
                  <a:cubicBezTo>
                    <a:pt x="4" y="37"/>
                    <a:pt x="4" y="37"/>
                    <a:pt x="4" y="37"/>
                  </a:cubicBezTo>
                  <a:cubicBezTo>
                    <a:pt x="4" y="46"/>
                    <a:pt x="4" y="46"/>
                    <a:pt x="4" y="46"/>
                  </a:cubicBezTo>
                  <a:cubicBezTo>
                    <a:pt x="0" y="46"/>
                    <a:pt x="0" y="46"/>
                    <a:pt x="0" y="46"/>
                  </a:cubicBezTo>
                  <a:cubicBezTo>
                    <a:pt x="0" y="33"/>
                    <a:pt x="0" y="33"/>
                    <a:pt x="0" y="33"/>
                  </a:cubicBezTo>
                  <a:cubicBezTo>
                    <a:pt x="0" y="31"/>
                    <a:pt x="1" y="29"/>
                    <a:pt x="4" y="29"/>
                  </a:cubicBezTo>
                  <a:cubicBezTo>
                    <a:pt x="13" y="29"/>
                    <a:pt x="13" y="29"/>
                    <a:pt x="13" y="29"/>
                  </a:cubicBezTo>
                  <a:cubicBezTo>
                    <a:pt x="13" y="30"/>
                    <a:pt x="13" y="30"/>
                    <a:pt x="13" y="31"/>
                  </a:cubicBezTo>
                  <a:cubicBezTo>
                    <a:pt x="13" y="49"/>
                    <a:pt x="13" y="49"/>
                    <a:pt x="13" y="49"/>
                  </a:cubicBezTo>
                  <a:cubicBezTo>
                    <a:pt x="15" y="49"/>
                    <a:pt x="15" y="49"/>
                    <a:pt x="15" y="49"/>
                  </a:cubicBezTo>
                  <a:close/>
                  <a:moveTo>
                    <a:pt x="10" y="15"/>
                  </a:moveTo>
                  <a:cubicBezTo>
                    <a:pt x="13" y="15"/>
                    <a:pt x="16" y="18"/>
                    <a:pt x="16" y="22"/>
                  </a:cubicBezTo>
                  <a:cubicBezTo>
                    <a:pt x="16" y="23"/>
                    <a:pt x="16" y="24"/>
                    <a:pt x="15" y="25"/>
                  </a:cubicBezTo>
                  <a:cubicBezTo>
                    <a:pt x="15" y="26"/>
                    <a:pt x="15" y="26"/>
                    <a:pt x="14" y="26"/>
                  </a:cubicBezTo>
                  <a:cubicBezTo>
                    <a:pt x="13" y="27"/>
                    <a:pt x="12" y="28"/>
                    <a:pt x="10" y="28"/>
                  </a:cubicBezTo>
                  <a:cubicBezTo>
                    <a:pt x="6" y="28"/>
                    <a:pt x="3" y="25"/>
                    <a:pt x="3" y="22"/>
                  </a:cubicBezTo>
                  <a:cubicBezTo>
                    <a:pt x="3" y="18"/>
                    <a:pt x="6" y="15"/>
                    <a:pt x="10" y="15"/>
                  </a:cubicBezTo>
                  <a:close/>
                  <a:moveTo>
                    <a:pt x="96" y="49"/>
                  </a:moveTo>
                  <a:cubicBezTo>
                    <a:pt x="96" y="66"/>
                    <a:pt x="96" y="66"/>
                    <a:pt x="96" y="66"/>
                  </a:cubicBezTo>
                  <a:cubicBezTo>
                    <a:pt x="101" y="66"/>
                    <a:pt x="101" y="66"/>
                    <a:pt x="101" y="66"/>
                  </a:cubicBezTo>
                  <a:cubicBezTo>
                    <a:pt x="101" y="52"/>
                    <a:pt x="101" y="52"/>
                    <a:pt x="101" y="52"/>
                  </a:cubicBezTo>
                  <a:cubicBezTo>
                    <a:pt x="102" y="52"/>
                    <a:pt x="102" y="52"/>
                    <a:pt x="102" y="52"/>
                  </a:cubicBezTo>
                  <a:cubicBezTo>
                    <a:pt x="102" y="66"/>
                    <a:pt x="102" y="66"/>
                    <a:pt x="102" y="66"/>
                  </a:cubicBezTo>
                  <a:cubicBezTo>
                    <a:pt x="107" y="66"/>
                    <a:pt x="107" y="66"/>
                    <a:pt x="107" y="66"/>
                  </a:cubicBezTo>
                  <a:cubicBezTo>
                    <a:pt x="107" y="49"/>
                    <a:pt x="107" y="49"/>
                    <a:pt x="107" y="49"/>
                  </a:cubicBezTo>
                  <a:cubicBezTo>
                    <a:pt x="107" y="46"/>
                    <a:pt x="107" y="46"/>
                    <a:pt x="107" y="46"/>
                  </a:cubicBezTo>
                  <a:cubicBezTo>
                    <a:pt x="107" y="37"/>
                    <a:pt x="107" y="37"/>
                    <a:pt x="107" y="37"/>
                  </a:cubicBezTo>
                  <a:cubicBezTo>
                    <a:pt x="107" y="37"/>
                    <a:pt x="107" y="37"/>
                    <a:pt x="107" y="37"/>
                  </a:cubicBezTo>
                  <a:cubicBezTo>
                    <a:pt x="107" y="46"/>
                    <a:pt x="107" y="46"/>
                    <a:pt x="107" y="46"/>
                  </a:cubicBezTo>
                  <a:cubicBezTo>
                    <a:pt x="112" y="46"/>
                    <a:pt x="112" y="46"/>
                    <a:pt x="112" y="46"/>
                  </a:cubicBezTo>
                  <a:cubicBezTo>
                    <a:pt x="112" y="33"/>
                    <a:pt x="112" y="33"/>
                    <a:pt x="112" y="33"/>
                  </a:cubicBezTo>
                  <a:cubicBezTo>
                    <a:pt x="112" y="31"/>
                    <a:pt x="110" y="29"/>
                    <a:pt x="107" y="29"/>
                  </a:cubicBezTo>
                  <a:cubicBezTo>
                    <a:pt x="98" y="29"/>
                    <a:pt x="98" y="29"/>
                    <a:pt x="98" y="29"/>
                  </a:cubicBezTo>
                  <a:cubicBezTo>
                    <a:pt x="98" y="30"/>
                    <a:pt x="98" y="30"/>
                    <a:pt x="98" y="31"/>
                  </a:cubicBezTo>
                  <a:cubicBezTo>
                    <a:pt x="98" y="49"/>
                    <a:pt x="98" y="49"/>
                    <a:pt x="98" y="49"/>
                  </a:cubicBezTo>
                  <a:cubicBezTo>
                    <a:pt x="96" y="49"/>
                    <a:pt x="96" y="49"/>
                    <a:pt x="96" y="49"/>
                  </a:cubicBezTo>
                  <a:close/>
                  <a:moveTo>
                    <a:pt x="101" y="15"/>
                  </a:moveTo>
                  <a:cubicBezTo>
                    <a:pt x="98" y="15"/>
                    <a:pt x="95" y="18"/>
                    <a:pt x="95" y="22"/>
                  </a:cubicBezTo>
                  <a:cubicBezTo>
                    <a:pt x="95" y="23"/>
                    <a:pt x="95" y="24"/>
                    <a:pt x="96" y="25"/>
                  </a:cubicBezTo>
                  <a:cubicBezTo>
                    <a:pt x="96" y="26"/>
                    <a:pt x="97" y="26"/>
                    <a:pt x="97" y="26"/>
                  </a:cubicBezTo>
                  <a:cubicBezTo>
                    <a:pt x="98" y="27"/>
                    <a:pt x="100" y="28"/>
                    <a:pt x="101" y="28"/>
                  </a:cubicBezTo>
                  <a:cubicBezTo>
                    <a:pt x="105" y="28"/>
                    <a:pt x="108" y="25"/>
                    <a:pt x="108" y="22"/>
                  </a:cubicBezTo>
                  <a:cubicBezTo>
                    <a:pt x="108" y="18"/>
                    <a:pt x="105" y="15"/>
                    <a:pt x="101" y="15"/>
                  </a:cubicBezTo>
                  <a:close/>
                  <a:moveTo>
                    <a:pt x="75" y="51"/>
                  </a:moveTo>
                  <a:cubicBezTo>
                    <a:pt x="75" y="72"/>
                    <a:pt x="75" y="72"/>
                    <a:pt x="75" y="72"/>
                  </a:cubicBezTo>
                  <a:cubicBezTo>
                    <a:pt x="80" y="72"/>
                    <a:pt x="80" y="72"/>
                    <a:pt x="80" y="72"/>
                  </a:cubicBezTo>
                  <a:cubicBezTo>
                    <a:pt x="80" y="54"/>
                    <a:pt x="80" y="54"/>
                    <a:pt x="80" y="54"/>
                  </a:cubicBezTo>
                  <a:cubicBezTo>
                    <a:pt x="82" y="54"/>
                    <a:pt x="82" y="54"/>
                    <a:pt x="82" y="54"/>
                  </a:cubicBezTo>
                  <a:cubicBezTo>
                    <a:pt x="82" y="72"/>
                    <a:pt x="82" y="72"/>
                    <a:pt x="82" y="72"/>
                  </a:cubicBezTo>
                  <a:cubicBezTo>
                    <a:pt x="87" y="72"/>
                    <a:pt x="87" y="72"/>
                    <a:pt x="87" y="72"/>
                  </a:cubicBezTo>
                  <a:cubicBezTo>
                    <a:pt x="87" y="51"/>
                    <a:pt x="87" y="51"/>
                    <a:pt x="87" y="51"/>
                  </a:cubicBezTo>
                  <a:cubicBezTo>
                    <a:pt x="87" y="47"/>
                    <a:pt x="87" y="47"/>
                    <a:pt x="87" y="47"/>
                  </a:cubicBezTo>
                  <a:cubicBezTo>
                    <a:pt x="87" y="36"/>
                    <a:pt x="87" y="36"/>
                    <a:pt x="87" y="36"/>
                  </a:cubicBezTo>
                  <a:cubicBezTo>
                    <a:pt x="88" y="36"/>
                    <a:pt x="88" y="36"/>
                    <a:pt x="88" y="36"/>
                  </a:cubicBezTo>
                  <a:cubicBezTo>
                    <a:pt x="88" y="47"/>
                    <a:pt x="88" y="47"/>
                    <a:pt x="88" y="47"/>
                  </a:cubicBezTo>
                  <a:cubicBezTo>
                    <a:pt x="94" y="47"/>
                    <a:pt x="94" y="47"/>
                    <a:pt x="94" y="47"/>
                  </a:cubicBezTo>
                  <a:cubicBezTo>
                    <a:pt x="94" y="31"/>
                    <a:pt x="94" y="31"/>
                    <a:pt x="94" y="31"/>
                  </a:cubicBezTo>
                  <a:cubicBezTo>
                    <a:pt x="94" y="28"/>
                    <a:pt x="91" y="26"/>
                    <a:pt x="88" y="26"/>
                  </a:cubicBezTo>
                  <a:cubicBezTo>
                    <a:pt x="77" y="26"/>
                    <a:pt x="77" y="26"/>
                    <a:pt x="77" y="26"/>
                  </a:cubicBezTo>
                  <a:cubicBezTo>
                    <a:pt x="77" y="27"/>
                    <a:pt x="77" y="28"/>
                    <a:pt x="77" y="28"/>
                  </a:cubicBezTo>
                  <a:cubicBezTo>
                    <a:pt x="77" y="51"/>
                    <a:pt x="77" y="51"/>
                    <a:pt x="77" y="51"/>
                  </a:cubicBezTo>
                  <a:cubicBezTo>
                    <a:pt x="75" y="51"/>
                    <a:pt x="75" y="51"/>
                    <a:pt x="75" y="51"/>
                  </a:cubicBezTo>
                  <a:close/>
                  <a:moveTo>
                    <a:pt x="65" y="47"/>
                  </a:moveTo>
                  <a:cubicBezTo>
                    <a:pt x="65" y="32"/>
                    <a:pt x="65" y="32"/>
                    <a:pt x="65" y="32"/>
                  </a:cubicBezTo>
                  <a:cubicBezTo>
                    <a:pt x="64" y="32"/>
                    <a:pt x="64" y="32"/>
                    <a:pt x="64" y="32"/>
                  </a:cubicBezTo>
                  <a:cubicBezTo>
                    <a:pt x="64" y="47"/>
                    <a:pt x="64" y="47"/>
                    <a:pt x="64" y="47"/>
                  </a:cubicBezTo>
                  <a:cubicBezTo>
                    <a:pt x="64" y="50"/>
                    <a:pt x="64" y="50"/>
                    <a:pt x="64" y="50"/>
                  </a:cubicBezTo>
                  <a:cubicBezTo>
                    <a:pt x="64" y="77"/>
                    <a:pt x="64" y="77"/>
                    <a:pt x="64" y="77"/>
                  </a:cubicBezTo>
                  <a:cubicBezTo>
                    <a:pt x="57" y="77"/>
                    <a:pt x="57" y="77"/>
                    <a:pt x="57" y="77"/>
                  </a:cubicBezTo>
                  <a:cubicBezTo>
                    <a:pt x="57" y="55"/>
                    <a:pt x="57" y="55"/>
                    <a:pt x="57" y="55"/>
                  </a:cubicBezTo>
                  <a:cubicBezTo>
                    <a:pt x="55" y="55"/>
                    <a:pt x="55" y="55"/>
                    <a:pt x="55" y="55"/>
                  </a:cubicBezTo>
                  <a:cubicBezTo>
                    <a:pt x="55" y="77"/>
                    <a:pt x="55" y="77"/>
                    <a:pt x="55" y="77"/>
                  </a:cubicBezTo>
                  <a:cubicBezTo>
                    <a:pt x="48" y="77"/>
                    <a:pt x="48" y="77"/>
                    <a:pt x="48" y="77"/>
                  </a:cubicBezTo>
                  <a:cubicBezTo>
                    <a:pt x="48" y="50"/>
                    <a:pt x="48" y="50"/>
                    <a:pt x="48" y="50"/>
                  </a:cubicBezTo>
                  <a:cubicBezTo>
                    <a:pt x="48" y="47"/>
                    <a:pt x="48" y="47"/>
                    <a:pt x="48" y="47"/>
                  </a:cubicBezTo>
                  <a:cubicBezTo>
                    <a:pt x="48" y="32"/>
                    <a:pt x="48" y="32"/>
                    <a:pt x="48" y="32"/>
                  </a:cubicBezTo>
                  <a:cubicBezTo>
                    <a:pt x="47" y="32"/>
                    <a:pt x="47" y="32"/>
                    <a:pt x="47" y="32"/>
                  </a:cubicBezTo>
                  <a:cubicBezTo>
                    <a:pt x="47" y="47"/>
                    <a:pt x="47" y="47"/>
                    <a:pt x="47" y="47"/>
                  </a:cubicBezTo>
                  <a:cubicBezTo>
                    <a:pt x="41" y="47"/>
                    <a:pt x="41" y="47"/>
                    <a:pt x="41" y="47"/>
                  </a:cubicBezTo>
                  <a:cubicBezTo>
                    <a:pt x="41" y="27"/>
                    <a:pt x="41" y="27"/>
                    <a:pt x="41" y="27"/>
                  </a:cubicBezTo>
                  <a:cubicBezTo>
                    <a:pt x="41" y="24"/>
                    <a:pt x="44" y="21"/>
                    <a:pt x="47" y="21"/>
                  </a:cubicBezTo>
                  <a:cubicBezTo>
                    <a:pt x="66" y="21"/>
                    <a:pt x="46" y="21"/>
                    <a:pt x="65" y="21"/>
                  </a:cubicBezTo>
                  <a:cubicBezTo>
                    <a:pt x="69" y="21"/>
                    <a:pt x="71" y="24"/>
                    <a:pt x="71" y="27"/>
                  </a:cubicBezTo>
                  <a:cubicBezTo>
                    <a:pt x="71" y="47"/>
                    <a:pt x="71" y="47"/>
                    <a:pt x="71" y="47"/>
                  </a:cubicBezTo>
                  <a:cubicBezTo>
                    <a:pt x="70" y="47"/>
                    <a:pt x="68" y="47"/>
                    <a:pt x="65" y="47"/>
                  </a:cubicBezTo>
                  <a:close/>
                  <a:moveTo>
                    <a:pt x="37" y="51"/>
                  </a:moveTo>
                  <a:cubicBezTo>
                    <a:pt x="37" y="72"/>
                    <a:pt x="37" y="72"/>
                    <a:pt x="37" y="72"/>
                  </a:cubicBezTo>
                  <a:cubicBezTo>
                    <a:pt x="31" y="72"/>
                    <a:pt x="31" y="72"/>
                    <a:pt x="31" y="72"/>
                  </a:cubicBezTo>
                  <a:cubicBezTo>
                    <a:pt x="31" y="54"/>
                    <a:pt x="31" y="54"/>
                    <a:pt x="31" y="54"/>
                  </a:cubicBezTo>
                  <a:cubicBezTo>
                    <a:pt x="30" y="54"/>
                    <a:pt x="30" y="54"/>
                    <a:pt x="30" y="54"/>
                  </a:cubicBezTo>
                  <a:cubicBezTo>
                    <a:pt x="30" y="72"/>
                    <a:pt x="30" y="72"/>
                    <a:pt x="30" y="72"/>
                  </a:cubicBezTo>
                  <a:cubicBezTo>
                    <a:pt x="24" y="72"/>
                    <a:pt x="24" y="72"/>
                    <a:pt x="24" y="72"/>
                  </a:cubicBezTo>
                  <a:cubicBezTo>
                    <a:pt x="24" y="51"/>
                    <a:pt x="24" y="51"/>
                    <a:pt x="24" y="51"/>
                  </a:cubicBezTo>
                  <a:cubicBezTo>
                    <a:pt x="24" y="47"/>
                    <a:pt x="24" y="47"/>
                    <a:pt x="24" y="47"/>
                  </a:cubicBezTo>
                  <a:cubicBezTo>
                    <a:pt x="24" y="36"/>
                    <a:pt x="24" y="36"/>
                    <a:pt x="24" y="36"/>
                  </a:cubicBezTo>
                  <a:cubicBezTo>
                    <a:pt x="23" y="36"/>
                    <a:pt x="23" y="36"/>
                    <a:pt x="23" y="36"/>
                  </a:cubicBezTo>
                  <a:cubicBezTo>
                    <a:pt x="23" y="47"/>
                    <a:pt x="23" y="47"/>
                    <a:pt x="23" y="47"/>
                  </a:cubicBezTo>
                  <a:cubicBezTo>
                    <a:pt x="18" y="47"/>
                    <a:pt x="18" y="47"/>
                    <a:pt x="18" y="47"/>
                  </a:cubicBezTo>
                  <a:cubicBezTo>
                    <a:pt x="18" y="31"/>
                    <a:pt x="18" y="31"/>
                    <a:pt x="18" y="31"/>
                  </a:cubicBezTo>
                  <a:cubicBezTo>
                    <a:pt x="18" y="28"/>
                    <a:pt x="20" y="26"/>
                    <a:pt x="23" y="26"/>
                  </a:cubicBezTo>
                  <a:cubicBezTo>
                    <a:pt x="35" y="26"/>
                    <a:pt x="35" y="26"/>
                    <a:pt x="35" y="26"/>
                  </a:cubicBezTo>
                  <a:cubicBezTo>
                    <a:pt x="35" y="27"/>
                    <a:pt x="35" y="28"/>
                    <a:pt x="35" y="28"/>
                  </a:cubicBezTo>
                  <a:cubicBezTo>
                    <a:pt x="35" y="51"/>
                    <a:pt x="35" y="51"/>
                    <a:pt x="35" y="51"/>
                  </a:cubicBezTo>
                  <a:cubicBezTo>
                    <a:pt x="37" y="51"/>
                    <a:pt x="37" y="51"/>
                    <a:pt x="37" y="51"/>
                  </a:cubicBezTo>
                  <a:close/>
                  <a:moveTo>
                    <a:pt x="31" y="9"/>
                  </a:moveTo>
                  <a:cubicBezTo>
                    <a:pt x="35" y="9"/>
                    <a:pt x="39" y="12"/>
                    <a:pt x="39" y="17"/>
                  </a:cubicBezTo>
                  <a:cubicBezTo>
                    <a:pt x="39" y="19"/>
                    <a:pt x="38" y="20"/>
                    <a:pt x="37" y="22"/>
                  </a:cubicBezTo>
                  <a:cubicBezTo>
                    <a:pt x="37" y="22"/>
                    <a:pt x="37" y="22"/>
                    <a:pt x="37" y="23"/>
                  </a:cubicBezTo>
                  <a:cubicBezTo>
                    <a:pt x="35" y="24"/>
                    <a:pt x="33" y="25"/>
                    <a:pt x="31" y="25"/>
                  </a:cubicBezTo>
                  <a:cubicBezTo>
                    <a:pt x="26" y="25"/>
                    <a:pt x="22" y="21"/>
                    <a:pt x="22" y="17"/>
                  </a:cubicBezTo>
                  <a:cubicBezTo>
                    <a:pt x="22" y="12"/>
                    <a:pt x="26" y="9"/>
                    <a:pt x="31" y="9"/>
                  </a:cubicBezTo>
                  <a:close/>
                  <a:moveTo>
                    <a:pt x="81" y="9"/>
                  </a:moveTo>
                  <a:cubicBezTo>
                    <a:pt x="76" y="9"/>
                    <a:pt x="73" y="12"/>
                    <a:pt x="73" y="17"/>
                  </a:cubicBezTo>
                  <a:cubicBezTo>
                    <a:pt x="73" y="19"/>
                    <a:pt x="73" y="20"/>
                    <a:pt x="74" y="22"/>
                  </a:cubicBezTo>
                  <a:cubicBezTo>
                    <a:pt x="75" y="22"/>
                    <a:pt x="75" y="22"/>
                    <a:pt x="75" y="23"/>
                  </a:cubicBezTo>
                  <a:cubicBezTo>
                    <a:pt x="77" y="24"/>
                    <a:pt x="79" y="25"/>
                    <a:pt x="81" y="25"/>
                  </a:cubicBezTo>
                  <a:cubicBezTo>
                    <a:pt x="85" y="25"/>
                    <a:pt x="89" y="21"/>
                    <a:pt x="89" y="17"/>
                  </a:cubicBezTo>
                  <a:cubicBezTo>
                    <a:pt x="89" y="12"/>
                    <a:pt x="85" y="9"/>
                    <a:pt x="81" y="9"/>
                  </a:cubicBezTo>
                  <a:close/>
                </a:path>
              </a:pathLst>
            </a:custGeom>
            <a:solidFill>
              <a:srgbClr val="C00000"/>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sz="1350">
                <a:solidFill>
                  <a:srgbClr val="FFFFFF"/>
                </a:solidFill>
              </a:endParaRPr>
            </a:p>
          </p:txBody>
        </p:sp>
      </p:grpSp>
      <p:grpSp>
        <p:nvGrpSpPr>
          <p:cNvPr id="11" name="组合 10"/>
          <p:cNvGrpSpPr/>
          <p:nvPr/>
        </p:nvGrpSpPr>
        <p:grpSpPr>
          <a:xfrm>
            <a:off x="2282085" y="1701434"/>
            <a:ext cx="1355272" cy="1336293"/>
            <a:chOff x="3042780" y="2268578"/>
            <a:chExt cx="1807029" cy="1781724"/>
          </a:xfrm>
        </p:grpSpPr>
        <p:grpSp>
          <p:nvGrpSpPr>
            <p:cNvPr id="56" name="组合 55"/>
            <p:cNvGrpSpPr/>
            <p:nvPr/>
          </p:nvGrpSpPr>
          <p:grpSpPr>
            <a:xfrm>
              <a:off x="3042780" y="2268578"/>
              <a:ext cx="1807029" cy="1781724"/>
              <a:chOff x="-2090056" y="2292761"/>
              <a:chExt cx="1807029" cy="1781724"/>
            </a:xfrm>
          </p:grpSpPr>
          <p:sp>
            <p:nvSpPr>
              <p:cNvPr id="87" name="矩形 86"/>
              <p:cNvSpPr/>
              <p:nvPr/>
            </p:nvSpPr>
            <p:spPr>
              <a:xfrm>
                <a:off x="-2090056" y="2292761"/>
                <a:ext cx="1807029" cy="1781724"/>
              </a:xfrm>
              <a:prstGeom prst="rect">
                <a:avLst/>
              </a:prstGeom>
              <a:solidFill>
                <a:srgbClr val="E0E0E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88" name="标题层"/>
              <p:cNvSpPr txBox="1"/>
              <p:nvPr/>
            </p:nvSpPr>
            <p:spPr bwMode="auto">
              <a:xfrm>
                <a:off x="-2090056" y="3241920"/>
                <a:ext cx="1807029" cy="400109"/>
              </a:xfrm>
              <a:prstGeom prst="rect">
                <a:avLst/>
              </a:prstGeom>
              <a:noFill/>
              <a:effectLst/>
            </p:spPr>
            <p:txBody>
              <a:bodyPr wrap="square">
                <a:spAutoFit/>
              </a:bodyPr>
              <a:lstStyle/>
              <a:p>
                <a:pPr algn="ctr">
                  <a:defRPr/>
                </a:pPr>
                <a:r>
                  <a:rPr lang="zh-CN" altLang="en-US" sz="1350" b="1" dirty="0">
                    <a:solidFill>
                      <a:srgbClr val="343434"/>
                    </a:solidFill>
                    <a:latin typeface="微软雅黑" pitchFamily="34" charset="-122"/>
                    <a:ea typeface="微软雅黑" pitchFamily="34" charset="-122"/>
                  </a:rPr>
                  <a:t>工作完成情况</a:t>
                </a:r>
              </a:p>
            </p:txBody>
          </p:sp>
        </p:grpSp>
        <p:sp>
          <p:nvSpPr>
            <p:cNvPr id="41" name="KSO_Shape"/>
            <p:cNvSpPr>
              <a:spLocks/>
            </p:cNvSpPr>
            <p:nvPr/>
          </p:nvSpPr>
          <p:spPr bwMode="auto">
            <a:xfrm>
              <a:off x="3715946" y="2573947"/>
              <a:ext cx="475981" cy="405377"/>
            </a:xfrm>
            <a:custGeom>
              <a:avLst/>
              <a:gdLst>
                <a:gd name="T0" fmla="*/ 432030 w 2125663"/>
                <a:gd name="T1" fmla="*/ 1344893 h 1811338"/>
                <a:gd name="T2" fmla="*/ 462740 w 2125663"/>
                <a:gd name="T3" fmla="*/ 1477960 h 1811338"/>
                <a:gd name="T4" fmla="*/ 513638 w 2125663"/>
                <a:gd name="T5" fmla="*/ 1557743 h 1811338"/>
                <a:gd name="T6" fmla="*/ 516481 w 2125663"/>
                <a:gd name="T7" fmla="*/ 1336346 h 1811338"/>
                <a:gd name="T8" fmla="*/ 503401 w 2125663"/>
                <a:gd name="T9" fmla="*/ 1310416 h 1811338"/>
                <a:gd name="T10" fmla="*/ 515913 w 2125663"/>
                <a:gd name="T11" fmla="*/ 1250009 h 1811338"/>
                <a:gd name="T12" fmla="*/ 618846 w 2125663"/>
                <a:gd name="T13" fmla="*/ 1242885 h 1811338"/>
                <a:gd name="T14" fmla="*/ 643583 w 2125663"/>
                <a:gd name="T15" fmla="*/ 1263116 h 1811338"/>
                <a:gd name="T16" fmla="*/ 642446 w 2125663"/>
                <a:gd name="T17" fmla="*/ 1324948 h 1811338"/>
                <a:gd name="T18" fmla="*/ 619414 w 2125663"/>
                <a:gd name="T19" fmla="*/ 1342899 h 1811338"/>
                <a:gd name="T20" fmla="*/ 664057 w 2125663"/>
                <a:gd name="T21" fmla="*/ 1524691 h 1811338"/>
                <a:gd name="T22" fmla="*/ 704434 w 2125663"/>
                <a:gd name="T23" fmla="*/ 1417553 h 1811338"/>
                <a:gd name="T24" fmla="*/ 725191 w 2125663"/>
                <a:gd name="T25" fmla="*/ 1259697 h 1811338"/>
                <a:gd name="T26" fmla="*/ 857412 w 2125663"/>
                <a:gd name="T27" fmla="*/ 1192451 h 1811338"/>
                <a:gd name="T28" fmla="*/ 923096 w 2125663"/>
                <a:gd name="T29" fmla="*/ 1212682 h 1811338"/>
                <a:gd name="T30" fmla="*/ 970013 w 2125663"/>
                <a:gd name="T31" fmla="*/ 1259697 h 1811338"/>
                <a:gd name="T32" fmla="*/ 990201 w 2125663"/>
                <a:gd name="T33" fmla="*/ 1325233 h 1811338"/>
                <a:gd name="T34" fmla="*/ 980818 w 2125663"/>
                <a:gd name="T35" fmla="*/ 1537228 h 1811338"/>
                <a:gd name="T36" fmla="*/ 935891 w 2125663"/>
                <a:gd name="T37" fmla="*/ 1570566 h 1811338"/>
                <a:gd name="T38" fmla="*/ 798837 w 2125663"/>
                <a:gd name="T39" fmla="*/ 1607608 h 1811338"/>
                <a:gd name="T40" fmla="*/ 617424 w 2125663"/>
                <a:gd name="T41" fmla="*/ 1622140 h 1811338"/>
                <a:gd name="T42" fmla="*/ 428049 w 2125663"/>
                <a:gd name="T43" fmla="*/ 1615872 h 1811338"/>
                <a:gd name="T44" fmla="*/ 264551 w 2125663"/>
                <a:gd name="T45" fmla="*/ 1588232 h 1811338"/>
                <a:gd name="T46" fmla="*/ 180669 w 2125663"/>
                <a:gd name="T47" fmla="*/ 1549481 h 1811338"/>
                <a:gd name="T48" fmla="*/ 159912 w 2125663"/>
                <a:gd name="T49" fmla="*/ 1517283 h 1811338"/>
                <a:gd name="T50" fmla="*/ 167873 w 2125663"/>
                <a:gd name="T51" fmla="*/ 1284201 h 1811338"/>
                <a:gd name="T52" fmla="*/ 205123 w 2125663"/>
                <a:gd name="T53" fmla="*/ 1228638 h 1811338"/>
                <a:gd name="T54" fmla="*/ 264266 w 2125663"/>
                <a:gd name="T55" fmla="*/ 1196440 h 1811338"/>
                <a:gd name="T56" fmla="*/ 421225 w 2125663"/>
                <a:gd name="T57" fmla="*/ 1183048 h 1811338"/>
                <a:gd name="T58" fmla="*/ 433514 w 2125663"/>
                <a:gd name="T59" fmla="*/ 761303 h 1811338"/>
                <a:gd name="T60" fmla="*/ 391450 w 2125663"/>
                <a:gd name="T61" fmla="*/ 813630 h 1811338"/>
                <a:gd name="T62" fmla="*/ 379229 w 2125663"/>
                <a:gd name="T63" fmla="*/ 902075 h 1811338"/>
                <a:gd name="T64" fmla="*/ 414756 w 2125663"/>
                <a:gd name="T65" fmla="*/ 1016114 h 1811338"/>
                <a:gd name="T66" fmla="*/ 487516 w 2125663"/>
                <a:gd name="T67" fmla="*/ 1099439 h 1811338"/>
                <a:gd name="T68" fmla="*/ 567666 w 2125663"/>
                <a:gd name="T69" fmla="*/ 1135272 h 1811338"/>
                <a:gd name="T70" fmla="*/ 645542 w 2125663"/>
                <a:gd name="T71" fmla="*/ 1111099 h 1811338"/>
                <a:gd name="T72" fmla="*/ 722282 w 2125663"/>
                <a:gd name="T73" fmla="*/ 1035452 h 1811338"/>
                <a:gd name="T74" fmla="*/ 767757 w 2125663"/>
                <a:gd name="T75" fmla="*/ 926248 h 1811338"/>
                <a:gd name="T76" fmla="*/ 666290 w 2125663"/>
                <a:gd name="T77" fmla="*/ 863967 h 1811338"/>
                <a:gd name="T78" fmla="*/ 546918 w 2125663"/>
                <a:gd name="T79" fmla="*/ 832116 h 1811338"/>
                <a:gd name="T80" fmla="*/ 484389 w 2125663"/>
                <a:gd name="T81" fmla="*/ 790595 h 1811338"/>
                <a:gd name="T82" fmla="*/ 452273 w 2125663"/>
                <a:gd name="T83" fmla="*/ 760734 h 1811338"/>
                <a:gd name="T84" fmla="*/ 568234 w 2125663"/>
                <a:gd name="T85" fmla="*/ 587258 h 1811338"/>
                <a:gd name="T86" fmla="*/ 631616 w 2125663"/>
                <a:gd name="T87" fmla="*/ 594937 h 1811338"/>
                <a:gd name="T88" fmla="*/ 705513 w 2125663"/>
                <a:gd name="T89" fmla="*/ 631054 h 1811338"/>
                <a:gd name="T90" fmla="*/ 790210 w 2125663"/>
                <a:gd name="T91" fmla="*/ 732864 h 1811338"/>
                <a:gd name="T92" fmla="*/ 826306 w 2125663"/>
                <a:gd name="T93" fmla="*/ 873920 h 1811338"/>
                <a:gd name="T94" fmla="*/ 818064 w 2125663"/>
                <a:gd name="T95" fmla="*/ 959237 h 1811338"/>
                <a:gd name="T96" fmla="*/ 780831 w 2125663"/>
                <a:gd name="T97" fmla="*/ 1048534 h 1811338"/>
                <a:gd name="T98" fmla="*/ 687607 w 2125663"/>
                <a:gd name="T99" fmla="*/ 1148922 h 1811338"/>
                <a:gd name="T100" fmla="*/ 588983 w 2125663"/>
                <a:gd name="T101" fmla="*/ 1190727 h 1811338"/>
                <a:gd name="T102" fmla="*/ 525033 w 2125663"/>
                <a:gd name="T103" fmla="*/ 1182480 h 1811338"/>
                <a:gd name="T104" fmla="*/ 421293 w 2125663"/>
                <a:gd name="T105" fmla="*/ 1115081 h 1811338"/>
                <a:gd name="T106" fmla="*/ 345406 w 2125663"/>
                <a:gd name="T107" fmla="*/ 1002463 h 1811338"/>
                <a:gd name="T108" fmla="*/ 325511 w 2125663"/>
                <a:gd name="T109" fmla="*/ 929092 h 1811338"/>
                <a:gd name="T110" fmla="*/ 330627 w 2125663"/>
                <a:gd name="T111" fmla="*/ 813915 h 1811338"/>
                <a:gd name="T112" fmla="*/ 388324 w 2125663"/>
                <a:gd name="T113" fmla="*/ 686510 h 1811338"/>
                <a:gd name="T114" fmla="*/ 482400 w 2125663"/>
                <a:gd name="T115" fmla="*/ 608303 h 1811338"/>
                <a:gd name="T116" fmla="*/ 542939 w 2125663"/>
                <a:gd name="T117" fmla="*/ 589534 h 1811338"/>
                <a:gd name="T118" fmla="*/ 0 w 2125663"/>
                <a:gd name="T119" fmla="*/ 0 h 1811338"/>
                <a:gd name="T120" fmla="*/ 174993 w 2125663"/>
                <a:gd name="T121" fmla="*/ 1118883 h 1811338"/>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2125663" h="1811338">
                  <a:moveTo>
                    <a:pt x="470017" y="1320800"/>
                  </a:moveTo>
                  <a:lnTo>
                    <a:pt x="470335" y="1343069"/>
                  </a:lnTo>
                  <a:lnTo>
                    <a:pt x="471286" y="1364382"/>
                  </a:lnTo>
                  <a:lnTo>
                    <a:pt x="472238" y="1385696"/>
                  </a:lnTo>
                  <a:lnTo>
                    <a:pt x="473190" y="1406374"/>
                  </a:lnTo>
                  <a:lnTo>
                    <a:pt x="474459" y="1426415"/>
                  </a:lnTo>
                  <a:lnTo>
                    <a:pt x="476363" y="1446139"/>
                  </a:lnTo>
                  <a:lnTo>
                    <a:pt x="478267" y="1464908"/>
                  </a:lnTo>
                  <a:lnTo>
                    <a:pt x="480170" y="1483677"/>
                  </a:lnTo>
                  <a:lnTo>
                    <a:pt x="482074" y="1501491"/>
                  </a:lnTo>
                  <a:lnTo>
                    <a:pt x="484612" y="1518988"/>
                  </a:lnTo>
                  <a:lnTo>
                    <a:pt x="487468" y="1535530"/>
                  </a:lnTo>
                  <a:lnTo>
                    <a:pt x="490323" y="1552072"/>
                  </a:lnTo>
                  <a:lnTo>
                    <a:pt x="493179" y="1567660"/>
                  </a:lnTo>
                  <a:lnTo>
                    <a:pt x="496352" y="1582611"/>
                  </a:lnTo>
                  <a:lnTo>
                    <a:pt x="500159" y="1597563"/>
                  </a:lnTo>
                  <a:lnTo>
                    <a:pt x="503649" y="1611560"/>
                  </a:lnTo>
                  <a:lnTo>
                    <a:pt x="507774" y="1624921"/>
                  </a:lnTo>
                  <a:lnTo>
                    <a:pt x="511899" y="1637646"/>
                  </a:lnTo>
                  <a:lnTo>
                    <a:pt x="516341" y="1650052"/>
                  </a:lnTo>
                  <a:lnTo>
                    <a:pt x="520783" y="1661505"/>
                  </a:lnTo>
                  <a:lnTo>
                    <a:pt x="525859" y="1672639"/>
                  </a:lnTo>
                  <a:lnTo>
                    <a:pt x="530936" y="1683137"/>
                  </a:lnTo>
                  <a:lnTo>
                    <a:pt x="536329" y="1692998"/>
                  </a:lnTo>
                  <a:lnTo>
                    <a:pt x="541723" y="1702224"/>
                  </a:lnTo>
                  <a:lnTo>
                    <a:pt x="547752" y="1710813"/>
                  </a:lnTo>
                  <a:lnTo>
                    <a:pt x="553463" y="1718766"/>
                  </a:lnTo>
                  <a:lnTo>
                    <a:pt x="559808" y="1726083"/>
                  </a:lnTo>
                  <a:lnTo>
                    <a:pt x="566154" y="1732763"/>
                  </a:lnTo>
                  <a:lnTo>
                    <a:pt x="573134" y="1739125"/>
                  </a:lnTo>
                  <a:lnTo>
                    <a:pt x="580114" y="1744215"/>
                  </a:lnTo>
                  <a:lnTo>
                    <a:pt x="587412" y="1749305"/>
                  </a:lnTo>
                  <a:lnTo>
                    <a:pt x="594709" y="1753123"/>
                  </a:lnTo>
                  <a:lnTo>
                    <a:pt x="594709" y="1499901"/>
                  </a:lnTo>
                  <a:lnTo>
                    <a:pt x="591537" y="1499264"/>
                  </a:lnTo>
                  <a:lnTo>
                    <a:pt x="588047" y="1498310"/>
                  </a:lnTo>
                  <a:lnTo>
                    <a:pt x="584874" y="1497038"/>
                  </a:lnTo>
                  <a:lnTo>
                    <a:pt x="582018" y="1495765"/>
                  </a:lnTo>
                  <a:lnTo>
                    <a:pt x="579163" y="1494175"/>
                  </a:lnTo>
                  <a:lnTo>
                    <a:pt x="576307" y="1491948"/>
                  </a:lnTo>
                  <a:lnTo>
                    <a:pt x="573769" y="1489721"/>
                  </a:lnTo>
                  <a:lnTo>
                    <a:pt x="571548" y="1487494"/>
                  </a:lnTo>
                  <a:lnTo>
                    <a:pt x="569327" y="1484949"/>
                  </a:lnTo>
                  <a:lnTo>
                    <a:pt x="567106" y="1482404"/>
                  </a:lnTo>
                  <a:lnTo>
                    <a:pt x="565519" y="1479223"/>
                  </a:lnTo>
                  <a:lnTo>
                    <a:pt x="564250" y="1476360"/>
                  </a:lnTo>
                  <a:lnTo>
                    <a:pt x="563298" y="1473179"/>
                  </a:lnTo>
                  <a:lnTo>
                    <a:pt x="562347" y="1469998"/>
                  </a:lnTo>
                  <a:lnTo>
                    <a:pt x="562029" y="1466180"/>
                  </a:lnTo>
                  <a:lnTo>
                    <a:pt x="561712" y="1462999"/>
                  </a:lnTo>
                  <a:lnTo>
                    <a:pt x="561712" y="1425143"/>
                  </a:lnTo>
                  <a:lnTo>
                    <a:pt x="562029" y="1421007"/>
                  </a:lnTo>
                  <a:lnTo>
                    <a:pt x="562664" y="1417508"/>
                  </a:lnTo>
                  <a:lnTo>
                    <a:pt x="563616" y="1414009"/>
                  </a:lnTo>
                  <a:lnTo>
                    <a:pt x="564885" y="1410191"/>
                  </a:lnTo>
                  <a:lnTo>
                    <a:pt x="566154" y="1407010"/>
                  </a:lnTo>
                  <a:lnTo>
                    <a:pt x="568375" y="1403829"/>
                  </a:lnTo>
                  <a:lnTo>
                    <a:pt x="570596" y="1400966"/>
                  </a:lnTo>
                  <a:lnTo>
                    <a:pt x="572817" y="1398103"/>
                  </a:lnTo>
                  <a:lnTo>
                    <a:pt x="575673" y="1395558"/>
                  </a:lnTo>
                  <a:lnTo>
                    <a:pt x="578528" y="1393649"/>
                  </a:lnTo>
                  <a:lnTo>
                    <a:pt x="581701" y="1391741"/>
                  </a:lnTo>
                  <a:lnTo>
                    <a:pt x="584874" y="1390150"/>
                  </a:lnTo>
                  <a:lnTo>
                    <a:pt x="588364" y="1388878"/>
                  </a:lnTo>
                  <a:lnTo>
                    <a:pt x="592171" y="1387605"/>
                  </a:lnTo>
                  <a:lnTo>
                    <a:pt x="595979" y="1386969"/>
                  </a:lnTo>
                  <a:lnTo>
                    <a:pt x="599786" y="1386969"/>
                  </a:lnTo>
                  <a:lnTo>
                    <a:pt x="682597" y="1386969"/>
                  </a:lnTo>
                  <a:lnTo>
                    <a:pt x="686721" y="1386969"/>
                  </a:lnTo>
                  <a:lnTo>
                    <a:pt x="690529" y="1387605"/>
                  </a:lnTo>
                  <a:lnTo>
                    <a:pt x="694019" y="1388878"/>
                  </a:lnTo>
                  <a:lnTo>
                    <a:pt x="697826" y="1390150"/>
                  </a:lnTo>
                  <a:lnTo>
                    <a:pt x="700999" y="1391741"/>
                  </a:lnTo>
                  <a:lnTo>
                    <a:pt x="704172" y="1393649"/>
                  </a:lnTo>
                  <a:lnTo>
                    <a:pt x="707345" y="1395558"/>
                  </a:lnTo>
                  <a:lnTo>
                    <a:pt x="709883" y="1398103"/>
                  </a:lnTo>
                  <a:lnTo>
                    <a:pt x="712104" y="1400966"/>
                  </a:lnTo>
                  <a:lnTo>
                    <a:pt x="714325" y="1403829"/>
                  </a:lnTo>
                  <a:lnTo>
                    <a:pt x="716229" y="1407010"/>
                  </a:lnTo>
                  <a:lnTo>
                    <a:pt x="718132" y="1410191"/>
                  </a:lnTo>
                  <a:lnTo>
                    <a:pt x="719402" y="1414009"/>
                  </a:lnTo>
                  <a:lnTo>
                    <a:pt x="720353" y="1417508"/>
                  </a:lnTo>
                  <a:lnTo>
                    <a:pt x="720671" y="1421007"/>
                  </a:lnTo>
                  <a:lnTo>
                    <a:pt x="720988" y="1425143"/>
                  </a:lnTo>
                  <a:lnTo>
                    <a:pt x="720988" y="1462999"/>
                  </a:lnTo>
                  <a:lnTo>
                    <a:pt x="720988" y="1466180"/>
                  </a:lnTo>
                  <a:lnTo>
                    <a:pt x="720353" y="1469998"/>
                  </a:lnTo>
                  <a:lnTo>
                    <a:pt x="719719" y="1473179"/>
                  </a:lnTo>
                  <a:lnTo>
                    <a:pt x="718450" y="1476360"/>
                  </a:lnTo>
                  <a:lnTo>
                    <a:pt x="716863" y="1479223"/>
                  </a:lnTo>
                  <a:lnTo>
                    <a:pt x="715277" y="1482404"/>
                  </a:lnTo>
                  <a:lnTo>
                    <a:pt x="713373" y="1484949"/>
                  </a:lnTo>
                  <a:lnTo>
                    <a:pt x="711469" y="1487494"/>
                  </a:lnTo>
                  <a:lnTo>
                    <a:pt x="708931" y="1489721"/>
                  </a:lnTo>
                  <a:lnTo>
                    <a:pt x="706710" y="1491948"/>
                  </a:lnTo>
                  <a:lnTo>
                    <a:pt x="703537" y="1494175"/>
                  </a:lnTo>
                  <a:lnTo>
                    <a:pt x="700682" y="1495765"/>
                  </a:lnTo>
                  <a:lnTo>
                    <a:pt x="697826" y="1497038"/>
                  </a:lnTo>
                  <a:lnTo>
                    <a:pt x="694653" y="1498310"/>
                  </a:lnTo>
                  <a:lnTo>
                    <a:pt x="691163" y="1499264"/>
                  </a:lnTo>
                  <a:lnTo>
                    <a:pt x="687991" y="1499901"/>
                  </a:lnTo>
                  <a:lnTo>
                    <a:pt x="687991" y="1753123"/>
                  </a:lnTo>
                  <a:lnTo>
                    <a:pt x="695605" y="1749305"/>
                  </a:lnTo>
                  <a:lnTo>
                    <a:pt x="702586" y="1744215"/>
                  </a:lnTo>
                  <a:lnTo>
                    <a:pt x="709566" y="1739125"/>
                  </a:lnTo>
                  <a:lnTo>
                    <a:pt x="716229" y="1732763"/>
                  </a:lnTo>
                  <a:lnTo>
                    <a:pt x="722892" y="1726083"/>
                  </a:lnTo>
                  <a:lnTo>
                    <a:pt x="729237" y="1718766"/>
                  </a:lnTo>
                  <a:lnTo>
                    <a:pt x="734948" y="1710813"/>
                  </a:lnTo>
                  <a:lnTo>
                    <a:pt x="740977" y="1702224"/>
                  </a:lnTo>
                  <a:lnTo>
                    <a:pt x="746371" y="1692998"/>
                  </a:lnTo>
                  <a:lnTo>
                    <a:pt x="751447" y="1683137"/>
                  </a:lnTo>
                  <a:lnTo>
                    <a:pt x="756841" y="1672639"/>
                  </a:lnTo>
                  <a:lnTo>
                    <a:pt x="761600" y="1661505"/>
                  </a:lnTo>
                  <a:lnTo>
                    <a:pt x="766359" y="1650052"/>
                  </a:lnTo>
                  <a:lnTo>
                    <a:pt x="770801" y="1637646"/>
                  </a:lnTo>
                  <a:lnTo>
                    <a:pt x="774926" y="1624921"/>
                  </a:lnTo>
                  <a:lnTo>
                    <a:pt x="779051" y="1611560"/>
                  </a:lnTo>
                  <a:lnTo>
                    <a:pt x="782541" y="1597563"/>
                  </a:lnTo>
                  <a:lnTo>
                    <a:pt x="786031" y="1582611"/>
                  </a:lnTo>
                  <a:lnTo>
                    <a:pt x="789521" y="1567660"/>
                  </a:lnTo>
                  <a:lnTo>
                    <a:pt x="792377" y="1552072"/>
                  </a:lnTo>
                  <a:lnTo>
                    <a:pt x="795232" y="1535530"/>
                  </a:lnTo>
                  <a:lnTo>
                    <a:pt x="797770" y="1518988"/>
                  </a:lnTo>
                  <a:lnTo>
                    <a:pt x="800626" y="1501491"/>
                  </a:lnTo>
                  <a:lnTo>
                    <a:pt x="802530" y="1483677"/>
                  </a:lnTo>
                  <a:lnTo>
                    <a:pt x="804751" y="1464908"/>
                  </a:lnTo>
                  <a:lnTo>
                    <a:pt x="806337" y="1446139"/>
                  </a:lnTo>
                  <a:lnTo>
                    <a:pt x="807923" y="1426415"/>
                  </a:lnTo>
                  <a:lnTo>
                    <a:pt x="809193" y="1406374"/>
                  </a:lnTo>
                  <a:lnTo>
                    <a:pt x="810779" y="1385696"/>
                  </a:lnTo>
                  <a:lnTo>
                    <a:pt x="811731" y="1364382"/>
                  </a:lnTo>
                  <a:lnTo>
                    <a:pt x="812365" y="1343069"/>
                  </a:lnTo>
                  <a:lnTo>
                    <a:pt x="813000" y="1320800"/>
                  </a:lnTo>
                  <a:lnTo>
                    <a:pt x="840921" y="1322709"/>
                  </a:lnTo>
                  <a:lnTo>
                    <a:pt x="866621" y="1324300"/>
                  </a:lnTo>
                  <a:lnTo>
                    <a:pt x="909771" y="1327481"/>
                  </a:lnTo>
                  <a:lnTo>
                    <a:pt x="938644" y="1330026"/>
                  </a:lnTo>
                  <a:lnTo>
                    <a:pt x="948797" y="1330980"/>
                  </a:lnTo>
                  <a:lnTo>
                    <a:pt x="956729" y="1331298"/>
                  </a:lnTo>
                  <a:lnTo>
                    <a:pt x="964661" y="1331934"/>
                  </a:lnTo>
                  <a:lnTo>
                    <a:pt x="972593" y="1332889"/>
                  </a:lnTo>
                  <a:lnTo>
                    <a:pt x="980208" y="1334161"/>
                  </a:lnTo>
                  <a:lnTo>
                    <a:pt x="987823" y="1335752"/>
                  </a:lnTo>
                  <a:lnTo>
                    <a:pt x="995437" y="1337979"/>
                  </a:lnTo>
                  <a:lnTo>
                    <a:pt x="1002418" y="1340205"/>
                  </a:lnTo>
                  <a:lnTo>
                    <a:pt x="1009715" y="1343387"/>
                  </a:lnTo>
                  <a:lnTo>
                    <a:pt x="1016378" y="1346250"/>
                  </a:lnTo>
                  <a:lnTo>
                    <a:pt x="1023358" y="1349749"/>
                  </a:lnTo>
                  <a:lnTo>
                    <a:pt x="1030021" y="1353885"/>
                  </a:lnTo>
                  <a:lnTo>
                    <a:pt x="1036050" y="1357702"/>
                  </a:lnTo>
                  <a:lnTo>
                    <a:pt x="1042395" y="1361837"/>
                  </a:lnTo>
                  <a:lnTo>
                    <a:pt x="1048106" y="1366927"/>
                  </a:lnTo>
                  <a:lnTo>
                    <a:pt x="1053817" y="1371699"/>
                  </a:lnTo>
                  <a:lnTo>
                    <a:pt x="1059211" y="1377107"/>
                  </a:lnTo>
                  <a:lnTo>
                    <a:pt x="1064605" y="1382197"/>
                  </a:lnTo>
                  <a:lnTo>
                    <a:pt x="1069364" y="1388241"/>
                  </a:lnTo>
                  <a:lnTo>
                    <a:pt x="1073806" y="1393967"/>
                  </a:lnTo>
                  <a:lnTo>
                    <a:pt x="1078248" y="1400012"/>
                  </a:lnTo>
                  <a:lnTo>
                    <a:pt x="1082373" y="1406374"/>
                  </a:lnTo>
                  <a:lnTo>
                    <a:pt x="1085863" y="1413054"/>
                  </a:lnTo>
                  <a:lnTo>
                    <a:pt x="1089670" y="1419735"/>
                  </a:lnTo>
                  <a:lnTo>
                    <a:pt x="1092843" y="1426734"/>
                  </a:lnTo>
                  <a:lnTo>
                    <a:pt x="1095381" y="1433732"/>
                  </a:lnTo>
                  <a:lnTo>
                    <a:pt x="1097920" y="1441049"/>
                  </a:lnTo>
                  <a:lnTo>
                    <a:pt x="1100141" y="1448684"/>
                  </a:lnTo>
                  <a:lnTo>
                    <a:pt x="1101727" y="1456000"/>
                  </a:lnTo>
                  <a:lnTo>
                    <a:pt x="1103314" y="1463635"/>
                  </a:lnTo>
                  <a:lnTo>
                    <a:pt x="1104265" y="1471588"/>
                  </a:lnTo>
                  <a:lnTo>
                    <a:pt x="1104900" y="1479541"/>
                  </a:lnTo>
                  <a:lnTo>
                    <a:pt x="1104900" y="1487494"/>
                  </a:lnTo>
                  <a:lnTo>
                    <a:pt x="1104900" y="1686000"/>
                  </a:lnTo>
                  <a:lnTo>
                    <a:pt x="1104900" y="1690135"/>
                  </a:lnTo>
                  <a:lnTo>
                    <a:pt x="1104265" y="1693953"/>
                  </a:lnTo>
                  <a:lnTo>
                    <a:pt x="1103631" y="1697770"/>
                  </a:lnTo>
                  <a:lnTo>
                    <a:pt x="1102362" y="1701906"/>
                  </a:lnTo>
                  <a:lnTo>
                    <a:pt x="1101093" y="1705405"/>
                  </a:lnTo>
                  <a:lnTo>
                    <a:pt x="1099189" y="1709222"/>
                  </a:lnTo>
                  <a:lnTo>
                    <a:pt x="1096968" y="1713040"/>
                  </a:lnTo>
                  <a:lnTo>
                    <a:pt x="1094430" y="1716221"/>
                  </a:lnTo>
                  <a:lnTo>
                    <a:pt x="1091891" y="1719720"/>
                  </a:lnTo>
                  <a:lnTo>
                    <a:pt x="1089036" y="1722901"/>
                  </a:lnTo>
                  <a:lnTo>
                    <a:pt x="1085546" y="1726719"/>
                  </a:lnTo>
                  <a:lnTo>
                    <a:pt x="1082056" y="1729900"/>
                  </a:lnTo>
                  <a:lnTo>
                    <a:pt x="1078248" y="1732763"/>
                  </a:lnTo>
                  <a:lnTo>
                    <a:pt x="1074124" y="1736262"/>
                  </a:lnTo>
                  <a:lnTo>
                    <a:pt x="1069682" y="1739125"/>
                  </a:lnTo>
                  <a:lnTo>
                    <a:pt x="1065240" y="1741989"/>
                  </a:lnTo>
                  <a:lnTo>
                    <a:pt x="1055404" y="1748033"/>
                  </a:lnTo>
                  <a:lnTo>
                    <a:pt x="1044299" y="1753441"/>
                  </a:lnTo>
                  <a:lnTo>
                    <a:pt x="1032560" y="1758531"/>
                  </a:lnTo>
                  <a:lnTo>
                    <a:pt x="1019868" y="1763939"/>
                  </a:lnTo>
                  <a:lnTo>
                    <a:pt x="1005908" y="1768392"/>
                  </a:lnTo>
                  <a:lnTo>
                    <a:pt x="991630" y="1773164"/>
                  </a:lnTo>
                  <a:lnTo>
                    <a:pt x="976718" y="1777300"/>
                  </a:lnTo>
                  <a:lnTo>
                    <a:pt x="960854" y="1781117"/>
                  </a:lnTo>
                  <a:lnTo>
                    <a:pt x="944038" y="1784934"/>
                  </a:lnTo>
                  <a:lnTo>
                    <a:pt x="927222" y="1788434"/>
                  </a:lnTo>
                  <a:lnTo>
                    <a:pt x="909454" y="1791615"/>
                  </a:lnTo>
                  <a:lnTo>
                    <a:pt x="891369" y="1794796"/>
                  </a:lnTo>
                  <a:lnTo>
                    <a:pt x="872332" y="1797341"/>
                  </a:lnTo>
                  <a:lnTo>
                    <a:pt x="853295" y="1799886"/>
                  </a:lnTo>
                  <a:lnTo>
                    <a:pt x="833941" y="1801795"/>
                  </a:lnTo>
                  <a:lnTo>
                    <a:pt x="813952" y="1804022"/>
                  </a:lnTo>
                  <a:lnTo>
                    <a:pt x="793328" y="1805930"/>
                  </a:lnTo>
                  <a:lnTo>
                    <a:pt x="773022" y="1807203"/>
                  </a:lnTo>
                  <a:lnTo>
                    <a:pt x="752399" y="1808475"/>
                  </a:lnTo>
                  <a:lnTo>
                    <a:pt x="731458" y="1809748"/>
                  </a:lnTo>
                  <a:lnTo>
                    <a:pt x="710200" y="1810384"/>
                  </a:lnTo>
                  <a:lnTo>
                    <a:pt x="688942" y="1811020"/>
                  </a:lnTo>
                  <a:lnTo>
                    <a:pt x="667684" y="1811338"/>
                  </a:lnTo>
                  <a:lnTo>
                    <a:pt x="646427" y="1811338"/>
                  </a:lnTo>
                  <a:lnTo>
                    <a:pt x="625486" y="1811338"/>
                  </a:lnTo>
                  <a:lnTo>
                    <a:pt x="603911" y="1811020"/>
                  </a:lnTo>
                  <a:lnTo>
                    <a:pt x="582653" y="1810384"/>
                  </a:lnTo>
                  <a:lnTo>
                    <a:pt x="561395" y="1809748"/>
                  </a:lnTo>
                  <a:lnTo>
                    <a:pt x="540137" y="1808475"/>
                  </a:lnTo>
                  <a:lnTo>
                    <a:pt x="518879" y="1807203"/>
                  </a:lnTo>
                  <a:lnTo>
                    <a:pt x="498573" y="1805930"/>
                  </a:lnTo>
                  <a:lnTo>
                    <a:pt x="477632" y="1804022"/>
                  </a:lnTo>
                  <a:lnTo>
                    <a:pt x="457326" y="1801795"/>
                  </a:lnTo>
                  <a:lnTo>
                    <a:pt x="437337" y="1799886"/>
                  </a:lnTo>
                  <a:lnTo>
                    <a:pt x="417983" y="1797341"/>
                  </a:lnTo>
                  <a:lnTo>
                    <a:pt x="398629" y="1794796"/>
                  </a:lnTo>
                  <a:lnTo>
                    <a:pt x="379909" y="1791615"/>
                  </a:lnTo>
                  <a:lnTo>
                    <a:pt x="361824" y="1788434"/>
                  </a:lnTo>
                  <a:lnTo>
                    <a:pt x="344056" y="1784934"/>
                  </a:lnTo>
                  <a:lnTo>
                    <a:pt x="327240" y="1781117"/>
                  </a:lnTo>
                  <a:lnTo>
                    <a:pt x="310741" y="1777300"/>
                  </a:lnTo>
                  <a:lnTo>
                    <a:pt x="295195" y="1773164"/>
                  </a:lnTo>
                  <a:lnTo>
                    <a:pt x="280600" y="1768392"/>
                  </a:lnTo>
                  <a:lnTo>
                    <a:pt x="266322" y="1763939"/>
                  </a:lnTo>
                  <a:lnTo>
                    <a:pt x="252996" y="1758531"/>
                  </a:lnTo>
                  <a:lnTo>
                    <a:pt x="240622" y="1753441"/>
                  </a:lnTo>
                  <a:lnTo>
                    <a:pt x="229517" y="1748033"/>
                  </a:lnTo>
                  <a:lnTo>
                    <a:pt x="219047" y="1741989"/>
                  </a:lnTo>
                  <a:lnTo>
                    <a:pt x="214288" y="1739125"/>
                  </a:lnTo>
                  <a:lnTo>
                    <a:pt x="209846" y="1736262"/>
                  </a:lnTo>
                  <a:lnTo>
                    <a:pt x="205404" y="1732763"/>
                  </a:lnTo>
                  <a:lnTo>
                    <a:pt x="201596" y="1729900"/>
                  </a:lnTo>
                  <a:lnTo>
                    <a:pt x="198106" y="1726719"/>
                  </a:lnTo>
                  <a:lnTo>
                    <a:pt x="194299" y="1722901"/>
                  </a:lnTo>
                  <a:lnTo>
                    <a:pt x="191443" y="1719720"/>
                  </a:lnTo>
                  <a:lnTo>
                    <a:pt x="188588" y="1716221"/>
                  </a:lnTo>
                  <a:lnTo>
                    <a:pt x="186367" y="1713040"/>
                  </a:lnTo>
                  <a:lnTo>
                    <a:pt x="183828" y="1709222"/>
                  </a:lnTo>
                  <a:lnTo>
                    <a:pt x="181925" y="1705405"/>
                  </a:lnTo>
                  <a:lnTo>
                    <a:pt x="180338" y="1701906"/>
                  </a:lnTo>
                  <a:lnTo>
                    <a:pt x="179386" y="1697770"/>
                  </a:lnTo>
                  <a:lnTo>
                    <a:pt x="178435" y="1693953"/>
                  </a:lnTo>
                  <a:lnTo>
                    <a:pt x="177800" y="1690135"/>
                  </a:lnTo>
                  <a:lnTo>
                    <a:pt x="177800" y="1686000"/>
                  </a:lnTo>
                  <a:lnTo>
                    <a:pt x="177800" y="1487494"/>
                  </a:lnTo>
                  <a:lnTo>
                    <a:pt x="178117" y="1479541"/>
                  </a:lnTo>
                  <a:lnTo>
                    <a:pt x="178435" y="1471588"/>
                  </a:lnTo>
                  <a:lnTo>
                    <a:pt x="179386" y="1463635"/>
                  </a:lnTo>
                  <a:lnTo>
                    <a:pt x="180973" y="1456000"/>
                  </a:lnTo>
                  <a:lnTo>
                    <a:pt x="182559" y="1448684"/>
                  </a:lnTo>
                  <a:lnTo>
                    <a:pt x="184463" y="1441049"/>
                  </a:lnTo>
                  <a:lnTo>
                    <a:pt x="187318" y="1433732"/>
                  </a:lnTo>
                  <a:lnTo>
                    <a:pt x="190174" y="1426734"/>
                  </a:lnTo>
                  <a:lnTo>
                    <a:pt x="193030" y="1419735"/>
                  </a:lnTo>
                  <a:lnTo>
                    <a:pt x="196520" y="1413054"/>
                  </a:lnTo>
                  <a:lnTo>
                    <a:pt x="200327" y="1406374"/>
                  </a:lnTo>
                  <a:lnTo>
                    <a:pt x="204452" y="1400012"/>
                  </a:lnTo>
                  <a:lnTo>
                    <a:pt x="208576" y="1393967"/>
                  </a:lnTo>
                  <a:lnTo>
                    <a:pt x="213336" y="1388241"/>
                  </a:lnTo>
                  <a:lnTo>
                    <a:pt x="218095" y="1382197"/>
                  </a:lnTo>
                  <a:lnTo>
                    <a:pt x="223489" y="1377107"/>
                  </a:lnTo>
                  <a:lnTo>
                    <a:pt x="228883" y="1371699"/>
                  </a:lnTo>
                  <a:lnTo>
                    <a:pt x="234594" y="1366927"/>
                  </a:lnTo>
                  <a:lnTo>
                    <a:pt x="240305" y="1361837"/>
                  </a:lnTo>
                  <a:lnTo>
                    <a:pt x="246650" y="1357702"/>
                  </a:lnTo>
                  <a:lnTo>
                    <a:pt x="252679" y="1353885"/>
                  </a:lnTo>
                  <a:lnTo>
                    <a:pt x="259659" y="1349749"/>
                  </a:lnTo>
                  <a:lnTo>
                    <a:pt x="266005" y="1346250"/>
                  </a:lnTo>
                  <a:lnTo>
                    <a:pt x="272985" y="1343387"/>
                  </a:lnTo>
                  <a:lnTo>
                    <a:pt x="280282" y="1340205"/>
                  </a:lnTo>
                  <a:lnTo>
                    <a:pt x="287263" y="1337979"/>
                  </a:lnTo>
                  <a:lnTo>
                    <a:pt x="294877" y="1335752"/>
                  </a:lnTo>
                  <a:lnTo>
                    <a:pt x="302492" y="1334161"/>
                  </a:lnTo>
                  <a:lnTo>
                    <a:pt x="310107" y="1332889"/>
                  </a:lnTo>
                  <a:lnTo>
                    <a:pt x="318039" y="1331934"/>
                  </a:lnTo>
                  <a:lnTo>
                    <a:pt x="325971" y="1331298"/>
                  </a:lnTo>
                  <a:lnTo>
                    <a:pt x="333903" y="1330980"/>
                  </a:lnTo>
                  <a:lnTo>
                    <a:pt x="344056" y="1330026"/>
                  </a:lnTo>
                  <a:lnTo>
                    <a:pt x="372929" y="1327481"/>
                  </a:lnTo>
                  <a:lnTo>
                    <a:pt x="415762" y="1324300"/>
                  </a:lnTo>
                  <a:lnTo>
                    <a:pt x="441779" y="1322709"/>
                  </a:lnTo>
                  <a:lnTo>
                    <a:pt x="470017" y="1320800"/>
                  </a:lnTo>
                  <a:close/>
                  <a:moveTo>
                    <a:pt x="1004887" y="995363"/>
                  </a:moveTo>
                  <a:lnTo>
                    <a:pt x="1176337" y="995363"/>
                  </a:lnTo>
                  <a:lnTo>
                    <a:pt x="1176337" y="1265238"/>
                  </a:lnTo>
                  <a:lnTo>
                    <a:pt x="1004887" y="1265238"/>
                  </a:lnTo>
                  <a:lnTo>
                    <a:pt x="1004887" y="995363"/>
                  </a:lnTo>
                  <a:close/>
                  <a:moveTo>
                    <a:pt x="493561" y="847408"/>
                  </a:moveTo>
                  <a:lnTo>
                    <a:pt x="491024" y="847726"/>
                  </a:lnTo>
                  <a:lnTo>
                    <a:pt x="488804" y="848043"/>
                  </a:lnTo>
                  <a:lnTo>
                    <a:pt x="485950" y="848996"/>
                  </a:lnTo>
                  <a:lnTo>
                    <a:pt x="483730" y="849948"/>
                  </a:lnTo>
                  <a:lnTo>
                    <a:pt x="481510" y="851218"/>
                  </a:lnTo>
                  <a:lnTo>
                    <a:pt x="479290" y="852806"/>
                  </a:lnTo>
                  <a:lnTo>
                    <a:pt x="475167" y="856933"/>
                  </a:lnTo>
                  <a:lnTo>
                    <a:pt x="470727" y="861061"/>
                  </a:lnTo>
                  <a:lnTo>
                    <a:pt x="466604" y="865823"/>
                  </a:lnTo>
                  <a:lnTo>
                    <a:pt x="462482" y="871221"/>
                  </a:lnTo>
                  <a:lnTo>
                    <a:pt x="454553" y="882651"/>
                  </a:lnTo>
                  <a:lnTo>
                    <a:pt x="448527" y="890906"/>
                  </a:lnTo>
                  <a:lnTo>
                    <a:pt x="442819" y="899478"/>
                  </a:lnTo>
                  <a:lnTo>
                    <a:pt x="436793" y="908368"/>
                  </a:lnTo>
                  <a:lnTo>
                    <a:pt x="431402" y="917893"/>
                  </a:lnTo>
                  <a:lnTo>
                    <a:pt x="429499" y="926783"/>
                  </a:lnTo>
                  <a:lnTo>
                    <a:pt x="427596" y="935673"/>
                  </a:lnTo>
                  <a:lnTo>
                    <a:pt x="426010" y="945198"/>
                  </a:lnTo>
                  <a:lnTo>
                    <a:pt x="424742" y="954406"/>
                  </a:lnTo>
                  <a:lnTo>
                    <a:pt x="423790" y="963931"/>
                  </a:lnTo>
                  <a:lnTo>
                    <a:pt x="423156" y="973773"/>
                  </a:lnTo>
                  <a:lnTo>
                    <a:pt x="422839" y="982981"/>
                  </a:lnTo>
                  <a:lnTo>
                    <a:pt x="422839" y="992823"/>
                  </a:lnTo>
                  <a:lnTo>
                    <a:pt x="423156" y="1007111"/>
                  </a:lnTo>
                  <a:lnTo>
                    <a:pt x="424107" y="1020764"/>
                  </a:lnTo>
                  <a:lnTo>
                    <a:pt x="426010" y="1034099"/>
                  </a:lnTo>
                  <a:lnTo>
                    <a:pt x="428547" y="1047434"/>
                  </a:lnTo>
                  <a:lnTo>
                    <a:pt x="432036" y="1060769"/>
                  </a:lnTo>
                  <a:lnTo>
                    <a:pt x="435525" y="1073469"/>
                  </a:lnTo>
                  <a:lnTo>
                    <a:pt x="439965" y="1086169"/>
                  </a:lnTo>
                  <a:lnTo>
                    <a:pt x="445039" y="1098551"/>
                  </a:lnTo>
                  <a:lnTo>
                    <a:pt x="450430" y="1110934"/>
                  </a:lnTo>
                  <a:lnTo>
                    <a:pt x="456456" y="1122999"/>
                  </a:lnTo>
                  <a:lnTo>
                    <a:pt x="462799" y="1134429"/>
                  </a:lnTo>
                  <a:lnTo>
                    <a:pt x="469459" y="1145541"/>
                  </a:lnTo>
                  <a:lnTo>
                    <a:pt x="477070" y="1156019"/>
                  </a:lnTo>
                  <a:lnTo>
                    <a:pt x="484364" y="1166496"/>
                  </a:lnTo>
                  <a:lnTo>
                    <a:pt x="492293" y="1176656"/>
                  </a:lnTo>
                  <a:lnTo>
                    <a:pt x="500539" y="1186181"/>
                  </a:lnTo>
                  <a:lnTo>
                    <a:pt x="508784" y="1195389"/>
                  </a:lnTo>
                  <a:lnTo>
                    <a:pt x="517347" y="1204279"/>
                  </a:lnTo>
                  <a:lnTo>
                    <a:pt x="526227" y="1212216"/>
                  </a:lnTo>
                  <a:lnTo>
                    <a:pt x="535107" y="1220154"/>
                  </a:lnTo>
                  <a:lnTo>
                    <a:pt x="543987" y="1227456"/>
                  </a:lnTo>
                  <a:lnTo>
                    <a:pt x="553184" y="1234124"/>
                  </a:lnTo>
                  <a:lnTo>
                    <a:pt x="562381" y="1240474"/>
                  </a:lnTo>
                  <a:lnTo>
                    <a:pt x="571578" y="1245871"/>
                  </a:lnTo>
                  <a:lnTo>
                    <a:pt x="580775" y="1250951"/>
                  </a:lnTo>
                  <a:lnTo>
                    <a:pt x="589655" y="1255079"/>
                  </a:lnTo>
                  <a:lnTo>
                    <a:pt x="598853" y="1258889"/>
                  </a:lnTo>
                  <a:lnTo>
                    <a:pt x="607732" y="1262381"/>
                  </a:lnTo>
                  <a:lnTo>
                    <a:pt x="616612" y="1264604"/>
                  </a:lnTo>
                  <a:lnTo>
                    <a:pt x="624858" y="1266509"/>
                  </a:lnTo>
                  <a:lnTo>
                    <a:pt x="633421" y="1267461"/>
                  </a:lnTo>
                  <a:lnTo>
                    <a:pt x="641349" y="1267779"/>
                  </a:lnTo>
                  <a:lnTo>
                    <a:pt x="649595" y="1267461"/>
                  </a:lnTo>
                  <a:lnTo>
                    <a:pt x="657524" y="1266509"/>
                  </a:lnTo>
                  <a:lnTo>
                    <a:pt x="666404" y="1264604"/>
                  </a:lnTo>
                  <a:lnTo>
                    <a:pt x="674967" y="1262381"/>
                  </a:lnTo>
                  <a:lnTo>
                    <a:pt x="684164" y="1258889"/>
                  </a:lnTo>
                  <a:lnTo>
                    <a:pt x="692726" y="1255079"/>
                  </a:lnTo>
                  <a:lnTo>
                    <a:pt x="701924" y="1250951"/>
                  </a:lnTo>
                  <a:lnTo>
                    <a:pt x="711121" y="1245871"/>
                  </a:lnTo>
                  <a:lnTo>
                    <a:pt x="720318" y="1240474"/>
                  </a:lnTo>
                  <a:lnTo>
                    <a:pt x="729515" y="1234124"/>
                  </a:lnTo>
                  <a:lnTo>
                    <a:pt x="738395" y="1227456"/>
                  </a:lnTo>
                  <a:lnTo>
                    <a:pt x="747592" y="1220154"/>
                  </a:lnTo>
                  <a:lnTo>
                    <a:pt x="756472" y="1212216"/>
                  </a:lnTo>
                  <a:lnTo>
                    <a:pt x="765352" y="1204279"/>
                  </a:lnTo>
                  <a:lnTo>
                    <a:pt x="773915" y="1195389"/>
                  </a:lnTo>
                  <a:lnTo>
                    <a:pt x="782160" y="1186181"/>
                  </a:lnTo>
                  <a:lnTo>
                    <a:pt x="790406" y="1176656"/>
                  </a:lnTo>
                  <a:lnTo>
                    <a:pt x="798652" y="1166496"/>
                  </a:lnTo>
                  <a:lnTo>
                    <a:pt x="805946" y="1156019"/>
                  </a:lnTo>
                  <a:lnTo>
                    <a:pt x="813240" y="1145541"/>
                  </a:lnTo>
                  <a:lnTo>
                    <a:pt x="819900" y="1134429"/>
                  </a:lnTo>
                  <a:lnTo>
                    <a:pt x="826243" y="1122999"/>
                  </a:lnTo>
                  <a:lnTo>
                    <a:pt x="831952" y="1110934"/>
                  </a:lnTo>
                  <a:lnTo>
                    <a:pt x="837660" y="1098551"/>
                  </a:lnTo>
                  <a:lnTo>
                    <a:pt x="842417" y="1086169"/>
                  </a:lnTo>
                  <a:lnTo>
                    <a:pt x="847174" y="1073469"/>
                  </a:lnTo>
                  <a:lnTo>
                    <a:pt x="850980" y="1060769"/>
                  </a:lnTo>
                  <a:lnTo>
                    <a:pt x="853834" y="1047434"/>
                  </a:lnTo>
                  <a:lnTo>
                    <a:pt x="856689" y="1034099"/>
                  </a:lnTo>
                  <a:lnTo>
                    <a:pt x="858592" y="1020764"/>
                  </a:lnTo>
                  <a:lnTo>
                    <a:pt x="859543" y="1007111"/>
                  </a:lnTo>
                  <a:lnTo>
                    <a:pt x="860177" y="992823"/>
                  </a:lnTo>
                  <a:lnTo>
                    <a:pt x="859860" y="984886"/>
                  </a:lnTo>
                  <a:lnTo>
                    <a:pt x="859543" y="976313"/>
                  </a:lnTo>
                  <a:lnTo>
                    <a:pt x="837343" y="975361"/>
                  </a:lnTo>
                  <a:lnTo>
                    <a:pt x="814509" y="973773"/>
                  </a:lnTo>
                  <a:lnTo>
                    <a:pt x="791040" y="970916"/>
                  </a:lnTo>
                  <a:lnTo>
                    <a:pt x="767255" y="968058"/>
                  </a:lnTo>
                  <a:lnTo>
                    <a:pt x="743469" y="964566"/>
                  </a:lnTo>
                  <a:lnTo>
                    <a:pt x="719366" y="960438"/>
                  </a:lnTo>
                  <a:lnTo>
                    <a:pt x="695898" y="955041"/>
                  </a:lnTo>
                  <a:lnTo>
                    <a:pt x="684481" y="952501"/>
                  </a:lnTo>
                  <a:lnTo>
                    <a:pt x="673064" y="949643"/>
                  </a:lnTo>
                  <a:lnTo>
                    <a:pt x="661964" y="946468"/>
                  </a:lnTo>
                  <a:lnTo>
                    <a:pt x="651181" y="943293"/>
                  </a:lnTo>
                  <a:lnTo>
                    <a:pt x="640398" y="940118"/>
                  </a:lnTo>
                  <a:lnTo>
                    <a:pt x="629932" y="936308"/>
                  </a:lnTo>
                  <a:lnTo>
                    <a:pt x="620101" y="932816"/>
                  </a:lnTo>
                  <a:lnTo>
                    <a:pt x="610270" y="929006"/>
                  </a:lnTo>
                  <a:lnTo>
                    <a:pt x="601073" y="924878"/>
                  </a:lnTo>
                  <a:lnTo>
                    <a:pt x="592510" y="921068"/>
                  </a:lnTo>
                  <a:lnTo>
                    <a:pt x="583947" y="916941"/>
                  </a:lnTo>
                  <a:lnTo>
                    <a:pt x="576018" y="912178"/>
                  </a:lnTo>
                  <a:lnTo>
                    <a:pt x="568724" y="907733"/>
                  </a:lnTo>
                  <a:lnTo>
                    <a:pt x="561747" y="903288"/>
                  </a:lnTo>
                  <a:lnTo>
                    <a:pt x="555404" y="898208"/>
                  </a:lnTo>
                  <a:lnTo>
                    <a:pt x="550013" y="893128"/>
                  </a:lnTo>
                  <a:lnTo>
                    <a:pt x="544938" y="887731"/>
                  </a:lnTo>
                  <a:lnTo>
                    <a:pt x="540498" y="882651"/>
                  </a:lnTo>
                  <a:lnTo>
                    <a:pt x="536376" y="876936"/>
                  </a:lnTo>
                  <a:lnTo>
                    <a:pt x="532253" y="872173"/>
                  </a:lnTo>
                  <a:lnTo>
                    <a:pt x="528447" y="867728"/>
                  </a:lnTo>
                  <a:lnTo>
                    <a:pt x="524641" y="863601"/>
                  </a:lnTo>
                  <a:lnTo>
                    <a:pt x="520836" y="860426"/>
                  </a:lnTo>
                  <a:lnTo>
                    <a:pt x="517347" y="857251"/>
                  </a:lnTo>
                  <a:lnTo>
                    <a:pt x="514176" y="854393"/>
                  </a:lnTo>
                  <a:lnTo>
                    <a:pt x="511004" y="852488"/>
                  </a:lnTo>
                  <a:lnTo>
                    <a:pt x="507833" y="850583"/>
                  </a:lnTo>
                  <a:lnTo>
                    <a:pt x="504661" y="849313"/>
                  </a:lnTo>
                  <a:lnTo>
                    <a:pt x="501807" y="848361"/>
                  </a:lnTo>
                  <a:lnTo>
                    <a:pt x="499270" y="847726"/>
                  </a:lnTo>
                  <a:lnTo>
                    <a:pt x="496099" y="847408"/>
                  </a:lnTo>
                  <a:lnTo>
                    <a:pt x="493561" y="847408"/>
                  </a:lnTo>
                  <a:close/>
                  <a:moveTo>
                    <a:pt x="1304925" y="828675"/>
                  </a:moveTo>
                  <a:lnTo>
                    <a:pt x="1476375" y="828675"/>
                  </a:lnTo>
                  <a:lnTo>
                    <a:pt x="1476375" y="1252538"/>
                  </a:lnTo>
                  <a:lnTo>
                    <a:pt x="1304925" y="1252538"/>
                  </a:lnTo>
                  <a:lnTo>
                    <a:pt x="1304925" y="828675"/>
                  </a:lnTo>
                  <a:close/>
                  <a:moveTo>
                    <a:pt x="634055" y="655638"/>
                  </a:moveTo>
                  <a:lnTo>
                    <a:pt x="641349" y="655638"/>
                  </a:lnTo>
                  <a:lnTo>
                    <a:pt x="648644" y="655638"/>
                  </a:lnTo>
                  <a:lnTo>
                    <a:pt x="655938" y="655956"/>
                  </a:lnTo>
                  <a:lnTo>
                    <a:pt x="662915" y="656591"/>
                  </a:lnTo>
                  <a:lnTo>
                    <a:pt x="669892" y="657226"/>
                  </a:lnTo>
                  <a:lnTo>
                    <a:pt x="677187" y="658178"/>
                  </a:lnTo>
                  <a:lnTo>
                    <a:pt x="684164" y="659766"/>
                  </a:lnTo>
                  <a:lnTo>
                    <a:pt x="691141" y="661036"/>
                  </a:lnTo>
                  <a:lnTo>
                    <a:pt x="698118" y="662623"/>
                  </a:lnTo>
                  <a:lnTo>
                    <a:pt x="704778" y="664211"/>
                  </a:lnTo>
                  <a:lnTo>
                    <a:pt x="711438" y="666433"/>
                  </a:lnTo>
                  <a:lnTo>
                    <a:pt x="718415" y="668338"/>
                  </a:lnTo>
                  <a:lnTo>
                    <a:pt x="724758" y="670878"/>
                  </a:lnTo>
                  <a:lnTo>
                    <a:pt x="731418" y="673418"/>
                  </a:lnTo>
                  <a:lnTo>
                    <a:pt x="737761" y="676276"/>
                  </a:lnTo>
                  <a:lnTo>
                    <a:pt x="744421" y="679133"/>
                  </a:lnTo>
                  <a:lnTo>
                    <a:pt x="750446" y="682308"/>
                  </a:lnTo>
                  <a:lnTo>
                    <a:pt x="763132" y="688976"/>
                  </a:lnTo>
                  <a:lnTo>
                    <a:pt x="775500" y="696596"/>
                  </a:lnTo>
                  <a:lnTo>
                    <a:pt x="787235" y="704533"/>
                  </a:lnTo>
                  <a:lnTo>
                    <a:pt x="798652" y="713423"/>
                  </a:lnTo>
                  <a:lnTo>
                    <a:pt x="809435" y="722631"/>
                  </a:lnTo>
                  <a:lnTo>
                    <a:pt x="819900" y="732791"/>
                  </a:lnTo>
                  <a:lnTo>
                    <a:pt x="830049" y="743586"/>
                  </a:lnTo>
                  <a:lnTo>
                    <a:pt x="839880" y="754698"/>
                  </a:lnTo>
                  <a:lnTo>
                    <a:pt x="849394" y="766446"/>
                  </a:lnTo>
                  <a:lnTo>
                    <a:pt x="858274" y="778511"/>
                  </a:lnTo>
                  <a:lnTo>
                    <a:pt x="866520" y="791211"/>
                  </a:lnTo>
                  <a:lnTo>
                    <a:pt x="874449" y="804546"/>
                  </a:lnTo>
                  <a:lnTo>
                    <a:pt x="881743" y="818198"/>
                  </a:lnTo>
                  <a:lnTo>
                    <a:pt x="888403" y="832168"/>
                  </a:lnTo>
                  <a:lnTo>
                    <a:pt x="894746" y="847091"/>
                  </a:lnTo>
                  <a:lnTo>
                    <a:pt x="900137" y="861696"/>
                  </a:lnTo>
                  <a:lnTo>
                    <a:pt x="905529" y="876936"/>
                  </a:lnTo>
                  <a:lnTo>
                    <a:pt x="909651" y="892811"/>
                  </a:lnTo>
                  <a:lnTo>
                    <a:pt x="913457" y="908686"/>
                  </a:lnTo>
                  <a:lnTo>
                    <a:pt x="916946" y="924878"/>
                  </a:lnTo>
                  <a:lnTo>
                    <a:pt x="919166" y="941706"/>
                  </a:lnTo>
                  <a:lnTo>
                    <a:pt x="921068" y="958533"/>
                  </a:lnTo>
                  <a:lnTo>
                    <a:pt x="922020" y="975678"/>
                  </a:lnTo>
                  <a:lnTo>
                    <a:pt x="922337" y="992823"/>
                  </a:lnTo>
                  <a:lnTo>
                    <a:pt x="922337" y="1002031"/>
                  </a:lnTo>
                  <a:lnTo>
                    <a:pt x="922020" y="1010921"/>
                  </a:lnTo>
                  <a:lnTo>
                    <a:pt x="921386" y="1019811"/>
                  </a:lnTo>
                  <a:lnTo>
                    <a:pt x="920434" y="1028384"/>
                  </a:lnTo>
                  <a:lnTo>
                    <a:pt x="919483" y="1037274"/>
                  </a:lnTo>
                  <a:lnTo>
                    <a:pt x="918214" y="1045846"/>
                  </a:lnTo>
                  <a:lnTo>
                    <a:pt x="916628" y="1054419"/>
                  </a:lnTo>
                  <a:lnTo>
                    <a:pt x="915043" y="1062674"/>
                  </a:lnTo>
                  <a:lnTo>
                    <a:pt x="912823" y="1070929"/>
                  </a:lnTo>
                  <a:lnTo>
                    <a:pt x="910603" y="1079501"/>
                  </a:lnTo>
                  <a:lnTo>
                    <a:pt x="908383" y="1087756"/>
                  </a:lnTo>
                  <a:lnTo>
                    <a:pt x="906163" y="1095694"/>
                  </a:lnTo>
                  <a:lnTo>
                    <a:pt x="903309" y="1103631"/>
                  </a:lnTo>
                  <a:lnTo>
                    <a:pt x="900137" y="1111569"/>
                  </a:lnTo>
                  <a:lnTo>
                    <a:pt x="897283" y="1119189"/>
                  </a:lnTo>
                  <a:lnTo>
                    <a:pt x="894111" y="1126809"/>
                  </a:lnTo>
                  <a:lnTo>
                    <a:pt x="887134" y="1141731"/>
                  </a:lnTo>
                  <a:lnTo>
                    <a:pt x="879523" y="1156336"/>
                  </a:lnTo>
                  <a:lnTo>
                    <a:pt x="871277" y="1170624"/>
                  </a:lnTo>
                  <a:lnTo>
                    <a:pt x="862714" y="1184276"/>
                  </a:lnTo>
                  <a:lnTo>
                    <a:pt x="853517" y="1197611"/>
                  </a:lnTo>
                  <a:lnTo>
                    <a:pt x="843686" y="1209994"/>
                  </a:lnTo>
                  <a:lnTo>
                    <a:pt x="833854" y="1222376"/>
                  </a:lnTo>
                  <a:lnTo>
                    <a:pt x="823389" y="1233806"/>
                  </a:lnTo>
                  <a:lnTo>
                    <a:pt x="812606" y="1244919"/>
                  </a:lnTo>
                  <a:lnTo>
                    <a:pt x="801823" y="1255396"/>
                  </a:lnTo>
                  <a:lnTo>
                    <a:pt x="790406" y="1265239"/>
                  </a:lnTo>
                  <a:lnTo>
                    <a:pt x="778989" y="1274446"/>
                  </a:lnTo>
                  <a:lnTo>
                    <a:pt x="767255" y="1282701"/>
                  </a:lnTo>
                  <a:lnTo>
                    <a:pt x="755521" y="1290956"/>
                  </a:lnTo>
                  <a:lnTo>
                    <a:pt x="743786" y="1298259"/>
                  </a:lnTo>
                  <a:lnTo>
                    <a:pt x="732052" y="1304609"/>
                  </a:lnTo>
                  <a:lnTo>
                    <a:pt x="720318" y="1310641"/>
                  </a:lnTo>
                  <a:lnTo>
                    <a:pt x="708584" y="1315721"/>
                  </a:lnTo>
                  <a:lnTo>
                    <a:pt x="696849" y="1320166"/>
                  </a:lnTo>
                  <a:lnTo>
                    <a:pt x="685432" y="1323659"/>
                  </a:lnTo>
                  <a:lnTo>
                    <a:pt x="674015" y="1326516"/>
                  </a:lnTo>
                  <a:lnTo>
                    <a:pt x="662915" y="1328421"/>
                  </a:lnTo>
                  <a:lnTo>
                    <a:pt x="657207" y="1329374"/>
                  </a:lnTo>
                  <a:lnTo>
                    <a:pt x="652132" y="1329691"/>
                  </a:lnTo>
                  <a:lnTo>
                    <a:pt x="646424" y="1330009"/>
                  </a:lnTo>
                  <a:lnTo>
                    <a:pt x="641349" y="1330326"/>
                  </a:lnTo>
                  <a:lnTo>
                    <a:pt x="635958" y="1330009"/>
                  </a:lnTo>
                  <a:lnTo>
                    <a:pt x="630884" y="1329691"/>
                  </a:lnTo>
                  <a:lnTo>
                    <a:pt x="625492" y="1329374"/>
                  </a:lnTo>
                  <a:lnTo>
                    <a:pt x="620101" y="1328421"/>
                  </a:lnTo>
                  <a:lnTo>
                    <a:pt x="609001" y="1326516"/>
                  </a:lnTo>
                  <a:lnTo>
                    <a:pt x="597584" y="1323659"/>
                  </a:lnTo>
                  <a:lnTo>
                    <a:pt x="585850" y="1320166"/>
                  </a:lnTo>
                  <a:lnTo>
                    <a:pt x="574433" y="1315721"/>
                  </a:lnTo>
                  <a:lnTo>
                    <a:pt x="562698" y="1310641"/>
                  </a:lnTo>
                  <a:lnTo>
                    <a:pt x="550647" y="1304609"/>
                  </a:lnTo>
                  <a:lnTo>
                    <a:pt x="538913" y="1298259"/>
                  </a:lnTo>
                  <a:lnTo>
                    <a:pt x="527179" y="1290956"/>
                  </a:lnTo>
                  <a:lnTo>
                    <a:pt x="515444" y="1282701"/>
                  </a:lnTo>
                  <a:lnTo>
                    <a:pt x="503710" y="1274446"/>
                  </a:lnTo>
                  <a:lnTo>
                    <a:pt x="492293" y="1265239"/>
                  </a:lnTo>
                  <a:lnTo>
                    <a:pt x="481193" y="1255396"/>
                  </a:lnTo>
                  <a:lnTo>
                    <a:pt x="470093" y="1244919"/>
                  </a:lnTo>
                  <a:lnTo>
                    <a:pt x="459310" y="1233806"/>
                  </a:lnTo>
                  <a:lnTo>
                    <a:pt x="448845" y="1222376"/>
                  </a:lnTo>
                  <a:lnTo>
                    <a:pt x="438696" y="1209994"/>
                  </a:lnTo>
                  <a:lnTo>
                    <a:pt x="429499" y="1197611"/>
                  </a:lnTo>
                  <a:lnTo>
                    <a:pt x="419985" y="1184276"/>
                  </a:lnTo>
                  <a:lnTo>
                    <a:pt x="411422" y="1170624"/>
                  </a:lnTo>
                  <a:lnTo>
                    <a:pt x="403176" y="1156336"/>
                  </a:lnTo>
                  <a:lnTo>
                    <a:pt x="395565" y="1141731"/>
                  </a:lnTo>
                  <a:lnTo>
                    <a:pt x="388588" y="1126809"/>
                  </a:lnTo>
                  <a:lnTo>
                    <a:pt x="385416" y="1119189"/>
                  </a:lnTo>
                  <a:lnTo>
                    <a:pt x="382245" y="1111569"/>
                  </a:lnTo>
                  <a:lnTo>
                    <a:pt x="379390" y="1103631"/>
                  </a:lnTo>
                  <a:lnTo>
                    <a:pt x="376853" y="1095694"/>
                  </a:lnTo>
                  <a:lnTo>
                    <a:pt x="374316" y="1087756"/>
                  </a:lnTo>
                  <a:lnTo>
                    <a:pt x="372096" y="1079501"/>
                  </a:lnTo>
                  <a:lnTo>
                    <a:pt x="369559" y="1070929"/>
                  </a:lnTo>
                  <a:lnTo>
                    <a:pt x="367656" y="1062674"/>
                  </a:lnTo>
                  <a:lnTo>
                    <a:pt x="366071" y="1054419"/>
                  </a:lnTo>
                  <a:lnTo>
                    <a:pt x="364485" y="1045846"/>
                  </a:lnTo>
                  <a:lnTo>
                    <a:pt x="363216" y="1037274"/>
                  </a:lnTo>
                  <a:lnTo>
                    <a:pt x="362265" y="1028384"/>
                  </a:lnTo>
                  <a:lnTo>
                    <a:pt x="361313" y="1019811"/>
                  </a:lnTo>
                  <a:lnTo>
                    <a:pt x="360996" y="1010921"/>
                  </a:lnTo>
                  <a:lnTo>
                    <a:pt x="360362" y="1002031"/>
                  </a:lnTo>
                  <a:lnTo>
                    <a:pt x="360362" y="992823"/>
                  </a:lnTo>
                  <a:lnTo>
                    <a:pt x="360679" y="975678"/>
                  </a:lnTo>
                  <a:lnTo>
                    <a:pt x="361948" y="958533"/>
                  </a:lnTo>
                  <a:lnTo>
                    <a:pt x="363533" y="941706"/>
                  </a:lnTo>
                  <a:lnTo>
                    <a:pt x="366071" y="924878"/>
                  </a:lnTo>
                  <a:lnTo>
                    <a:pt x="368925" y="908686"/>
                  </a:lnTo>
                  <a:lnTo>
                    <a:pt x="373048" y="892811"/>
                  </a:lnTo>
                  <a:lnTo>
                    <a:pt x="377171" y="876936"/>
                  </a:lnTo>
                  <a:lnTo>
                    <a:pt x="382245" y="861696"/>
                  </a:lnTo>
                  <a:lnTo>
                    <a:pt x="387953" y="847091"/>
                  </a:lnTo>
                  <a:lnTo>
                    <a:pt x="393979" y="832168"/>
                  </a:lnTo>
                  <a:lnTo>
                    <a:pt x="400956" y="818198"/>
                  </a:lnTo>
                  <a:lnTo>
                    <a:pt x="408568" y="804546"/>
                  </a:lnTo>
                  <a:lnTo>
                    <a:pt x="416179" y="791211"/>
                  </a:lnTo>
                  <a:lnTo>
                    <a:pt x="424425" y="778511"/>
                  </a:lnTo>
                  <a:lnTo>
                    <a:pt x="433305" y="766446"/>
                  </a:lnTo>
                  <a:lnTo>
                    <a:pt x="442819" y="754698"/>
                  </a:lnTo>
                  <a:lnTo>
                    <a:pt x="452650" y="743586"/>
                  </a:lnTo>
                  <a:lnTo>
                    <a:pt x="462482" y="732791"/>
                  </a:lnTo>
                  <a:lnTo>
                    <a:pt x="473264" y="722631"/>
                  </a:lnTo>
                  <a:lnTo>
                    <a:pt x="484047" y="713423"/>
                  </a:lnTo>
                  <a:lnTo>
                    <a:pt x="495464" y="704533"/>
                  </a:lnTo>
                  <a:lnTo>
                    <a:pt x="507516" y="696596"/>
                  </a:lnTo>
                  <a:lnTo>
                    <a:pt x="519567" y="688976"/>
                  </a:lnTo>
                  <a:lnTo>
                    <a:pt x="531936" y="682308"/>
                  </a:lnTo>
                  <a:lnTo>
                    <a:pt x="538278" y="679133"/>
                  </a:lnTo>
                  <a:lnTo>
                    <a:pt x="544938" y="676276"/>
                  </a:lnTo>
                  <a:lnTo>
                    <a:pt x="551281" y="673418"/>
                  </a:lnTo>
                  <a:lnTo>
                    <a:pt x="557941" y="670878"/>
                  </a:lnTo>
                  <a:lnTo>
                    <a:pt x="564284" y="668338"/>
                  </a:lnTo>
                  <a:lnTo>
                    <a:pt x="571261" y="666433"/>
                  </a:lnTo>
                  <a:lnTo>
                    <a:pt x="577921" y="664211"/>
                  </a:lnTo>
                  <a:lnTo>
                    <a:pt x="584898" y="662623"/>
                  </a:lnTo>
                  <a:lnTo>
                    <a:pt x="591875" y="661036"/>
                  </a:lnTo>
                  <a:lnTo>
                    <a:pt x="598535" y="659766"/>
                  </a:lnTo>
                  <a:lnTo>
                    <a:pt x="605830" y="658178"/>
                  </a:lnTo>
                  <a:lnTo>
                    <a:pt x="612490" y="657226"/>
                  </a:lnTo>
                  <a:lnTo>
                    <a:pt x="619784" y="656591"/>
                  </a:lnTo>
                  <a:lnTo>
                    <a:pt x="627078" y="655956"/>
                  </a:lnTo>
                  <a:lnTo>
                    <a:pt x="634055" y="655638"/>
                  </a:lnTo>
                  <a:close/>
                  <a:moveTo>
                    <a:pt x="1604962" y="463550"/>
                  </a:moveTo>
                  <a:lnTo>
                    <a:pt x="1776412" y="463550"/>
                  </a:lnTo>
                  <a:lnTo>
                    <a:pt x="1776412" y="1252538"/>
                  </a:lnTo>
                  <a:lnTo>
                    <a:pt x="1604962" y="1252538"/>
                  </a:lnTo>
                  <a:lnTo>
                    <a:pt x="1604962" y="463550"/>
                  </a:lnTo>
                  <a:close/>
                  <a:moveTo>
                    <a:pt x="0" y="0"/>
                  </a:moveTo>
                  <a:lnTo>
                    <a:pt x="2125663" y="0"/>
                  </a:lnTo>
                  <a:lnTo>
                    <a:pt x="2125663" y="171553"/>
                  </a:lnTo>
                  <a:lnTo>
                    <a:pt x="2039621" y="171553"/>
                  </a:lnTo>
                  <a:lnTo>
                    <a:pt x="2039621" y="1577975"/>
                  </a:lnTo>
                  <a:lnTo>
                    <a:pt x="1252220" y="1577975"/>
                  </a:lnTo>
                  <a:lnTo>
                    <a:pt x="1252220" y="1449310"/>
                  </a:lnTo>
                  <a:lnTo>
                    <a:pt x="1911033" y="1449310"/>
                  </a:lnTo>
                  <a:lnTo>
                    <a:pt x="1911033" y="171553"/>
                  </a:lnTo>
                  <a:lnTo>
                    <a:pt x="195263" y="171553"/>
                  </a:lnTo>
                  <a:lnTo>
                    <a:pt x="195263" y="1249164"/>
                  </a:lnTo>
                  <a:lnTo>
                    <a:pt x="66675" y="1249164"/>
                  </a:lnTo>
                  <a:lnTo>
                    <a:pt x="66675" y="171553"/>
                  </a:lnTo>
                  <a:lnTo>
                    <a:pt x="0" y="171553"/>
                  </a:lnTo>
                  <a:lnTo>
                    <a:pt x="0" y="0"/>
                  </a:lnTo>
                  <a:close/>
                </a:path>
              </a:pathLst>
            </a:custGeom>
            <a:solidFill>
              <a:srgbClr val="C00000"/>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sz="1350">
                <a:solidFill>
                  <a:srgbClr val="FFFFFF"/>
                </a:solidFill>
              </a:endParaRPr>
            </a:p>
          </p:txBody>
        </p:sp>
      </p:grpSp>
      <p:grpSp>
        <p:nvGrpSpPr>
          <p:cNvPr id="12" name="组合 11"/>
          <p:cNvGrpSpPr/>
          <p:nvPr/>
        </p:nvGrpSpPr>
        <p:grpSpPr>
          <a:xfrm>
            <a:off x="3883125" y="1701434"/>
            <a:ext cx="1355272" cy="1336293"/>
            <a:chOff x="5177500" y="2268578"/>
            <a:chExt cx="1807029" cy="1781724"/>
          </a:xfrm>
        </p:grpSpPr>
        <p:grpSp>
          <p:nvGrpSpPr>
            <p:cNvPr id="90" name="组合 89"/>
            <p:cNvGrpSpPr/>
            <p:nvPr/>
          </p:nvGrpSpPr>
          <p:grpSpPr>
            <a:xfrm>
              <a:off x="5177500" y="2268578"/>
              <a:ext cx="1807029" cy="1781724"/>
              <a:chOff x="-2090056" y="2292761"/>
              <a:chExt cx="1807029" cy="1781724"/>
            </a:xfrm>
          </p:grpSpPr>
          <p:sp>
            <p:nvSpPr>
              <p:cNvPr id="92" name="矩形 91"/>
              <p:cNvSpPr/>
              <p:nvPr/>
            </p:nvSpPr>
            <p:spPr>
              <a:xfrm>
                <a:off x="-2090056" y="2292761"/>
                <a:ext cx="1807029" cy="1781724"/>
              </a:xfrm>
              <a:prstGeom prst="rect">
                <a:avLst/>
              </a:prstGeom>
              <a:solidFill>
                <a:srgbClr val="E0E0E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93" name="标题层"/>
              <p:cNvSpPr txBox="1"/>
              <p:nvPr/>
            </p:nvSpPr>
            <p:spPr bwMode="auto">
              <a:xfrm>
                <a:off x="-2090056" y="3241920"/>
                <a:ext cx="1807029" cy="400109"/>
              </a:xfrm>
              <a:prstGeom prst="rect">
                <a:avLst/>
              </a:prstGeom>
              <a:noFill/>
              <a:effectLst/>
            </p:spPr>
            <p:txBody>
              <a:bodyPr wrap="square">
                <a:spAutoFit/>
              </a:bodyPr>
              <a:lstStyle/>
              <a:p>
                <a:pPr algn="ctr">
                  <a:defRPr/>
                </a:pPr>
                <a:r>
                  <a:rPr lang="zh-CN" altLang="en-US" sz="1350" b="1" dirty="0">
                    <a:solidFill>
                      <a:srgbClr val="343434"/>
                    </a:solidFill>
                    <a:latin typeface="微软雅黑" pitchFamily="34" charset="-122"/>
                    <a:ea typeface="微软雅黑" pitchFamily="34" charset="-122"/>
                  </a:rPr>
                  <a:t>成功项目展示</a:t>
                </a:r>
              </a:p>
            </p:txBody>
          </p:sp>
        </p:grpSp>
        <p:sp>
          <p:nvSpPr>
            <p:cNvPr id="44" name="KSO_Shape"/>
            <p:cNvSpPr>
              <a:spLocks/>
            </p:cNvSpPr>
            <p:nvPr/>
          </p:nvSpPr>
          <p:spPr bwMode="auto">
            <a:xfrm>
              <a:off x="5830286" y="2531938"/>
              <a:ext cx="494335" cy="489394"/>
            </a:xfrm>
            <a:custGeom>
              <a:avLst/>
              <a:gdLst>
                <a:gd name="T0" fmla="*/ 615878 w 2390775"/>
                <a:gd name="T1" fmla="*/ 1467970 h 2365376"/>
                <a:gd name="T2" fmla="*/ 587250 w 2390775"/>
                <a:gd name="T3" fmla="*/ 1401697 h 2365376"/>
                <a:gd name="T4" fmla="*/ 1282649 w 2390775"/>
                <a:gd name="T5" fmla="*/ 1393474 h 2365376"/>
                <a:gd name="T6" fmla="*/ 1180915 w 2390775"/>
                <a:gd name="T7" fmla="*/ 1446870 h 2365376"/>
                <a:gd name="T8" fmla="*/ 1210073 w 2390775"/>
                <a:gd name="T9" fmla="*/ 1382167 h 2365376"/>
                <a:gd name="T10" fmla="*/ 653657 w 2390775"/>
                <a:gd name="T11" fmla="*/ 1314699 h 2365376"/>
                <a:gd name="T12" fmla="*/ 646041 w 2390775"/>
                <a:gd name="T13" fmla="*/ 1180275 h 2365376"/>
                <a:gd name="T14" fmla="*/ 589870 w 2390775"/>
                <a:gd name="T15" fmla="*/ 1105327 h 2365376"/>
                <a:gd name="T16" fmla="*/ 599516 w 2390775"/>
                <a:gd name="T17" fmla="*/ 1141280 h 2365376"/>
                <a:gd name="T18" fmla="*/ 579914 w 2390775"/>
                <a:gd name="T19" fmla="*/ 1158779 h 2365376"/>
                <a:gd name="T20" fmla="*/ 541333 w 2390775"/>
                <a:gd name="T21" fmla="*/ 1105965 h 2365376"/>
                <a:gd name="T22" fmla="*/ 1137260 w 2390775"/>
                <a:gd name="T23" fmla="*/ 1009231 h 2365376"/>
                <a:gd name="T24" fmla="*/ 1143562 w 2390775"/>
                <a:gd name="T25" fmla="*/ 1026145 h 2365376"/>
                <a:gd name="T26" fmla="*/ 1096615 w 2390775"/>
                <a:gd name="T27" fmla="*/ 1069549 h 2365376"/>
                <a:gd name="T28" fmla="*/ 1102602 w 2390775"/>
                <a:gd name="T29" fmla="*/ 1001572 h 2365376"/>
                <a:gd name="T30" fmla="*/ 972739 w 2390775"/>
                <a:gd name="T31" fmla="*/ 835988 h 2365376"/>
                <a:gd name="T32" fmla="*/ 989500 w 2390775"/>
                <a:gd name="T33" fmla="*/ 1138672 h 2365376"/>
                <a:gd name="T34" fmla="*/ 639427 w 2390775"/>
                <a:gd name="T35" fmla="*/ 1423644 h 2365376"/>
                <a:gd name="T36" fmla="*/ 599898 w 2390775"/>
                <a:gd name="T37" fmla="*/ 1003302 h 2365376"/>
                <a:gd name="T38" fmla="*/ 529694 w 2390775"/>
                <a:gd name="T39" fmla="*/ 1090596 h 2365376"/>
                <a:gd name="T40" fmla="*/ 602428 w 2390775"/>
                <a:gd name="T41" fmla="*/ 868249 h 2365376"/>
                <a:gd name="T42" fmla="*/ 861740 w 2390775"/>
                <a:gd name="T43" fmla="*/ 924231 h 2365376"/>
                <a:gd name="T44" fmla="*/ 755609 w 2390775"/>
                <a:gd name="T45" fmla="*/ 542052 h 2365376"/>
                <a:gd name="T46" fmla="*/ 929665 w 2390775"/>
                <a:gd name="T47" fmla="*/ 525915 h 2365376"/>
                <a:gd name="T48" fmla="*/ 909019 w 2390775"/>
                <a:gd name="T49" fmla="*/ 571798 h 2365376"/>
                <a:gd name="T50" fmla="*/ 936652 w 2390775"/>
                <a:gd name="T51" fmla="*/ 586353 h 2365376"/>
                <a:gd name="T52" fmla="*/ 928394 w 2390775"/>
                <a:gd name="T53" fmla="*/ 688879 h 2365376"/>
                <a:gd name="T54" fmla="*/ 840414 w 2390775"/>
                <a:gd name="T55" fmla="*/ 772101 h 2365376"/>
                <a:gd name="T56" fmla="*/ 742269 w 2390775"/>
                <a:gd name="T57" fmla="*/ 675588 h 2365376"/>
                <a:gd name="T58" fmla="*/ 738139 w 2390775"/>
                <a:gd name="T59" fmla="*/ 608504 h 2365376"/>
                <a:gd name="T60" fmla="*/ 761643 w 2390775"/>
                <a:gd name="T61" fmla="*/ 510093 h 2365376"/>
                <a:gd name="T62" fmla="*/ 617010 w 2390775"/>
                <a:gd name="T63" fmla="*/ 449064 h 2365376"/>
                <a:gd name="T64" fmla="*/ 350272 w 2390775"/>
                <a:gd name="T65" fmla="*/ 638327 h 2365376"/>
                <a:gd name="T66" fmla="*/ 215163 w 2390775"/>
                <a:gd name="T67" fmla="*/ 939947 h 2365376"/>
                <a:gd name="T68" fmla="*/ 256613 w 2390775"/>
                <a:gd name="T69" fmla="*/ 1277331 h 2365376"/>
                <a:gd name="T70" fmla="*/ 458486 w 2390775"/>
                <a:gd name="T71" fmla="*/ 1534008 h 2365376"/>
                <a:gd name="T72" fmla="*/ 767308 w 2390775"/>
                <a:gd name="T73" fmla="*/ 1655225 h 2365376"/>
                <a:gd name="T74" fmla="*/ 1101127 w 2390775"/>
                <a:gd name="T75" fmla="*/ 1596674 h 2365376"/>
                <a:gd name="T76" fmla="*/ 1347614 w 2390775"/>
                <a:gd name="T77" fmla="*/ 1383040 h 2365376"/>
                <a:gd name="T78" fmla="*/ 1453614 w 2390775"/>
                <a:gd name="T79" fmla="*/ 1066861 h 2365376"/>
                <a:gd name="T80" fmla="*/ 1378939 w 2390775"/>
                <a:gd name="T81" fmla="*/ 738024 h 2365376"/>
                <a:gd name="T82" fmla="*/ 1153652 w 2390775"/>
                <a:gd name="T83" fmla="*/ 501602 h 2365376"/>
                <a:gd name="T84" fmla="*/ 831224 w 2390775"/>
                <a:gd name="T85" fmla="*/ 411085 h 2365376"/>
                <a:gd name="T86" fmla="*/ 989432 w 2390775"/>
                <a:gd name="T87" fmla="*/ 315187 h 2365376"/>
                <a:gd name="T88" fmla="*/ 1471649 w 2390775"/>
                <a:gd name="T89" fmla="*/ 671876 h 2365376"/>
                <a:gd name="T90" fmla="*/ 1554866 w 2390775"/>
                <a:gd name="T91" fmla="*/ 1171938 h 2365376"/>
                <a:gd name="T92" fmla="*/ 1239716 w 2390775"/>
                <a:gd name="T93" fmla="*/ 1647313 h 2365376"/>
                <a:gd name="T94" fmla="*/ 646121 w 2390775"/>
                <a:gd name="T95" fmla="*/ 1748275 h 2365376"/>
                <a:gd name="T96" fmla="*/ 110112 w 2390775"/>
                <a:gd name="T97" fmla="*/ 1186813 h 2365376"/>
                <a:gd name="T98" fmla="*/ 251551 w 2390775"/>
                <a:gd name="T99" fmla="*/ 580725 h 2365376"/>
                <a:gd name="T100" fmla="*/ 1549044 w 2390775"/>
                <a:gd name="T101" fmla="*/ 160116 h 2365376"/>
                <a:gd name="T102" fmla="*/ 1461002 w 2390775"/>
                <a:gd name="T103" fmla="*/ 284475 h 2365376"/>
                <a:gd name="T104" fmla="*/ 1550307 w 2390775"/>
                <a:gd name="T105" fmla="*/ 426554 h 2365376"/>
                <a:gd name="T106" fmla="*/ 1719764 w 2390775"/>
                <a:gd name="T107" fmla="*/ 380038 h 2365376"/>
                <a:gd name="T108" fmla="*/ 1735543 w 2390775"/>
                <a:gd name="T109" fmla="*/ 232579 h 2365376"/>
                <a:gd name="T110" fmla="*/ 1705909 w 2390775"/>
                <a:gd name="T111" fmla="*/ 94508 h 2365376"/>
                <a:gd name="T112" fmla="*/ 1774050 w 2390775"/>
                <a:gd name="T113" fmla="*/ 148403 h 2365376"/>
                <a:gd name="T114" fmla="*/ 1781614 w 2390775"/>
                <a:gd name="T115" fmla="*/ 428769 h 2365376"/>
                <a:gd name="T116" fmla="*/ 1600166 w 2390775"/>
                <a:gd name="T117" fmla="*/ 516104 h 2365376"/>
                <a:gd name="T118" fmla="*/ 1452167 w 2390775"/>
                <a:gd name="T119" fmla="*/ 455349 h 2365376"/>
                <a:gd name="T120" fmla="*/ 1310478 w 2390775"/>
                <a:gd name="T121" fmla="*/ 259477 h 2365376"/>
                <a:gd name="T122" fmla="*/ 1562614 w 2390775"/>
                <a:gd name="T123" fmla="*/ 74046 h 236537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390775" h="2365376">
                  <a:moveTo>
                    <a:pt x="761351" y="1739900"/>
                  </a:moveTo>
                  <a:lnTo>
                    <a:pt x="791690" y="1805294"/>
                  </a:lnTo>
                  <a:lnTo>
                    <a:pt x="794883" y="1808051"/>
                  </a:lnTo>
                  <a:lnTo>
                    <a:pt x="797278" y="1811991"/>
                  </a:lnTo>
                  <a:lnTo>
                    <a:pt x="800871" y="1817112"/>
                  </a:lnTo>
                  <a:lnTo>
                    <a:pt x="803266" y="1822233"/>
                  </a:lnTo>
                  <a:lnTo>
                    <a:pt x="804065" y="1825384"/>
                  </a:lnTo>
                  <a:lnTo>
                    <a:pt x="804863" y="1828536"/>
                  </a:lnTo>
                  <a:lnTo>
                    <a:pt x="804863" y="1831687"/>
                  </a:lnTo>
                  <a:lnTo>
                    <a:pt x="804863" y="1834839"/>
                  </a:lnTo>
                  <a:lnTo>
                    <a:pt x="804065" y="1837990"/>
                  </a:lnTo>
                  <a:lnTo>
                    <a:pt x="802867" y="1841142"/>
                  </a:lnTo>
                  <a:lnTo>
                    <a:pt x="801670" y="1842718"/>
                  </a:lnTo>
                  <a:lnTo>
                    <a:pt x="799674" y="1844687"/>
                  </a:lnTo>
                  <a:lnTo>
                    <a:pt x="797278" y="1845475"/>
                  </a:lnTo>
                  <a:lnTo>
                    <a:pt x="794484" y="1845869"/>
                  </a:lnTo>
                  <a:lnTo>
                    <a:pt x="790891" y="1846263"/>
                  </a:lnTo>
                  <a:lnTo>
                    <a:pt x="787698" y="1845869"/>
                  </a:lnTo>
                  <a:lnTo>
                    <a:pt x="784105" y="1845475"/>
                  </a:lnTo>
                  <a:lnTo>
                    <a:pt x="780512" y="1844293"/>
                  </a:lnTo>
                  <a:lnTo>
                    <a:pt x="776520" y="1842718"/>
                  </a:lnTo>
                  <a:lnTo>
                    <a:pt x="772927" y="1841142"/>
                  </a:lnTo>
                  <a:lnTo>
                    <a:pt x="768935" y="1839172"/>
                  </a:lnTo>
                  <a:lnTo>
                    <a:pt x="765343" y="1836809"/>
                  </a:lnTo>
                  <a:lnTo>
                    <a:pt x="761750" y="1834051"/>
                  </a:lnTo>
                  <a:lnTo>
                    <a:pt x="758955" y="1831294"/>
                  </a:lnTo>
                  <a:lnTo>
                    <a:pt x="756161" y="1827748"/>
                  </a:lnTo>
                  <a:lnTo>
                    <a:pt x="754165" y="1824597"/>
                  </a:lnTo>
                  <a:lnTo>
                    <a:pt x="748975" y="1815536"/>
                  </a:lnTo>
                  <a:lnTo>
                    <a:pt x="745782" y="1808839"/>
                  </a:lnTo>
                  <a:lnTo>
                    <a:pt x="743387" y="1803718"/>
                  </a:lnTo>
                  <a:lnTo>
                    <a:pt x="742588" y="1799385"/>
                  </a:lnTo>
                  <a:lnTo>
                    <a:pt x="742588" y="1795051"/>
                  </a:lnTo>
                  <a:lnTo>
                    <a:pt x="743387" y="1790718"/>
                  </a:lnTo>
                  <a:lnTo>
                    <a:pt x="746181" y="1778112"/>
                  </a:lnTo>
                  <a:lnTo>
                    <a:pt x="746979" y="1774173"/>
                  </a:lnTo>
                  <a:lnTo>
                    <a:pt x="746979" y="1772203"/>
                  </a:lnTo>
                  <a:lnTo>
                    <a:pt x="746181" y="1771021"/>
                  </a:lnTo>
                  <a:lnTo>
                    <a:pt x="745383" y="1770627"/>
                  </a:lnTo>
                  <a:lnTo>
                    <a:pt x="742987" y="1770627"/>
                  </a:lnTo>
                  <a:lnTo>
                    <a:pt x="742189" y="1770233"/>
                  </a:lnTo>
                  <a:lnTo>
                    <a:pt x="741790" y="1769839"/>
                  </a:lnTo>
                  <a:lnTo>
                    <a:pt x="738596" y="1761961"/>
                  </a:lnTo>
                  <a:lnTo>
                    <a:pt x="736999" y="1758021"/>
                  </a:lnTo>
                  <a:lnTo>
                    <a:pt x="736600" y="1756052"/>
                  </a:lnTo>
                  <a:lnTo>
                    <a:pt x="736600" y="1754476"/>
                  </a:lnTo>
                  <a:lnTo>
                    <a:pt x="742189" y="1750536"/>
                  </a:lnTo>
                  <a:lnTo>
                    <a:pt x="747379" y="1747385"/>
                  </a:lnTo>
                  <a:lnTo>
                    <a:pt x="750971" y="1745021"/>
                  </a:lnTo>
                  <a:lnTo>
                    <a:pt x="754165" y="1743839"/>
                  </a:lnTo>
                  <a:lnTo>
                    <a:pt x="758556" y="1741870"/>
                  </a:lnTo>
                  <a:lnTo>
                    <a:pt x="759754" y="1741870"/>
                  </a:lnTo>
                  <a:lnTo>
                    <a:pt x="761351" y="1739900"/>
                  </a:lnTo>
                  <a:close/>
                  <a:moveTo>
                    <a:pt x="1554438" y="1730375"/>
                  </a:moveTo>
                  <a:lnTo>
                    <a:pt x="1565575" y="1730375"/>
                  </a:lnTo>
                  <a:lnTo>
                    <a:pt x="1575916" y="1730375"/>
                  </a:lnTo>
                  <a:lnTo>
                    <a:pt x="1586258" y="1731163"/>
                  </a:lnTo>
                  <a:lnTo>
                    <a:pt x="1591031" y="1731951"/>
                  </a:lnTo>
                  <a:lnTo>
                    <a:pt x="1595008" y="1733133"/>
                  </a:lnTo>
                  <a:lnTo>
                    <a:pt x="1598986" y="1734314"/>
                  </a:lnTo>
                  <a:lnTo>
                    <a:pt x="1602168" y="1735890"/>
                  </a:lnTo>
                  <a:lnTo>
                    <a:pt x="1605350" y="1737860"/>
                  </a:lnTo>
                  <a:lnTo>
                    <a:pt x="1607339" y="1739830"/>
                  </a:lnTo>
                  <a:lnTo>
                    <a:pt x="1608929" y="1741799"/>
                  </a:lnTo>
                  <a:lnTo>
                    <a:pt x="1609725" y="1744951"/>
                  </a:lnTo>
                  <a:lnTo>
                    <a:pt x="1609725" y="1747708"/>
                  </a:lnTo>
                  <a:lnTo>
                    <a:pt x="1608929" y="1751648"/>
                  </a:lnTo>
                  <a:lnTo>
                    <a:pt x="1607339" y="1755193"/>
                  </a:lnTo>
                  <a:lnTo>
                    <a:pt x="1604554" y="1759920"/>
                  </a:lnTo>
                  <a:lnTo>
                    <a:pt x="1600577" y="1764648"/>
                  </a:lnTo>
                  <a:lnTo>
                    <a:pt x="1595804" y="1769769"/>
                  </a:lnTo>
                  <a:lnTo>
                    <a:pt x="1589042" y="1776072"/>
                  </a:lnTo>
                  <a:lnTo>
                    <a:pt x="1582678" y="1781193"/>
                  </a:lnTo>
                  <a:lnTo>
                    <a:pt x="1576314" y="1786314"/>
                  </a:lnTo>
                  <a:lnTo>
                    <a:pt x="1570348" y="1790647"/>
                  </a:lnTo>
                  <a:lnTo>
                    <a:pt x="1563586" y="1794193"/>
                  </a:lnTo>
                  <a:lnTo>
                    <a:pt x="1557222" y="1797738"/>
                  </a:lnTo>
                  <a:lnTo>
                    <a:pt x="1550461" y="1800496"/>
                  </a:lnTo>
                  <a:lnTo>
                    <a:pt x="1544097" y="1802466"/>
                  </a:lnTo>
                  <a:lnTo>
                    <a:pt x="1537733" y="1804829"/>
                  </a:lnTo>
                  <a:lnTo>
                    <a:pt x="1530971" y="1806799"/>
                  </a:lnTo>
                  <a:lnTo>
                    <a:pt x="1524607" y="1807981"/>
                  </a:lnTo>
                  <a:lnTo>
                    <a:pt x="1518243" y="1809163"/>
                  </a:lnTo>
                  <a:lnTo>
                    <a:pt x="1505117" y="1811132"/>
                  </a:lnTo>
                  <a:lnTo>
                    <a:pt x="1491992" y="1812314"/>
                  </a:lnTo>
                  <a:lnTo>
                    <a:pt x="1486026" y="1813102"/>
                  </a:lnTo>
                  <a:lnTo>
                    <a:pt x="1483241" y="1813890"/>
                  </a:lnTo>
                  <a:lnTo>
                    <a:pt x="1482048" y="1814678"/>
                  </a:lnTo>
                  <a:lnTo>
                    <a:pt x="1481253" y="1815072"/>
                  </a:lnTo>
                  <a:lnTo>
                    <a:pt x="1480855" y="1815859"/>
                  </a:lnTo>
                  <a:lnTo>
                    <a:pt x="1480855" y="1817041"/>
                  </a:lnTo>
                  <a:lnTo>
                    <a:pt x="1481253" y="1818617"/>
                  </a:lnTo>
                  <a:lnTo>
                    <a:pt x="1482048" y="1819799"/>
                  </a:lnTo>
                  <a:lnTo>
                    <a:pt x="1482048" y="1821375"/>
                  </a:lnTo>
                  <a:lnTo>
                    <a:pt x="1482048" y="1821769"/>
                  </a:lnTo>
                  <a:lnTo>
                    <a:pt x="1480855" y="1822556"/>
                  </a:lnTo>
                  <a:lnTo>
                    <a:pt x="1471309" y="1830829"/>
                  </a:lnTo>
                  <a:lnTo>
                    <a:pt x="1465343" y="1834375"/>
                  </a:lnTo>
                  <a:lnTo>
                    <a:pt x="1463354" y="1835556"/>
                  </a:lnTo>
                  <a:lnTo>
                    <a:pt x="1461365" y="1836738"/>
                  </a:lnTo>
                  <a:lnTo>
                    <a:pt x="1452615" y="1830041"/>
                  </a:lnTo>
                  <a:lnTo>
                    <a:pt x="1445853" y="1824132"/>
                  </a:lnTo>
                  <a:lnTo>
                    <a:pt x="1440285" y="1819405"/>
                  </a:lnTo>
                  <a:lnTo>
                    <a:pt x="1437103" y="1815072"/>
                  </a:lnTo>
                  <a:lnTo>
                    <a:pt x="1434716" y="1812314"/>
                  </a:lnTo>
                  <a:lnTo>
                    <a:pt x="1433125" y="1810344"/>
                  </a:lnTo>
                  <a:lnTo>
                    <a:pt x="1432330" y="1808375"/>
                  </a:lnTo>
                  <a:lnTo>
                    <a:pt x="1428750" y="1806799"/>
                  </a:lnTo>
                  <a:lnTo>
                    <a:pt x="1512675" y="1734314"/>
                  </a:lnTo>
                  <a:lnTo>
                    <a:pt x="1518641" y="1733527"/>
                  </a:lnTo>
                  <a:lnTo>
                    <a:pt x="1533755" y="1731951"/>
                  </a:lnTo>
                  <a:lnTo>
                    <a:pt x="1543699" y="1731163"/>
                  </a:lnTo>
                  <a:lnTo>
                    <a:pt x="1554438" y="1730375"/>
                  </a:lnTo>
                  <a:close/>
                  <a:moveTo>
                    <a:pt x="588962" y="1535113"/>
                  </a:moveTo>
                  <a:lnTo>
                    <a:pt x="694496" y="1535113"/>
                  </a:lnTo>
                  <a:lnTo>
                    <a:pt x="694496" y="1557872"/>
                  </a:lnTo>
                  <a:lnTo>
                    <a:pt x="694894" y="1558271"/>
                  </a:lnTo>
                  <a:lnTo>
                    <a:pt x="696885" y="1560268"/>
                  </a:lnTo>
                  <a:lnTo>
                    <a:pt x="698478" y="1560667"/>
                  </a:lnTo>
                  <a:lnTo>
                    <a:pt x="700469" y="1561466"/>
                  </a:lnTo>
                  <a:lnTo>
                    <a:pt x="704053" y="1561865"/>
                  </a:lnTo>
                  <a:lnTo>
                    <a:pt x="707239" y="1561865"/>
                  </a:lnTo>
                  <a:lnTo>
                    <a:pt x="711222" y="1561865"/>
                  </a:lnTo>
                  <a:lnTo>
                    <a:pt x="714407" y="1561466"/>
                  </a:lnTo>
                  <a:lnTo>
                    <a:pt x="716797" y="1560667"/>
                  </a:lnTo>
                  <a:lnTo>
                    <a:pt x="718390" y="1560268"/>
                  </a:lnTo>
                  <a:lnTo>
                    <a:pt x="720381" y="1558271"/>
                  </a:lnTo>
                  <a:lnTo>
                    <a:pt x="720779" y="1557872"/>
                  </a:lnTo>
                  <a:lnTo>
                    <a:pt x="720779" y="1535113"/>
                  </a:lnTo>
                  <a:lnTo>
                    <a:pt x="820737" y="1535113"/>
                  </a:lnTo>
                  <a:lnTo>
                    <a:pt x="820737" y="1644117"/>
                  </a:lnTo>
                  <a:lnTo>
                    <a:pt x="820339" y="1648908"/>
                  </a:lnTo>
                  <a:lnTo>
                    <a:pt x="819144" y="1652901"/>
                  </a:lnTo>
                  <a:lnTo>
                    <a:pt x="816755" y="1656894"/>
                  </a:lnTo>
                  <a:lnTo>
                    <a:pt x="814365" y="1660088"/>
                  </a:lnTo>
                  <a:lnTo>
                    <a:pt x="810781" y="1663283"/>
                  </a:lnTo>
                  <a:lnTo>
                    <a:pt x="806799" y="1665279"/>
                  </a:lnTo>
                  <a:lnTo>
                    <a:pt x="802418" y="1666477"/>
                  </a:lnTo>
                  <a:lnTo>
                    <a:pt x="797639" y="1666876"/>
                  </a:lnTo>
                  <a:lnTo>
                    <a:pt x="612060" y="1666876"/>
                  </a:lnTo>
                  <a:lnTo>
                    <a:pt x="607281" y="1666477"/>
                  </a:lnTo>
                  <a:lnTo>
                    <a:pt x="602901" y="1665279"/>
                  </a:lnTo>
                  <a:lnTo>
                    <a:pt x="598918" y="1663283"/>
                  </a:lnTo>
                  <a:lnTo>
                    <a:pt x="595732" y="1660088"/>
                  </a:lnTo>
                  <a:lnTo>
                    <a:pt x="592546" y="1656894"/>
                  </a:lnTo>
                  <a:lnTo>
                    <a:pt x="590555" y="1652901"/>
                  </a:lnTo>
                  <a:lnTo>
                    <a:pt x="589360" y="1648908"/>
                  </a:lnTo>
                  <a:lnTo>
                    <a:pt x="588962" y="1644117"/>
                  </a:lnTo>
                  <a:lnTo>
                    <a:pt x="588962" y="1535113"/>
                  </a:lnTo>
                  <a:close/>
                  <a:moveTo>
                    <a:pt x="612060" y="1476375"/>
                  </a:moveTo>
                  <a:lnTo>
                    <a:pt x="797639" y="1476375"/>
                  </a:lnTo>
                  <a:lnTo>
                    <a:pt x="802418" y="1476769"/>
                  </a:lnTo>
                  <a:lnTo>
                    <a:pt x="806799" y="1477950"/>
                  </a:lnTo>
                  <a:lnTo>
                    <a:pt x="810781" y="1480312"/>
                  </a:lnTo>
                  <a:lnTo>
                    <a:pt x="814365" y="1483068"/>
                  </a:lnTo>
                  <a:lnTo>
                    <a:pt x="816755" y="1486611"/>
                  </a:lnTo>
                  <a:lnTo>
                    <a:pt x="819144" y="1490155"/>
                  </a:lnTo>
                  <a:lnTo>
                    <a:pt x="820339" y="1494485"/>
                  </a:lnTo>
                  <a:lnTo>
                    <a:pt x="820737" y="1498816"/>
                  </a:lnTo>
                  <a:lnTo>
                    <a:pt x="820737" y="1525588"/>
                  </a:lnTo>
                  <a:lnTo>
                    <a:pt x="588962" y="1525588"/>
                  </a:lnTo>
                  <a:lnTo>
                    <a:pt x="588962" y="1498816"/>
                  </a:lnTo>
                  <a:lnTo>
                    <a:pt x="589360" y="1494485"/>
                  </a:lnTo>
                  <a:lnTo>
                    <a:pt x="590555" y="1490155"/>
                  </a:lnTo>
                  <a:lnTo>
                    <a:pt x="592546" y="1486611"/>
                  </a:lnTo>
                  <a:lnTo>
                    <a:pt x="595732" y="1483068"/>
                  </a:lnTo>
                  <a:lnTo>
                    <a:pt x="598918" y="1480312"/>
                  </a:lnTo>
                  <a:lnTo>
                    <a:pt x="602901" y="1477950"/>
                  </a:lnTo>
                  <a:lnTo>
                    <a:pt x="607281" y="1476769"/>
                  </a:lnTo>
                  <a:lnTo>
                    <a:pt x="612060" y="1476375"/>
                  </a:lnTo>
                  <a:close/>
                  <a:moveTo>
                    <a:pt x="725449" y="1381125"/>
                  </a:moveTo>
                  <a:lnTo>
                    <a:pt x="730525" y="1381524"/>
                  </a:lnTo>
                  <a:lnTo>
                    <a:pt x="732087" y="1381524"/>
                  </a:lnTo>
                  <a:lnTo>
                    <a:pt x="734430" y="1382322"/>
                  </a:lnTo>
                  <a:lnTo>
                    <a:pt x="737554" y="1384317"/>
                  </a:lnTo>
                  <a:lnTo>
                    <a:pt x="740287" y="1386312"/>
                  </a:lnTo>
                  <a:lnTo>
                    <a:pt x="743411" y="1389505"/>
                  </a:lnTo>
                  <a:lnTo>
                    <a:pt x="746535" y="1393096"/>
                  </a:lnTo>
                  <a:lnTo>
                    <a:pt x="749659" y="1397486"/>
                  </a:lnTo>
                  <a:lnTo>
                    <a:pt x="755906" y="1407063"/>
                  </a:lnTo>
                  <a:lnTo>
                    <a:pt x="761373" y="1417837"/>
                  </a:lnTo>
                  <a:lnTo>
                    <a:pt x="766059" y="1427813"/>
                  </a:lnTo>
                  <a:lnTo>
                    <a:pt x="769182" y="1437390"/>
                  </a:lnTo>
                  <a:lnTo>
                    <a:pt x="770744" y="1441780"/>
                  </a:lnTo>
                  <a:lnTo>
                    <a:pt x="771525" y="1445770"/>
                  </a:lnTo>
                  <a:lnTo>
                    <a:pt x="771525" y="1448164"/>
                  </a:lnTo>
                  <a:lnTo>
                    <a:pt x="771525" y="1450159"/>
                  </a:lnTo>
                  <a:lnTo>
                    <a:pt x="770744" y="1451357"/>
                  </a:lnTo>
                  <a:lnTo>
                    <a:pt x="769182" y="1452155"/>
                  </a:lnTo>
                  <a:lnTo>
                    <a:pt x="768011" y="1452155"/>
                  </a:lnTo>
                  <a:lnTo>
                    <a:pt x="766449" y="1450958"/>
                  </a:lnTo>
                  <a:lnTo>
                    <a:pt x="764887" y="1449760"/>
                  </a:lnTo>
                  <a:lnTo>
                    <a:pt x="762544" y="1448563"/>
                  </a:lnTo>
                  <a:lnTo>
                    <a:pt x="759030" y="1444174"/>
                  </a:lnTo>
                  <a:lnTo>
                    <a:pt x="755516" y="1439784"/>
                  </a:lnTo>
                  <a:lnTo>
                    <a:pt x="753173" y="1434996"/>
                  </a:lnTo>
                  <a:lnTo>
                    <a:pt x="752392" y="1433400"/>
                  </a:lnTo>
                  <a:lnTo>
                    <a:pt x="752392" y="1431404"/>
                  </a:lnTo>
                  <a:lnTo>
                    <a:pt x="752001" y="1428611"/>
                  </a:lnTo>
                  <a:lnTo>
                    <a:pt x="750830" y="1426616"/>
                  </a:lnTo>
                  <a:lnTo>
                    <a:pt x="748878" y="1425419"/>
                  </a:lnTo>
                  <a:lnTo>
                    <a:pt x="746925" y="1425020"/>
                  </a:lnTo>
                  <a:lnTo>
                    <a:pt x="746144" y="1425419"/>
                  </a:lnTo>
                  <a:lnTo>
                    <a:pt x="745363" y="1425818"/>
                  </a:lnTo>
                  <a:lnTo>
                    <a:pt x="744582" y="1426616"/>
                  </a:lnTo>
                  <a:lnTo>
                    <a:pt x="743411" y="1427414"/>
                  </a:lnTo>
                  <a:lnTo>
                    <a:pt x="742630" y="1428611"/>
                  </a:lnTo>
                  <a:lnTo>
                    <a:pt x="742240" y="1430207"/>
                  </a:lnTo>
                  <a:lnTo>
                    <a:pt x="741849" y="1432602"/>
                  </a:lnTo>
                  <a:lnTo>
                    <a:pt x="741849" y="1434597"/>
                  </a:lnTo>
                  <a:lnTo>
                    <a:pt x="741459" y="1439385"/>
                  </a:lnTo>
                  <a:lnTo>
                    <a:pt x="740678" y="1443376"/>
                  </a:lnTo>
                  <a:lnTo>
                    <a:pt x="739897" y="1445371"/>
                  </a:lnTo>
                  <a:lnTo>
                    <a:pt x="739116" y="1446967"/>
                  </a:lnTo>
                  <a:lnTo>
                    <a:pt x="737944" y="1448164"/>
                  </a:lnTo>
                  <a:lnTo>
                    <a:pt x="735992" y="1449361"/>
                  </a:lnTo>
                  <a:lnTo>
                    <a:pt x="734430" y="1450558"/>
                  </a:lnTo>
                  <a:lnTo>
                    <a:pt x="732868" y="1452155"/>
                  </a:lnTo>
                  <a:lnTo>
                    <a:pt x="730525" y="1452953"/>
                  </a:lnTo>
                  <a:lnTo>
                    <a:pt x="727792" y="1453352"/>
                  </a:lnTo>
                  <a:lnTo>
                    <a:pt x="721935" y="1454150"/>
                  </a:lnTo>
                  <a:lnTo>
                    <a:pt x="715297" y="1454150"/>
                  </a:lnTo>
                  <a:lnTo>
                    <a:pt x="712173" y="1453751"/>
                  </a:lnTo>
                  <a:lnTo>
                    <a:pt x="709049" y="1452953"/>
                  </a:lnTo>
                  <a:lnTo>
                    <a:pt x="706706" y="1452155"/>
                  </a:lnTo>
                  <a:lnTo>
                    <a:pt x="703973" y="1450558"/>
                  </a:lnTo>
                  <a:lnTo>
                    <a:pt x="701240" y="1448962"/>
                  </a:lnTo>
                  <a:lnTo>
                    <a:pt x="699287" y="1447366"/>
                  </a:lnTo>
                  <a:lnTo>
                    <a:pt x="694992" y="1442977"/>
                  </a:lnTo>
                  <a:lnTo>
                    <a:pt x="691478" y="1438188"/>
                  </a:lnTo>
                  <a:lnTo>
                    <a:pt x="687963" y="1432602"/>
                  </a:lnTo>
                  <a:lnTo>
                    <a:pt x="685230" y="1427015"/>
                  </a:lnTo>
                  <a:lnTo>
                    <a:pt x="682497" y="1421029"/>
                  </a:lnTo>
                  <a:lnTo>
                    <a:pt x="680544" y="1415044"/>
                  </a:lnTo>
                  <a:lnTo>
                    <a:pt x="678982" y="1409058"/>
                  </a:lnTo>
                  <a:lnTo>
                    <a:pt x="676249" y="1399082"/>
                  </a:lnTo>
                  <a:lnTo>
                    <a:pt x="675078" y="1392298"/>
                  </a:lnTo>
                  <a:lnTo>
                    <a:pt x="674687" y="1389106"/>
                  </a:lnTo>
                  <a:lnTo>
                    <a:pt x="674687" y="1388707"/>
                  </a:lnTo>
                  <a:lnTo>
                    <a:pt x="675078" y="1388308"/>
                  </a:lnTo>
                  <a:lnTo>
                    <a:pt x="676249" y="1387909"/>
                  </a:lnTo>
                  <a:lnTo>
                    <a:pt x="679373" y="1387111"/>
                  </a:lnTo>
                  <a:lnTo>
                    <a:pt x="683278" y="1385913"/>
                  </a:lnTo>
                  <a:lnTo>
                    <a:pt x="689525" y="1384716"/>
                  </a:lnTo>
                  <a:lnTo>
                    <a:pt x="698897" y="1383120"/>
                  </a:lnTo>
                  <a:lnTo>
                    <a:pt x="715297" y="1381524"/>
                  </a:lnTo>
                  <a:lnTo>
                    <a:pt x="725449" y="1381125"/>
                  </a:lnTo>
                  <a:close/>
                  <a:moveTo>
                    <a:pt x="1433588" y="1247775"/>
                  </a:moveTo>
                  <a:lnTo>
                    <a:pt x="1439124" y="1247775"/>
                  </a:lnTo>
                  <a:lnTo>
                    <a:pt x="1444264" y="1248175"/>
                  </a:lnTo>
                  <a:lnTo>
                    <a:pt x="1448614" y="1248976"/>
                  </a:lnTo>
                  <a:lnTo>
                    <a:pt x="1451382" y="1249776"/>
                  </a:lnTo>
                  <a:lnTo>
                    <a:pt x="1453359" y="1250977"/>
                  </a:lnTo>
                  <a:lnTo>
                    <a:pt x="1454150" y="1252178"/>
                  </a:lnTo>
                  <a:lnTo>
                    <a:pt x="1454150" y="1253779"/>
                  </a:lnTo>
                  <a:lnTo>
                    <a:pt x="1453359" y="1255380"/>
                  </a:lnTo>
                  <a:lnTo>
                    <a:pt x="1452173" y="1256981"/>
                  </a:lnTo>
                  <a:lnTo>
                    <a:pt x="1450196" y="1258582"/>
                  </a:lnTo>
                  <a:lnTo>
                    <a:pt x="1447428" y="1260183"/>
                  </a:lnTo>
                  <a:lnTo>
                    <a:pt x="1441892" y="1262985"/>
                  </a:lnTo>
                  <a:lnTo>
                    <a:pt x="1435565" y="1264986"/>
                  </a:lnTo>
                  <a:lnTo>
                    <a:pt x="1432402" y="1265387"/>
                  </a:lnTo>
                  <a:lnTo>
                    <a:pt x="1429634" y="1265787"/>
                  </a:lnTo>
                  <a:lnTo>
                    <a:pt x="1427261" y="1265787"/>
                  </a:lnTo>
                  <a:lnTo>
                    <a:pt x="1425284" y="1265387"/>
                  </a:lnTo>
                  <a:lnTo>
                    <a:pt x="1423703" y="1264986"/>
                  </a:lnTo>
                  <a:lnTo>
                    <a:pt x="1422516" y="1264586"/>
                  </a:lnTo>
                  <a:lnTo>
                    <a:pt x="1420539" y="1264586"/>
                  </a:lnTo>
                  <a:lnTo>
                    <a:pt x="1419353" y="1264986"/>
                  </a:lnTo>
                  <a:lnTo>
                    <a:pt x="1418562" y="1265787"/>
                  </a:lnTo>
                  <a:lnTo>
                    <a:pt x="1417376" y="1266588"/>
                  </a:lnTo>
                  <a:lnTo>
                    <a:pt x="1416980" y="1267388"/>
                  </a:lnTo>
                  <a:lnTo>
                    <a:pt x="1416585" y="1268589"/>
                  </a:lnTo>
                  <a:lnTo>
                    <a:pt x="1416190" y="1269790"/>
                  </a:lnTo>
                  <a:lnTo>
                    <a:pt x="1416585" y="1270990"/>
                  </a:lnTo>
                  <a:lnTo>
                    <a:pt x="1416585" y="1272191"/>
                  </a:lnTo>
                  <a:lnTo>
                    <a:pt x="1417376" y="1273392"/>
                  </a:lnTo>
                  <a:lnTo>
                    <a:pt x="1418562" y="1274993"/>
                  </a:lnTo>
                  <a:lnTo>
                    <a:pt x="1419748" y="1276194"/>
                  </a:lnTo>
                  <a:lnTo>
                    <a:pt x="1422121" y="1277395"/>
                  </a:lnTo>
                  <a:lnTo>
                    <a:pt x="1424098" y="1278596"/>
                  </a:lnTo>
                  <a:lnTo>
                    <a:pt x="1428843" y="1280597"/>
                  </a:lnTo>
                  <a:lnTo>
                    <a:pt x="1430820" y="1282198"/>
                  </a:lnTo>
                  <a:lnTo>
                    <a:pt x="1432402" y="1283799"/>
                  </a:lnTo>
                  <a:lnTo>
                    <a:pt x="1433588" y="1285000"/>
                  </a:lnTo>
                  <a:lnTo>
                    <a:pt x="1435170" y="1287001"/>
                  </a:lnTo>
                  <a:lnTo>
                    <a:pt x="1436356" y="1289003"/>
                  </a:lnTo>
                  <a:lnTo>
                    <a:pt x="1436751" y="1291404"/>
                  </a:lnTo>
                  <a:lnTo>
                    <a:pt x="1437542" y="1293406"/>
                  </a:lnTo>
                  <a:lnTo>
                    <a:pt x="1437542" y="1296608"/>
                  </a:lnTo>
                  <a:lnTo>
                    <a:pt x="1437542" y="1299009"/>
                  </a:lnTo>
                  <a:lnTo>
                    <a:pt x="1437147" y="1302612"/>
                  </a:lnTo>
                  <a:lnTo>
                    <a:pt x="1436356" y="1305414"/>
                  </a:lnTo>
                  <a:lnTo>
                    <a:pt x="1435170" y="1309416"/>
                  </a:lnTo>
                  <a:lnTo>
                    <a:pt x="1431611" y="1317422"/>
                  </a:lnTo>
                  <a:lnTo>
                    <a:pt x="1430029" y="1320624"/>
                  </a:lnTo>
                  <a:lnTo>
                    <a:pt x="1428052" y="1323826"/>
                  </a:lnTo>
                  <a:lnTo>
                    <a:pt x="1425680" y="1326628"/>
                  </a:lnTo>
                  <a:lnTo>
                    <a:pt x="1423307" y="1328629"/>
                  </a:lnTo>
                  <a:lnTo>
                    <a:pt x="1420539" y="1331431"/>
                  </a:lnTo>
                  <a:lnTo>
                    <a:pt x="1417771" y="1333032"/>
                  </a:lnTo>
                  <a:lnTo>
                    <a:pt x="1414608" y="1334633"/>
                  </a:lnTo>
                  <a:lnTo>
                    <a:pt x="1411445" y="1336635"/>
                  </a:lnTo>
                  <a:lnTo>
                    <a:pt x="1404722" y="1338636"/>
                  </a:lnTo>
                  <a:lnTo>
                    <a:pt x="1397605" y="1340237"/>
                  </a:lnTo>
                  <a:lnTo>
                    <a:pt x="1390487" y="1341038"/>
                  </a:lnTo>
                  <a:lnTo>
                    <a:pt x="1383370" y="1341438"/>
                  </a:lnTo>
                  <a:lnTo>
                    <a:pt x="1376252" y="1341438"/>
                  </a:lnTo>
                  <a:lnTo>
                    <a:pt x="1369530" y="1341038"/>
                  </a:lnTo>
                  <a:lnTo>
                    <a:pt x="1358063" y="1339437"/>
                  </a:lnTo>
                  <a:lnTo>
                    <a:pt x="1350154" y="1338236"/>
                  </a:lnTo>
                  <a:lnTo>
                    <a:pt x="1347386" y="1337435"/>
                  </a:lnTo>
                  <a:lnTo>
                    <a:pt x="1347386" y="1337835"/>
                  </a:lnTo>
                  <a:lnTo>
                    <a:pt x="1346991" y="1337435"/>
                  </a:lnTo>
                  <a:lnTo>
                    <a:pt x="1346200" y="1337035"/>
                  </a:lnTo>
                  <a:lnTo>
                    <a:pt x="1346200" y="1334633"/>
                  </a:lnTo>
                  <a:lnTo>
                    <a:pt x="1346991" y="1331831"/>
                  </a:lnTo>
                  <a:lnTo>
                    <a:pt x="1347782" y="1326228"/>
                  </a:lnTo>
                  <a:lnTo>
                    <a:pt x="1349363" y="1318623"/>
                  </a:lnTo>
                  <a:lnTo>
                    <a:pt x="1351736" y="1307415"/>
                  </a:lnTo>
                  <a:lnTo>
                    <a:pt x="1355295" y="1296608"/>
                  </a:lnTo>
                  <a:lnTo>
                    <a:pt x="1357667" y="1287402"/>
                  </a:lnTo>
                  <a:lnTo>
                    <a:pt x="1361621" y="1275794"/>
                  </a:lnTo>
                  <a:lnTo>
                    <a:pt x="1363994" y="1270190"/>
                  </a:lnTo>
                  <a:lnTo>
                    <a:pt x="1364785" y="1268589"/>
                  </a:lnTo>
                  <a:lnTo>
                    <a:pt x="1366762" y="1265787"/>
                  </a:lnTo>
                  <a:lnTo>
                    <a:pt x="1369925" y="1262985"/>
                  </a:lnTo>
                  <a:lnTo>
                    <a:pt x="1373484" y="1260183"/>
                  </a:lnTo>
                  <a:lnTo>
                    <a:pt x="1378229" y="1258182"/>
                  </a:lnTo>
                  <a:lnTo>
                    <a:pt x="1383765" y="1256181"/>
                  </a:lnTo>
                  <a:lnTo>
                    <a:pt x="1389301" y="1253779"/>
                  </a:lnTo>
                  <a:lnTo>
                    <a:pt x="1395628" y="1252578"/>
                  </a:lnTo>
                  <a:lnTo>
                    <a:pt x="1401954" y="1250977"/>
                  </a:lnTo>
                  <a:lnTo>
                    <a:pt x="1415399" y="1248976"/>
                  </a:lnTo>
                  <a:lnTo>
                    <a:pt x="1428052" y="1248175"/>
                  </a:lnTo>
                  <a:lnTo>
                    <a:pt x="1433588" y="1247775"/>
                  </a:lnTo>
                  <a:close/>
                  <a:moveTo>
                    <a:pt x="1155700" y="965200"/>
                  </a:moveTo>
                  <a:lnTo>
                    <a:pt x="1161653" y="965597"/>
                  </a:lnTo>
                  <a:lnTo>
                    <a:pt x="1167209" y="966787"/>
                  </a:lnTo>
                  <a:lnTo>
                    <a:pt x="1172766" y="968770"/>
                  </a:lnTo>
                  <a:lnTo>
                    <a:pt x="1177925" y="971944"/>
                  </a:lnTo>
                  <a:lnTo>
                    <a:pt x="1182687" y="975514"/>
                  </a:lnTo>
                  <a:lnTo>
                    <a:pt x="1187450" y="980274"/>
                  </a:lnTo>
                  <a:lnTo>
                    <a:pt x="1192213" y="985431"/>
                  </a:lnTo>
                  <a:lnTo>
                    <a:pt x="1196181" y="991381"/>
                  </a:lnTo>
                  <a:lnTo>
                    <a:pt x="1200150" y="998125"/>
                  </a:lnTo>
                  <a:lnTo>
                    <a:pt x="1204119" y="1005265"/>
                  </a:lnTo>
                  <a:lnTo>
                    <a:pt x="1207691" y="1012802"/>
                  </a:lnTo>
                  <a:lnTo>
                    <a:pt x="1211659" y="1021133"/>
                  </a:lnTo>
                  <a:lnTo>
                    <a:pt x="1214437" y="1029860"/>
                  </a:lnTo>
                  <a:lnTo>
                    <a:pt x="1217613" y="1038984"/>
                  </a:lnTo>
                  <a:lnTo>
                    <a:pt x="1220787" y="1048504"/>
                  </a:lnTo>
                  <a:lnTo>
                    <a:pt x="1225947" y="1068338"/>
                  </a:lnTo>
                  <a:lnTo>
                    <a:pt x="1230313" y="1089363"/>
                  </a:lnTo>
                  <a:lnTo>
                    <a:pt x="1234678" y="1111180"/>
                  </a:lnTo>
                  <a:lnTo>
                    <a:pt x="1237853" y="1133792"/>
                  </a:lnTo>
                  <a:lnTo>
                    <a:pt x="1241028" y="1155609"/>
                  </a:lnTo>
                  <a:lnTo>
                    <a:pt x="1243013" y="1177824"/>
                  </a:lnTo>
                  <a:lnTo>
                    <a:pt x="1245394" y="1198848"/>
                  </a:lnTo>
                  <a:lnTo>
                    <a:pt x="1246981" y="1219476"/>
                  </a:lnTo>
                  <a:lnTo>
                    <a:pt x="1246187" y="1186551"/>
                  </a:lnTo>
                  <a:lnTo>
                    <a:pt x="1342231" y="1244467"/>
                  </a:lnTo>
                  <a:lnTo>
                    <a:pt x="1323181" y="1340465"/>
                  </a:lnTo>
                  <a:lnTo>
                    <a:pt x="1248966" y="1309524"/>
                  </a:lnTo>
                  <a:lnTo>
                    <a:pt x="1245394" y="1284929"/>
                  </a:lnTo>
                  <a:lnTo>
                    <a:pt x="1239441" y="1242087"/>
                  </a:lnTo>
                  <a:lnTo>
                    <a:pt x="1231106" y="1373787"/>
                  </a:lnTo>
                  <a:lnTo>
                    <a:pt x="1230709" y="1379737"/>
                  </a:lnTo>
                  <a:lnTo>
                    <a:pt x="1230313" y="1386084"/>
                  </a:lnTo>
                  <a:lnTo>
                    <a:pt x="1230709" y="1392431"/>
                  </a:lnTo>
                  <a:lnTo>
                    <a:pt x="1232297" y="1399968"/>
                  </a:lnTo>
                  <a:lnTo>
                    <a:pt x="1234281" y="1407902"/>
                  </a:lnTo>
                  <a:lnTo>
                    <a:pt x="1237059" y="1417422"/>
                  </a:lnTo>
                  <a:lnTo>
                    <a:pt x="1241822" y="1428133"/>
                  </a:lnTo>
                  <a:lnTo>
                    <a:pt x="1247775" y="1440430"/>
                  </a:lnTo>
                  <a:lnTo>
                    <a:pt x="1231106" y="1440430"/>
                  </a:lnTo>
                  <a:lnTo>
                    <a:pt x="1242219" y="1446380"/>
                  </a:lnTo>
                  <a:lnTo>
                    <a:pt x="1256109" y="1453124"/>
                  </a:lnTo>
                  <a:lnTo>
                    <a:pt x="1287066" y="1467405"/>
                  </a:lnTo>
                  <a:lnTo>
                    <a:pt x="1313259" y="1479305"/>
                  </a:lnTo>
                  <a:lnTo>
                    <a:pt x="1323975" y="1483669"/>
                  </a:lnTo>
                  <a:lnTo>
                    <a:pt x="1501775" y="1720491"/>
                  </a:lnTo>
                  <a:lnTo>
                    <a:pt x="1401763" y="1798638"/>
                  </a:lnTo>
                  <a:lnTo>
                    <a:pt x="1210469" y="1576494"/>
                  </a:lnTo>
                  <a:lnTo>
                    <a:pt x="1080294" y="1561816"/>
                  </a:lnTo>
                  <a:lnTo>
                    <a:pt x="1080294" y="1563800"/>
                  </a:lnTo>
                  <a:lnTo>
                    <a:pt x="1080294" y="1567370"/>
                  </a:lnTo>
                  <a:lnTo>
                    <a:pt x="1079500" y="1575700"/>
                  </a:lnTo>
                  <a:lnTo>
                    <a:pt x="1077516" y="1587601"/>
                  </a:lnTo>
                  <a:lnTo>
                    <a:pt x="1074341" y="1601088"/>
                  </a:lnTo>
                  <a:lnTo>
                    <a:pt x="1066403" y="1633220"/>
                  </a:lnTo>
                  <a:lnTo>
                    <a:pt x="1056878" y="1669318"/>
                  </a:lnTo>
                  <a:lnTo>
                    <a:pt x="1046956" y="1703830"/>
                  </a:lnTo>
                  <a:lnTo>
                    <a:pt x="1038622" y="1733582"/>
                  </a:lnTo>
                  <a:lnTo>
                    <a:pt x="1030288" y="1762540"/>
                  </a:lnTo>
                  <a:lnTo>
                    <a:pt x="802481" y="1785548"/>
                  </a:lnTo>
                  <a:lnTo>
                    <a:pt x="770731" y="1731201"/>
                  </a:lnTo>
                  <a:lnTo>
                    <a:pt x="904081" y="1706210"/>
                  </a:lnTo>
                  <a:lnTo>
                    <a:pt x="903685" y="1489619"/>
                  </a:lnTo>
                  <a:lnTo>
                    <a:pt x="871935" y="1482479"/>
                  </a:lnTo>
                  <a:lnTo>
                    <a:pt x="869950" y="1471768"/>
                  </a:lnTo>
                  <a:lnTo>
                    <a:pt x="867966" y="1461851"/>
                  </a:lnTo>
                  <a:lnTo>
                    <a:pt x="866378" y="1453124"/>
                  </a:lnTo>
                  <a:lnTo>
                    <a:pt x="864791" y="1445190"/>
                  </a:lnTo>
                  <a:lnTo>
                    <a:pt x="863600" y="1428926"/>
                  </a:lnTo>
                  <a:lnTo>
                    <a:pt x="862806" y="1413455"/>
                  </a:lnTo>
                  <a:lnTo>
                    <a:pt x="862013" y="1373787"/>
                  </a:lnTo>
                  <a:lnTo>
                    <a:pt x="860822" y="1346812"/>
                  </a:lnTo>
                  <a:lnTo>
                    <a:pt x="858044" y="1312697"/>
                  </a:lnTo>
                  <a:lnTo>
                    <a:pt x="854472" y="1175444"/>
                  </a:lnTo>
                  <a:lnTo>
                    <a:pt x="843756" y="1181791"/>
                  </a:lnTo>
                  <a:lnTo>
                    <a:pt x="818753" y="1197658"/>
                  </a:lnTo>
                  <a:lnTo>
                    <a:pt x="802878" y="1208369"/>
                  </a:lnTo>
                  <a:lnTo>
                    <a:pt x="786606" y="1219476"/>
                  </a:lnTo>
                  <a:lnTo>
                    <a:pt x="770731" y="1230980"/>
                  </a:lnTo>
                  <a:lnTo>
                    <a:pt x="756841" y="1242087"/>
                  </a:lnTo>
                  <a:lnTo>
                    <a:pt x="754460" y="1250021"/>
                  </a:lnTo>
                  <a:lnTo>
                    <a:pt x="752872" y="1258351"/>
                  </a:lnTo>
                  <a:lnTo>
                    <a:pt x="752078" y="1266681"/>
                  </a:lnTo>
                  <a:lnTo>
                    <a:pt x="751285" y="1275805"/>
                  </a:lnTo>
                  <a:lnTo>
                    <a:pt x="751285" y="1284532"/>
                  </a:lnTo>
                  <a:lnTo>
                    <a:pt x="751681" y="1292863"/>
                  </a:lnTo>
                  <a:lnTo>
                    <a:pt x="752078" y="1301590"/>
                  </a:lnTo>
                  <a:lnTo>
                    <a:pt x="752872" y="1310317"/>
                  </a:lnTo>
                  <a:lnTo>
                    <a:pt x="754856" y="1325788"/>
                  </a:lnTo>
                  <a:lnTo>
                    <a:pt x="756444" y="1339275"/>
                  </a:lnTo>
                  <a:lnTo>
                    <a:pt x="758031" y="1350382"/>
                  </a:lnTo>
                  <a:lnTo>
                    <a:pt x="758031" y="1354349"/>
                  </a:lnTo>
                  <a:lnTo>
                    <a:pt x="756841" y="1357523"/>
                  </a:lnTo>
                  <a:lnTo>
                    <a:pt x="727869" y="1355539"/>
                  </a:lnTo>
                  <a:lnTo>
                    <a:pt x="715566" y="1354746"/>
                  </a:lnTo>
                  <a:lnTo>
                    <a:pt x="709613" y="1354746"/>
                  </a:lnTo>
                  <a:lnTo>
                    <a:pt x="704453" y="1355143"/>
                  </a:lnTo>
                  <a:lnTo>
                    <a:pt x="698897" y="1355539"/>
                  </a:lnTo>
                  <a:lnTo>
                    <a:pt x="693341" y="1356729"/>
                  </a:lnTo>
                  <a:lnTo>
                    <a:pt x="687785" y="1357919"/>
                  </a:lnTo>
                  <a:lnTo>
                    <a:pt x="682228" y="1359903"/>
                  </a:lnTo>
                  <a:lnTo>
                    <a:pt x="677069" y="1361886"/>
                  </a:lnTo>
                  <a:lnTo>
                    <a:pt x="671116" y="1364663"/>
                  </a:lnTo>
                  <a:lnTo>
                    <a:pt x="664766" y="1367836"/>
                  </a:lnTo>
                  <a:lnTo>
                    <a:pt x="658416" y="1372200"/>
                  </a:lnTo>
                  <a:lnTo>
                    <a:pt x="657225" y="1367043"/>
                  </a:lnTo>
                  <a:lnTo>
                    <a:pt x="655241" y="1361093"/>
                  </a:lnTo>
                  <a:lnTo>
                    <a:pt x="654050" y="1355143"/>
                  </a:lnTo>
                  <a:lnTo>
                    <a:pt x="653256" y="1348399"/>
                  </a:lnTo>
                  <a:lnTo>
                    <a:pt x="651669" y="1333325"/>
                  </a:lnTo>
                  <a:lnTo>
                    <a:pt x="650875" y="1316267"/>
                  </a:lnTo>
                  <a:lnTo>
                    <a:pt x="650875" y="1296830"/>
                  </a:lnTo>
                  <a:lnTo>
                    <a:pt x="651272" y="1274615"/>
                  </a:lnTo>
                  <a:lnTo>
                    <a:pt x="652066" y="1251211"/>
                  </a:lnTo>
                  <a:lnTo>
                    <a:pt x="653653" y="1225029"/>
                  </a:lnTo>
                  <a:lnTo>
                    <a:pt x="660797" y="1208369"/>
                  </a:lnTo>
                  <a:lnTo>
                    <a:pt x="667147" y="1194881"/>
                  </a:lnTo>
                  <a:lnTo>
                    <a:pt x="670322" y="1188931"/>
                  </a:lnTo>
                  <a:lnTo>
                    <a:pt x="673497" y="1183774"/>
                  </a:lnTo>
                  <a:lnTo>
                    <a:pt x="680244" y="1174254"/>
                  </a:lnTo>
                  <a:lnTo>
                    <a:pt x="687388" y="1164733"/>
                  </a:lnTo>
                  <a:lnTo>
                    <a:pt x="696119" y="1155213"/>
                  </a:lnTo>
                  <a:lnTo>
                    <a:pt x="706438" y="1143312"/>
                  </a:lnTo>
                  <a:lnTo>
                    <a:pt x="718741" y="1129031"/>
                  </a:lnTo>
                  <a:lnTo>
                    <a:pt x="738585" y="1108007"/>
                  </a:lnTo>
                  <a:lnTo>
                    <a:pt x="756047" y="1088966"/>
                  </a:lnTo>
                  <a:lnTo>
                    <a:pt x="785416" y="1057231"/>
                  </a:lnTo>
                  <a:lnTo>
                    <a:pt x="797719" y="1043744"/>
                  </a:lnTo>
                  <a:lnTo>
                    <a:pt x="809228" y="1032240"/>
                  </a:lnTo>
                  <a:lnTo>
                    <a:pt x="820738" y="1021926"/>
                  </a:lnTo>
                  <a:lnTo>
                    <a:pt x="831056" y="1012802"/>
                  </a:lnTo>
                  <a:lnTo>
                    <a:pt x="836613" y="1008439"/>
                  </a:lnTo>
                  <a:lnTo>
                    <a:pt x="842169" y="1004869"/>
                  </a:lnTo>
                  <a:lnTo>
                    <a:pt x="848122" y="1000902"/>
                  </a:lnTo>
                  <a:lnTo>
                    <a:pt x="854075" y="997331"/>
                  </a:lnTo>
                  <a:lnTo>
                    <a:pt x="860028" y="994555"/>
                  </a:lnTo>
                  <a:lnTo>
                    <a:pt x="866378" y="991381"/>
                  </a:lnTo>
                  <a:lnTo>
                    <a:pt x="873125" y="988208"/>
                  </a:lnTo>
                  <a:lnTo>
                    <a:pt x="880269" y="985828"/>
                  </a:lnTo>
                  <a:lnTo>
                    <a:pt x="895350" y="980274"/>
                  </a:lnTo>
                  <a:lnTo>
                    <a:pt x="912416" y="975117"/>
                  </a:lnTo>
                  <a:lnTo>
                    <a:pt x="932260" y="970753"/>
                  </a:lnTo>
                  <a:lnTo>
                    <a:pt x="954881" y="965597"/>
                  </a:lnTo>
                  <a:lnTo>
                    <a:pt x="963613" y="965993"/>
                  </a:lnTo>
                  <a:lnTo>
                    <a:pt x="979488" y="966787"/>
                  </a:lnTo>
                  <a:lnTo>
                    <a:pt x="1004491" y="968373"/>
                  </a:lnTo>
                  <a:lnTo>
                    <a:pt x="1089819" y="1240103"/>
                  </a:lnTo>
                  <a:lnTo>
                    <a:pt x="1081484" y="1159179"/>
                  </a:lnTo>
                  <a:lnTo>
                    <a:pt x="1077516" y="1013199"/>
                  </a:lnTo>
                  <a:lnTo>
                    <a:pt x="1071959" y="999315"/>
                  </a:lnTo>
                  <a:lnTo>
                    <a:pt x="1083072" y="980671"/>
                  </a:lnTo>
                  <a:lnTo>
                    <a:pt x="1107281" y="980671"/>
                  </a:lnTo>
                  <a:lnTo>
                    <a:pt x="1117600" y="999315"/>
                  </a:lnTo>
                  <a:lnTo>
                    <a:pt x="1112837" y="1015579"/>
                  </a:lnTo>
                  <a:lnTo>
                    <a:pt x="1142206" y="1228203"/>
                  </a:lnTo>
                  <a:lnTo>
                    <a:pt x="1137841" y="971944"/>
                  </a:lnTo>
                  <a:lnTo>
                    <a:pt x="1146572" y="967580"/>
                  </a:lnTo>
                  <a:lnTo>
                    <a:pt x="1148953" y="966390"/>
                  </a:lnTo>
                  <a:lnTo>
                    <a:pt x="1149350" y="965597"/>
                  </a:lnTo>
                  <a:lnTo>
                    <a:pt x="1155700" y="965200"/>
                  </a:lnTo>
                  <a:close/>
                  <a:moveTo>
                    <a:pt x="931148" y="736601"/>
                  </a:moveTo>
                  <a:lnTo>
                    <a:pt x="929554" y="751285"/>
                  </a:lnTo>
                  <a:lnTo>
                    <a:pt x="928757" y="762794"/>
                  </a:lnTo>
                  <a:lnTo>
                    <a:pt x="929155" y="762794"/>
                  </a:lnTo>
                  <a:lnTo>
                    <a:pt x="929554" y="751285"/>
                  </a:lnTo>
                  <a:lnTo>
                    <a:pt x="930351" y="746126"/>
                  </a:lnTo>
                  <a:lnTo>
                    <a:pt x="931148" y="741363"/>
                  </a:lnTo>
                  <a:lnTo>
                    <a:pt x="931148" y="736601"/>
                  </a:lnTo>
                  <a:close/>
                  <a:moveTo>
                    <a:pt x="949086" y="679054"/>
                  </a:moveTo>
                  <a:lnTo>
                    <a:pt x="948289" y="679847"/>
                  </a:lnTo>
                  <a:lnTo>
                    <a:pt x="945499" y="681435"/>
                  </a:lnTo>
                  <a:lnTo>
                    <a:pt x="943904" y="683419"/>
                  </a:lnTo>
                  <a:lnTo>
                    <a:pt x="941911" y="686991"/>
                  </a:lnTo>
                  <a:lnTo>
                    <a:pt x="945897" y="682625"/>
                  </a:lnTo>
                  <a:lnTo>
                    <a:pt x="948289" y="681038"/>
                  </a:lnTo>
                  <a:lnTo>
                    <a:pt x="950282" y="679054"/>
                  </a:lnTo>
                  <a:lnTo>
                    <a:pt x="949086" y="679054"/>
                  </a:lnTo>
                  <a:close/>
                  <a:moveTo>
                    <a:pt x="1038375" y="620713"/>
                  </a:moveTo>
                  <a:lnTo>
                    <a:pt x="1049138" y="620713"/>
                  </a:lnTo>
                  <a:lnTo>
                    <a:pt x="1059502" y="621110"/>
                  </a:lnTo>
                  <a:lnTo>
                    <a:pt x="1069866" y="622300"/>
                  </a:lnTo>
                  <a:lnTo>
                    <a:pt x="1079432" y="623491"/>
                  </a:lnTo>
                  <a:lnTo>
                    <a:pt x="1088999" y="625872"/>
                  </a:lnTo>
                  <a:lnTo>
                    <a:pt x="1098167" y="627857"/>
                  </a:lnTo>
                  <a:lnTo>
                    <a:pt x="1106937" y="630238"/>
                  </a:lnTo>
                  <a:lnTo>
                    <a:pt x="1115307" y="633413"/>
                  </a:lnTo>
                  <a:lnTo>
                    <a:pt x="1123678" y="636191"/>
                  </a:lnTo>
                  <a:lnTo>
                    <a:pt x="1130853" y="639763"/>
                  </a:lnTo>
                  <a:lnTo>
                    <a:pt x="1138028" y="642938"/>
                  </a:lnTo>
                  <a:lnTo>
                    <a:pt x="1144805" y="646510"/>
                  </a:lnTo>
                  <a:lnTo>
                    <a:pt x="1156365" y="652860"/>
                  </a:lnTo>
                  <a:lnTo>
                    <a:pt x="1166729" y="659607"/>
                  </a:lnTo>
                  <a:lnTo>
                    <a:pt x="1174701" y="664766"/>
                  </a:lnTo>
                  <a:lnTo>
                    <a:pt x="1180680" y="669529"/>
                  </a:lnTo>
                  <a:lnTo>
                    <a:pt x="1185862" y="673497"/>
                  </a:lnTo>
                  <a:lnTo>
                    <a:pt x="1185862" y="676275"/>
                  </a:lnTo>
                  <a:lnTo>
                    <a:pt x="1185862" y="684213"/>
                  </a:lnTo>
                  <a:lnTo>
                    <a:pt x="1185065" y="688975"/>
                  </a:lnTo>
                  <a:lnTo>
                    <a:pt x="1183869" y="694532"/>
                  </a:lnTo>
                  <a:lnTo>
                    <a:pt x="1182274" y="700088"/>
                  </a:lnTo>
                  <a:lnTo>
                    <a:pt x="1180281" y="704850"/>
                  </a:lnTo>
                  <a:lnTo>
                    <a:pt x="1179086" y="707629"/>
                  </a:lnTo>
                  <a:lnTo>
                    <a:pt x="1177093" y="710010"/>
                  </a:lnTo>
                  <a:lnTo>
                    <a:pt x="1175498" y="711994"/>
                  </a:lnTo>
                  <a:lnTo>
                    <a:pt x="1173505" y="713979"/>
                  </a:lnTo>
                  <a:lnTo>
                    <a:pt x="1170715" y="715963"/>
                  </a:lnTo>
                  <a:lnTo>
                    <a:pt x="1168323" y="717154"/>
                  </a:lnTo>
                  <a:lnTo>
                    <a:pt x="1165533" y="718344"/>
                  </a:lnTo>
                  <a:lnTo>
                    <a:pt x="1161945" y="719138"/>
                  </a:lnTo>
                  <a:lnTo>
                    <a:pt x="1158756" y="719535"/>
                  </a:lnTo>
                  <a:lnTo>
                    <a:pt x="1154770" y="719535"/>
                  </a:lnTo>
                  <a:lnTo>
                    <a:pt x="1150784" y="719138"/>
                  </a:lnTo>
                  <a:lnTo>
                    <a:pt x="1146001" y="718344"/>
                  </a:lnTo>
                  <a:lnTo>
                    <a:pt x="1140819" y="717154"/>
                  </a:lnTo>
                  <a:lnTo>
                    <a:pt x="1135238" y="715566"/>
                  </a:lnTo>
                  <a:lnTo>
                    <a:pt x="1129259" y="712788"/>
                  </a:lnTo>
                  <a:lnTo>
                    <a:pt x="1123678" y="710010"/>
                  </a:lnTo>
                  <a:lnTo>
                    <a:pt x="1120091" y="708819"/>
                  </a:lnTo>
                  <a:lnTo>
                    <a:pt x="1114112" y="707629"/>
                  </a:lnTo>
                  <a:lnTo>
                    <a:pt x="1098964" y="704850"/>
                  </a:lnTo>
                  <a:lnTo>
                    <a:pt x="1083418" y="702072"/>
                  </a:lnTo>
                  <a:lnTo>
                    <a:pt x="1077439" y="700882"/>
                  </a:lnTo>
                  <a:lnTo>
                    <a:pt x="1073852" y="700088"/>
                  </a:lnTo>
                  <a:lnTo>
                    <a:pt x="1104545" y="714772"/>
                  </a:lnTo>
                  <a:lnTo>
                    <a:pt x="1118895" y="721122"/>
                  </a:lnTo>
                  <a:lnTo>
                    <a:pt x="1125671" y="723504"/>
                  </a:lnTo>
                  <a:lnTo>
                    <a:pt x="1132448" y="725885"/>
                  </a:lnTo>
                  <a:lnTo>
                    <a:pt x="1138826" y="728266"/>
                  </a:lnTo>
                  <a:lnTo>
                    <a:pt x="1144805" y="729457"/>
                  </a:lnTo>
                  <a:lnTo>
                    <a:pt x="1150784" y="730647"/>
                  </a:lnTo>
                  <a:lnTo>
                    <a:pt x="1155966" y="731044"/>
                  </a:lnTo>
                  <a:lnTo>
                    <a:pt x="1161148" y="730647"/>
                  </a:lnTo>
                  <a:lnTo>
                    <a:pt x="1165931" y="729457"/>
                  </a:lnTo>
                  <a:lnTo>
                    <a:pt x="1170316" y="727869"/>
                  </a:lnTo>
                  <a:lnTo>
                    <a:pt x="1174302" y="725091"/>
                  </a:lnTo>
                  <a:lnTo>
                    <a:pt x="1175498" y="735410"/>
                  </a:lnTo>
                  <a:lnTo>
                    <a:pt x="1175897" y="744935"/>
                  </a:lnTo>
                  <a:lnTo>
                    <a:pt x="1175498" y="753666"/>
                  </a:lnTo>
                  <a:lnTo>
                    <a:pt x="1175099" y="762397"/>
                  </a:lnTo>
                  <a:lnTo>
                    <a:pt x="1176694" y="761207"/>
                  </a:lnTo>
                  <a:lnTo>
                    <a:pt x="1177491" y="760413"/>
                  </a:lnTo>
                  <a:lnTo>
                    <a:pt x="1178687" y="760016"/>
                  </a:lnTo>
                  <a:lnTo>
                    <a:pt x="1179086" y="760413"/>
                  </a:lnTo>
                  <a:lnTo>
                    <a:pt x="1179484" y="761207"/>
                  </a:lnTo>
                  <a:lnTo>
                    <a:pt x="1179883" y="763985"/>
                  </a:lnTo>
                  <a:lnTo>
                    <a:pt x="1180281" y="767954"/>
                  </a:lnTo>
                  <a:lnTo>
                    <a:pt x="1180281" y="773113"/>
                  </a:lnTo>
                  <a:lnTo>
                    <a:pt x="1179086" y="785813"/>
                  </a:lnTo>
                  <a:lnTo>
                    <a:pt x="1177491" y="800498"/>
                  </a:lnTo>
                  <a:lnTo>
                    <a:pt x="1175498" y="814388"/>
                  </a:lnTo>
                  <a:lnTo>
                    <a:pt x="1173505" y="826294"/>
                  </a:lnTo>
                  <a:lnTo>
                    <a:pt x="1171911" y="833438"/>
                  </a:lnTo>
                  <a:lnTo>
                    <a:pt x="1170715" y="834629"/>
                  </a:lnTo>
                  <a:lnTo>
                    <a:pt x="1170316" y="834232"/>
                  </a:lnTo>
                  <a:lnTo>
                    <a:pt x="1169519" y="842169"/>
                  </a:lnTo>
                  <a:lnTo>
                    <a:pt x="1168323" y="849710"/>
                  </a:lnTo>
                  <a:lnTo>
                    <a:pt x="1166729" y="856854"/>
                  </a:lnTo>
                  <a:lnTo>
                    <a:pt x="1165134" y="863998"/>
                  </a:lnTo>
                  <a:lnTo>
                    <a:pt x="1162742" y="870744"/>
                  </a:lnTo>
                  <a:lnTo>
                    <a:pt x="1160351" y="877491"/>
                  </a:lnTo>
                  <a:lnTo>
                    <a:pt x="1157959" y="883841"/>
                  </a:lnTo>
                  <a:lnTo>
                    <a:pt x="1154770" y="890191"/>
                  </a:lnTo>
                  <a:lnTo>
                    <a:pt x="1151980" y="896541"/>
                  </a:lnTo>
                  <a:lnTo>
                    <a:pt x="1148791" y="902098"/>
                  </a:lnTo>
                  <a:lnTo>
                    <a:pt x="1145602" y="907654"/>
                  </a:lnTo>
                  <a:lnTo>
                    <a:pt x="1141616" y="913210"/>
                  </a:lnTo>
                  <a:lnTo>
                    <a:pt x="1138028" y="918370"/>
                  </a:lnTo>
                  <a:lnTo>
                    <a:pt x="1134042" y="923529"/>
                  </a:lnTo>
                  <a:lnTo>
                    <a:pt x="1126070" y="932260"/>
                  </a:lnTo>
                  <a:lnTo>
                    <a:pt x="1117699" y="940595"/>
                  </a:lnTo>
                  <a:lnTo>
                    <a:pt x="1108531" y="947738"/>
                  </a:lnTo>
                  <a:lnTo>
                    <a:pt x="1099762" y="954088"/>
                  </a:lnTo>
                  <a:lnTo>
                    <a:pt x="1090593" y="959248"/>
                  </a:lnTo>
                  <a:lnTo>
                    <a:pt x="1081027" y="963216"/>
                  </a:lnTo>
                  <a:lnTo>
                    <a:pt x="1077041" y="964804"/>
                  </a:lnTo>
                  <a:lnTo>
                    <a:pt x="1072257" y="966391"/>
                  </a:lnTo>
                  <a:lnTo>
                    <a:pt x="1067474" y="967185"/>
                  </a:lnTo>
                  <a:lnTo>
                    <a:pt x="1063488" y="967979"/>
                  </a:lnTo>
                  <a:lnTo>
                    <a:pt x="1059103" y="968376"/>
                  </a:lnTo>
                  <a:lnTo>
                    <a:pt x="1054719" y="968376"/>
                  </a:lnTo>
                  <a:lnTo>
                    <a:pt x="1051530" y="968376"/>
                  </a:lnTo>
                  <a:lnTo>
                    <a:pt x="1047543" y="967979"/>
                  </a:lnTo>
                  <a:lnTo>
                    <a:pt x="1043956" y="967185"/>
                  </a:lnTo>
                  <a:lnTo>
                    <a:pt x="1039970" y="965995"/>
                  </a:lnTo>
                  <a:lnTo>
                    <a:pt x="1031998" y="962820"/>
                  </a:lnTo>
                  <a:lnTo>
                    <a:pt x="1023627" y="958851"/>
                  </a:lnTo>
                  <a:lnTo>
                    <a:pt x="1014857" y="953295"/>
                  </a:lnTo>
                  <a:lnTo>
                    <a:pt x="1006088" y="947341"/>
                  </a:lnTo>
                  <a:lnTo>
                    <a:pt x="997318" y="939801"/>
                  </a:lnTo>
                  <a:lnTo>
                    <a:pt x="988549" y="931863"/>
                  </a:lnTo>
                  <a:lnTo>
                    <a:pt x="979779" y="922338"/>
                  </a:lnTo>
                  <a:lnTo>
                    <a:pt x="971807" y="912813"/>
                  </a:lnTo>
                  <a:lnTo>
                    <a:pt x="963835" y="902098"/>
                  </a:lnTo>
                  <a:lnTo>
                    <a:pt x="956660" y="890985"/>
                  </a:lnTo>
                  <a:lnTo>
                    <a:pt x="949883" y="878682"/>
                  </a:lnTo>
                  <a:lnTo>
                    <a:pt x="943904" y="865982"/>
                  </a:lnTo>
                  <a:lnTo>
                    <a:pt x="941512" y="859632"/>
                  </a:lnTo>
                  <a:lnTo>
                    <a:pt x="938722" y="852885"/>
                  </a:lnTo>
                  <a:lnTo>
                    <a:pt x="936729" y="846138"/>
                  </a:lnTo>
                  <a:lnTo>
                    <a:pt x="934736" y="839391"/>
                  </a:lnTo>
                  <a:lnTo>
                    <a:pt x="933540" y="843757"/>
                  </a:lnTo>
                  <a:lnTo>
                    <a:pt x="931547" y="847329"/>
                  </a:lnTo>
                  <a:lnTo>
                    <a:pt x="929554" y="849710"/>
                  </a:lnTo>
                  <a:lnTo>
                    <a:pt x="928757" y="850107"/>
                  </a:lnTo>
                  <a:lnTo>
                    <a:pt x="927960" y="850504"/>
                  </a:lnTo>
                  <a:lnTo>
                    <a:pt x="926764" y="850107"/>
                  </a:lnTo>
                  <a:lnTo>
                    <a:pt x="925568" y="849710"/>
                  </a:lnTo>
                  <a:lnTo>
                    <a:pt x="924372" y="848123"/>
                  </a:lnTo>
                  <a:lnTo>
                    <a:pt x="923575" y="846535"/>
                  </a:lnTo>
                  <a:lnTo>
                    <a:pt x="921582" y="842963"/>
                  </a:lnTo>
                  <a:lnTo>
                    <a:pt x="920386" y="837407"/>
                  </a:lnTo>
                  <a:lnTo>
                    <a:pt x="918791" y="831057"/>
                  </a:lnTo>
                  <a:lnTo>
                    <a:pt x="917596" y="823516"/>
                  </a:lnTo>
                  <a:lnTo>
                    <a:pt x="917197" y="815182"/>
                  </a:lnTo>
                  <a:lnTo>
                    <a:pt x="916798" y="806054"/>
                  </a:lnTo>
                  <a:lnTo>
                    <a:pt x="917197" y="798116"/>
                  </a:lnTo>
                  <a:lnTo>
                    <a:pt x="917596" y="790576"/>
                  </a:lnTo>
                  <a:lnTo>
                    <a:pt x="918393" y="783829"/>
                  </a:lnTo>
                  <a:lnTo>
                    <a:pt x="919987" y="777479"/>
                  </a:lnTo>
                  <a:lnTo>
                    <a:pt x="921183" y="772319"/>
                  </a:lnTo>
                  <a:lnTo>
                    <a:pt x="922379" y="767954"/>
                  </a:lnTo>
                  <a:lnTo>
                    <a:pt x="924372" y="764779"/>
                  </a:lnTo>
                  <a:lnTo>
                    <a:pt x="925169" y="763588"/>
                  </a:lnTo>
                  <a:lnTo>
                    <a:pt x="926365" y="763191"/>
                  </a:lnTo>
                  <a:lnTo>
                    <a:pt x="923176" y="759619"/>
                  </a:lnTo>
                  <a:lnTo>
                    <a:pt x="920785" y="756444"/>
                  </a:lnTo>
                  <a:lnTo>
                    <a:pt x="918393" y="752476"/>
                  </a:lnTo>
                  <a:lnTo>
                    <a:pt x="916798" y="748507"/>
                  </a:lnTo>
                  <a:lnTo>
                    <a:pt x="915204" y="744538"/>
                  </a:lnTo>
                  <a:lnTo>
                    <a:pt x="914407" y="739776"/>
                  </a:lnTo>
                  <a:lnTo>
                    <a:pt x="913609" y="735807"/>
                  </a:lnTo>
                  <a:lnTo>
                    <a:pt x="913211" y="731044"/>
                  </a:lnTo>
                  <a:lnTo>
                    <a:pt x="912812" y="727076"/>
                  </a:lnTo>
                  <a:lnTo>
                    <a:pt x="912812" y="721916"/>
                  </a:lnTo>
                  <a:lnTo>
                    <a:pt x="913609" y="712391"/>
                  </a:lnTo>
                  <a:lnTo>
                    <a:pt x="915204" y="703263"/>
                  </a:lnTo>
                  <a:lnTo>
                    <a:pt x="917197" y="694135"/>
                  </a:lnTo>
                  <a:lnTo>
                    <a:pt x="920386" y="685007"/>
                  </a:lnTo>
                  <a:lnTo>
                    <a:pt x="923575" y="676672"/>
                  </a:lnTo>
                  <a:lnTo>
                    <a:pt x="927162" y="668735"/>
                  </a:lnTo>
                  <a:lnTo>
                    <a:pt x="930750" y="661988"/>
                  </a:lnTo>
                  <a:lnTo>
                    <a:pt x="934337" y="656035"/>
                  </a:lnTo>
                  <a:lnTo>
                    <a:pt x="937526" y="651272"/>
                  </a:lnTo>
                  <a:lnTo>
                    <a:pt x="940715" y="647700"/>
                  </a:lnTo>
                  <a:lnTo>
                    <a:pt x="943107" y="646113"/>
                  </a:lnTo>
                  <a:lnTo>
                    <a:pt x="955862" y="639763"/>
                  </a:lnTo>
                  <a:lnTo>
                    <a:pt x="968219" y="634604"/>
                  </a:lnTo>
                  <a:lnTo>
                    <a:pt x="980178" y="630238"/>
                  </a:lnTo>
                  <a:lnTo>
                    <a:pt x="992535" y="627063"/>
                  </a:lnTo>
                  <a:lnTo>
                    <a:pt x="1004493" y="624285"/>
                  </a:lnTo>
                  <a:lnTo>
                    <a:pt x="1016053" y="622300"/>
                  </a:lnTo>
                  <a:lnTo>
                    <a:pt x="1027214" y="621110"/>
                  </a:lnTo>
                  <a:lnTo>
                    <a:pt x="1038375" y="620713"/>
                  </a:lnTo>
                  <a:close/>
                  <a:moveTo>
                    <a:pt x="1043186" y="515586"/>
                  </a:moveTo>
                  <a:lnTo>
                    <a:pt x="1022934" y="515983"/>
                  </a:lnTo>
                  <a:lnTo>
                    <a:pt x="1002682" y="516777"/>
                  </a:lnTo>
                  <a:lnTo>
                    <a:pt x="982827" y="518364"/>
                  </a:lnTo>
                  <a:lnTo>
                    <a:pt x="962972" y="519952"/>
                  </a:lnTo>
                  <a:lnTo>
                    <a:pt x="943514" y="521937"/>
                  </a:lnTo>
                  <a:lnTo>
                    <a:pt x="924056" y="525113"/>
                  </a:lnTo>
                  <a:lnTo>
                    <a:pt x="904598" y="527891"/>
                  </a:lnTo>
                  <a:lnTo>
                    <a:pt x="885140" y="531861"/>
                  </a:lnTo>
                  <a:lnTo>
                    <a:pt x="866476" y="535830"/>
                  </a:lnTo>
                  <a:lnTo>
                    <a:pt x="847812" y="540594"/>
                  </a:lnTo>
                  <a:lnTo>
                    <a:pt x="829148" y="545754"/>
                  </a:lnTo>
                  <a:lnTo>
                    <a:pt x="810485" y="550914"/>
                  </a:lnTo>
                  <a:lnTo>
                    <a:pt x="792218" y="556869"/>
                  </a:lnTo>
                  <a:lnTo>
                    <a:pt x="774348" y="563220"/>
                  </a:lnTo>
                  <a:lnTo>
                    <a:pt x="756082" y="569968"/>
                  </a:lnTo>
                  <a:lnTo>
                    <a:pt x="738609" y="577113"/>
                  </a:lnTo>
                  <a:lnTo>
                    <a:pt x="721137" y="585449"/>
                  </a:lnTo>
                  <a:lnTo>
                    <a:pt x="704061" y="593388"/>
                  </a:lnTo>
                  <a:lnTo>
                    <a:pt x="686986" y="601724"/>
                  </a:lnTo>
                  <a:lnTo>
                    <a:pt x="670308" y="610457"/>
                  </a:lnTo>
                  <a:lnTo>
                    <a:pt x="653630" y="619587"/>
                  </a:lnTo>
                  <a:lnTo>
                    <a:pt x="637745" y="629114"/>
                  </a:lnTo>
                  <a:lnTo>
                    <a:pt x="621861" y="639037"/>
                  </a:lnTo>
                  <a:lnTo>
                    <a:pt x="605977" y="649755"/>
                  </a:lnTo>
                  <a:lnTo>
                    <a:pt x="590490" y="660473"/>
                  </a:lnTo>
                  <a:lnTo>
                    <a:pt x="575400" y="671190"/>
                  </a:lnTo>
                  <a:lnTo>
                    <a:pt x="559913" y="682702"/>
                  </a:lnTo>
                  <a:lnTo>
                    <a:pt x="545617" y="694610"/>
                  </a:lnTo>
                  <a:lnTo>
                    <a:pt x="531322" y="706519"/>
                  </a:lnTo>
                  <a:lnTo>
                    <a:pt x="517026" y="719221"/>
                  </a:lnTo>
                  <a:lnTo>
                    <a:pt x="503525" y="731924"/>
                  </a:lnTo>
                  <a:lnTo>
                    <a:pt x="490023" y="745023"/>
                  </a:lnTo>
                  <a:lnTo>
                    <a:pt x="476919" y="758520"/>
                  </a:lnTo>
                  <a:lnTo>
                    <a:pt x="464212" y="772413"/>
                  </a:lnTo>
                  <a:lnTo>
                    <a:pt x="451504" y="786306"/>
                  </a:lnTo>
                  <a:lnTo>
                    <a:pt x="439591" y="800596"/>
                  </a:lnTo>
                  <a:lnTo>
                    <a:pt x="427678" y="815680"/>
                  </a:lnTo>
                  <a:lnTo>
                    <a:pt x="416162" y="830368"/>
                  </a:lnTo>
                  <a:lnTo>
                    <a:pt x="405441" y="845452"/>
                  </a:lnTo>
                  <a:lnTo>
                    <a:pt x="394322" y="860933"/>
                  </a:lnTo>
                  <a:lnTo>
                    <a:pt x="383997" y="876811"/>
                  </a:lnTo>
                  <a:lnTo>
                    <a:pt x="374070" y="892689"/>
                  </a:lnTo>
                  <a:lnTo>
                    <a:pt x="364539" y="908964"/>
                  </a:lnTo>
                  <a:lnTo>
                    <a:pt x="355009" y="925636"/>
                  </a:lnTo>
                  <a:lnTo>
                    <a:pt x="346272" y="941911"/>
                  </a:lnTo>
                  <a:lnTo>
                    <a:pt x="337933" y="959377"/>
                  </a:lnTo>
                  <a:lnTo>
                    <a:pt x="329594" y="976048"/>
                  </a:lnTo>
                  <a:lnTo>
                    <a:pt x="322049" y="993911"/>
                  </a:lnTo>
                  <a:lnTo>
                    <a:pt x="314901" y="1011377"/>
                  </a:lnTo>
                  <a:lnTo>
                    <a:pt x="308151" y="1029240"/>
                  </a:lnTo>
                  <a:lnTo>
                    <a:pt x="301797" y="1047500"/>
                  </a:lnTo>
                  <a:lnTo>
                    <a:pt x="295840" y="1065362"/>
                  </a:lnTo>
                  <a:lnTo>
                    <a:pt x="290678" y="1084019"/>
                  </a:lnTo>
                  <a:lnTo>
                    <a:pt x="285516" y="1102676"/>
                  </a:lnTo>
                  <a:lnTo>
                    <a:pt x="280751" y="1121729"/>
                  </a:lnTo>
                  <a:lnTo>
                    <a:pt x="276780" y="1140783"/>
                  </a:lnTo>
                  <a:lnTo>
                    <a:pt x="272809" y="1159440"/>
                  </a:lnTo>
                  <a:lnTo>
                    <a:pt x="270029" y="1178890"/>
                  </a:lnTo>
                  <a:lnTo>
                    <a:pt x="266852" y="1198341"/>
                  </a:lnTo>
                  <a:lnTo>
                    <a:pt x="264867" y="1218188"/>
                  </a:lnTo>
                  <a:lnTo>
                    <a:pt x="263278" y="1237639"/>
                  </a:lnTo>
                  <a:lnTo>
                    <a:pt x="261690" y="1257883"/>
                  </a:lnTo>
                  <a:lnTo>
                    <a:pt x="260896" y="1277731"/>
                  </a:lnTo>
                  <a:lnTo>
                    <a:pt x="260498" y="1297975"/>
                  </a:lnTo>
                  <a:lnTo>
                    <a:pt x="260896" y="1318220"/>
                  </a:lnTo>
                  <a:lnTo>
                    <a:pt x="261690" y="1338067"/>
                  </a:lnTo>
                  <a:lnTo>
                    <a:pt x="263278" y="1357915"/>
                  </a:lnTo>
                  <a:lnTo>
                    <a:pt x="264867" y="1377763"/>
                  </a:lnTo>
                  <a:lnTo>
                    <a:pt x="266852" y="1397213"/>
                  </a:lnTo>
                  <a:lnTo>
                    <a:pt x="270029" y="1416664"/>
                  </a:lnTo>
                  <a:lnTo>
                    <a:pt x="272809" y="1436114"/>
                  </a:lnTo>
                  <a:lnTo>
                    <a:pt x="276780" y="1455168"/>
                  </a:lnTo>
                  <a:lnTo>
                    <a:pt x="280751" y="1474222"/>
                  </a:lnTo>
                  <a:lnTo>
                    <a:pt x="285516" y="1493275"/>
                  </a:lnTo>
                  <a:lnTo>
                    <a:pt x="290678" y="1511535"/>
                  </a:lnTo>
                  <a:lnTo>
                    <a:pt x="295840" y="1530192"/>
                  </a:lnTo>
                  <a:lnTo>
                    <a:pt x="301797" y="1548452"/>
                  </a:lnTo>
                  <a:lnTo>
                    <a:pt x="308151" y="1566314"/>
                  </a:lnTo>
                  <a:lnTo>
                    <a:pt x="314901" y="1584177"/>
                  </a:lnTo>
                  <a:lnTo>
                    <a:pt x="322049" y="1602040"/>
                  </a:lnTo>
                  <a:lnTo>
                    <a:pt x="329594" y="1619109"/>
                  </a:lnTo>
                  <a:lnTo>
                    <a:pt x="337933" y="1636575"/>
                  </a:lnTo>
                  <a:lnTo>
                    <a:pt x="346272" y="1653247"/>
                  </a:lnTo>
                  <a:lnTo>
                    <a:pt x="355009" y="1670316"/>
                  </a:lnTo>
                  <a:lnTo>
                    <a:pt x="364539" y="1686591"/>
                  </a:lnTo>
                  <a:lnTo>
                    <a:pt x="374070" y="1703262"/>
                  </a:lnTo>
                  <a:lnTo>
                    <a:pt x="383997" y="1719140"/>
                  </a:lnTo>
                  <a:lnTo>
                    <a:pt x="394322" y="1734622"/>
                  </a:lnTo>
                  <a:lnTo>
                    <a:pt x="405441" y="1750500"/>
                  </a:lnTo>
                  <a:lnTo>
                    <a:pt x="416162" y="1765584"/>
                  </a:lnTo>
                  <a:lnTo>
                    <a:pt x="427678" y="1780271"/>
                  </a:lnTo>
                  <a:lnTo>
                    <a:pt x="439591" y="1794958"/>
                  </a:lnTo>
                  <a:lnTo>
                    <a:pt x="451504" y="1809248"/>
                  </a:lnTo>
                  <a:lnTo>
                    <a:pt x="464212" y="1823142"/>
                  </a:lnTo>
                  <a:lnTo>
                    <a:pt x="476919" y="1837035"/>
                  </a:lnTo>
                  <a:lnTo>
                    <a:pt x="490023" y="1850531"/>
                  </a:lnTo>
                  <a:lnTo>
                    <a:pt x="503525" y="1863631"/>
                  </a:lnTo>
                  <a:lnTo>
                    <a:pt x="517026" y="1876333"/>
                  </a:lnTo>
                  <a:lnTo>
                    <a:pt x="531322" y="1889035"/>
                  </a:lnTo>
                  <a:lnTo>
                    <a:pt x="545617" y="1900944"/>
                  </a:lnTo>
                  <a:lnTo>
                    <a:pt x="559913" y="1912852"/>
                  </a:lnTo>
                  <a:lnTo>
                    <a:pt x="575400" y="1923967"/>
                  </a:lnTo>
                  <a:lnTo>
                    <a:pt x="590490" y="1935479"/>
                  </a:lnTo>
                  <a:lnTo>
                    <a:pt x="605977" y="1945799"/>
                  </a:lnTo>
                  <a:lnTo>
                    <a:pt x="621861" y="1956517"/>
                  </a:lnTo>
                  <a:lnTo>
                    <a:pt x="637745" y="1966044"/>
                  </a:lnTo>
                  <a:lnTo>
                    <a:pt x="653630" y="1975968"/>
                  </a:lnTo>
                  <a:lnTo>
                    <a:pt x="670308" y="1985097"/>
                  </a:lnTo>
                  <a:lnTo>
                    <a:pt x="686986" y="1994227"/>
                  </a:lnTo>
                  <a:lnTo>
                    <a:pt x="704061" y="2002563"/>
                  </a:lnTo>
                  <a:lnTo>
                    <a:pt x="721137" y="2010502"/>
                  </a:lnTo>
                  <a:lnTo>
                    <a:pt x="738609" y="2018044"/>
                  </a:lnTo>
                  <a:lnTo>
                    <a:pt x="756082" y="2025189"/>
                  </a:lnTo>
                  <a:lnTo>
                    <a:pt x="774348" y="2032335"/>
                  </a:lnTo>
                  <a:lnTo>
                    <a:pt x="792218" y="2038686"/>
                  </a:lnTo>
                  <a:lnTo>
                    <a:pt x="810485" y="2044640"/>
                  </a:lnTo>
                  <a:lnTo>
                    <a:pt x="829148" y="2050197"/>
                  </a:lnTo>
                  <a:lnTo>
                    <a:pt x="847812" y="2055358"/>
                  </a:lnTo>
                  <a:lnTo>
                    <a:pt x="866476" y="2059724"/>
                  </a:lnTo>
                  <a:lnTo>
                    <a:pt x="885140" y="2064091"/>
                  </a:lnTo>
                  <a:lnTo>
                    <a:pt x="904598" y="2067266"/>
                  </a:lnTo>
                  <a:lnTo>
                    <a:pt x="924056" y="2070839"/>
                  </a:lnTo>
                  <a:lnTo>
                    <a:pt x="943514" y="2073220"/>
                  </a:lnTo>
                  <a:lnTo>
                    <a:pt x="962972" y="2075999"/>
                  </a:lnTo>
                  <a:lnTo>
                    <a:pt x="982827" y="2077587"/>
                  </a:lnTo>
                  <a:lnTo>
                    <a:pt x="1002682" y="2078778"/>
                  </a:lnTo>
                  <a:lnTo>
                    <a:pt x="1022934" y="2079572"/>
                  </a:lnTo>
                  <a:lnTo>
                    <a:pt x="1043186" y="2079572"/>
                  </a:lnTo>
                  <a:lnTo>
                    <a:pt x="1063041" y="2079572"/>
                  </a:lnTo>
                  <a:lnTo>
                    <a:pt x="1083293" y="2078778"/>
                  </a:lnTo>
                  <a:lnTo>
                    <a:pt x="1103148" y="2077587"/>
                  </a:lnTo>
                  <a:lnTo>
                    <a:pt x="1122606" y="2075999"/>
                  </a:lnTo>
                  <a:lnTo>
                    <a:pt x="1142064" y="2073220"/>
                  </a:lnTo>
                  <a:lnTo>
                    <a:pt x="1161919" y="2070839"/>
                  </a:lnTo>
                  <a:lnTo>
                    <a:pt x="1180980" y="2067266"/>
                  </a:lnTo>
                  <a:lnTo>
                    <a:pt x="1200438" y="2064091"/>
                  </a:lnTo>
                  <a:lnTo>
                    <a:pt x="1219499" y="2059724"/>
                  </a:lnTo>
                  <a:lnTo>
                    <a:pt x="1237766" y="2055358"/>
                  </a:lnTo>
                  <a:lnTo>
                    <a:pt x="1256827" y="2050197"/>
                  </a:lnTo>
                  <a:lnTo>
                    <a:pt x="1275093" y="2044640"/>
                  </a:lnTo>
                  <a:lnTo>
                    <a:pt x="1293757" y="2038686"/>
                  </a:lnTo>
                  <a:lnTo>
                    <a:pt x="1311627" y="2032335"/>
                  </a:lnTo>
                  <a:lnTo>
                    <a:pt x="1329496" y="2025189"/>
                  </a:lnTo>
                  <a:lnTo>
                    <a:pt x="1347366" y="2018044"/>
                  </a:lnTo>
                  <a:lnTo>
                    <a:pt x="1364441" y="2010502"/>
                  </a:lnTo>
                  <a:lnTo>
                    <a:pt x="1381914" y="2002563"/>
                  </a:lnTo>
                  <a:lnTo>
                    <a:pt x="1398592" y="1994227"/>
                  </a:lnTo>
                  <a:lnTo>
                    <a:pt x="1415667" y="1985097"/>
                  </a:lnTo>
                  <a:lnTo>
                    <a:pt x="1431949" y="1975968"/>
                  </a:lnTo>
                  <a:lnTo>
                    <a:pt x="1447833" y="1966044"/>
                  </a:lnTo>
                  <a:lnTo>
                    <a:pt x="1464114" y="1956517"/>
                  </a:lnTo>
                  <a:lnTo>
                    <a:pt x="1479998" y="1945799"/>
                  </a:lnTo>
                  <a:lnTo>
                    <a:pt x="1495088" y="1935479"/>
                  </a:lnTo>
                  <a:lnTo>
                    <a:pt x="1510575" y="1923967"/>
                  </a:lnTo>
                  <a:lnTo>
                    <a:pt x="1525665" y="1912852"/>
                  </a:lnTo>
                  <a:lnTo>
                    <a:pt x="1539960" y="1900944"/>
                  </a:lnTo>
                  <a:lnTo>
                    <a:pt x="1554256" y="1889035"/>
                  </a:lnTo>
                  <a:lnTo>
                    <a:pt x="1568551" y="1876333"/>
                  </a:lnTo>
                  <a:lnTo>
                    <a:pt x="1582053" y="1863631"/>
                  </a:lnTo>
                  <a:lnTo>
                    <a:pt x="1595555" y="1850531"/>
                  </a:lnTo>
                  <a:lnTo>
                    <a:pt x="1608659" y="1837035"/>
                  </a:lnTo>
                  <a:lnTo>
                    <a:pt x="1621763" y="1823142"/>
                  </a:lnTo>
                  <a:lnTo>
                    <a:pt x="1634073" y="1809248"/>
                  </a:lnTo>
                  <a:lnTo>
                    <a:pt x="1646383" y="1794958"/>
                  </a:lnTo>
                  <a:lnTo>
                    <a:pt x="1657899" y="1780271"/>
                  </a:lnTo>
                  <a:lnTo>
                    <a:pt x="1669415" y="1765584"/>
                  </a:lnTo>
                  <a:lnTo>
                    <a:pt x="1680534" y="1750500"/>
                  </a:lnTo>
                  <a:lnTo>
                    <a:pt x="1691256" y="1734622"/>
                  </a:lnTo>
                  <a:lnTo>
                    <a:pt x="1701581" y="1719140"/>
                  </a:lnTo>
                  <a:lnTo>
                    <a:pt x="1711508" y="1703262"/>
                  </a:lnTo>
                  <a:lnTo>
                    <a:pt x="1721436" y="1686591"/>
                  </a:lnTo>
                  <a:lnTo>
                    <a:pt x="1730569" y="1670316"/>
                  </a:lnTo>
                  <a:lnTo>
                    <a:pt x="1739305" y="1653247"/>
                  </a:lnTo>
                  <a:lnTo>
                    <a:pt x="1748041" y="1636575"/>
                  </a:lnTo>
                  <a:lnTo>
                    <a:pt x="1755983" y="1619109"/>
                  </a:lnTo>
                  <a:lnTo>
                    <a:pt x="1763529" y="1602040"/>
                  </a:lnTo>
                  <a:lnTo>
                    <a:pt x="1770676" y="1584177"/>
                  </a:lnTo>
                  <a:lnTo>
                    <a:pt x="1777427" y="1566314"/>
                  </a:lnTo>
                  <a:lnTo>
                    <a:pt x="1783781" y="1548452"/>
                  </a:lnTo>
                  <a:lnTo>
                    <a:pt x="1789737" y="1530192"/>
                  </a:lnTo>
                  <a:lnTo>
                    <a:pt x="1795694" y="1511535"/>
                  </a:lnTo>
                  <a:lnTo>
                    <a:pt x="1800459" y="1493275"/>
                  </a:lnTo>
                  <a:lnTo>
                    <a:pt x="1804827" y="1474222"/>
                  </a:lnTo>
                  <a:lnTo>
                    <a:pt x="1809195" y="1455168"/>
                  </a:lnTo>
                  <a:lnTo>
                    <a:pt x="1812769" y="1436114"/>
                  </a:lnTo>
                  <a:lnTo>
                    <a:pt x="1816343" y="1416664"/>
                  </a:lnTo>
                  <a:lnTo>
                    <a:pt x="1818726" y="1397213"/>
                  </a:lnTo>
                  <a:lnTo>
                    <a:pt x="1820711" y="1377763"/>
                  </a:lnTo>
                  <a:lnTo>
                    <a:pt x="1823094" y="1357915"/>
                  </a:lnTo>
                  <a:lnTo>
                    <a:pt x="1824285" y="1338067"/>
                  </a:lnTo>
                  <a:lnTo>
                    <a:pt x="1824682" y="1318220"/>
                  </a:lnTo>
                  <a:lnTo>
                    <a:pt x="1825079" y="1297975"/>
                  </a:lnTo>
                  <a:lnTo>
                    <a:pt x="1824682" y="1277731"/>
                  </a:lnTo>
                  <a:lnTo>
                    <a:pt x="1824285" y="1257883"/>
                  </a:lnTo>
                  <a:lnTo>
                    <a:pt x="1823094" y="1237639"/>
                  </a:lnTo>
                  <a:lnTo>
                    <a:pt x="1820711" y="1218188"/>
                  </a:lnTo>
                  <a:lnTo>
                    <a:pt x="1818726" y="1198341"/>
                  </a:lnTo>
                  <a:lnTo>
                    <a:pt x="1816343" y="1178890"/>
                  </a:lnTo>
                  <a:lnTo>
                    <a:pt x="1812769" y="1159440"/>
                  </a:lnTo>
                  <a:lnTo>
                    <a:pt x="1809195" y="1140783"/>
                  </a:lnTo>
                  <a:lnTo>
                    <a:pt x="1804827" y="1121729"/>
                  </a:lnTo>
                  <a:lnTo>
                    <a:pt x="1800459" y="1102676"/>
                  </a:lnTo>
                  <a:lnTo>
                    <a:pt x="1795694" y="1084019"/>
                  </a:lnTo>
                  <a:lnTo>
                    <a:pt x="1789737" y="1065362"/>
                  </a:lnTo>
                  <a:lnTo>
                    <a:pt x="1783781" y="1047500"/>
                  </a:lnTo>
                  <a:lnTo>
                    <a:pt x="1777427" y="1029240"/>
                  </a:lnTo>
                  <a:lnTo>
                    <a:pt x="1770676" y="1011377"/>
                  </a:lnTo>
                  <a:lnTo>
                    <a:pt x="1763529" y="993911"/>
                  </a:lnTo>
                  <a:lnTo>
                    <a:pt x="1755983" y="976048"/>
                  </a:lnTo>
                  <a:lnTo>
                    <a:pt x="1748041" y="959377"/>
                  </a:lnTo>
                  <a:lnTo>
                    <a:pt x="1739305" y="941911"/>
                  </a:lnTo>
                  <a:lnTo>
                    <a:pt x="1730569" y="925636"/>
                  </a:lnTo>
                  <a:lnTo>
                    <a:pt x="1721436" y="908964"/>
                  </a:lnTo>
                  <a:lnTo>
                    <a:pt x="1711508" y="892689"/>
                  </a:lnTo>
                  <a:lnTo>
                    <a:pt x="1701581" y="876811"/>
                  </a:lnTo>
                  <a:lnTo>
                    <a:pt x="1691256" y="860933"/>
                  </a:lnTo>
                  <a:lnTo>
                    <a:pt x="1680534" y="845452"/>
                  </a:lnTo>
                  <a:lnTo>
                    <a:pt x="1669415" y="830368"/>
                  </a:lnTo>
                  <a:lnTo>
                    <a:pt x="1657899" y="815680"/>
                  </a:lnTo>
                  <a:lnTo>
                    <a:pt x="1646383" y="800596"/>
                  </a:lnTo>
                  <a:lnTo>
                    <a:pt x="1634073" y="786306"/>
                  </a:lnTo>
                  <a:lnTo>
                    <a:pt x="1621763" y="772413"/>
                  </a:lnTo>
                  <a:lnTo>
                    <a:pt x="1608659" y="758520"/>
                  </a:lnTo>
                  <a:lnTo>
                    <a:pt x="1595555" y="745023"/>
                  </a:lnTo>
                  <a:lnTo>
                    <a:pt x="1582053" y="731924"/>
                  </a:lnTo>
                  <a:lnTo>
                    <a:pt x="1568551" y="719221"/>
                  </a:lnTo>
                  <a:lnTo>
                    <a:pt x="1554256" y="706519"/>
                  </a:lnTo>
                  <a:lnTo>
                    <a:pt x="1539960" y="694610"/>
                  </a:lnTo>
                  <a:lnTo>
                    <a:pt x="1525665" y="682702"/>
                  </a:lnTo>
                  <a:lnTo>
                    <a:pt x="1510575" y="671190"/>
                  </a:lnTo>
                  <a:lnTo>
                    <a:pt x="1495088" y="660473"/>
                  </a:lnTo>
                  <a:lnTo>
                    <a:pt x="1479998" y="649755"/>
                  </a:lnTo>
                  <a:lnTo>
                    <a:pt x="1464114" y="639037"/>
                  </a:lnTo>
                  <a:lnTo>
                    <a:pt x="1447833" y="629114"/>
                  </a:lnTo>
                  <a:lnTo>
                    <a:pt x="1431949" y="619587"/>
                  </a:lnTo>
                  <a:lnTo>
                    <a:pt x="1415667" y="610457"/>
                  </a:lnTo>
                  <a:lnTo>
                    <a:pt x="1398592" y="601724"/>
                  </a:lnTo>
                  <a:lnTo>
                    <a:pt x="1381914" y="593388"/>
                  </a:lnTo>
                  <a:lnTo>
                    <a:pt x="1364441" y="585449"/>
                  </a:lnTo>
                  <a:lnTo>
                    <a:pt x="1347366" y="577113"/>
                  </a:lnTo>
                  <a:lnTo>
                    <a:pt x="1329496" y="569968"/>
                  </a:lnTo>
                  <a:lnTo>
                    <a:pt x="1311627" y="563220"/>
                  </a:lnTo>
                  <a:lnTo>
                    <a:pt x="1293757" y="556869"/>
                  </a:lnTo>
                  <a:lnTo>
                    <a:pt x="1275093" y="550914"/>
                  </a:lnTo>
                  <a:lnTo>
                    <a:pt x="1256827" y="545754"/>
                  </a:lnTo>
                  <a:lnTo>
                    <a:pt x="1237766" y="540594"/>
                  </a:lnTo>
                  <a:lnTo>
                    <a:pt x="1219499" y="535830"/>
                  </a:lnTo>
                  <a:lnTo>
                    <a:pt x="1200438" y="531861"/>
                  </a:lnTo>
                  <a:lnTo>
                    <a:pt x="1180980" y="527891"/>
                  </a:lnTo>
                  <a:lnTo>
                    <a:pt x="1161919" y="525113"/>
                  </a:lnTo>
                  <a:lnTo>
                    <a:pt x="1142064" y="521937"/>
                  </a:lnTo>
                  <a:lnTo>
                    <a:pt x="1122606" y="519952"/>
                  </a:lnTo>
                  <a:lnTo>
                    <a:pt x="1103148" y="518364"/>
                  </a:lnTo>
                  <a:lnTo>
                    <a:pt x="1083293" y="516777"/>
                  </a:lnTo>
                  <a:lnTo>
                    <a:pt x="1063041" y="515983"/>
                  </a:lnTo>
                  <a:lnTo>
                    <a:pt x="1043186" y="515586"/>
                  </a:lnTo>
                  <a:close/>
                  <a:moveTo>
                    <a:pt x="803734" y="280988"/>
                  </a:moveTo>
                  <a:lnTo>
                    <a:pt x="862902" y="391340"/>
                  </a:lnTo>
                  <a:lnTo>
                    <a:pt x="884743" y="387371"/>
                  </a:lnTo>
                  <a:lnTo>
                    <a:pt x="906980" y="383798"/>
                  </a:lnTo>
                  <a:lnTo>
                    <a:pt x="929218" y="380622"/>
                  </a:lnTo>
                  <a:lnTo>
                    <a:pt x="951456" y="378241"/>
                  </a:lnTo>
                  <a:lnTo>
                    <a:pt x="974488" y="376256"/>
                  </a:lnTo>
                  <a:lnTo>
                    <a:pt x="997122" y="374668"/>
                  </a:lnTo>
                  <a:lnTo>
                    <a:pt x="1019757" y="373874"/>
                  </a:lnTo>
                  <a:lnTo>
                    <a:pt x="1043186" y="373477"/>
                  </a:lnTo>
                  <a:lnTo>
                    <a:pt x="1059865" y="373874"/>
                  </a:lnTo>
                  <a:lnTo>
                    <a:pt x="1076940" y="374271"/>
                  </a:lnTo>
                  <a:lnTo>
                    <a:pt x="1093618" y="375462"/>
                  </a:lnTo>
                  <a:lnTo>
                    <a:pt x="1110693" y="376256"/>
                  </a:lnTo>
                  <a:lnTo>
                    <a:pt x="1127372" y="377844"/>
                  </a:lnTo>
                  <a:lnTo>
                    <a:pt x="1144050" y="379432"/>
                  </a:lnTo>
                  <a:lnTo>
                    <a:pt x="1160331" y="381019"/>
                  </a:lnTo>
                  <a:lnTo>
                    <a:pt x="1176612" y="383798"/>
                  </a:lnTo>
                  <a:lnTo>
                    <a:pt x="1193291" y="386180"/>
                  </a:lnTo>
                  <a:lnTo>
                    <a:pt x="1209572" y="388958"/>
                  </a:lnTo>
                  <a:lnTo>
                    <a:pt x="1225853" y="392134"/>
                  </a:lnTo>
                  <a:lnTo>
                    <a:pt x="1241737" y="395310"/>
                  </a:lnTo>
                  <a:lnTo>
                    <a:pt x="1257621" y="399279"/>
                  </a:lnTo>
                  <a:lnTo>
                    <a:pt x="1273505" y="403249"/>
                  </a:lnTo>
                  <a:lnTo>
                    <a:pt x="1289389" y="407218"/>
                  </a:lnTo>
                  <a:lnTo>
                    <a:pt x="1304876" y="411982"/>
                  </a:lnTo>
                  <a:lnTo>
                    <a:pt x="1370398" y="304805"/>
                  </a:lnTo>
                  <a:lnTo>
                    <a:pt x="1611439" y="417142"/>
                  </a:lnTo>
                  <a:lnTo>
                    <a:pt x="1570140" y="539800"/>
                  </a:lnTo>
                  <a:lnTo>
                    <a:pt x="1592775" y="555678"/>
                  </a:lnTo>
                  <a:lnTo>
                    <a:pt x="1614615" y="572747"/>
                  </a:lnTo>
                  <a:lnTo>
                    <a:pt x="1636059" y="589815"/>
                  </a:lnTo>
                  <a:lnTo>
                    <a:pt x="1656708" y="608075"/>
                  </a:lnTo>
                  <a:lnTo>
                    <a:pt x="1676960" y="626732"/>
                  </a:lnTo>
                  <a:lnTo>
                    <a:pt x="1696815" y="645389"/>
                  </a:lnTo>
                  <a:lnTo>
                    <a:pt x="1715876" y="665236"/>
                  </a:lnTo>
                  <a:lnTo>
                    <a:pt x="1734540" y="685481"/>
                  </a:lnTo>
                  <a:lnTo>
                    <a:pt x="1752410" y="706519"/>
                  </a:lnTo>
                  <a:lnTo>
                    <a:pt x="1769882" y="728351"/>
                  </a:lnTo>
                  <a:lnTo>
                    <a:pt x="1786560" y="750184"/>
                  </a:lnTo>
                  <a:lnTo>
                    <a:pt x="1802841" y="772413"/>
                  </a:lnTo>
                  <a:lnTo>
                    <a:pt x="1818329" y="795436"/>
                  </a:lnTo>
                  <a:lnTo>
                    <a:pt x="1832624" y="818856"/>
                  </a:lnTo>
                  <a:lnTo>
                    <a:pt x="1846920" y="842673"/>
                  </a:lnTo>
                  <a:lnTo>
                    <a:pt x="1860024" y="866887"/>
                  </a:lnTo>
                  <a:lnTo>
                    <a:pt x="1994642" y="834337"/>
                  </a:lnTo>
                  <a:lnTo>
                    <a:pt x="2085975" y="1084019"/>
                  </a:lnTo>
                  <a:lnTo>
                    <a:pt x="1954931" y="1149516"/>
                  </a:lnTo>
                  <a:lnTo>
                    <a:pt x="1958108" y="1167776"/>
                  </a:lnTo>
                  <a:lnTo>
                    <a:pt x="1960491" y="1185638"/>
                  </a:lnTo>
                  <a:lnTo>
                    <a:pt x="1962476" y="1204295"/>
                  </a:lnTo>
                  <a:lnTo>
                    <a:pt x="1964462" y="1222952"/>
                  </a:lnTo>
                  <a:lnTo>
                    <a:pt x="1965653" y="1241212"/>
                  </a:lnTo>
                  <a:lnTo>
                    <a:pt x="1966447" y="1259868"/>
                  </a:lnTo>
                  <a:lnTo>
                    <a:pt x="1967242" y="1278922"/>
                  </a:lnTo>
                  <a:lnTo>
                    <a:pt x="1967242" y="1297975"/>
                  </a:lnTo>
                  <a:lnTo>
                    <a:pt x="1967242" y="1315441"/>
                  </a:lnTo>
                  <a:lnTo>
                    <a:pt x="1966845" y="1332907"/>
                  </a:lnTo>
                  <a:lnTo>
                    <a:pt x="1966050" y="1349976"/>
                  </a:lnTo>
                  <a:lnTo>
                    <a:pt x="1964859" y="1367839"/>
                  </a:lnTo>
                  <a:lnTo>
                    <a:pt x="1962873" y="1385305"/>
                  </a:lnTo>
                  <a:lnTo>
                    <a:pt x="1961285" y="1401977"/>
                  </a:lnTo>
                  <a:lnTo>
                    <a:pt x="1959300" y="1419442"/>
                  </a:lnTo>
                  <a:lnTo>
                    <a:pt x="1957314" y="1436114"/>
                  </a:lnTo>
                  <a:lnTo>
                    <a:pt x="1954137" y="1453183"/>
                  </a:lnTo>
                  <a:lnTo>
                    <a:pt x="1951357" y="1469855"/>
                  </a:lnTo>
                  <a:lnTo>
                    <a:pt x="1947784" y="1486527"/>
                  </a:lnTo>
                  <a:lnTo>
                    <a:pt x="1944210" y="1503199"/>
                  </a:lnTo>
                  <a:lnTo>
                    <a:pt x="1940239" y="1519871"/>
                  </a:lnTo>
                  <a:lnTo>
                    <a:pt x="1935871" y="1535749"/>
                  </a:lnTo>
                  <a:lnTo>
                    <a:pt x="1931899" y="1552024"/>
                  </a:lnTo>
                  <a:lnTo>
                    <a:pt x="1926737" y="1568299"/>
                  </a:lnTo>
                  <a:lnTo>
                    <a:pt x="2061355" y="1650468"/>
                  </a:lnTo>
                  <a:lnTo>
                    <a:pt x="1949372" y="1891020"/>
                  </a:lnTo>
                  <a:lnTo>
                    <a:pt x="1791723" y="1838623"/>
                  </a:lnTo>
                  <a:lnTo>
                    <a:pt x="1776633" y="1859264"/>
                  </a:lnTo>
                  <a:lnTo>
                    <a:pt x="1761146" y="1879112"/>
                  </a:lnTo>
                  <a:lnTo>
                    <a:pt x="1744468" y="1898165"/>
                  </a:lnTo>
                  <a:lnTo>
                    <a:pt x="1728186" y="1917219"/>
                  </a:lnTo>
                  <a:lnTo>
                    <a:pt x="1710714" y="1935876"/>
                  </a:lnTo>
                  <a:lnTo>
                    <a:pt x="1693241" y="1954135"/>
                  </a:lnTo>
                  <a:lnTo>
                    <a:pt x="1674975" y="1971204"/>
                  </a:lnTo>
                  <a:lnTo>
                    <a:pt x="1655914" y="1988670"/>
                  </a:lnTo>
                  <a:lnTo>
                    <a:pt x="1636853" y="2004945"/>
                  </a:lnTo>
                  <a:lnTo>
                    <a:pt x="1616998" y="2021220"/>
                  </a:lnTo>
                  <a:lnTo>
                    <a:pt x="1597143" y="2036701"/>
                  </a:lnTo>
                  <a:lnTo>
                    <a:pt x="1576494" y="2051388"/>
                  </a:lnTo>
                  <a:lnTo>
                    <a:pt x="1555844" y="2066075"/>
                  </a:lnTo>
                  <a:lnTo>
                    <a:pt x="1534401" y="2079572"/>
                  </a:lnTo>
                  <a:lnTo>
                    <a:pt x="1512957" y="2093068"/>
                  </a:lnTo>
                  <a:lnTo>
                    <a:pt x="1491117" y="2105770"/>
                  </a:lnTo>
                  <a:lnTo>
                    <a:pt x="1531621" y="2274474"/>
                  </a:lnTo>
                  <a:lnTo>
                    <a:pt x="1281844" y="2365376"/>
                  </a:lnTo>
                  <a:lnTo>
                    <a:pt x="1202821" y="2207787"/>
                  </a:lnTo>
                  <a:lnTo>
                    <a:pt x="1183363" y="2210962"/>
                  </a:lnTo>
                  <a:lnTo>
                    <a:pt x="1163508" y="2213741"/>
                  </a:lnTo>
                  <a:lnTo>
                    <a:pt x="1144050" y="2216123"/>
                  </a:lnTo>
                  <a:lnTo>
                    <a:pt x="1124195" y="2218504"/>
                  </a:lnTo>
                  <a:lnTo>
                    <a:pt x="1103943" y="2219695"/>
                  </a:lnTo>
                  <a:lnTo>
                    <a:pt x="1083690" y="2220886"/>
                  </a:lnTo>
                  <a:lnTo>
                    <a:pt x="1063438" y="2221680"/>
                  </a:lnTo>
                  <a:lnTo>
                    <a:pt x="1043186" y="2221680"/>
                  </a:lnTo>
                  <a:lnTo>
                    <a:pt x="1013007" y="2221283"/>
                  </a:lnTo>
                  <a:lnTo>
                    <a:pt x="983224" y="2220092"/>
                  </a:lnTo>
                  <a:lnTo>
                    <a:pt x="954235" y="2217711"/>
                  </a:lnTo>
                  <a:lnTo>
                    <a:pt x="924850" y="2214535"/>
                  </a:lnTo>
                  <a:lnTo>
                    <a:pt x="895862" y="2210565"/>
                  </a:lnTo>
                  <a:lnTo>
                    <a:pt x="867270" y="2205405"/>
                  </a:lnTo>
                  <a:lnTo>
                    <a:pt x="839076" y="2199451"/>
                  </a:lnTo>
                  <a:lnTo>
                    <a:pt x="810882" y="2192703"/>
                  </a:lnTo>
                  <a:lnTo>
                    <a:pt x="715180" y="2341162"/>
                  </a:lnTo>
                  <a:lnTo>
                    <a:pt x="474536" y="2229222"/>
                  </a:lnTo>
                  <a:lnTo>
                    <a:pt x="524968" y="2062900"/>
                  </a:lnTo>
                  <a:lnTo>
                    <a:pt x="504716" y="2049006"/>
                  </a:lnTo>
                  <a:lnTo>
                    <a:pt x="484464" y="2033525"/>
                  </a:lnTo>
                  <a:lnTo>
                    <a:pt x="465006" y="2018441"/>
                  </a:lnTo>
                  <a:lnTo>
                    <a:pt x="445945" y="2002960"/>
                  </a:lnTo>
                  <a:lnTo>
                    <a:pt x="427281" y="1986288"/>
                  </a:lnTo>
                  <a:lnTo>
                    <a:pt x="408617" y="1969616"/>
                  </a:lnTo>
                  <a:lnTo>
                    <a:pt x="390748" y="1952151"/>
                  </a:lnTo>
                  <a:lnTo>
                    <a:pt x="373672" y="1934685"/>
                  </a:lnTo>
                  <a:lnTo>
                    <a:pt x="356597" y="1916028"/>
                  </a:lnTo>
                  <a:lnTo>
                    <a:pt x="340316" y="1897371"/>
                  </a:lnTo>
                  <a:lnTo>
                    <a:pt x="324432" y="1878715"/>
                  </a:lnTo>
                  <a:lnTo>
                    <a:pt x="308548" y="1858867"/>
                  </a:lnTo>
                  <a:lnTo>
                    <a:pt x="293855" y="1839020"/>
                  </a:lnTo>
                  <a:lnTo>
                    <a:pt x="279559" y="1818775"/>
                  </a:lnTo>
                  <a:lnTo>
                    <a:pt x="265661" y="1797737"/>
                  </a:lnTo>
                  <a:lnTo>
                    <a:pt x="252556" y="1776301"/>
                  </a:lnTo>
                  <a:lnTo>
                    <a:pt x="91333" y="1811630"/>
                  </a:lnTo>
                  <a:lnTo>
                    <a:pt x="0" y="1562345"/>
                  </a:lnTo>
                  <a:lnTo>
                    <a:pt x="138191" y="1488512"/>
                  </a:lnTo>
                  <a:lnTo>
                    <a:pt x="133426" y="1465092"/>
                  </a:lnTo>
                  <a:lnTo>
                    <a:pt x="129852" y="1441672"/>
                  </a:lnTo>
                  <a:lnTo>
                    <a:pt x="126278" y="1418251"/>
                  </a:lnTo>
                  <a:lnTo>
                    <a:pt x="123498" y="1394434"/>
                  </a:lnTo>
                  <a:lnTo>
                    <a:pt x="121513" y="1370220"/>
                  </a:lnTo>
                  <a:lnTo>
                    <a:pt x="119527" y="1346403"/>
                  </a:lnTo>
                  <a:lnTo>
                    <a:pt x="118733" y="1322189"/>
                  </a:lnTo>
                  <a:lnTo>
                    <a:pt x="118336" y="1297975"/>
                  </a:lnTo>
                  <a:lnTo>
                    <a:pt x="118733" y="1269395"/>
                  </a:lnTo>
                  <a:lnTo>
                    <a:pt x="119924" y="1240418"/>
                  </a:lnTo>
                  <a:lnTo>
                    <a:pt x="122704" y="1211837"/>
                  </a:lnTo>
                  <a:lnTo>
                    <a:pt x="125484" y="1184051"/>
                  </a:lnTo>
                  <a:lnTo>
                    <a:pt x="129455" y="1155867"/>
                  </a:lnTo>
                  <a:lnTo>
                    <a:pt x="134220" y="1128478"/>
                  </a:lnTo>
                  <a:lnTo>
                    <a:pt x="139780" y="1101088"/>
                  </a:lnTo>
                  <a:lnTo>
                    <a:pt x="146133" y="1074095"/>
                  </a:lnTo>
                  <a:lnTo>
                    <a:pt x="24223" y="995896"/>
                  </a:lnTo>
                  <a:lnTo>
                    <a:pt x="136603" y="755344"/>
                  </a:lnTo>
                  <a:lnTo>
                    <a:pt x="268043" y="794642"/>
                  </a:lnTo>
                  <a:lnTo>
                    <a:pt x="283530" y="772016"/>
                  </a:lnTo>
                  <a:lnTo>
                    <a:pt x="299017" y="750184"/>
                  </a:lnTo>
                  <a:lnTo>
                    <a:pt x="315696" y="728351"/>
                  </a:lnTo>
                  <a:lnTo>
                    <a:pt x="332771" y="707313"/>
                  </a:lnTo>
                  <a:lnTo>
                    <a:pt x="350243" y="686274"/>
                  </a:lnTo>
                  <a:lnTo>
                    <a:pt x="368907" y="666824"/>
                  </a:lnTo>
                  <a:lnTo>
                    <a:pt x="387571" y="646976"/>
                  </a:lnTo>
                  <a:lnTo>
                    <a:pt x="407426" y="627923"/>
                  </a:lnTo>
                  <a:lnTo>
                    <a:pt x="427281" y="609266"/>
                  </a:lnTo>
                  <a:lnTo>
                    <a:pt x="447930" y="591403"/>
                  </a:lnTo>
                  <a:lnTo>
                    <a:pt x="468977" y="574334"/>
                  </a:lnTo>
                  <a:lnTo>
                    <a:pt x="490420" y="557662"/>
                  </a:lnTo>
                  <a:lnTo>
                    <a:pt x="512261" y="541784"/>
                  </a:lnTo>
                  <a:lnTo>
                    <a:pt x="535293" y="526303"/>
                  </a:lnTo>
                  <a:lnTo>
                    <a:pt x="557928" y="511616"/>
                  </a:lnTo>
                  <a:lnTo>
                    <a:pt x="581754" y="497723"/>
                  </a:lnTo>
                  <a:lnTo>
                    <a:pt x="554354" y="371890"/>
                  </a:lnTo>
                  <a:lnTo>
                    <a:pt x="803734" y="280988"/>
                  </a:lnTo>
                  <a:close/>
                  <a:moveTo>
                    <a:pt x="2013752" y="186531"/>
                  </a:moveTo>
                  <a:lnTo>
                    <a:pt x="2001871" y="186928"/>
                  </a:lnTo>
                  <a:lnTo>
                    <a:pt x="1989594" y="188119"/>
                  </a:lnTo>
                  <a:lnTo>
                    <a:pt x="1978109" y="190103"/>
                  </a:lnTo>
                  <a:lnTo>
                    <a:pt x="1966624" y="192881"/>
                  </a:lnTo>
                  <a:lnTo>
                    <a:pt x="1955139" y="196453"/>
                  </a:lnTo>
                  <a:lnTo>
                    <a:pt x="1944050" y="200819"/>
                  </a:lnTo>
                  <a:lnTo>
                    <a:pt x="1932962" y="205978"/>
                  </a:lnTo>
                  <a:lnTo>
                    <a:pt x="1922269" y="211534"/>
                  </a:lnTo>
                  <a:lnTo>
                    <a:pt x="1914348" y="216297"/>
                  </a:lnTo>
                  <a:lnTo>
                    <a:pt x="1906823" y="221853"/>
                  </a:lnTo>
                  <a:lnTo>
                    <a:pt x="1899695" y="227409"/>
                  </a:lnTo>
                  <a:lnTo>
                    <a:pt x="1892962" y="233363"/>
                  </a:lnTo>
                  <a:lnTo>
                    <a:pt x="1886230" y="239713"/>
                  </a:lnTo>
                  <a:lnTo>
                    <a:pt x="1880289" y="246063"/>
                  </a:lnTo>
                  <a:lnTo>
                    <a:pt x="1874349" y="252809"/>
                  </a:lnTo>
                  <a:lnTo>
                    <a:pt x="1869200" y="259953"/>
                  </a:lnTo>
                  <a:lnTo>
                    <a:pt x="1864052" y="267097"/>
                  </a:lnTo>
                  <a:lnTo>
                    <a:pt x="1859300" y="274241"/>
                  </a:lnTo>
                  <a:lnTo>
                    <a:pt x="1855339" y="281781"/>
                  </a:lnTo>
                  <a:lnTo>
                    <a:pt x="1850983" y="289719"/>
                  </a:lnTo>
                  <a:lnTo>
                    <a:pt x="1847419" y="297656"/>
                  </a:lnTo>
                  <a:lnTo>
                    <a:pt x="1844646" y="305594"/>
                  </a:lnTo>
                  <a:lnTo>
                    <a:pt x="1841874" y="313928"/>
                  </a:lnTo>
                  <a:lnTo>
                    <a:pt x="1839102" y="322263"/>
                  </a:lnTo>
                  <a:lnTo>
                    <a:pt x="1837518" y="330597"/>
                  </a:lnTo>
                  <a:lnTo>
                    <a:pt x="1835934" y="339328"/>
                  </a:lnTo>
                  <a:lnTo>
                    <a:pt x="1834350" y="348059"/>
                  </a:lnTo>
                  <a:lnTo>
                    <a:pt x="1833557" y="356791"/>
                  </a:lnTo>
                  <a:lnTo>
                    <a:pt x="1833557" y="365125"/>
                  </a:lnTo>
                  <a:lnTo>
                    <a:pt x="1833557" y="373856"/>
                  </a:lnTo>
                  <a:lnTo>
                    <a:pt x="1833953" y="382984"/>
                  </a:lnTo>
                  <a:lnTo>
                    <a:pt x="1835142" y="391716"/>
                  </a:lnTo>
                  <a:lnTo>
                    <a:pt x="1836726" y="400050"/>
                  </a:lnTo>
                  <a:lnTo>
                    <a:pt x="1838310" y="409178"/>
                  </a:lnTo>
                  <a:lnTo>
                    <a:pt x="1840290" y="417513"/>
                  </a:lnTo>
                  <a:lnTo>
                    <a:pt x="1843458" y="426244"/>
                  </a:lnTo>
                  <a:lnTo>
                    <a:pt x="1846230" y="434578"/>
                  </a:lnTo>
                  <a:lnTo>
                    <a:pt x="1850191" y="443310"/>
                  </a:lnTo>
                  <a:lnTo>
                    <a:pt x="1853755" y="451247"/>
                  </a:lnTo>
                  <a:lnTo>
                    <a:pt x="1858507" y="459581"/>
                  </a:lnTo>
                  <a:lnTo>
                    <a:pt x="1864844" y="469503"/>
                  </a:lnTo>
                  <a:lnTo>
                    <a:pt x="1871973" y="479028"/>
                  </a:lnTo>
                  <a:lnTo>
                    <a:pt x="1879497" y="488156"/>
                  </a:lnTo>
                  <a:lnTo>
                    <a:pt x="1887418" y="496888"/>
                  </a:lnTo>
                  <a:lnTo>
                    <a:pt x="1896527" y="504428"/>
                  </a:lnTo>
                  <a:lnTo>
                    <a:pt x="1905239" y="511969"/>
                  </a:lnTo>
                  <a:lnTo>
                    <a:pt x="1914744" y="518716"/>
                  </a:lnTo>
                  <a:lnTo>
                    <a:pt x="1924645" y="524669"/>
                  </a:lnTo>
                  <a:lnTo>
                    <a:pt x="1934942" y="529828"/>
                  </a:lnTo>
                  <a:lnTo>
                    <a:pt x="1945635" y="534988"/>
                  </a:lnTo>
                  <a:lnTo>
                    <a:pt x="1956723" y="538956"/>
                  </a:lnTo>
                  <a:lnTo>
                    <a:pt x="1967812" y="542131"/>
                  </a:lnTo>
                  <a:lnTo>
                    <a:pt x="1979297" y="545306"/>
                  </a:lnTo>
                  <a:lnTo>
                    <a:pt x="1990782" y="546894"/>
                  </a:lnTo>
                  <a:lnTo>
                    <a:pt x="2002267" y="548085"/>
                  </a:lnTo>
                  <a:lnTo>
                    <a:pt x="2014544" y="548481"/>
                  </a:lnTo>
                  <a:lnTo>
                    <a:pt x="2026425" y="548085"/>
                  </a:lnTo>
                  <a:lnTo>
                    <a:pt x="2038306" y="546894"/>
                  </a:lnTo>
                  <a:lnTo>
                    <a:pt x="2049791" y="544910"/>
                  </a:lnTo>
                  <a:lnTo>
                    <a:pt x="2061672" y="542131"/>
                  </a:lnTo>
                  <a:lnTo>
                    <a:pt x="2073157" y="538560"/>
                  </a:lnTo>
                  <a:lnTo>
                    <a:pt x="2084246" y="534194"/>
                  </a:lnTo>
                  <a:lnTo>
                    <a:pt x="2095335" y="529035"/>
                  </a:lnTo>
                  <a:lnTo>
                    <a:pt x="2106028" y="523081"/>
                  </a:lnTo>
                  <a:lnTo>
                    <a:pt x="2113552" y="518716"/>
                  </a:lnTo>
                  <a:lnTo>
                    <a:pt x="2121077" y="513556"/>
                  </a:lnTo>
                  <a:lnTo>
                    <a:pt x="2128206" y="508000"/>
                  </a:lnTo>
                  <a:lnTo>
                    <a:pt x="2134938" y="502047"/>
                  </a:lnTo>
                  <a:lnTo>
                    <a:pt x="2141275" y="496491"/>
                  </a:lnTo>
                  <a:lnTo>
                    <a:pt x="2147215" y="490141"/>
                  </a:lnTo>
                  <a:lnTo>
                    <a:pt x="2153156" y="483394"/>
                  </a:lnTo>
                  <a:lnTo>
                    <a:pt x="2158304" y="476647"/>
                  </a:lnTo>
                  <a:lnTo>
                    <a:pt x="2163452" y="469503"/>
                  </a:lnTo>
                  <a:lnTo>
                    <a:pt x="2168601" y="461566"/>
                  </a:lnTo>
                  <a:lnTo>
                    <a:pt x="2172957" y="454025"/>
                  </a:lnTo>
                  <a:lnTo>
                    <a:pt x="2176917" y="446485"/>
                  </a:lnTo>
                  <a:lnTo>
                    <a:pt x="2180482" y="438150"/>
                  </a:lnTo>
                  <a:lnTo>
                    <a:pt x="2183650" y="430213"/>
                  </a:lnTo>
                  <a:lnTo>
                    <a:pt x="2186818" y="421481"/>
                  </a:lnTo>
                  <a:lnTo>
                    <a:pt x="2189195" y="412750"/>
                  </a:lnTo>
                  <a:lnTo>
                    <a:pt x="2191175" y="404019"/>
                  </a:lnTo>
                  <a:lnTo>
                    <a:pt x="2192363" y="395288"/>
                  </a:lnTo>
                  <a:lnTo>
                    <a:pt x="2193947" y="386159"/>
                  </a:lnTo>
                  <a:lnTo>
                    <a:pt x="2194739" y="377428"/>
                  </a:lnTo>
                  <a:lnTo>
                    <a:pt x="2194739" y="368697"/>
                  </a:lnTo>
                  <a:lnTo>
                    <a:pt x="2194739" y="359569"/>
                  </a:lnTo>
                  <a:lnTo>
                    <a:pt x="2194343" y="351234"/>
                  </a:lnTo>
                  <a:lnTo>
                    <a:pt x="2192759" y="342503"/>
                  </a:lnTo>
                  <a:lnTo>
                    <a:pt x="2191571" y="333375"/>
                  </a:lnTo>
                  <a:lnTo>
                    <a:pt x="2189591" y="325041"/>
                  </a:lnTo>
                  <a:lnTo>
                    <a:pt x="2187610" y="316706"/>
                  </a:lnTo>
                  <a:lnTo>
                    <a:pt x="2184838" y="308372"/>
                  </a:lnTo>
                  <a:lnTo>
                    <a:pt x="2181670" y="299641"/>
                  </a:lnTo>
                  <a:lnTo>
                    <a:pt x="2178106" y="291703"/>
                  </a:lnTo>
                  <a:lnTo>
                    <a:pt x="2174145" y="283766"/>
                  </a:lnTo>
                  <a:lnTo>
                    <a:pt x="2169789" y="275828"/>
                  </a:lnTo>
                  <a:lnTo>
                    <a:pt x="2163452" y="265509"/>
                  </a:lnTo>
                  <a:lnTo>
                    <a:pt x="2156324" y="255984"/>
                  </a:lnTo>
                  <a:lnTo>
                    <a:pt x="2148799" y="247253"/>
                  </a:lnTo>
                  <a:lnTo>
                    <a:pt x="2140879" y="238522"/>
                  </a:lnTo>
                  <a:lnTo>
                    <a:pt x="2131770" y="230584"/>
                  </a:lnTo>
                  <a:lnTo>
                    <a:pt x="2123057" y="223441"/>
                  </a:lnTo>
                  <a:lnTo>
                    <a:pt x="2113552" y="216694"/>
                  </a:lnTo>
                  <a:lnTo>
                    <a:pt x="2103255" y="210344"/>
                  </a:lnTo>
                  <a:lnTo>
                    <a:pt x="2093355" y="204788"/>
                  </a:lnTo>
                  <a:lnTo>
                    <a:pt x="2082662" y="200422"/>
                  </a:lnTo>
                  <a:lnTo>
                    <a:pt x="2071969" y="196056"/>
                  </a:lnTo>
                  <a:lnTo>
                    <a:pt x="2060484" y="192881"/>
                  </a:lnTo>
                  <a:lnTo>
                    <a:pt x="2048999" y="190103"/>
                  </a:lnTo>
                  <a:lnTo>
                    <a:pt x="2037118" y="188119"/>
                  </a:lnTo>
                  <a:lnTo>
                    <a:pt x="2025633" y="186928"/>
                  </a:lnTo>
                  <a:lnTo>
                    <a:pt x="2013752" y="186531"/>
                  </a:lnTo>
                  <a:close/>
                  <a:moveTo>
                    <a:pt x="2066028" y="0"/>
                  </a:moveTo>
                  <a:lnTo>
                    <a:pt x="2156324" y="23812"/>
                  </a:lnTo>
                  <a:lnTo>
                    <a:pt x="2146027" y="100013"/>
                  </a:lnTo>
                  <a:lnTo>
                    <a:pt x="2140916" y="118533"/>
                  </a:lnTo>
                  <a:lnTo>
                    <a:pt x="2134542" y="115094"/>
                  </a:lnTo>
                  <a:lnTo>
                    <a:pt x="2132671" y="114357"/>
                  </a:lnTo>
                  <a:lnTo>
                    <a:pt x="2132562" y="114300"/>
                  </a:lnTo>
                  <a:lnTo>
                    <a:pt x="2123453" y="110728"/>
                  </a:lnTo>
                  <a:lnTo>
                    <a:pt x="2132671" y="114357"/>
                  </a:lnTo>
                  <a:lnTo>
                    <a:pt x="2140879" y="118666"/>
                  </a:lnTo>
                  <a:lnTo>
                    <a:pt x="2140916" y="118533"/>
                  </a:lnTo>
                  <a:lnTo>
                    <a:pt x="2144839" y="120650"/>
                  </a:lnTo>
                  <a:lnTo>
                    <a:pt x="2153552" y="125413"/>
                  </a:lnTo>
                  <a:lnTo>
                    <a:pt x="2167413" y="133747"/>
                  </a:lnTo>
                  <a:lnTo>
                    <a:pt x="2174145" y="138113"/>
                  </a:lnTo>
                  <a:lnTo>
                    <a:pt x="2180878" y="142875"/>
                  </a:lnTo>
                  <a:lnTo>
                    <a:pt x="2181274" y="143272"/>
                  </a:lnTo>
                  <a:lnTo>
                    <a:pt x="2187610" y="148034"/>
                  </a:lnTo>
                  <a:lnTo>
                    <a:pt x="2193947" y="153194"/>
                  </a:lnTo>
                  <a:lnTo>
                    <a:pt x="2205432" y="163909"/>
                  </a:lnTo>
                  <a:lnTo>
                    <a:pt x="2212560" y="170656"/>
                  </a:lnTo>
                  <a:lnTo>
                    <a:pt x="2221273" y="180181"/>
                  </a:lnTo>
                  <a:lnTo>
                    <a:pt x="2226433" y="186128"/>
                  </a:lnTo>
                  <a:lnTo>
                    <a:pt x="2226422" y="186134"/>
                  </a:lnTo>
                  <a:lnTo>
                    <a:pt x="2229194" y="189309"/>
                  </a:lnTo>
                  <a:lnTo>
                    <a:pt x="2226433" y="186128"/>
                  </a:lnTo>
                  <a:lnTo>
                    <a:pt x="2244639" y="175419"/>
                  </a:lnTo>
                  <a:lnTo>
                    <a:pt x="2315925" y="143669"/>
                  </a:lnTo>
                  <a:lnTo>
                    <a:pt x="2363053" y="224234"/>
                  </a:lnTo>
                  <a:lnTo>
                    <a:pt x="2302064" y="270669"/>
                  </a:lnTo>
                  <a:lnTo>
                    <a:pt x="2280282" y="283369"/>
                  </a:lnTo>
                  <a:lnTo>
                    <a:pt x="2284242" y="296466"/>
                  </a:lnTo>
                  <a:lnTo>
                    <a:pt x="2287015" y="309166"/>
                  </a:lnTo>
                  <a:lnTo>
                    <a:pt x="2289787" y="322263"/>
                  </a:lnTo>
                  <a:lnTo>
                    <a:pt x="2291371" y="335359"/>
                  </a:lnTo>
                  <a:lnTo>
                    <a:pt x="2292559" y="348456"/>
                  </a:lnTo>
                  <a:lnTo>
                    <a:pt x="2293351" y="361553"/>
                  </a:lnTo>
                  <a:lnTo>
                    <a:pt x="2293351" y="374650"/>
                  </a:lnTo>
                  <a:lnTo>
                    <a:pt x="2292559" y="387350"/>
                  </a:lnTo>
                  <a:lnTo>
                    <a:pt x="2318301" y="394097"/>
                  </a:lnTo>
                  <a:lnTo>
                    <a:pt x="2390775" y="422275"/>
                  </a:lnTo>
                  <a:lnTo>
                    <a:pt x="2367409" y="512763"/>
                  </a:lnTo>
                  <a:lnTo>
                    <a:pt x="2291371" y="502047"/>
                  </a:lnTo>
                  <a:lnTo>
                    <a:pt x="2262857" y="494506"/>
                  </a:lnTo>
                  <a:lnTo>
                    <a:pt x="2256916" y="506016"/>
                  </a:lnTo>
                  <a:lnTo>
                    <a:pt x="2250183" y="517128"/>
                  </a:lnTo>
                  <a:lnTo>
                    <a:pt x="2243451" y="527447"/>
                  </a:lnTo>
                  <a:lnTo>
                    <a:pt x="2235926" y="537766"/>
                  </a:lnTo>
                  <a:lnTo>
                    <a:pt x="2228006" y="547688"/>
                  </a:lnTo>
                  <a:lnTo>
                    <a:pt x="2219293" y="557610"/>
                  </a:lnTo>
                  <a:lnTo>
                    <a:pt x="2210580" y="566738"/>
                  </a:lnTo>
                  <a:lnTo>
                    <a:pt x="2201075" y="575469"/>
                  </a:lnTo>
                  <a:lnTo>
                    <a:pt x="2216125" y="601266"/>
                  </a:lnTo>
                  <a:lnTo>
                    <a:pt x="2247807" y="671910"/>
                  </a:lnTo>
                  <a:lnTo>
                    <a:pt x="2167413" y="719932"/>
                  </a:lnTo>
                  <a:lnTo>
                    <a:pt x="2121077" y="658416"/>
                  </a:lnTo>
                  <a:lnTo>
                    <a:pt x="2105632" y="632222"/>
                  </a:lnTo>
                  <a:lnTo>
                    <a:pt x="2110780" y="629841"/>
                  </a:lnTo>
                  <a:lnTo>
                    <a:pt x="2115929" y="627857"/>
                  </a:lnTo>
                  <a:lnTo>
                    <a:pt x="2104048" y="632222"/>
                  </a:lnTo>
                  <a:lnTo>
                    <a:pt x="2092563" y="635794"/>
                  </a:lnTo>
                  <a:lnTo>
                    <a:pt x="2083058" y="638969"/>
                  </a:lnTo>
                  <a:lnTo>
                    <a:pt x="2067217" y="642541"/>
                  </a:lnTo>
                  <a:lnTo>
                    <a:pt x="2059296" y="643732"/>
                  </a:lnTo>
                  <a:lnTo>
                    <a:pt x="2050583" y="644922"/>
                  </a:lnTo>
                  <a:lnTo>
                    <a:pt x="2048999" y="644922"/>
                  </a:lnTo>
                  <a:lnTo>
                    <a:pt x="2033554" y="646907"/>
                  </a:lnTo>
                  <a:lnTo>
                    <a:pt x="2018505" y="647303"/>
                  </a:lnTo>
                  <a:lnTo>
                    <a:pt x="2014544" y="647700"/>
                  </a:lnTo>
                  <a:lnTo>
                    <a:pt x="2008208" y="647303"/>
                  </a:lnTo>
                  <a:lnTo>
                    <a:pt x="2002617" y="647117"/>
                  </a:lnTo>
                  <a:lnTo>
                    <a:pt x="1994743" y="646510"/>
                  </a:lnTo>
                  <a:lnTo>
                    <a:pt x="1984842" y="645716"/>
                  </a:lnTo>
                  <a:lnTo>
                    <a:pt x="1996327" y="646907"/>
                  </a:lnTo>
                  <a:lnTo>
                    <a:pt x="2002617" y="647117"/>
                  </a:lnTo>
                  <a:lnTo>
                    <a:pt x="2005039" y="647303"/>
                  </a:lnTo>
                  <a:lnTo>
                    <a:pt x="1994347" y="687785"/>
                  </a:lnTo>
                  <a:lnTo>
                    <a:pt x="1970189" y="747713"/>
                  </a:lnTo>
                  <a:lnTo>
                    <a:pt x="1879497" y="724297"/>
                  </a:lnTo>
                  <a:lnTo>
                    <a:pt x="1886230" y="662385"/>
                  </a:lnTo>
                  <a:lnTo>
                    <a:pt x="1896923" y="621507"/>
                  </a:lnTo>
                  <a:lnTo>
                    <a:pt x="1904447" y="625078"/>
                  </a:lnTo>
                  <a:lnTo>
                    <a:pt x="1893754" y="619919"/>
                  </a:lnTo>
                  <a:lnTo>
                    <a:pt x="1883061" y="614363"/>
                  </a:lnTo>
                  <a:lnTo>
                    <a:pt x="1874745" y="609997"/>
                  </a:lnTo>
                  <a:lnTo>
                    <a:pt x="1860884" y="601663"/>
                  </a:lnTo>
                  <a:lnTo>
                    <a:pt x="1854151" y="596900"/>
                  </a:lnTo>
                  <a:lnTo>
                    <a:pt x="1847419" y="592535"/>
                  </a:lnTo>
                  <a:lnTo>
                    <a:pt x="1846627" y="592138"/>
                  </a:lnTo>
                  <a:lnTo>
                    <a:pt x="1840290" y="586978"/>
                  </a:lnTo>
                  <a:lnTo>
                    <a:pt x="1834350" y="581819"/>
                  </a:lnTo>
                  <a:lnTo>
                    <a:pt x="1822469" y="571103"/>
                  </a:lnTo>
                  <a:lnTo>
                    <a:pt x="1815736" y="564356"/>
                  </a:lnTo>
                  <a:lnTo>
                    <a:pt x="1809516" y="557841"/>
                  </a:lnTo>
                  <a:lnTo>
                    <a:pt x="1805439" y="553244"/>
                  </a:lnTo>
                  <a:lnTo>
                    <a:pt x="1799103" y="545703"/>
                  </a:lnTo>
                  <a:lnTo>
                    <a:pt x="1807023" y="555228"/>
                  </a:lnTo>
                  <a:lnTo>
                    <a:pt x="1809516" y="557841"/>
                  </a:lnTo>
                  <a:lnTo>
                    <a:pt x="1811776" y="560388"/>
                  </a:lnTo>
                  <a:lnTo>
                    <a:pt x="1779697" y="579438"/>
                  </a:lnTo>
                  <a:lnTo>
                    <a:pt x="1720292" y="604044"/>
                  </a:lnTo>
                  <a:lnTo>
                    <a:pt x="1673164" y="523875"/>
                  </a:lnTo>
                  <a:lnTo>
                    <a:pt x="1721480" y="484585"/>
                  </a:lnTo>
                  <a:lnTo>
                    <a:pt x="1752767" y="465931"/>
                  </a:lnTo>
                  <a:lnTo>
                    <a:pt x="1748410" y="452835"/>
                  </a:lnTo>
                  <a:lnTo>
                    <a:pt x="1744450" y="439341"/>
                  </a:lnTo>
                  <a:lnTo>
                    <a:pt x="1741282" y="425847"/>
                  </a:lnTo>
                  <a:lnTo>
                    <a:pt x="1738510" y="412353"/>
                  </a:lnTo>
                  <a:lnTo>
                    <a:pt x="1736530" y="398860"/>
                  </a:lnTo>
                  <a:lnTo>
                    <a:pt x="1735737" y="385366"/>
                  </a:lnTo>
                  <a:lnTo>
                    <a:pt x="1734945" y="371475"/>
                  </a:lnTo>
                  <a:lnTo>
                    <a:pt x="1735341" y="357981"/>
                  </a:lnTo>
                  <a:lnTo>
                    <a:pt x="1704451" y="350441"/>
                  </a:lnTo>
                  <a:lnTo>
                    <a:pt x="1644650" y="325438"/>
                  </a:lnTo>
                  <a:lnTo>
                    <a:pt x="1668412" y="235347"/>
                  </a:lnTo>
                  <a:lnTo>
                    <a:pt x="1730193" y="242094"/>
                  </a:lnTo>
                  <a:lnTo>
                    <a:pt x="1760687" y="250031"/>
                  </a:lnTo>
                  <a:lnTo>
                    <a:pt x="1766628" y="237331"/>
                  </a:lnTo>
                  <a:lnTo>
                    <a:pt x="1773361" y="225028"/>
                  </a:lnTo>
                  <a:lnTo>
                    <a:pt x="1781281" y="213519"/>
                  </a:lnTo>
                  <a:lnTo>
                    <a:pt x="1789202" y="201613"/>
                  </a:lnTo>
                  <a:lnTo>
                    <a:pt x="1797915" y="190500"/>
                  </a:lnTo>
                  <a:lnTo>
                    <a:pt x="1807023" y="179784"/>
                  </a:lnTo>
                  <a:lnTo>
                    <a:pt x="1816924" y="169069"/>
                  </a:lnTo>
                  <a:lnTo>
                    <a:pt x="1827221" y="159544"/>
                  </a:lnTo>
                  <a:lnTo>
                    <a:pt x="1812964" y="135334"/>
                  </a:lnTo>
                  <a:lnTo>
                    <a:pt x="1788410" y="75406"/>
                  </a:lnTo>
                  <a:lnTo>
                    <a:pt x="1868804" y="27781"/>
                  </a:lnTo>
                  <a:lnTo>
                    <a:pt x="1907219" y="76994"/>
                  </a:lnTo>
                  <a:lnTo>
                    <a:pt x="1923061" y="102791"/>
                  </a:lnTo>
                  <a:lnTo>
                    <a:pt x="1917516" y="105172"/>
                  </a:lnTo>
                  <a:lnTo>
                    <a:pt x="1912368" y="107156"/>
                  </a:lnTo>
                  <a:lnTo>
                    <a:pt x="1924249" y="102791"/>
                  </a:lnTo>
                  <a:lnTo>
                    <a:pt x="1935734" y="99219"/>
                  </a:lnTo>
                  <a:lnTo>
                    <a:pt x="1945239" y="96044"/>
                  </a:lnTo>
                  <a:lnTo>
                    <a:pt x="1961080" y="92869"/>
                  </a:lnTo>
                  <a:lnTo>
                    <a:pt x="1969001" y="91281"/>
                  </a:lnTo>
                  <a:lnTo>
                    <a:pt x="1977317" y="89694"/>
                  </a:lnTo>
                  <a:lnTo>
                    <a:pt x="1979297" y="89694"/>
                  </a:lnTo>
                  <a:lnTo>
                    <a:pt x="1994347" y="88106"/>
                  </a:lnTo>
                  <a:lnTo>
                    <a:pt x="2009792" y="87709"/>
                  </a:lnTo>
                  <a:lnTo>
                    <a:pt x="2013752" y="87709"/>
                  </a:lnTo>
                  <a:lnTo>
                    <a:pt x="2019693" y="87709"/>
                  </a:lnTo>
                  <a:lnTo>
                    <a:pt x="2031970" y="88503"/>
                  </a:lnTo>
                  <a:lnTo>
                    <a:pt x="2043455" y="89297"/>
                  </a:lnTo>
                  <a:lnTo>
                    <a:pt x="2034346" y="88503"/>
                  </a:lnTo>
                  <a:lnTo>
                    <a:pt x="2038306" y="72628"/>
                  </a:lnTo>
                  <a:lnTo>
                    <a:pt x="2066028" y="0"/>
                  </a:lnTo>
                  <a:close/>
                </a:path>
              </a:pathLst>
            </a:custGeom>
            <a:solidFill>
              <a:srgbClr val="C00000"/>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sz="1350">
                <a:solidFill>
                  <a:srgbClr val="FFFFFF"/>
                </a:solidFill>
              </a:endParaRPr>
            </a:p>
          </p:txBody>
        </p:sp>
      </p:grpSp>
      <p:grpSp>
        <p:nvGrpSpPr>
          <p:cNvPr id="13" name="组合 12"/>
          <p:cNvGrpSpPr/>
          <p:nvPr/>
        </p:nvGrpSpPr>
        <p:grpSpPr>
          <a:xfrm>
            <a:off x="5484165" y="1701434"/>
            <a:ext cx="1355272" cy="1336293"/>
            <a:chOff x="7312219" y="2268578"/>
            <a:chExt cx="1807029" cy="1781724"/>
          </a:xfrm>
        </p:grpSpPr>
        <p:grpSp>
          <p:nvGrpSpPr>
            <p:cNvPr id="95" name="组合 94"/>
            <p:cNvGrpSpPr/>
            <p:nvPr/>
          </p:nvGrpSpPr>
          <p:grpSpPr>
            <a:xfrm>
              <a:off x="7312219" y="2268578"/>
              <a:ext cx="1807029" cy="1781724"/>
              <a:chOff x="-2090056" y="2292761"/>
              <a:chExt cx="1807029" cy="1781724"/>
            </a:xfrm>
          </p:grpSpPr>
          <p:sp>
            <p:nvSpPr>
              <p:cNvPr id="97" name="矩形 96"/>
              <p:cNvSpPr/>
              <p:nvPr/>
            </p:nvSpPr>
            <p:spPr>
              <a:xfrm>
                <a:off x="-2090056" y="2292761"/>
                <a:ext cx="1807029" cy="1781724"/>
              </a:xfrm>
              <a:prstGeom prst="rect">
                <a:avLst/>
              </a:prstGeom>
              <a:solidFill>
                <a:srgbClr val="E0E0E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98" name="标题层"/>
              <p:cNvSpPr txBox="1"/>
              <p:nvPr/>
            </p:nvSpPr>
            <p:spPr bwMode="auto">
              <a:xfrm>
                <a:off x="-2090056" y="3241920"/>
                <a:ext cx="1807029" cy="400109"/>
              </a:xfrm>
              <a:prstGeom prst="rect">
                <a:avLst/>
              </a:prstGeom>
              <a:noFill/>
              <a:effectLst/>
            </p:spPr>
            <p:txBody>
              <a:bodyPr wrap="square">
                <a:spAutoFit/>
              </a:bodyPr>
              <a:lstStyle/>
              <a:p>
                <a:pPr algn="ctr">
                  <a:defRPr/>
                </a:pPr>
                <a:r>
                  <a:rPr lang="zh-CN" altLang="en-US" sz="1350" b="1" dirty="0">
                    <a:solidFill>
                      <a:srgbClr val="343434"/>
                    </a:solidFill>
                    <a:latin typeface="微软雅黑" pitchFamily="34" charset="-122"/>
                    <a:ea typeface="微软雅黑" pitchFamily="34" charset="-122"/>
                  </a:rPr>
                  <a:t>工作存在不足</a:t>
                </a:r>
              </a:p>
            </p:txBody>
          </p:sp>
        </p:grpSp>
        <p:sp>
          <p:nvSpPr>
            <p:cNvPr id="47" name="KSO_Shape"/>
            <p:cNvSpPr>
              <a:spLocks/>
            </p:cNvSpPr>
            <p:nvPr/>
          </p:nvSpPr>
          <p:spPr bwMode="auto">
            <a:xfrm>
              <a:off x="7962980" y="2572073"/>
              <a:ext cx="481324" cy="409124"/>
            </a:xfrm>
            <a:custGeom>
              <a:avLst/>
              <a:gdLst>
                <a:gd name="T0" fmla="*/ 1221908 w 2276475"/>
                <a:gd name="T1" fmla="*/ 1328927 h 1936751"/>
                <a:gd name="T2" fmla="*/ 1196654 w 2276475"/>
                <a:gd name="T3" fmla="*/ 1388292 h 1936751"/>
                <a:gd name="T4" fmla="*/ 691864 w 2276475"/>
                <a:gd name="T5" fmla="*/ 1376845 h 1936751"/>
                <a:gd name="T6" fmla="*/ 695585 w 2276475"/>
                <a:gd name="T7" fmla="*/ 1314285 h 1936751"/>
                <a:gd name="T8" fmla="*/ 1104489 w 2276475"/>
                <a:gd name="T9" fmla="*/ 1115137 h 1936751"/>
                <a:gd name="T10" fmla="*/ 1117497 w 2276475"/>
                <a:gd name="T11" fmla="*/ 1168850 h 1936751"/>
                <a:gd name="T12" fmla="*/ 811396 w 2276475"/>
                <a:gd name="T13" fmla="*/ 1188695 h 1936751"/>
                <a:gd name="T14" fmla="*/ 783254 w 2276475"/>
                <a:gd name="T15" fmla="*/ 1141068 h 1936751"/>
                <a:gd name="T16" fmla="*/ 309026 w 2276475"/>
                <a:gd name="T17" fmla="*/ 898551 h 1936751"/>
                <a:gd name="T18" fmla="*/ 798665 w 2276475"/>
                <a:gd name="T19" fmla="*/ 935449 h 1936751"/>
                <a:gd name="T20" fmla="*/ 759855 w 2276475"/>
                <a:gd name="T21" fmla="*/ 989335 h 1936751"/>
                <a:gd name="T22" fmla="*/ 259317 w 2276475"/>
                <a:gd name="T23" fmla="*/ 967303 h 1936751"/>
                <a:gd name="T24" fmla="*/ 277393 w 2276475"/>
                <a:gd name="T25" fmla="*/ 906514 h 1936751"/>
                <a:gd name="T26" fmla="*/ 1086287 w 2276475"/>
                <a:gd name="T27" fmla="*/ 817903 h 1936751"/>
                <a:gd name="T28" fmla="*/ 1028372 w 2276475"/>
                <a:gd name="T29" fmla="*/ 919230 h 1936751"/>
                <a:gd name="T30" fmla="*/ 999280 w 2276475"/>
                <a:gd name="T31" fmla="*/ 917630 h 1936751"/>
                <a:gd name="T32" fmla="*/ 289574 w 2276475"/>
                <a:gd name="T33" fmla="*/ 706099 h 1936751"/>
                <a:gd name="T34" fmla="*/ 590631 w 2276475"/>
                <a:gd name="T35" fmla="*/ 735033 h 1936751"/>
                <a:gd name="T36" fmla="*/ 567535 w 2276475"/>
                <a:gd name="T37" fmla="*/ 784938 h 1936751"/>
                <a:gd name="T38" fmla="*/ 259309 w 2276475"/>
                <a:gd name="T39" fmla="*/ 770073 h 1936751"/>
                <a:gd name="T40" fmla="*/ 267273 w 2276475"/>
                <a:gd name="T41" fmla="*/ 715124 h 1936751"/>
                <a:gd name="T42" fmla="*/ 836933 w 2276475"/>
                <a:gd name="T43" fmla="*/ 505684 h 1936751"/>
                <a:gd name="T44" fmla="*/ 846494 w 2276475"/>
                <a:gd name="T45" fmla="*/ 574170 h 1936751"/>
                <a:gd name="T46" fmla="*/ 268069 w 2276475"/>
                <a:gd name="T47" fmla="*/ 592752 h 1936751"/>
                <a:gd name="T48" fmla="*/ 238855 w 2276475"/>
                <a:gd name="T49" fmla="*/ 530105 h 1936751"/>
                <a:gd name="T50" fmla="*/ 1467818 w 2276475"/>
                <a:gd name="T51" fmla="*/ 344025 h 1936751"/>
                <a:gd name="T52" fmla="*/ 1566759 w 2276475"/>
                <a:gd name="T53" fmla="*/ 428438 h 1936751"/>
                <a:gd name="T54" fmla="*/ 1578461 w 2276475"/>
                <a:gd name="T55" fmla="*/ 479936 h 1936751"/>
                <a:gd name="T56" fmla="*/ 1197862 w 2276475"/>
                <a:gd name="T57" fmla="*/ 846789 h 1936751"/>
                <a:gd name="T58" fmla="*/ 1138817 w 2276475"/>
                <a:gd name="T59" fmla="*/ 842806 h 1936751"/>
                <a:gd name="T60" fmla="*/ 1093869 w 2276475"/>
                <a:gd name="T61" fmla="*/ 799538 h 1936751"/>
                <a:gd name="T62" fmla="*/ 1075782 w 2276475"/>
                <a:gd name="T63" fmla="*/ 737423 h 1936751"/>
                <a:gd name="T64" fmla="*/ 1456382 w 2276475"/>
                <a:gd name="T65" fmla="*/ 344821 h 1936751"/>
                <a:gd name="T66" fmla="*/ 199469 w 2276475"/>
                <a:gd name="T67" fmla="*/ 367345 h 1936751"/>
                <a:gd name="T68" fmla="*/ 114475 w 2276475"/>
                <a:gd name="T69" fmla="*/ 448541 h 1936751"/>
                <a:gd name="T70" fmla="*/ 103321 w 2276475"/>
                <a:gd name="T71" fmla="*/ 1407238 h 1936751"/>
                <a:gd name="T72" fmla="*/ 171315 w 2276475"/>
                <a:gd name="T73" fmla="*/ 1503559 h 1936751"/>
                <a:gd name="T74" fmla="*/ 1382734 w 2276475"/>
                <a:gd name="T75" fmla="*/ 1530890 h 1936751"/>
                <a:gd name="T76" fmla="*/ 1488975 w 2276475"/>
                <a:gd name="T77" fmla="*/ 1477289 h 1936751"/>
                <a:gd name="T78" fmla="*/ 1531737 w 2276475"/>
                <a:gd name="T79" fmla="*/ 1365845 h 1936751"/>
                <a:gd name="T80" fmla="*/ 1605841 w 2276475"/>
                <a:gd name="T81" fmla="*/ 1539381 h 1936751"/>
                <a:gd name="T82" fmla="*/ 1513146 w 2276475"/>
                <a:gd name="T83" fmla="*/ 1611821 h 1936751"/>
                <a:gd name="T84" fmla="*/ 101461 w 2276475"/>
                <a:gd name="T85" fmla="*/ 1605982 h 1936751"/>
                <a:gd name="T86" fmla="*/ 16468 w 2276475"/>
                <a:gd name="T87" fmla="*/ 1525317 h 1936751"/>
                <a:gd name="T88" fmla="*/ 5312 w 2276475"/>
                <a:gd name="T89" fmla="*/ 391226 h 1936751"/>
                <a:gd name="T90" fmla="*/ 73307 w 2276475"/>
                <a:gd name="T91" fmla="*/ 295170 h 1936751"/>
                <a:gd name="T92" fmla="*/ 1746529 w 2276475"/>
                <a:gd name="T93" fmla="*/ 88926 h 1936751"/>
                <a:gd name="T94" fmla="*/ 1805153 w 2276475"/>
                <a:gd name="T95" fmla="*/ 114614 h 1936751"/>
                <a:gd name="T96" fmla="*/ 1838312 w 2276475"/>
                <a:gd name="T97" fmla="*/ 176846 h 1936751"/>
                <a:gd name="T98" fmla="*/ 1821600 w 2276475"/>
                <a:gd name="T99" fmla="*/ 237490 h 1936751"/>
                <a:gd name="T100" fmla="*/ 1620792 w 2276475"/>
                <a:gd name="T101" fmla="*/ 421806 h 1936751"/>
                <a:gd name="T102" fmla="*/ 1543068 w 2276475"/>
                <a:gd name="T103" fmla="*/ 339447 h 1936751"/>
                <a:gd name="T104" fmla="*/ 1506460 w 2276475"/>
                <a:gd name="T105" fmla="*/ 289925 h 1936751"/>
                <a:gd name="T106" fmla="*/ 1716818 w 2276475"/>
                <a:gd name="T107" fmla="*/ 92634 h 1936751"/>
                <a:gd name="T108" fmla="*/ 1893521 w 2276475"/>
                <a:gd name="T109" fmla="*/ 35131 h 1936751"/>
                <a:gd name="T110" fmla="*/ 1889783 w 2276475"/>
                <a:gd name="T111" fmla="*/ 106078 h 1936751"/>
                <a:gd name="T112" fmla="*/ 1844400 w 2276475"/>
                <a:gd name="T113" fmla="*/ 105545 h 1936751"/>
                <a:gd name="T114" fmla="*/ 1793944 w 2276475"/>
                <a:gd name="T115" fmla="*/ 59669 h 1936751"/>
                <a:gd name="T116" fmla="*/ 1847069 w 2276475"/>
                <a:gd name="T117" fmla="*/ 16194 h 1936751"/>
                <a:gd name="T118" fmla="*/ 1697756 w 2276475"/>
                <a:gd name="T119" fmla="*/ 22017 h 1936751"/>
                <a:gd name="T120" fmla="*/ 1364698 w 2276475"/>
                <a:gd name="T121" fmla="*/ 383050 h 1936751"/>
                <a:gd name="T122" fmla="*/ 1317840 w 2276475"/>
                <a:gd name="T123" fmla="*/ 375887 h 1936751"/>
                <a:gd name="T124" fmla="*/ 1320237 w 2276475"/>
                <a:gd name="T125" fmla="*/ 329200 h 1936751"/>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2276475" h="1936751">
                  <a:moveTo>
                    <a:pt x="872202" y="1555750"/>
                  </a:moveTo>
                  <a:lnTo>
                    <a:pt x="879190" y="1555750"/>
                  </a:lnTo>
                  <a:lnTo>
                    <a:pt x="1397284" y="1555750"/>
                  </a:lnTo>
                  <a:lnTo>
                    <a:pt x="1404272" y="1555750"/>
                  </a:lnTo>
                  <a:lnTo>
                    <a:pt x="1410943" y="1557024"/>
                  </a:lnTo>
                  <a:lnTo>
                    <a:pt x="1417614" y="1557979"/>
                  </a:lnTo>
                  <a:lnTo>
                    <a:pt x="1423649" y="1560208"/>
                  </a:lnTo>
                  <a:lnTo>
                    <a:pt x="1430002" y="1562437"/>
                  </a:lnTo>
                  <a:lnTo>
                    <a:pt x="1435403" y="1565303"/>
                  </a:lnTo>
                  <a:lnTo>
                    <a:pt x="1440485" y="1568168"/>
                  </a:lnTo>
                  <a:lnTo>
                    <a:pt x="1445567" y="1571989"/>
                  </a:lnTo>
                  <a:lnTo>
                    <a:pt x="1450015" y="1576128"/>
                  </a:lnTo>
                  <a:lnTo>
                    <a:pt x="1453509" y="1580268"/>
                  </a:lnTo>
                  <a:lnTo>
                    <a:pt x="1457321" y="1584726"/>
                  </a:lnTo>
                  <a:lnTo>
                    <a:pt x="1460180" y="1589502"/>
                  </a:lnTo>
                  <a:lnTo>
                    <a:pt x="1462403" y="1594915"/>
                  </a:lnTo>
                  <a:lnTo>
                    <a:pt x="1463674" y="1600009"/>
                  </a:lnTo>
                  <a:lnTo>
                    <a:pt x="1464944" y="1605741"/>
                  </a:lnTo>
                  <a:lnTo>
                    <a:pt x="1465262" y="1611472"/>
                  </a:lnTo>
                  <a:lnTo>
                    <a:pt x="1464944" y="1617203"/>
                  </a:lnTo>
                  <a:lnTo>
                    <a:pt x="1463674" y="1622935"/>
                  </a:lnTo>
                  <a:lnTo>
                    <a:pt x="1462403" y="1628029"/>
                  </a:lnTo>
                  <a:lnTo>
                    <a:pt x="1460180" y="1633124"/>
                  </a:lnTo>
                  <a:lnTo>
                    <a:pt x="1457321" y="1638218"/>
                  </a:lnTo>
                  <a:lnTo>
                    <a:pt x="1453509" y="1642358"/>
                  </a:lnTo>
                  <a:lnTo>
                    <a:pt x="1450015" y="1646815"/>
                  </a:lnTo>
                  <a:lnTo>
                    <a:pt x="1445567" y="1650955"/>
                  </a:lnTo>
                  <a:lnTo>
                    <a:pt x="1440485" y="1654457"/>
                  </a:lnTo>
                  <a:lnTo>
                    <a:pt x="1435403" y="1657641"/>
                  </a:lnTo>
                  <a:lnTo>
                    <a:pt x="1430002" y="1660507"/>
                  </a:lnTo>
                  <a:lnTo>
                    <a:pt x="1423649" y="1662736"/>
                  </a:lnTo>
                  <a:lnTo>
                    <a:pt x="1417614" y="1664328"/>
                  </a:lnTo>
                  <a:lnTo>
                    <a:pt x="1410943" y="1665920"/>
                  </a:lnTo>
                  <a:lnTo>
                    <a:pt x="1404272" y="1666875"/>
                  </a:lnTo>
                  <a:lnTo>
                    <a:pt x="1397284" y="1666875"/>
                  </a:lnTo>
                  <a:lnTo>
                    <a:pt x="879190" y="1666875"/>
                  </a:lnTo>
                  <a:lnTo>
                    <a:pt x="872202" y="1666875"/>
                  </a:lnTo>
                  <a:lnTo>
                    <a:pt x="865531" y="1665920"/>
                  </a:lnTo>
                  <a:lnTo>
                    <a:pt x="858860" y="1664328"/>
                  </a:lnTo>
                  <a:lnTo>
                    <a:pt x="852507" y="1662736"/>
                  </a:lnTo>
                  <a:lnTo>
                    <a:pt x="846790" y="1660507"/>
                  </a:lnTo>
                  <a:lnTo>
                    <a:pt x="841389" y="1657641"/>
                  </a:lnTo>
                  <a:lnTo>
                    <a:pt x="835989" y="1654139"/>
                  </a:lnTo>
                  <a:lnTo>
                    <a:pt x="831224" y="1650955"/>
                  </a:lnTo>
                  <a:lnTo>
                    <a:pt x="826777" y="1646815"/>
                  </a:lnTo>
                  <a:lnTo>
                    <a:pt x="822648" y="1642358"/>
                  </a:lnTo>
                  <a:lnTo>
                    <a:pt x="819471" y="1637900"/>
                  </a:lnTo>
                  <a:lnTo>
                    <a:pt x="816612" y="1633124"/>
                  </a:lnTo>
                  <a:lnTo>
                    <a:pt x="814389" y="1628029"/>
                  </a:lnTo>
                  <a:lnTo>
                    <a:pt x="812483" y="1622935"/>
                  </a:lnTo>
                  <a:lnTo>
                    <a:pt x="811530" y="1617203"/>
                  </a:lnTo>
                  <a:lnTo>
                    <a:pt x="811212" y="1611472"/>
                  </a:lnTo>
                  <a:lnTo>
                    <a:pt x="811530" y="1605741"/>
                  </a:lnTo>
                  <a:lnTo>
                    <a:pt x="812483" y="1600009"/>
                  </a:lnTo>
                  <a:lnTo>
                    <a:pt x="814389" y="1594915"/>
                  </a:lnTo>
                  <a:lnTo>
                    <a:pt x="816612" y="1589820"/>
                  </a:lnTo>
                  <a:lnTo>
                    <a:pt x="819471" y="1584726"/>
                  </a:lnTo>
                  <a:lnTo>
                    <a:pt x="822648" y="1580268"/>
                  </a:lnTo>
                  <a:lnTo>
                    <a:pt x="826777" y="1576128"/>
                  </a:lnTo>
                  <a:lnTo>
                    <a:pt x="831224" y="1571989"/>
                  </a:lnTo>
                  <a:lnTo>
                    <a:pt x="835989" y="1568168"/>
                  </a:lnTo>
                  <a:lnTo>
                    <a:pt x="841389" y="1565303"/>
                  </a:lnTo>
                  <a:lnTo>
                    <a:pt x="846790" y="1562437"/>
                  </a:lnTo>
                  <a:lnTo>
                    <a:pt x="852507" y="1560208"/>
                  </a:lnTo>
                  <a:lnTo>
                    <a:pt x="858860" y="1558298"/>
                  </a:lnTo>
                  <a:lnTo>
                    <a:pt x="865531" y="1557024"/>
                  </a:lnTo>
                  <a:lnTo>
                    <a:pt x="872202" y="1555750"/>
                  </a:lnTo>
                  <a:close/>
                  <a:moveTo>
                    <a:pt x="984211" y="1325563"/>
                  </a:moveTo>
                  <a:lnTo>
                    <a:pt x="1292263" y="1325563"/>
                  </a:lnTo>
                  <a:lnTo>
                    <a:pt x="1297339" y="1325880"/>
                  </a:lnTo>
                  <a:lnTo>
                    <a:pt x="1302415" y="1326513"/>
                  </a:lnTo>
                  <a:lnTo>
                    <a:pt x="1307174" y="1327779"/>
                  </a:lnTo>
                  <a:lnTo>
                    <a:pt x="1311615" y="1329361"/>
                  </a:lnTo>
                  <a:lnTo>
                    <a:pt x="1315740" y="1331260"/>
                  </a:lnTo>
                  <a:lnTo>
                    <a:pt x="1319864" y="1333792"/>
                  </a:lnTo>
                  <a:lnTo>
                    <a:pt x="1323671" y="1336640"/>
                  </a:lnTo>
                  <a:lnTo>
                    <a:pt x="1327161" y="1340121"/>
                  </a:lnTo>
                  <a:lnTo>
                    <a:pt x="1330333" y="1343286"/>
                  </a:lnTo>
                  <a:lnTo>
                    <a:pt x="1332871" y="1347400"/>
                  </a:lnTo>
                  <a:lnTo>
                    <a:pt x="1335409" y="1351198"/>
                  </a:lnTo>
                  <a:lnTo>
                    <a:pt x="1337630" y="1355629"/>
                  </a:lnTo>
                  <a:lnTo>
                    <a:pt x="1339216" y="1360059"/>
                  </a:lnTo>
                  <a:lnTo>
                    <a:pt x="1340485" y="1364807"/>
                  </a:lnTo>
                  <a:lnTo>
                    <a:pt x="1341437" y="1369870"/>
                  </a:lnTo>
                  <a:lnTo>
                    <a:pt x="1341437" y="1374934"/>
                  </a:lnTo>
                  <a:lnTo>
                    <a:pt x="1341437" y="1379681"/>
                  </a:lnTo>
                  <a:lnTo>
                    <a:pt x="1340485" y="1384745"/>
                  </a:lnTo>
                  <a:lnTo>
                    <a:pt x="1339216" y="1389492"/>
                  </a:lnTo>
                  <a:lnTo>
                    <a:pt x="1337630" y="1393923"/>
                  </a:lnTo>
                  <a:lnTo>
                    <a:pt x="1335409" y="1398037"/>
                  </a:lnTo>
                  <a:lnTo>
                    <a:pt x="1332871" y="1402151"/>
                  </a:lnTo>
                  <a:lnTo>
                    <a:pt x="1330016" y="1405632"/>
                  </a:lnTo>
                  <a:lnTo>
                    <a:pt x="1327161" y="1409430"/>
                  </a:lnTo>
                  <a:lnTo>
                    <a:pt x="1323671" y="1412595"/>
                  </a:lnTo>
                  <a:lnTo>
                    <a:pt x="1319864" y="1415443"/>
                  </a:lnTo>
                  <a:lnTo>
                    <a:pt x="1315740" y="1417659"/>
                  </a:lnTo>
                  <a:lnTo>
                    <a:pt x="1311615" y="1419874"/>
                  </a:lnTo>
                  <a:lnTo>
                    <a:pt x="1306857" y="1421773"/>
                  </a:lnTo>
                  <a:lnTo>
                    <a:pt x="1302415" y="1422722"/>
                  </a:lnTo>
                  <a:lnTo>
                    <a:pt x="1297339" y="1423672"/>
                  </a:lnTo>
                  <a:lnTo>
                    <a:pt x="1292263" y="1423988"/>
                  </a:lnTo>
                  <a:lnTo>
                    <a:pt x="984211" y="1423988"/>
                  </a:lnTo>
                  <a:lnTo>
                    <a:pt x="979453" y="1423672"/>
                  </a:lnTo>
                  <a:lnTo>
                    <a:pt x="974377" y="1422722"/>
                  </a:lnTo>
                  <a:lnTo>
                    <a:pt x="969618" y="1421773"/>
                  </a:lnTo>
                  <a:lnTo>
                    <a:pt x="965176" y="1419874"/>
                  </a:lnTo>
                  <a:lnTo>
                    <a:pt x="960735" y="1417659"/>
                  </a:lnTo>
                  <a:lnTo>
                    <a:pt x="956928" y="1415443"/>
                  </a:lnTo>
                  <a:lnTo>
                    <a:pt x="952803" y="1412595"/>
                  </a:lnTo>
                  <a:lnTo>
                    <a:pt x="949631" y="1409430"/>
                  </a:lnTo>
                  <a:lnTo>
                    <a:pt x="946141" y="1405632"/>
                  </a:lnTo>
                  <a:lnTo>
                    <a:pt x="943286" y="1402151"/>
                  </a:lnTo>
                  <a:lnTo>
                    <a:pt x="941065" y="1398037"/>
                  </a:lnTo>
                  <a:lnTo>
                    <a:pt x="938844" y="1393923"/>
                  </a:lnTo>
                  <a:lnTo>
                    <a:pt x="937258" y="1389492"/>
                  </a:lnTo>
                  <a:lnTo>
                    <a:pt x="935989" y="1384745"/>
                  </a:lnTo>
                  <a:lnTo>
                    <a:pt x="935355" y="1379681"/>
                  </a:lnTo>
                  <a:lnTo>
                    <a:pt x="935037" y="1374934"/>
                  </a:lnTo>
                  <a:lnTo>
                    <a:pt x="935355" y="1369870"/>
                  </a:lnTo>
                  <a:lnTo>
                    <a:pt x="935989" y="1364807"/>
                  </a:lnTo>
                  <a:lnTo>
                    <a:pt x="937258" y="1360059"/>
                  </a:lnTo>
                  <a:lnTo>
                    <a:pt x="938844" y="1355629"/>
                  </a:lnTo>
                  <a:lnTo>
                    <a:pt x="940748" y="1351198"/>
                  </a:lnTo>
                  <a:lnTo>
                    <a:pt x="943286" y="1347400"/>
                  </a:lnTo>
                  <a:lnTo>
                    <a:pt x="946141" y="1343286"/>
                  </a:lnTo>
                  <a:lnTo>
                    <a:pt x="949631" y="1340121"/>
                  </a:lnTo>
                  <a:lnTo>
                    <a:pt x="952803" y="1336640"/>
                  </a:lnTo>
                  <a:lnTo>
                    <a:pt x="956928" y="1333792"/>
                  </a:lnTo>
                  <a:lnTo>
                    <a:pt x="960735" y="1331260"/>
                  </a:lnTo>
                  <a:lnTo>
                    <a:pt x="965176" y="1329361"/>
                  </a:lnTo>
                  <a:lnTo>
                    <a:pt x="969618" y="1327779"/>
                  </a:lnTo>
                  <a:lnTo>
                    <a:pt x="974377" y="1326513"/>
                  </a:lnTo>
                  <a:lnTo>
                    <a:pt x="979453" y="1325880"/>
                  </a:lnTo>
                  <a:lnTo>
                    <a:pt x="984211" y="1325563"/>
                  </a:lnTo>
                  <a:close/>
                  <a:moveTo>
                    <a:pt x="369286" y="1074738"/>
                  </a:moveTo>
                  <a:lnTo>
                    <a:pt x="887697" y="1074738"/>
                  </a:lnTo>
                  <a:lnTo>
                    <a:pt x="894368" y="1075056"/>
                  </a:lnTo>
                  <a:lnTo>
                    <a:pt x="901356" y="1076008"/>
                  </a:lnTo>
                  <a:lnTo>
                    <a:pt x="908027" y="1077278"/>
                  </a:lnTo>
                  <a:lnTo>
                    <a:pt x="914063" y="1079183"/>
                  </a:lnTo>
                  <a:lnTo>
                    <a:pt x="920098" y="1081406"/>
                  </a:lnTo>
                  <a:lnTo>
                    <a:pt x="925816" y="1084263"/>
                  </a:lnTo>
                  <a:lnTo>
                    <a:pt x="930898" y="1087438"/>
                  </a:lnTo>
                  <a:lnTo>
                    <a:pt x="935663" y="1090931"/>
                  </a:lnTo>
                  <a:lnTo>
                    <a:pt x="940110" y="1094741"/>
                  </a:lnTo>
                  <a:lnTo>
                    <a:pt x="944240" y="1099186"/>
                  </a:lnTo>
                  <a:lnTo>
                    <a:pt x="947416" y="1103948"/>
                  </a:lnTo>
                  <a:lnTo>
                    <a:pt x="950275" y="1108711"/>
                  </a:lnTo>
                  <a:lnTo>
                    <a:pt x="952499" y="1113791"/>
                  </a:lnTo>
                  <a:lnTo>
                    <a:pt x="954405" y="1118871"/>
                  </a:lnTo>
                  <a:lnTo>
                    <a:pt x="955358" y="1124903"/>
                  </a:lnTo>
                  <a:lnTo>
                    <a:pt x="955675" y="1130301"/>
                  </a:lnTo>
                  <a:lnTo>
                    <a:pt x="955358" y="1136016"/>
                  </a:lnTo>
                  <a:lnTo>
                    <a:pt x="954405" y="1141413"/>
                  </a:lnTo>
                  <a:lnTo>
                    <a:pt x="952499" y="1147128"/>
                  </a:lnTo>
                  <a:lnTo>
                    <a:pt x="950275" y="1152208"/>
                  </a:lnTo>
                  <a:lnTo>
                    <a:pt x="947416" y="1156971"/>
                  </a:lnTo>
                  <a:lnTo>
                    <a:pt x="944240" y="1161098"/>
                  </a:lnTo>
                  <a:lnTo>
                    <a:pt x="940110" y="1165543"/>
                  </a:lnTo>
                  <a:lnTo>
                    <a:pt x="935663" y="1169671"/>
                  </a:lnTo>
                  <a:lnTo>
                    <a:pt x="930898" y="1173163"/>
                  </a:lnTo>
                  <a:lnTo>
                    <a:pt x="925816" y="1176656"/>
                  </a:lnTo>
                  <a:lnTo>
                    <a:pt x="920098" y="1179196"/>
                  </a:lnTo>
                  <a:lnTo>
                    <a:pt x="914063" y="1181736"/>
                  </a:lnTo>
                  <a:lnTo>
                    <a:pt x="908027" y="1183323"/>
                  </a:lnTo>
                  <a:lnTo>
                    <a:pt x="901356" y="1184593"/>
                  </a:lnTo>
                  <a:lnTo>
                    <a:pt x="894368" y="1185546"/>
                  </a:lnTo>
                  <a:lnTo>
                    <a:pt x="887697" y="1185863"/>
                  </a:lnTo>
                  <a:lnTo>
                    <a:pt x="369286" y="1185863"/>
                  </a:lnTo>
                  <a:lnTo>
                    <a:pt x="362615" y="1185546"/>
                  </a:lnTo>
                  <a:lnTo>
                    <a:pt x="355944" y="1184593"/>
                  </a:lnTo>
                  <a:lnTo>
                    <a:pt x="349273" y="1183323"/>
                  </a:lnTo>
                  <a:lnTo>
                    <a:pt x="343238" y="1181736"/>
                  </a:lnTo>
                  <a:lnTo>
                    <a:pt x="337203" y="1179196"/>
                  </a:lnTo>
                  <a:lnTo>
                    <a:pt x="331485" y="1176656"/>
                  </a:lnTo>
                  <a:lnTo>
                    <a:pt x="326402" y="1173163"/>
                  </a:lnTo>
                  <a:lnTo>
                    <a:pt x="321637" y="1169671"/>
                  </a:lnTo>
                  <a:lnTo>
                    <a:pt x="317190" y="1165543"/>
                  </a:lnTo>
                  <a:lnTo>
                    <a:pt x="313378" y="1161098"/>
                  </a:lnTo>
                  <a:lnTo>
                    <a:pt x="309884" y="1156971"/>
                  </a:lnTo>
                  <a:lnTo>
                    <a:pt x="307025" y="1152208"/>
                  </a:lnTo>
                  <a:lnTo>
                    <a:pt x="304802" y="1147128"/>
                  </a:lnTo>
                  <a:lnTo>
                    <a:pt x="302896" y="1141413"/>
                  </a:lnTo>
                  <a:lnTo>
                    <a:pt x="301943" y="1136016"/>
                  </a:lnTo>
                  <a:lnTo>
                    <a:pt x="301625" y="1130301"/>
                  </a:lnTo>
                  <a:lnTo>
                    <a:pt x="301943" y="1124903"/>
                  </a:lnTo>
                  <a:lnTo>
                    <a:pt x="302896" y="1119188"/>
                  </a:lnTo>
                  <a:lnTo>
                    <a:pt x="304802" y="1113791"/>
                  </a:lnTo>
                  <a:lnTo>
                    <a:pt x="307025" y="1108711"/>
                  </a:lnTo>
                  <a:lnTo>
                    <a:pt x="309884" y="1103948"/>
                  </a:lnTo>
                  <a:lnTo>
                    <a:pt x="313378" y="1099186"/>
                  </a:lnTo>
                  <a:lnTo>
                    <a:pt x="317190" y="1094741"/>
                  </a:lnTo>
                  <a:lnTo>
                    <a:pt x="321637" y="1091248"/>
                  </a:lnTo>
                  <a:lnTo>
                    <a:pt x="326402" y="1087438"/>
                  </a:lnTo>
                  <a:lnTo>
                    <a:pt x="331485" y="1084263"/>
                  </a:lnTo>
                  <a:lnTo>
                    <a:pt x="337203" y="1081406"/>
                  </a:lnTo>
                  <a:lnTo>
                    <a:pt x="343238" y="1079183"/>
                  </a:lnTo>
                  <a:lnTo>
                    <a:pt x="349273" y="1077278"/>
                  </a:lnTo>
                  <a:lnTo>
                    <a:pt x="355944" y="1076008"/>
                  </a:lnTo>
                  <a:lnTo>
                    <a:pt x="362615" y="1075056"/>
                  </a:lnTo>
                  <a:lnTo>
                    <a:pt x="369286" y="1074738"/>
                  </a:lnTo>
                  <a:close/>
                  <a:moveTo>
                    <a:pt x="1261435" y="965200"/>
                  </a:moveTo>
                  <a:lnTo>
                    <a:pt x="1264624" y="965200"/>
                  </a:lnTo>
                  <a:lnTo>
                    <a:pt x="1267814" y="965200"/>
                  </a:lnTo>
                  <a:lnTo>
                    <a:pt x="1271322" y="965838"/>
                  </a:lnTo>
                  <a:lnTo>
                    <a:pt x="1275149" y="967114"/>
                  </a:lnTo>
                  <a:lnTo>
                    <a:pt x="1278977" y="968390"/>
                  </a:lnTo>
                  <a:lnTo>
                    <a:pt x="1282804" y="969984"/>
                  </a:lnTo>
                  <a:lnTo>
                    <a:pt x="1290777" y="973811"/>
                  </a:lnTo>
                  <a:lnTo>
                    <a:pt x="1298113" y="978277"/>
                  </a:lnTo>
                  <a:lnTo>
                    <a:pt x="1304491" y="982742"/>
                  </a:lnTo>
                  <a:lnTo>
                    <a:pt x="1308637" y="986250"/>
                  </a:lnTo>
                  <a:lnTo>
                    <a:pt x="1312784" y="990715"/>
                  </a:lnTo>
                  <a:lnTo>
                    <a:pt x="1317249" y="997094"/>
                  </a:lnTo>
                  <a:lnTo>
                    <a:pt x="1321395" y="1004429"/>
                  </a:lnTo>
                  <a:lnTo>
                    <a:pt x="1325222" y="1012403"/>
                  </a:lnTo>
                  <a:lnTo>
                    <a:pt x="1326817" y="1016549"/>
                  </a:lnTo>
                  <a:lnTo>
                    <a:pt x="1328092" y="1020057"/>
                  </a:lnTo>
                  <a:lnTo>
                    <a:pt x="1329368" y="1024203"/>
                  </a:lnTo>
                  <a:lnTo>
                    <a:pt x="1330006" y="1027711"/>
                  </a:lnTo>
                  <a:lnTo>
                    <a:pt x="1330325" y="1030901"/>
                  </a:lnTo>
                  <a:lnTo>
                    <a:pt x="1330006" y="1034090"/>
                  </a:lnTo>
                  <a:lnTo>
                    <a:pt x="1329368" y="1036004"/>
                  </a:lnTo>
                  <a:lnTo>
                    <a:pt x="1327774" y="1038236"/>
                  </a:lnTo>
                  <a:lnTo>
                    <a:pt x="1228904" y="1099472"/>
                  </a:lnTo>
                  <a:lnTo>
                    <a:pt x="1226990" y="1101066"/>
                  </a:lnTo>
                  <a:lnTo>
                    <a:pt x="1225396" y="1102342"/>
                  </a:lnTo>
                  <a:lnTo>
                    <a:pt x="1223163" y="1103618"/>
                  </a:lnTo>
                  <a:lnTo>
                    <a:pt x="1220930" y="1104575"/>
                  </a:lnTo>
                  <a:lnTo>
                    <a:pt x="1219017" y="1105213"/>
                  </a:lnTo>
                  <a:lnTo>
                    <a:pt x="1216784" y="1105850"/>
                  </a:lnTo>
                  <a:lnTo>
                    <a:pt x="1212000" y="1106488"/>
                  </a:lnTo>
                  <a:lnTo>
                    <a:pt x="1207854" y="1105850"/>
                  </a:lnTo>
                  <a:lnTo>
                    <a:pt x="1205622" y="1105213"/>
                  </a:lnTo>
                  <a:lnTo>
                    <a:pt x="1203389" y="1104575"/>
                  </a:lnTo>
                  <a:lnTo>
                    <a:pt x="1201475" y="1103618"/>
                  </a:lnTo>
                  <a:lnTo>
                    <a:pt x="1199243" y="1102342"/>
                  </a:lnTo>
                  <a:lnTo>
                    <a:pt x="1197329" y="1101066"/>
                  </a:lnTo>
                  <a:lnTo>
                    <a:pt x="1195735" y="1099472"/>
                  </a:lnTo>
                  <a:lnTo>
                    <a:pt x="1194140" y="1097558"/>
                  </a:lnTo>
                  <a:lnTo>
                    <a:pt x="1192864" y="1095963"/>
                  </a:lnTo>
                  <a:lnTo>
                    <a:pt x="1191588" y="1093731"/>
                  </a:lnTo>
                  <a:lnTo>
                    <a:pt x="1190632" y="1091817"/>
                  </a:lnTo>
                  <a:lnTo>
                    <a:pt x="1189356" y="1087352"/>
                  </a:lnTo>
                  <a:lnTo>
                    <a:pt x="1189037" y="1082887"/>
                  </a:lnTo>
                  <a:lnTo>
                    <a:pt x="1189356" y="1078741"/>
                  </a:lnTo>
                  <a:lnTo>
                    <a:pt x="1190632" y="1074276"/>
                  </a:lnTo>
                  <a:lnTo>
                    <a:pt x="1191588" y="1072043"/>
                  </a:lnTo>
                  <a:lnTo>
                    <a:pt x="1192864" y="1070130"/>
                  </a:lnTo>
                  <a:lnTo>
                    <a:pt x="1194140" y="1068535"/>
                  </a:lnTo>
                  <a:lnTo>
                    <a:pt x="1195735" y="1066621"/>
                  </a:lnTo>
                  <a:lnTo>
                    <a:pt x="1257289" y="967433"/>
                  </a:lnTo>
                  <a:lnTo>
                    <a:pt x="1258884" y="965838"/>
                  </a:lnTo>
                  <a:lnTo>
                    <a:pt x="1261435" y="965200"/>
                  </a:lnTo>
                  <a:close/>
                  <a:moveTo>
                    <a:pt x="346041" y="844550"/>
                  </a:moveTo>
                  <a:lnTo>
                    <a:pt x="350799" y="844550"/>
                  </a:lnTo>
                  <a:lnTo>
                    <a:pt x="658851" y="844550"/>
                  </a:lnTo>
                  <a:lnTo>
                    <a:pt x="663927" y="844550"/>
                  </a:lnTo>
                  <a:lnTo>
                    <a:pt x="669003" y="845185"/>
                  </a:lnTo>
                  <a:lnTo>
                    <a:pt x="673762" y="846773"/>
                  </a:lnTo>
                  <a:lnTo>
                    <a:pt x="678204" y="848043"/>
                  </a:lnTo>
                  <a:lnTo>
                    <a:pt x="682645" y="850265"/>
                  </a:lnTo>
                  <a:lnTo>
                    <a:pt x="686452" y="852805"/>
                  </a:lnTo>
                  <a:lnTo>
                    <a:pt x="690259" y="855345"/>
                  </a:lnTo>
                  <a:lnTo>
                    <a:pt x="693749" y="858838"/>
                  </a:lnTo>
                  <a:lnTo>
                    <a:pt x="697239" y="862330"/>
                  </a:lnTo>
                  <a:lnTo>
                    <a:pt x="699777" y="865823"/>
                  </a:lnTo>
                  <a:lnTo>
                    <a:pt x="702315" y="869950"/>
                  </a:lnTo>
                  <a:lnTo>
                    <a:pt x="704218" y="874395"/>
                  </a:lnTo>
                  <a:lnTo>
                    <a:pt x="705804" y="879158"/>
                  </a:lnTo>
                  <a:lnTo>
                    <a:pt x="707391" y="883920"/>
                  </a:lnTo>
                  <a:lnTo>
                    <a:pt x="708025" y="888683"/>
                  </a:lnTo>
                  <a:lnTo>
                    <a:pt x="708025" y="893763"/>
                  </a:lnTo>
                  <a:lnTo>
                    <a:pt x="708025" y="898843"/>
                  </a:lnTo>
                  <a:lnTo>
                    <a:pt x="707391" y="903605"/>
                  </a:lnTo>
                  <a:lnTo>
                    <a:pt x="705804" y="908368"/>
                  </a:lnTo>
                  <a:lnTo>
                    <a:pt x="704218" y="912495"/>
                  </a:lnTo>
                  <a:lnTo>
                    <a:pt x="702315" y="916940"/>
                  </a:lnTo>
                  <a:lnTo>
                    <a:pt x="699777" y="921068"/>
                  </a:lnTo>
                  <a:lnTo>
                    <a:pt x="697239" y="924878"/>
                  </a:lnTo>
                  <a:lnTo>
                    <a:pt x="693749" y="928370"/>
                  </a:lnTo>
                  <a:lnTo>
                    <a:pt x="690259" y="931545"/>
                  </a:lnTo>
                  <a:lnTo>
                    <a:pt x="686452" y="934403"/>
                  </a:lnTo>
                  <a:lnTo>
                    <a:pt x="682645" y="936943"/>
                  </a:lnTo>
                  <a:lnTo>
                    <a:pt x="678204" y="938848"/>
                  </a:lnTo>
                  <a:lnTo>
                    <a:pt x="673762" y="940753"/>
                  </a:lnTo>
                  <a:lnTo>
                    <a:pt x="669003" y="941705"/>
                  </a:lnTo>
                  <a:lnTo>
                    <a:pt x="663927" y="942658"/>
                  </a:lnTo>
                  <a:lnTo>
                    <a:pt x="658851" y="942975"/>
                  </a:lnTo>
                  <a:lnTo>
                    <a:pt x="350799" y="942975"/>
                  </a:lnTo>
                  <a:lnTo>
                    <a:pt x="346041" y="942658"/>
                  </a:lnTo>
                  <a:lnTo>
                    <a:pt x="340965" y="941705"/>
                  </a:lnTo>
                  <a:lnTo>
                    <a:pt x="336206" y="940753"/>
                  </a:lnTo>
                  <a:lnTo>
                    <a:pt x="331764" y="938848"/>
                  </a:lnTo>
                  <a:lnTo>
                    <a:pt x="327323" y="936943"/>
                  </a:lnTo>
                  <a:lnTo>
                    <a:pt x="323516" y="934403"/>
                  </a:lnTo>
                  <a:lnTo>
                    <a:pt x="319391" y="931545"/>
                  </a:lnTo>
                  <a:lnTo>
                    <a:pt x="316219" y="928370"/>
                  </a:lnTo>
                  <a:lnTo>
                    <a:pt x="312729" y="924878"/>
                  </a:lnTo>
                  <a:lnTo>
                    <a:pt x="309874" y="921068"/>
                  </a:lnTo>
                  <a:lnTo>
                    <a:pt x="307653" y="916940"/>
                  </a:lnTo>
                  <a:lnTo>
                    <a:pt x="305432" y="912495"/>
                  </a:lnTo>
                  <a:lnTo>
                    <a:pt x="303846" y="908368"/>
                  </a:lnTo>
                  <a:lnTo>
                    <a:pt x="302577" y="903605"/>
                  </a:lnTo>
                  <a:lnTo>
                    <a:pt x="301943" y="898843"/>
                  </a:lnTo>
                  <a:lnTo>
                    <a:pt x="301625" y="893763"/>
                  </a:lnTo>
                  <a:lnTo>
                    <a:pt x="301943" y="888683"/>
                  </a:lnTo>
                  <a:lnTo>
                    <a:pt x="302577" y="883920"/>
                  </a:lnTo>
                  <a:lnTo>
                    <a:pt x="303846" y="879158"/>
                  </a:lnTo>
                  <a:lnTo>
                    <a:pt x="305432" y="874395"/>
                  </a:lnTo>
                  <a:lnTo>
                    <a:pt x="307336" y="869950"/>
                  </a:lnTo>
                  <a:lnTo>
                    <a:pt x="309874" y="865823"/>
                  </a:lnTo>
                  <a:lnTo>
                    <a:pt x="312729" y="862330"/>
                  </a:lnTo>
                  <a:lnTo>
                    <a:pt x="316219" y="858838"/>
                  </a:lnTo>
                  <a:lnTo>
                    <a:pt x="319391" y="855345"/>
                  </a:lnTo>
                  <a:lnTo>
                    <a:pt x="323516" y="852805"/>
                  </a:lnTo>
                  <a:lnTo>
                    <a:pt x="327323" y="850265"/>
                  </a:lnTo>
                  <a:lnTo>
                    <a:pt x="331764" y="848043"/>
                  </a:lnTo>
                  <a:lnTo>
                    <a:pt x="336206" y="846773"/>
                  </a:lnTo>
                  <a:lnTo>
                    <a:pt x="340965" y="845185"/>
                  </a:lnTo>
                  <a:lnTo>
                    <a:pt x="346041" y="844550"/>
                  </a:lnTo>
                  <a:close/>
                  <a:moveTo>
                    <a:pt x="344144" y="590550"/>
                  </a:moveTo>
                  <a:lnTo>
                    <a:pt x="960782" y="590550"/>
                  </a:lnTo>
                  <a:lnTo>
                    <a:pt x="966812" y="591185"/>
                  </a:lnTo>
                  <a:lnTo>
                    <a:pt x="973159" y="592138"/>
                  </a:lnTo>
                  <a:lnTo>
                    <a:pt x="978871" y="593725"/>
                  </a:lnTo>
                  <a:lnTo>
                    <a:pt x="984584" y="595630"/>
                  </a:lnTo>
                  <a:lnTo>
                    <a:pt x="990296" y="598488"/>
                  </a:lnTo>
                  <a:lnTo>
                    <a:pt x="995374" y="601345"/>
                  </a:lnTo>
                  <a:lnTo>
                    <a:pt x="1000135" y="604838"/>
                  </a:lnTo>
                  <a:lnTo>
                    <a:pt x="1004260" y="608965"/>
                  </a:lnTo>
                  <a:lnTo>
                    <a:pt x="1008386" y="613410"/>
                  </a:lnTo>
                  <a:lnTo>
                    <a:pt x="1011560" y="617855"/>
                  </a:lnTo>
                  <a:lnTo>
                    <a:pt x="1015051" y="623253"/>
                  </a:lnTo>
                  <a:lnTo>
                    <a:pt x="1017590" y="628650"/>
                  </a:lnTo>
                  <a:lnTo>
                    <a:pt x="1019811" y="634048"/>
                  </a:lnTo>
                  <a:lnTo>
                    <a:pt x="1021081" y="639763"/>
                  </a:lnTo>
                  <a:lnTo>
                    <a:pt x="1021715" y="646113"/>
                  </a:lnTo>
                  <a:lnTo>
                    <a:pt x="1022350" y="652145"/>
                  </a:lnTo>
                  <a:lnTo>
                    <a:pt x="1021715" y="658813"/>
                  </a:lnTo>
                  <a:lnTo>
                    <a:pt x="1021081" y="664528"/>
                  </a:lnTo>
                  <a:lnTo>
                    <a:pt x="1019811" y="670878"/>
                  </a:lnTo>
                  <a:lnTo>
                    <a:pt x="1017590" y="676275"/>
                  </a:lnTo>
                  <a:lnTo>
                    <a:pt x="1015051" y="681673"/>
                  </a:lnTo>
                  <a:lnTo>
                    <a:pt x="1011560" y="686753"/>
                  </a:lnTo>
                  <a:lnTo>
                    <a:pt x="1008386" y="691515"/>
                  </a:lnTo>
                  <a:lnTo>
                    <a:pt x="1004260" y="695960"/>
                  </a:lnTo>
                  <a:lnTo>
                    <a:pt x="1000135" y="700088"/>
                  </a:lnTo>
                  <a:lnTo>
                    <a:pt x="995374" y="703580"/>
                  </a:lnTo>
                  <a:lnTo>
                    <a:pt x="990296" y="706438"/>
                  </a:lnTo>
                  <a:lnTo>
                    <a:pt x="984584" y="708978"/>
                  </a:lnTo>
                  <a:lnTo>
                    <a:pt x="978871" y="711200"/>
                  </a:lnTo>
                  <a:lnTo>
                    <a:pt x="973159" y="712788"/>
                  </a:lnTo>
                  <a:lnTo>
                    <a:pt x="966812" y="713740"/>
                  </a:lnTo>
                  <a:lnTo>
                    <a:pt x="960782" y="714375"/>
                  </a:lnTo>
                  <a:lnTo>
                    <a:pt x="344144" y="714375"/>
                  </a:lnTo>
                  <a:lnTo>
                    <a:pt x="338114" y="713740"/>
                  </a:lnTo>
                  <a:lnTo>
                    <a:pt x="331767" y="712788"/>
                  </a:lnTo>
                  <a:lnTo>
                    <a:pt x="326054" y="711200"/>
                  </a:lnTo>
                  <a:lnTo>
                    <a:pt x="320342" y="708978"/>
                  </a:lnTo>
                  <a:lnTo>
                    <a:pt x="314946" y="706438"/>
                  </a:lnTo>
                  <a:lnTo>
                    <a:pt x="309869" y="703580"/>
                  </a:lnTo>
                  <a:lnTo>
                    <a:pt x="305108" y="700088"/>
                  </a:lnTo>
                  <a:lnTo>
                    <a:pt x="300982" y="695960"/>
                  </a:lnTo>
                  <a:lnTo>
                    <a:pt x="296857" y="691515"/>
                  </a:lnTo>
                  <a:lnTo>
                    <a:pt x="293366" y="686753"/>
                  </a:lnTo>
                  <a:lnTo>
                    <a:pt x="290192" y="681673"/>
                  </a:lnTo>
                  <a:lnTo>
                    <a:pt x="287653" y="676275"/>
                  </a:lnTo>
                  <a:lnTo>
                    <a:pt x="285432" y="670878"/>
                  </a:lnTo>
                  <a:lnTo>
                    <a:pt x="284162" y="664528"/>
                  </a:lnTo>
                  <a:lnTo>
                    <a:pt x="282893" y="658813"/>
                  </a:lnTo>
                  <a:lnTo>
                    <a:pt x="282575" y="652145"/>
                  </a:lnTo>
                  <a:lnTo>
                    <a:pt x="282893" y="646113"/>
                  </a:lnTo>
                  <a:lnTo>
                    <a:pt x="284162" y="639763"/>
                  </a:lnTo>
                  <a:lnTo>
                    <a:pt x="285432" y="634048"/>
                  </a:lnTo>
                  <a:lnTo>
                    <a:pt x="287653" y="628650"/>
                  </a:lnTo>
                  <a:lnTo>
                    <a:pt x="290192" y="623253"/>
                  </a:lnTo>
                  <a:lnTo>
                    <a:pt x="293366" y="617855"/>
                  </a:lnTo>
                  <a:lnTo>
                    <a:pt x="296857" y="613410"/>
                  </a:lnTo>
                  <a:lnTo>
                    <a:pt x="300982" y="608965"/>
                  </a:lnTo>
                  <a:lnTo>
                    <a:pt x="305108" y="604838"/>
                  </a:lnTo>
                  <a:lnTo>
                    <a:pt x="309869" y="601345"/>
                  </a:lnTo>
                  <a:lnTo>
                    <a:pt x="314946" y="598488"/>
                  </a:lnTo>
                  <a:lnTo>
                    <a:pt x="320342" y="595630"/>
                  </a:lnTo>
                  <a:lnTo>
                    <a:pt x="326054" y="593725"/>
                  </a:lnTo>
                  <a:lnTo>
                    <a:pt x="331767" y="592138"/>
                  </a:lnTo>
                  <a:lnTo>
                    <a:pt x="338114" y="591185"/>
                  </a:lnTo>
                  <a:lnTo>
                    <a:pt x="344144" y="590550"/>
                  </a:lnTo>
                  <a:close/>
                  <a:moveTo>
                    <a:pt x="1750865" y="411163"/>
                  </a:moveTo>
                  <a:lnTo>
                    <a:pt x="1754043" y="411481"/>
                  </a:lnTo>
                  <a:lnTo>
                    <a:pt x="1757540" y="411798"/>
                  </a:lnTo>
                  <a:lnTo>
                    <a:pt x="1760718" y="413068"/>
                  </a:lnTo>
                  <a:lnTo>
                    <a:pt x="1764214" y="414021"/>
                  </a:lnTo>
                  <a:lnTo>
                    <a:pt x="1767710" y="414973"/>
                  </a:lnTo>
                  <a:lnTo>
                    <a:pt x="1770889" y="416878"/>
                  </a:lnTo>
                  <a:lnTo>
                    <a:pt x="1777563" y="421006"/>
                  </a:lnTo>
                  <a:lnTo>
                    <a:pt x="1784555" y="425768"/>
                  </a:lnTo>
                  <a:lnTo>
                    <a:pt x="1790912" y="431166"/>
                  </a:lnTo>
                  <a:lnTo>
                    <a:pt x="1797904" y="437198"/>
                  </a:lnTo>
                  <a:lnTo>
                    <a:pt x="1812207" y="451486"/>
                  </a:lnTo>
                  <a:lnTo>
                    <a:pt x="1827145" y="466408"/>
                  </a:lnTo>
                  <a:lnTo>
                    <a:pt x="1836680" y="476251"/>
                  </a:lnTo>
                  <a:lnTo>
                    <a:pt x="1851935" y="491173"/>
                  </a:lnTo>
                  <a:lnTo>
                    <a:pt x="1865920" y="505461"/>
                  </a:lnTo>
                  <a:lnTo>
                    <a:pt x="1872277" y="512446"/>
                  </a:lnTo>
                  <a:lnTo>
                    <a:pt x="1877680" y="519431"/>
                  </a:lnTo>
                  <a:lnTo>
                    <a:pt x="1882447" y="525781"/>
                  </a:lnTo>
                  <a:lnTo>
                    <a:pt x="1886579" y="532766"/>
                  </a:lnTo>
                  <a:lnTo>
                    <a:pt x="1888486" y="536258"/>
                  </a:lnTo>
                  <a:lnTo>
                    <a:pt x="1889439" y="539433"/>
                  </a:lnTo>
                  <a:lnTo>
                    <a:pt x="1891029" y="542608"/>
                  </a:lnTo>
                  <a:lnTo>
                    <a:pt x="1891664" y="546101"/>
                  </a:lnTo>
                  <a:lnTo>
                    <a:pt x="1891982" y="549593"/>
                  </a:lnTo>
                  <a:lnTo>
                    <a:pt x="1892300" y="552768"/>
                  </a:lnTo>
                  <a:lnTo>
                    <a:pt x="1892300" y="556261"/>
                  </a:lnTo>
                  <a:lnTo>
                    <a:pt x="1891664" y="559753"/>
                  </a:lnTo>
                  <a:lnTo>
                    <a:pt x="1891029" y="562928"/>
                  </a:lnTo>
                  <a:lnTo>
                    <a:pt x="1889757" y="566738"/>
                  </a:lnTo>
                  <a:lnTo>
                    <a:pt x="1888486" y="570231"/>
                  </a:lnTo>
                  <a:lnTo>
                    <a:pt x="1886261" y="574041"/>
                  </a:lnTo>
                  <a:lnTo>
                    <a:pt x="1884036" y="577533"/>
                  </a:lnTo>
                  <a:lnTo>
                    <a:pt x="1881176" y="581343"/>
                  </a:lnTo>
                  <a:lnTo>
                    <a:pt x="1877680" y="585153"/>
                  </a:lnTo>
                  <a:lnTo>
                    <a:pt x="1874184" y="588963"/>
                  </a:lnTo>
                  <a:lnTo>
                    <a:pt x="1476895" y="985838"/>
                  </a:lnTo>
                  <a:lnTo>
                    <a:pt x="1472763" y="989966"/>
                  </a:lnTo>
                  <a:lnTo>
                    <a:pt x="1468313" y="993458"/>
                  </a:lnTo>
                  <a:lnTo>
                    <a:pt x="1464182" y="996633"/>
                  </a:lnTo>
                  <a:lnTo>
                    <a:pt x="1459732" y="999808"/>
                  </a:lnTo>
                  <a:lnTo>
                    <a:pt x="1455282" y="1002348"/>
                  </a:lnTo>
                  <a:lnTo>
                    <a:pt x="1450515" y="1004888"/>
                  </a:lnTo>
                  <a:lnTo>
                    <a:pt x="1446065" y="1007111"/>
                  </a:lnTo>
                  <a:lnTo>
                    <a:pt x="1440980" y="1009016"/>
                  </a:lnTo>
                  <a:lnTo>
                    <a:pt x="1436212" y="1010921"/>
                  </a:lnTo>
                  <a:lnTo>
                    <a:pt x="1431445" y="1012826"/>
                  </a:lnTo>
                  <a:lnTo>
                    <a:pt x="1426360" y="1013778"/>
                  </a:lnTo>
                  <a:lnTo>
                    <a:pt x="1421274" y="1015366"/>
                  </a:lnTo>
                  <a:lnTo>
                    <a:pt x="1416507" y="1016001"/>
                  </a:lnTo>
                  <a:lnTo>
                    <a:pt x="1411422" y="1016953"/>
                  </a:lnTo>
                  <a:lnTo>
                    <a:pt x="1406336" y="1017271"/>
                  </a:lnTo>
                  <a:lnTo>
                    <a:pt x="1401569" y="1017588"/>
                  </a:lnTo>
                  <a:lnTo>
                    <a:pt x="1396484" y="1017588"/>
                  </a:lnTo>
                  <a:lnTo>
                    <a:pt x="1391716" y="1017271"/>
                  </a:lnTo>
                  <a:lnTo>
                    <a:pt x="1386949" y="1016953"/>
                  </a:lnTo>
                  <a:lnTo>
                    <a:pt x="1382499" y="1015683"/>
                  </a:lnTo>
                  <a:lnTo>
                    <a:pt x="1377731" y="1015048"/>
                  </a:lnTo>
                  <a:lnTo>
                    <a:pt x="1373282" y="1013461"/>
                  </a:lnTo>
                  <a:lnTo>
                    <a:pt x="1368832" y="1012191"/>
                  </a:lnTo>
                  <a:lnTo>
                    <a:pt x="1364700" y="1010286"/>
                  </a:lnTo>
                  <a:lnTo>
                    <a:pt x="1360886" y="1008063"/>
                  </a:lnTo>
                  <a:lnTo>
                    <a:pt x="1357072" y="1005523"/>
                  </a:lnTo>
                  <a:lnTo>
                    <a:pt x="1353576" y="1002983"/>
                  </a:lnTo>
                  <a:lnTo>
                    <a:pt x="1350080" y="1000126"/>
                  </a:lnTo>
                  <a:lnTo>
                    <a:pt x="1347220" y="996633"/>
                  </a:lnTo>
                  <a:lnTo>
                    <a:pt x="1344359" y="993458"/>
                  </a:lnTo>
                  <a:lnTo>
                    <a:pt x="1341817" y="989331"/>
                  </a:lnTo>
                  <a:lnTo>
                    <a:pt x="1339274" y="985521"/>
                  </a:lnTo>
                  <a:lnTo>
                    <a:pt x="1337367" y="981076"/>
                  </a:lnTo>
                  <a:lnTo>
                    <a:pt x="1335778" y="976313"/>
                  </a:lnTo>
                  <a:lnTo>
                    <a:pt x="1326561" y="967106"/>
                  </a:lnTo>
                  <a:lnTo>
                    <a:pt x="1322111" y="965518"/>
                  </a:lnTo>
                  <a:lnTo>
                    <a:pt x="1317979" y="963296"/>
                  </a:lnTo>
                  <a:lnTo>
                    <a:pt x="1314165" y="961073"/>
                  </a:lnTo>
                  <a:lnTo>
                    <a:pt x="1310351" y="958851"/>
                  </a:lnTo>
                  <a:lnTo>
                    <a:pt x="1307173" y="956311"/>
                  </a:lnTo>
                  <a:lnTo>
                    <a:pt x="1303995" y="953453"/>
                  </a:lnTo>
                  <a:lnTo>
                    <a:pt x="1301134" y="950913"/>
                  </a:lnTo>
                  <a:lnTo>
                    <a:pt x="1298274" y="948056"/>
                  </a:lnTo>
                  <a:lnTo>
                    <a:pt x="1295731" y="944563"/>
                  </a:lnTo>
                  <a:lnTo>
                    <a:pt x="1293824" y="941706"/>
                  </a:lnTo>
                  <a:lnTo>
                    <a:pt x="1291599" y="938531"/>
                  </a:lnTo>
                  <a:lnTo>
                    <a:pt x="1289692" y="935038"/>
                  </a:lnTo>
                  <a:lnTo>
                    <a:pt x="1288103" y="931546"/>
                  </a:lnTo>
                  <a:lnTo>
                    <a:pt x="1286832" y="928371"/>
                  </a:lnTo>
                  <a:lnTo>
                    <a:pt x="1284607" y="921068"/>
                  </a:lnTo>
                  <a:lnTo>
                    <a:pt x="1283336" y="913448"/>
                  </a:lnTo>
                  <a:lnTo>
                    <a:pt x="1282700" y="905511"/>
                  </a:lnTo>
                  <a:lnTo>
                    <a:pt x="1283018" y="897573"/>
                  </a:lnTo>
                  <a:lnTo>
                    <a:pt x="1283971" y="889953"/>
                  </a:lnTo>
                  <a:lnTo>
                    <a:pt x="1285560" y="882016"/>
                  </a:lnTo>
                  <a:lnTo>
                    <a:pt x="1287785" y="874078"/>
                  </a:lnTo>
                  <a:lnTo>
                    <a:pt x="1290646" y="866141"/>
                  </a:lnTo>
                  <a:lnTo>
                    <a:pt x="1294142" y="858521"/>
                  </a:lnTo>
                  <a:lnTo>
                    <a:pt x="1298909" y="849948"/>
                  </a:lnTo>
                  <a:lnTo>
                    <a:pt x="1304313" y="841376"/>
                  </a:lnTo>
                  <a:lnTo>
                    <a:pt x="1310351" y="833756"/>
                  </a:lnTo>
                  <a:lnTo>
                    <a:pt x="1317026" y="826136"/>
                  </a:lnTo>
                  <a:lnTo>
                    <a:pt x="1714315" y="429261"/>
                  </a:lnTo>
                  <a:lnTo>
                    <a:pt x="1718446" y="425768"/>
                  </a:lnTo>
                  <a:lnTo>
                    <a:pt x="1721943" y="422276"/>
                  </a:lnTo>
                  <a:lnTo>
                    <a:pt x="1726074" y="419736"/>
                  </a:lnTo>
                  <a:lnTo>
                    <a:pt x="1729571" y="417196"/>
                  </a:lnTo>
                  <a:lnTo>
                    <a:pt x="1733384" y="415608"/>
                  </a:lnTo>
                  <a:lnTo>
                    <a:pt x="1736881" y="414021"/>
                  </a:lnTo>
                  <a:lnTo>
                    <a:pt x="1740377" y="412433"/>
                  </a:lnTo>
                  <a:lnTo>
                    <a:pt x="1743873" y="411798"/>
                  </a:lnTo>
                  <a:lnTo>
                    <a:pt x="1747051" y="411481"/>
                  </a:lnTo>
                  <a:lnTo>
                    <a:pt x="1750865" y="411163"/>
                  </a:lnTo>
                  <a:close/>
                  <a:moveTo>
                    <a:pt x="198373" y="319088"/>
                  </a:moveTo>
                  <a:lnTo>
                    <a:pt x="1557783" y="319088"/>
                  </a:lnTo>
                  <a:lnTo>
                    <a:pt x="1453042" y="423822"/>
                  </a:lnTo>
                  <a:lnTo>
                    <a:pt x="315492" y="423822"/>
                  </a:lnTo>
                  <a:lnTo>
                    <a:pt x="305336" y="424140"/>
                  </a:lnTo>
                  <a:lnTo>
                    <a:pt x="295179" y="424774"/>
                  </a:lnTo>
                  <a:lnTo>
                    <a:pt x="285340" y="426361"/>
                  </a:lnTo>
                  <a:lnTo>
                    <a:pt x="275500" y="427631"/>
                  </a:lnTo>
                  <a:lnTo>
                    <a:pt x="265979" y="429852"/>
                  </a:lnTo>
                  <a:lnTo>
                    <a:pt x="256457" y="433026"/>
                  </a:lnTo>
                  <a:lnTo>
                    <a:pt x="247570" y="435882"/>
                  </a:lnTo>
                  <a:lnTo>
                    <a:pt x="238365" y="439374"/>
                  </a:lnTo>
                  <a:lnTo>
                    <a:pt x="229478" y="443499"/>
                  </a:lnTo>
                  <a:lnTo>
                    <a:pt x="221226" y="447943"/>
                  </a:lnTo>
                  <a:lnTo>
                    <a:pt x="212973" y="452703"/>
                  </a:lnTo>
                  <a:lnTo>
                    <a:pt x="204721" y="457781"/>
                  </a:lnTo>
                  <a:lnTo>
                    <a:pt x="196786" y="463494"/>
                  </a:lnTo>
                  <a:lnTo>
                    <a:pt x="189486" y="469207"/>
                  </a:lnTo>
                  <a:lnTo>
                    <a:pt x="182186" y="475554"/>
                  </a:lnTo>
                  <a:lnTo>
                    <a:pt x="175203" y="481902"/>
                  </a:lnTo>
                  <a:lnTo>
                    <a:pt x="168855" y="488884"/>
                  </a:lnTo>
                  <a:lnTo>
                    <a:pt x="162507" y="496184"/>
                  </a:lnTo>
                  <a:lnTo>
                    <a:pt x="156794" y="503483"/>
                  </a:lnTo>
                  <a:lnTo>
                    <a:pt x="151398" y="511100"/>
                  </a:lnTo>
                  <a:lnTo>
                    <a:pt x="145685" y="519670"/>
                  </a:lnTo>
                  <a:lnTo>
                    <a:pt x="140924" y="527604"/>
                  </a:lnTo>
                  <a:lnTo>
                    <a:pt x="136798" y="536490"/>
                  </a:lnTo>
                  <a:lnTo>
                    <a:pt x="132672" y="545060"/>
                  </a:lnTo>
                  <a:lnTo>
                    <a:pt x="129498" y="554263"/>
                  </a:lnTo>
                  <a:lnTo>
                    <a:pt x="126007" y="563150"/>
                  </a:lnTo>
                  <a:lnTo>
                    <a:pt x="123468" y="572671"/>
                  </a:lnTo>
                  <a:lnTo>
                    <a:pt x="121246" y="582193"/>
                  </a:lnTo>
                  <a:lnTo>
                    <a:pt x="119659" y="592031"/>
                  </a:lnTo>
                  <a:lnTo>
                    <a:pt x="118072" y="601870"/>
                  </a:lnTo>
                  <a:lnTo>
                    <a:pt x="117437" y="612026"/>
                  </a:lnTo>
                  <a:lnTo>
                    <a:pt x="117437" y="622182"/>
                  </a:lnTo>
                  <a:lnTo>
                    <a:pt x="117437" y="1633658"/>
                  </a:lnTo>
                  <a:lnTo>
                    <a:pt x="117437" y="1643814"/>
                  </a:lnTo>
                  <a:lnTo>
                    <a:pt x="118072" y="1653970"/>
                  </a:lnTo>
                  <a:lnTo>
                    <a:pt x="119659" y="1663808"/>
                  </a:lnTo>
                  <a:lnTo>
                    <a:pt x="121246" y="1673647"/>
                  </a:lnTo>
                  <a:lnTo>
                    <a:pt x="123468" y="1683168"/>
                  </a:lnTo>
                  <a:lnTo>
                    <a:pt x="126007" y="1692689"/>
                  </a:lnTo>
                  <a:lnTo>
                    <a:pt x="129498" y="1701576"/>
                  </a:lnTo>
                  <a:lnTo>
                    <a:pt x="132672" y="1710780"/>
                  </a:lnTo>
                  <a:lnTo>
                    <a:pt x="136798" y="1719666"/>
                  </a:lnTo>
                  <a:lnTo>
                    <a:pt x="140924" y="1728235"/>
                  </a:lnTo>
                  <a:lnTo>
                    <a:pt x="145685" y="1736170"/>
                  </a:lnTo>
                  <a:lnTo>
                    <a:pt x="151398" y="1744739"/>
                  </a:lnTo>
                  <a:lnTo>
                    <a:pt x="156794" y="1752356"/>
                  </a:lnTo>
                  <a:lnTo>
                    <a:pt x="162507" y="1759656"/>
                  </a:lnTo>
                  <a:lnTo>
                    <a:pt x="168855" y="1766955"/>
                  </a:lnTo>
                  <a:lnTo>
                    <a:pt x="175203" y="1773938"/>
                  </a:lnTo>
                  <a:lnTo>
                    <a:pt x="182186" y="1780285"/>
                  </a:lnTo>
                  <a:lnTo>
                    <a:pt x="189486" y="1786633"/>
                  </a:lnTo>
                  <a:lnTo>
                    <a:pt x="196786" y="1792345"/>
                  </a:lnTo>
                  <a:lnTo>
                    <a:pt x="204721" y="1798375"/>
                  </a:lnTo>
                  <a:lnTo>
                    <a:pt x="212973" y="1803453"/>
                  </a:lnTo>
                  <a:lnTo>
                    <a:pt x="221226" y="1808214"/>
                  </a:lnTo>
                  <a:lnTo>
                    <a:pt x="229478" y="1812340"/>
                  </a:lnTo>
                  <a:lnTo>
                    <a:pt x="238365" y="1816466"/>
                  </a:lnTo>
                  <a:lnTo>
                    <a:pt x="247570" y="1819640"/>
                  </a:lnTo>
                  <a:lnTo>
                    <a:pt x="256457" y="1823131"/>
                  </a:lnTo>
                  <a:lnTo>
                    <a:pt x="265979" y="1825670"/>
                  </a:lnTo>
                  <a:lnTo>
                    <a:pt x="275500" y="1827891"/>
                  </a:lnTo>
                  <a:lnTo>
                    <a:pt x="285340" y="1829478"/>
                  </a:lnTo>
                  <a:lnTo>
                    <a:pt x="295179" y="1831065"/>
                  </a:lnTo>
                  <a:lnTo>
                    <a:pt x="305336" y="1831700"/>
                  </a:lnTo>
                  <a:lnTo>
                    <a:pt x="315492" y="1831700"/>
                  </a:lnTo>
                  <a:lnTo>
                    <a:pt x="1632371" y="1831700"/>
                  </a:lnTo>
                  <a:lnTo>
                    <a:pt x="1642527" y="1831700"/>
                  </a:lnTo>
                  <a:lnTo>
                    <a:pt x="1652367" y="1831065"/>
                  </a:lnTo>
                  <a:lnTo>
                    <a:pt x="1662523" y="1829478"/>
                  </a:lnTo>
                  <a:lnTo>
                    <a:pt x="1672045" y="1827891"/>
                  </a:lnTo>
                  <a:lnTo>
                    <a:pt x="1681885" y="1825670"/>
                  </a:lnTo>
                  <a:lnTo>
                    <a:pt x="1691089" y="1823131"/>
                  </a:lnTo>
                  <a:lnTo>
                    <a:pt x="1700611" y="1819640"/>
                  </a:lnTo>
                  <a:lnTo>
                    <a:pt x="1709181" y="1816466"/>
                  </a:lnTo>
                  <a:lnTo>
                    <a:pt x="1718385" y="1812340"/>
                  </a:lnTo>
                  <a:lnTo>
                    <a:pt x="1726637" y="1808214"/>
                  </a:lnTo>
                  <a:lnTo>
                    <a:pt x="1735207" y="1803453"/>
                  </a:lnTo>
                  <a:lnTo>
                    <a:pt x="1743142" y="1798375"/>
                  </a:lnTo>
                  <a:lnTo>
                    <a:pt x="1750760" y="1792345"/>
                  </a:lnTo>
                  <a:lnTo>
                    <a:pt x="1758377" y="1786633"/>
                  </a:lnTo>
                  <a:lnTo>
                    <a:pt x="1765677" y="1780285"/>
                  </a:lnTo>
                  <a:lnTo>
                    <a:pt x="1772660" y="1773938"/>
                  </a:lnTo>
                  <a:lnTo>
                    <a:pt x="1779325" y="1766955"/>
                  </a:lnTo>
                  <a:lnTo>
                    <a:pt x="1785356" y="1759973"/>
                  </a:lnTo>
                  <a:lnTo>
                    <a:pt x="1791069" y="1752356"/>
                  </a:lnTo>
                  <a:lnTo>
                    <a:pt x="1796782" y="1744739"/>
                  </a:lnTo>
                  <a:lnTo>
                    <a:pt x="1801861" y="1736805"/>
                  </a:lnTo>
                  <a:lnTo>
                    <a:pt x="1806621" y="1728235"/>
                  </a:lnTo>
                  <a:lnTo>
                    <a:pt x="1810748" y="1719666"/>
                  </a:lnTo>
                  <a:lnTo>
                    <a:pt x="1814874" y="1710780"/>
                  </a:lnTo>
                  <a:lnTo>
                    <a:pt x="1818683" y="1702211"/>
                  </a:lnTo>
                  <a:lnTo>
                    <a:pt x="1821857" y="1692689"/>
                  </a:lnTo>
                  <a:lnTo>
                    <a:pt x="1824396" y="1683168"/>
                  </a:lnTo>
                  <a:lnTo>
                    <a:pt x="1826617" y="1673647"/>
                  </a:lnTo>
                  <a:lnTo>
                    <a:pt x="1828522" y="1663808"/>
                  </a:lnTo>
                  <a:lnTo>
                    <a:pt x="1829474" y="1653970"/>
                  </a:lnTo>
                  <a:lnTo>
                    <a:pt x="1830109" y="1643814"/>
                  </a:lnTo>
                  <a:lnTo>
                    <a:pt x="1830426" y="1633658"/>
                  </a:lnTo>
                  <a:lnTo>
                    <a:pt x="1830426" y="1113162"/>
                  </a:lnTo>
                  <a:lnTo>
                    <a:pt x="1830426" y="773570"/>
                  </a:lnTo>
                  <a:lnTo>
                    <a:pt x="1947863" y="656458"/>
                  </a:lnTo>
                  <a:lnTo>
                    <a:pt x="1947863" y="1738391"/>
                  </a:lnTo>
                  <a:lnTo>
                    <a:pt x="1947546" y="1748865"/>
                  </a:lnTo>
                  <a:lnTo>
                    <a:pt x="1946911" y="1758704"/>
                  </a:lnTo>
                  <a:lnTo>
                    <a:pt x="1945324" y="1768860"/>
                  </a:lnTo>
                  <a:lnTo>
                    <a:pt x="1943419" y="1778063"/>
                  </a:lnTo>
                  <a:lnTo>
                    <a:pt x="1941198" y="1787902"/>
                  </a:lnTo>
                  <a:lnTo>
                    <a:pt x="1938659" y="1797423"/>
                  </a:lnTo>
                  <a:lnTo>
                    <a:pt x="1935802" y="1806627"/>
                  </a:lnTo>
                  <a:lnTo>
                    <a:pt x="1932311" y="1815831"/>
                  </a:lnTo>
                  <a:lnTo>
                    <a:pt x="1928184" y="1824400"/>
                  </a:lnTo>
                  <a:lnTo>
                    <a:pt x="1923741" y="1832969"/>
                  </a:lnTo>
                  <a:lnTo>
                    <a:pt x="1918980" y="1841221"/>
                  </a:lnTo>
                  <a:lnTo>
                    <a:pt x="1913902" y="1849156"/>
                  </a:lnTo>
                  <a:lnTo>
                    <a:pt x="1908188" y="1856773"/>
                  </a:lnTo>
                  <a:lnTo>
                    <a:pt x="1902475" y="1864707"/>
                  </a:lnTo>
                  <a:lnTo>
                    <a:pt x="1896127" y="1871689"/>
                  </a:lnTo>
                  <a:lnTo>
                    <a:pt x="1889462" y="1878671"/>
                  </a:lnTo>
                  <a:lnTo>
                    <a:pt x="1882797" y="1885336"/>
                  </a:lnTo>
                  <a:lnTo>
                    <a:pt x="1875497" y="1891366"/>
                  </a:lnTo>
                  <a:lnTo>
                    <a:pt x="1868197" y="1897397"/>
                  </a:lnTo>
                  <a:lnTo>
                    <a:pt x="1860579" y="1902792"/>
                  </a:lnTo>
                  <a:lnTo>
                    <a:pt x="1852327" y="1907870"/>
                  </a:lnTo>
                  <a:lnTo>
                    <a:pt x="1844074" y="1912631"/>
                  </a:lnTo>
                  <a:lnTo>
                    <a:pt x="1835187" y="1917074"/>
                  </a:lnTo>
                  <a:lnTo>
                    <a:pt x="1826617" y="1920882"/>
                  </a:lnTo>
                  <a:lnTo>
                    <a:pt x="1817413" y="1924691"/>
                  </a:lnTo>
                  <a:lnTo>
                    <a:pt x="1808209" y="1927865"/>
                  </a:lnTo>
                  <a:lnTo>
                    <a:pt x="1799004" y="1930404"/>
                  </a:lnTo>
                  <a:lnTo>
                    <a:pt x="1789482" y="1932625"/>
                  </a:lnTo>
                  <a:lnTo>
                    <a:pt x="1779643" y="1934530"/>
                  </a:lnTo>
                  <a:lnTo>
                    <a:pt x="1769803" y="1935482"/>
                  </a:lnTo>
                  <a:lnTo>
                    <a:pt x="1759647" y="1936434"/>
                  </a:lnTo>
                  <a:lnTo>
                    <a:pt x="1749173" y="1936751"/>
                  </a:lnTo>
                  <a:lnTo>
                    <a:pt x="198373" y="1936751"/>
                  </a:lnTo>
                  <a:lnTo>
                    <a:pt x="188216" y="1936434"/>
                  </a:lnTo>
                  <a:lnTo>
                    <a:pt x="178377" y="1935482"/>
                  </a:lnTo>
                  <a:lnTo>
                    <a:pt x="168538" y="1934530"/>
                  </a:lnTo>
                  <a:lnTo>
                    <a:pt x="158699" y="1932625"/>
                  </a:lnTo>
                  <a:lnTo>
                    <a:pt x="148859" y="1930404"/>
                  </a:lnTo>
                  <a:lnTo>
                    <a:pt x="139655" y="1927865"/>
                  </a:lnTo>
                  <a:lnTo>
                    <a:pt x="130133" y="1924691"/>
                  </a:lnTo>
                  <a:lnTo>
                    <a:pt x="121246" y="1920882"/>
                  </a:lnTo>
                  <a:lnTo>
                    <a:pt x="112359" y="1917074"/>
                  </a:lnTo>
                  <a:lnTo>
                    <a:pt x="103789" y="1912631"/>
                  </a:lnTo>
                  <a:lnTo>
                    <a:pt x="95537" y="1907870"/>
                  </a:lnTo>
                  <a:lnTo>
                    <a:pt x="87602" y="1902792"/>
                  </a:lnTo>
                  <a:lnTo>
                    <a:pt x="79984" y="1897397"/>
                  </a:lnTo>
                  <a:lnTo>
                    <a:pt x="72049" y="1891366"/>
                  </a:lnTo>
                  <a:lnTo>
                    <a:pt x="65067" y="1885336"/>
                  </a:lnTo>
                  <a:lnTo>
                    <a:pt x="58084" y="1878671"/>
                  </a:lnTo>
                  <a:lnTo>
                    <a:pt x="51418" y="1871689"/>
                  </a:lnTo>
                  <a:lnTo>
                    <a:pt x="45388" y="1864707"/>
                  </a:lnTo>
                  <a:lnTo>
                    <a:pt x="39357" y="1856773"/>
                  </a:lnTo>
                  <a:lnTo>
                    <a:pt x="33962" y="1849156"/>
                  </a:lnTo>
                  <a:lnTo>
                    <a:pt x="28883" y="1841221"/>
                  </a:lnTo>
                  <a:lnTo>
                    <a:pt x="24122" y="1832969"/>
                  </a:lnTo>
                  <a:lnTo>
                    <a:pt x="19679" y="1824400"/>
                  </a:lnTo>
                  <a:lnTo>
                    <a:pt x="15870" y="1815831"/>
                  </a:lnTo>
                  <a:lnTo>
                    <a:pt x="12061" y="1806627"/>
                  </a:lnTo>
                  <a:lnTo>
                    <a:pt x="8887" y="1797423"/>
                  </a:lnTo>
                  <a:lnTo>
                    <a:pt x="6348" y="1787902"/>
                  </a:lnTo>
                  <a:lnTo>
                    <a:pt x="4126" y="1778063"/>
                  </a:lnTo>
                  <a:lnTo>
                    <a:pt x="2222" y="1768860"/>
                  </a:lnTo>
                  <a:lnTo>
                    <a:pt x="1270" y="1758704"/>
                  </a:lnTo>
                  <a:lnTo>
                    <a:pt x="318" y="1748865"/>
                  </a:lnTo>
                  <a:lnTo>
                    <a:pt x="0" y="1738391"/>
                  </a:lnTo>
                  <a:lnTo>
                    <a:pt x="0" y="517448"/>
                  </a:lnTo>
                  <a:lnTo>
                    <a:pt x="318" y="507292"/>
                  </a:lnTo>
                  <a:lnTo>
                    <a:pt x="1270" y="497453"/>
                  </a:lnTo>
                  <a:lnTo>
                    <a:pt x="2222" y="487297"/>
                  </a:lnTo>
                  <a:lnTo>
                    <a:pt x="4126" y="477776"/>
                  </a:lnTo>
                  <a:lnTo>
                    <a:pt x="6348" y="467937"/>
                  </a:lnTo>
                  <a:lnTo>
                    <a:pt x="8887" y="458416"/>
                  </a:lnTo>
                  <a:lnTo>
                    <a:pt x="12061" y="449212"/>
                  </a:lnTo>
                  <a:lnTo>
                    <a:pt x="15870" y="440008"/>
                  </a:lnTo>
                  <a:lnTo>
                    <a:pt x="19679" y="431439"/>
                  </a:lnTo>
                  <a:lnTo>
                    <a:pt x="24122" y="423187"/>
                  </a:lnTo>
                  <a:lnTo>
                    <a:pt x="28883" y="414618"/>
                  </a:lnTo>
                  <a:lnTo>
                    <a:pt x="33962" y="406684"/>
                  </a:lnTo>
                  <a:lnTo>
                    <a:pt x="39357" y="399067"/>
                  </a:lnTo>
                  <a:lnTo>
                    <a:pt x="45388" y="391450"/>
                  </a:lnTo>
                  <a:lnTo>
                    <a:pt x="51418" y="384150"/>
                  </a:lnTo>
                  <a:lnTo>
                    <a:pt x="58084" y="377168"/>
                  </a:lnTo>
                  <a:lnTo>
                    <a:pt x="65067" y="370503"/>
                  </a:lnTo>
                  <a:lnTo>
                    <a:pt x="72049" y="364473"/>
                  </a:lnTo>
                  <a:lnTo>
                    <a:pt x="79984" y="358443"/>
                  </a:lnTo>
                  <a:lnTo>
                    <a:pt x="87602" y="353047"/>
                  </a:lnTo>
                  <a:lnTo>
                    <a:pt x="95537" y="347969"/>
                  </a:lnTo>
                  <a:lnTo>
                    <a:pt x="103789" y="343209"/>
                  </a:lnTo>
                  <a:lnTo>
                    <a:pt x="112359" y="338766"/>
                  </a:lnTo>
                  <a:lnTo>
                    <a:pt x="121246" y="334957"/>
                  </a:lnTo>
                  <a:lnTo>
                    <a:pt x="130133" y="331149"/>
                  </a:lnTo>
                  <a:lnTo>
                    <a:pt x="139655" y="328292"/>
                  </a:lnTo>
                  <a:lnTo>
                    <a:pt x="148859" y="325436"/>
                  </a:lnTo>
                  <a:lnTo>
                    <a:pt x="158699" y="323214"/>
                  </a:lnTo>
                  <a:lnTo>
                    <a:pt x="168538" y="321310"/>
                  </a:lnTo>
                  <a:lnTo>
                    <a:pt x="178377" y="320358"/>
                  </a:lnTo>
                  <a:lnTo>
                    <a:pt x="188216" y="319723"/>
                  </a:lnTo>
                  <a:lnTo>
                    <a:pt x="198373" y="319088"/>
                  </a:lnTo>
                  <a:close/>
                  <a:moveTo>
                    <a:pt x="2076641" y="106363"/>
                  </a:moveTo>
                  <a:lnTo>
                    <a:pt x="2082030" y="106363"/>
                  </a:lnTo>
                  <a:lnTo>
                    <a:pt x="2087102" y="106363"/>
                  </a:lnTo>
                  <a:lnTo>
                    <a:pt x="2092174" y="106679"/>
                  </a:lnTo>
                  <a:lnTo>
                    <a:pt x="2097246" y="107313"/>
                  </a:lnTo>
                  <a:lnTo>
                    <a:pt x="2102318" y="108263"/>
                  </a:lnTo>
                  <a:lnTo>
                    <a:pt x="2107390" y="109213"/>
                  </a:lnTo>
                  <a:lnTo>
                    <a:pt x="2112145" y="110797"/>
                  </a:lnTo>
                  <a:lnTo>
                    <a:pt x="2117217" y="112064"/>
                  </a:lnTo>
                  <a:lnTo>
                    <a:pt x="2121972" y="113965"/>
                  </a:lnTo>
                  <a:lnTo>
                    <a:pt x="2126727" y="116182"/>
                  </a:lnTo>
                  <a:lnTo>
                    <a:pt x="2131482" y="118399"/>
                  </a:lnTo>
                  <a:lnTo>
                    <a:pt x="2136237" y="120933"/>
                  </a:lnTo>
                  <a:lnTo>
                    <a:pt x="2140358" y="123784"/>
                  </a:lnTo>
                  <a:lnTo>
                    <a:pt x="2144796" y="126634"/>
                  </a:lnTo>
                  <a:lnTo>
                    <a:pt x="2148916" y="130119"/>
                  </a:lnTo>
                  <a:lnTo>
                    <a:pt x="2153354" y="133603"/>
                  </a:lnTo>
                  <a:lnTo>
                    <a:pt x="2157158" y="137087"/>
                  </a:lnTo>
                  <a:lnTo>
                    <a:pt x="2166351" y="146589"/>
                  </a:lnTo>
                  <a:lnTo>
                    <a:pt x="2169838" y="150707"/>
                  </a:lnTo>
                  <a:lnTo>
                    <a:pt x="2173642" y="154825"/>
                  </a:lnTo>
                  <a:lnTo>
                    <a:pt x="2176812" y="158626"/>
                  </a:lnTo>
                  <a:lnTo>
                    <a:pt x="2179665" y="163060"/>
                  </a:lnTo>
                  <a:lnTo>
                    <a:pt x="2182835" y="167811"/>
                  </a:lnTo>
                  <a:lnTo>
                    <a:pt x="2185371" y="172246"/>
                  </a:lnTo>
                  <a:lnTo>
                    <a:pt x="2187273" y="176997"/>
                  </a:lnTo>
                  <a:lnTo>
                    <a:pt x="2189492" y="181748"/>
                  </a:lnTo>
                  <a:lnTo>
                    <a:pt x="2191394" y="186183"/>
                  </a:lnTo>
                  <a:lnTo>
                    <a:pt x="2192979" y="191567"/>
                  </a:lnTo>
                  <a:lnTo>
                    <a:pt x="2194247" y="196002"/>
                  </a:lnTo>
                  <a:lnTo>
                    <a:pt x="2195515" y="201387"/>
                  </a:lnTo>
                  <a:lnTo>
                    <a:pt x="2196149" y="206454"/>
                  </a:lnTo>
                  <a:lnTo>
                    <a:pt x="2196783" y="211522"/>
                  </a:lnTo>
                  <a:lnTo>
                    <a:pt x="2197100" y="216590"/>
                  </a:lnTo>
                  <a:lnTo>
                    <a:pt x="2197100" y="221658"/>
                  </a:lnTo>
                  <a:lnTo>
                    <a:pt x="2197100" y="226726"/>
                  </a:lnTo>
                  <a:lnTo>
                    <a:pt x="2196783" y="231794"/>
                  </a:lnTo>
                  <a:lnTo>
                    <a:pt x="2196149" y="236862"/>
                  </a:lnTo>
                  <a:lnTo>
                    <a:pt x="2195515" y="241613"/>
                  </a:lnTo>
                  <a:lnTo>
                    <a:pt x="2194247" y="246681"/>
                  </a:lnTo>
                  <a:lnTo>
                    <a:pt x="2192979" y="251749"/>
                  </a:lnTo>
                  <a:lnTo>
                    <a:pt x="2191394" y="256500"/>
                  </a:lnTo>
                  <a:lnTo>
                    <a:pt x="2189492" y="261251"/>
                  </a:lnTo>
                  <a:lnTo>
                    <a:pt x="2187273" y="266319"/>
                  </a:lnTo>
                  <a:lnTo>
                    <a:pt x="2185371" y="270754"/>
                  </a:lnTo>
                  <a:lnTo>
                    <a:pt x="2182835" y="275505"/>
                  </a:lnTo>
                  <a:lnTo>
                    <a:pt x="2179665" y="279623"/>
                  </a:lnTo>
                  <a:lnTo>
                    <a:pt x="2176812" y="284057"/>
                  </a:lnTo>
                  <a:lnTo>
                    <a:pt x="2173642" y="288492"/>
                  </a:lnTo>
                  <a:lnTo>
                    <a:pt x="2169838" y="292609"/>
                  </a:lnTo>
                  <a:lnTo>
                    <a:pt x="2166351" y="296410"/>
                  </a:lnTo>
                  <a:lnTo>
                    <a:pt x="1970764" y="491843"/>
                  </a:lnTo>
                  <a:lnTo>
                    <a:pt x="1967277" y="495010"/>
                  </a:lnTo>
                  <a:lnTo>
                    <a:pt x="1963473" y="498178"/>
                  </a:lnTo>
                  <a:lnTo>
                    <a:pt x="1959986" y="500712"/>
                  </a:lnTo>
                  <a:lnTo>
                    <a:pt x="1956816" y="502612"/>
                  </a:lnTo>
                  <a:lnTo>
                    <a:pt x="1953329" y="504513"/>
                  </a:lnTo>
                  <a:lnTo>
                    <a:pt x="1950476" y="505463"/>
                  </a:lnTo>
                  <a:lnTo>
                    <a:pt x="1947623" y="505780"/>
                  </a:lnTo>
                  <a:lnTo>
                    <a:pt x="1944771" y="506413"/>
                  </a:lnTo>
                  <a:lnTo>
                    <a:pt x="1941918" y="505780"/>
                  </a:lnTo>
                  <a:lnTo>
                    <a:pt x="1939382" y="505463"/>
                  </a:lnTo>
                  <a:lnTo>
                    <a:pt x="1936846" y="504513"/>
                  </a:lnTo>
                  <a:lnTo>
                    <a:pt x="1933993" y="502929"/>
                  </a:lnTo>
                  <a:lnTo>
                    <a:pt x="1931457" y="501662"/>
                  </a:lnTo>
                  <a:lnTo>
                    <a:pt x="1928921" y="499445"/>
                  </a:lnTo>
                  <a:lnTo>
                    <a:pt x="1924166" y="494694"/>
                  </a:lnTo>
                  <a:lnTo>
                    <a:pt x="1919094" y="489309"/>
                  </a:lnTo>
                  <a:lnTo>
                    <a:pt x="1914022" y="482657"/>
                  </a:lnTo>
                  <a:lnTo>
                    <a:pt x="1903561" y="467770"/>
                  </a:lnTo>
                  <a:lnTo>
                    <a:pt x="1897855" y="459852"/>
                  </a:lnTo>
                  <a:lnTo>
                    <a:pt x="1891515" y="451616"/>
                  </a:lnTo>
                  <a:lnTo>
                    <a:pt x="1884541" y="443698"/>
                  </a:lnTo>
                  <a:lnTo>
                    <a:pt x="1877250" y="435779"/>
                  </a:lnTo>
                  <a:lnTo>
                    <a:pt x="1868057" y="426277"/>
                  </a:lnTo>
                  <a:lnTo>
                    <a:pt x="1859815" y="418991"/>
                  </a:lnTo>
                  <a:lnTo>
                    <a:pt x="1851890" y="412023"/>
                  </a:lnTo>
                  <a:lnTo>
                    <a:pt x="1843966" y="406005"/>
                  </a:lnTo>
                  <a:lnTo>
                    <a:pt x="1836041" y="399987"/>
                  </a:lnTo>
                  <a:lnTo>
                    <a:pt x="1820825" y="389217"/>
                  </a:lnTo>
                  <a:lnTo>
                    <a:pt x="1814485" y="384466"/>
                  </a:lnTo>
                  <a:lnTo>
                    <a:pt x="1808462" y="379398"/>
                  </a:lnTo>
                  <a:lnTo>
                    <a:pt x="1804024" y="374647"/>
                  </a:lnTo>
                  <a:lnTo>
                    <a:pt x="1802122" y="372113"/>
                  </a:lnTo>
                  <a:lnTo>
                    <a:pt x="1800220" y="369579"/>
                  </a:lnTo>
                  <a:lnTo>
                    <a:pt x="1798635" y="367045"/>
                  </a:lnTo>
                  <a:lnTo>
                    <a:pt x="1798001" y="364511"/>
                  </a:lnTo>
                  <a:lnTo>
                    <a:pt x="1797367" y="361660"/>
                  </a:lnTo>
                  <a:lnTo>
                    <a:pt x="1797050" y="359126"/>
                  </a:lnTo>
                  <a:lnTo>
                    <a:pt x="1797367" y="355959"/>
                  </a:lnTo>
                  <a:lnTo>
                    <a:pt x="1797684" y="353108"/>
                  </a:lnTo>
                  <a:lnTo>
                    <a:pt x="1798635" y="349941"/>
                  </a:lnTo>
                  <a:lnTo>
                    <a:pt x="1800220" y="346773"/>
                  </a:lnTo>
                  <a:lnTo>
                    <a:pt x="1802439" y="343289"/>
                  </a:lnTo>
                  <a:lnTo>
                    <a:pt x="1804975" y="340122"/>
                  </a:lnTo>
                  <a:lnTo>
                    <a:pt x="1807828" y="336637"/>
                  </a:lnTo>
                  <a:lnTo>
                    <a:pt x="1811632" y="332520"/>
                  </a:lnTo>
                  <a:lnTo>
                    <a:pt x="2006902" y="137087"/>
                  </a:lnTo>
                  <a:lnTo>
                    <a:pt x="2011023" y="133603"/>
                  </a:lnTo>
                  <a:lnTo>
                    <a:pt x="2014827" y="130119"/>
                  </a:lnTo>
                  <a:lnTo>
                    <a:pt x="2019265" y="126634"/>
                  </a:lnTo>
                  <a:lnTo>
                    <a:pt x="2023703" y="123784"/>
                  </a:lnTo>
                  <a:lnTo>
                    <a:pt x="2028141" y="120933"/>
                  </a:lnTo>
                  <a:lnTo>
                    <a:pt x="2032896" y="118399"/>
                  </a:lnTo>
                  <a:lnTo>
                    <a:pt x="2037017" y="116182"/>
                  </a:lnTo>
                  <a:lnTo>
                    <a:pt x="2041772" y="113965"/>
                  </a:lnTo>
                  <a:lnTo>
                    <a:pt x="2046843" y="112064"/>
                  </a:lnTo>
                  <a:lnTo>
                    <a:pt x="2051598" y="110797"/>
                  </a:lnTo>
                  <a:lnTo>
                    <a:pt x="2056670" y="109213"/>
                  </a:lnTo>
                  <a:lnTo>
                    <a:pt x="2061425" y="108263"/>
                  </a:lnTo>
                  <a:lnTo>
                    <a:pt x="2066497" y="107313"/>
                  </a:lnTo>
                  <a:lnTo>
                    <a:pt x="2071569" y="106679"/>
                  </a:lnTo>
                  <a:lnTo>
                    <a:pt x="2076641" y="106363"/>
                  </a:lnTo>
                  <a:close/>
                  <a:moveTo>
                    <a:pt x="2213628" y="19050"/>
                  </a:moveTo>
                  <a:lnTo>
                    <a:pt x="2219371" y="19369"/>
                  </a:lnTo>
                  <a:lnTo>
                    <a:pt x="2225751" y="20007"/>
                  </a:lnTo>
                  <a:lnTo>
                    <a:pt x="2231493" y="21602"/>
                  </a:lnTo>
                  <a:lnTo>
                    <a:pt x="2237236" y="23516"/>
                  </a:lnTo>
                  <a:lnTo>
                    <a:pt x="2242978" y="26387"/>
                  </a:lnTo>
                  <a:lnTo>
                    <a:pt x="2248401" y="29258"/>
                  </a:lnTo>
                  <a:lnTo>
                    <a:pt x="2253506" y="33087"/>
                  </a:lnTo>
                  <a:lnTo>
                    <a:pt x="2258291" y="37234"/>
                  </a:lnTo>
                  <a:lnTo>
                    <a:pt x="2262757" y="42019"/>
                  </a:lnTo>
                  <a:lnTo>
                    <a:pt x="2266266" y="47123"/>
                  </a:lnTo>
                  <a:lnTo>
                    <a:pt x="2269457" y="52547"/>
                  </a:lnTo>
                  <a:lnTo>
                    <a:pt x="2272009" y="58608"/>
                  </a:lnTo>
                  <a:lnTo>
                    <a:pt x="2273923" y="64350"/>
                  </a:lnTo>
                  <a:lnTo>
                    <a:pt x="2275518" y="70412"/>
                  </a:lnTo>
                  <a:lnTo>
                    <a:pt x="2276475" y="76154"/>
                  </a:lnTo>
                  <a:lnTo>
                    <a:pt x="2276475" y="82216"/>
                  </a:lnTo>
                  <a:lnTo>
                    <a:pt x="2276475" y="88277"/>
                  </a:lnTo>
                  <a:lnTo>
                    <a:pt x="2275518" y="94338"/>
                  </a:lnTo>
                  <a:lnTo>
                    <a:pt x="2273923" y="100400"/>
                  </a:lnTo>
                  <a:lnTo>
                    <a:pt x="2272009" y="106142"/>
                  </a:lnTo>
                  <a:lnTo>
                    <a:pt x="2269457" y="111565"/>
                  </a:lnTo>
                  <a:lnTo>
                    <a:pt x="2266266" y="117308"/>
                  </a:lnTo>
                  <a:lnTo>
                    <a:pt x="2262757" y="122412"/>
                  </a:lnTo>
                  <a:lnTo>
                    <a:pt x="2258291" y="126878"/>
                  </a:lnTo>
                  <a:lnTo>
                    <a:pt x="2241064" y="144105"/>
                  </a:lnTo>
                  <a:lnTo>
                    <a:pt x="2236598" y="148253"/>
                  </a:lnTo>
                  <a:lnTo>
                    <a:pt x="2232769" y="150805"/>
                  </a:lnTo>
                  <a:lnTo>
                    <a:pt x="2230855" y="151443"/>
                  </a:lnTo>
                  <a:lnTo>
                    <a:pt x="2228941" y="152400"/>
                  </a:lnTo>
                  <a:lnTo>
                    <a:pt x="2227346" y="152400"/>
                  </a:lnTo>
                  <a:lnTo>
                    <a:pt x="2225751" y="152400"/>
                  </a:lnTo>
                  <a:lnTo>
                    <a:pt x="2224156" y="152081"/>
                  </a:lnTo>
                  <a:lnTo>
                    <a:pt x="2222880" y="151443"/>
                  </a:lnTo>
                  <a:lnTo>
                    <a:pt x="2220009" y="149848"/>
                  </a:lnTo>
                  <a:lnTo>
                    <a:pt x="2217456" y="147295"/>
                  </a:lnTo>
                  <a:lnTo>
                    <a:pt x="2214904" y="143786"/>
                  </a:lnTo>
                  <a:lnTo>
                    <a:pt x="2212352" y="140277"/>
                  </a:lnTo>
                  <a:lnTo>
                    <a:pt x="2209800" y="135811"/>
                  </a:lnTo>
                  <a:lnTo>
                    <a:pt x="2204058" y="126240"/>
                  </a:lnTo>
                  <a:lnTo>
                    <a:pt x="2201186" y="121455"/>
                  </a:lnTo>
                  <a:lnTo>
                    <a:pt x="2197358" y="116351"/>
                  </a:lnTo>
                  <a:lnTo>
                    <a:pt x="2193530" y="111246"/>
                  </a:lnTo>
                  <a:lnTo>
                    <a:pt x="2189064" y="106461"/>
                  </a:lnTo>
                  <a:lnTo>
                    <a:pt x="2184278" y="101995"/>
                  </a:lnTo>
                  <a:lnTo>
                    <a:pt x="2179493" y="98167"/>
                  </a:lnTo>
                  <a:lnTo>
                    <a:pt x="2174389" y="94657"/>
                  </a:lnTo>
                  <a:lnTo>
                    <a:pt x="2169285" y="91467"/>
                  </a:lnTo>
                  <a:lnTo>
                    <a:pt x="2159714" y="85725"/>
                  </a:lnTo>
                  <a:lnTo>
                    <a:pt x="2155248" y="83173"/>
                  </a:lnTo>
                  <a:lnTo>
                    <a:pt x="2151739" y="80620"/>
                  </a:lnTo>
                  <a:lnTo>
                    <a:pt x="2148229" y="78068"/>
                  </a:lnTo>
                  <a:lnTo>
                    <a:pt x="2145677" y="75516"/>
                  </a:lnTo>
                  <a:lnTo>
                    <a:pt x="2144082" y="72964"/>
                  </a:lnTo>
                  <a:lnTo>
                    <a:pt x="2143763" y="71369"/>
                  </a:lnTo>
                  <a:lnTo>
                    <a:pt x="2143125" y="69774"/>
                  </a:lnTo>
                  <a:lnTo>
                    <a:pt x="2143125" y="68179"/>
                  </a:lnTo>
                  <a:lnTo>
                    <a:pt x="2143763" y="66584"/>
                  </a:lnTo>
                  <a:lnTo>
                    <a:pt x="2144082" y="64669"/>
                  </a:lnTo>
                  <a:lnTo>
                    <a:pt x="2144720" y="63074"/>
                  </a:lnTo>
                  <a:lnTo>
                    <a:pt x="2147591" y="59246"/>
                  </a:lnTo>
                  <a:lnTo>
                    <a:pt x="2151419" y="54780"/>
                  </a:lnTo>
                  <a:lnTo>
                    <a:pt x="2168647" y="37234"/>
                  </a:lnTo>
                  <a:lnTo>
                    <a:pt x="2173751" y="33087"/>
                  </a:lnTo>
                  <a:lnTo>
                    <a:pt x="2178855" y="29258"/>
                  </a:lnTo>
                  <a:lnTo>
                    <a:pt x="2183959" y="26387"/>
                  </a:lnTo>
                  <a:lnTo>
                    <a:pt x="2189702" y="23516"/>
                  </a:lnTo>
                  <a:lnTo>
                    <a:pt x="2195125" y="21602"/>
                  </a:lnTo>
                  <a:lnTo>
                    <a:pt x="2201506" y="20007"/>
                  </a:lnTo>
                  <a:lnTo>
                    <a:pt x="2207248" y="19369"/>
                  </a:lnTo>
                  <a:lnTo>
                    <a:pt x="2213628" y="19050"/>
                  </a:lnTo>
                  <a:close/>
                  <a:moveTo>
                    <a:pt x="1985550" y="0"/>
                  </a:moveTo>
                  <a:lnTo>
                    <a:pt x="1989686" y="0"/>
                  </a:lnTo>
                  <a:lnTo>
                    <a:pt x="1993822" y="0"/>
                  </a:lnTo>
                  <a:lnTo>
                    <a:pt x="1997640" y="634"/>
                  </a:lnTo>
                  <a:lnTo>
                    <a:pt x="2001776" y="1903"/>
                  </a:lnTo>
                  <a:lnTo>
                    <a:pt x="2005594" y="2855"/>
                  </a:lnTo>
                  <a:lnTo>
                    <a:pt x="2009411" y="4759"/>
                  </a:lnTo>
                  <a:lnTo>
                    <a:pt x="2012911" y="6980"/>
                  </a:lnTo>
                  <a:lnTo>
                    <a:pt x="2016411" y="9518"/>
                  </a:lnTo>
                  <a:lnTo>
                    <a:pt x="2019592" y="12374"/>
                  </a:lnTo>
                  <a:lnTo>
                    <a:pt x="2022456" y="15229"/>
                  </a:lnTo>
                  <a:lnTo>
                    <a:pt x="2025001" y="19037"/>
                  </a:lnTo>
                  <a:lnTo>
                    <a:pt x="2026910" y="22210"/>
                  </a:lnTo>
                  <a:lnTo>
                    <a:pt x="2028819" y="26334"/>
                  </a:lnTo>
                  <a:lnTo>
                    <a:pt x="2030091" y="29824"/>
                  </a:lnTo>
                  <a:lnTo>
                    <a:pt x="2031364" y="33949"/>
                  </a:lnTo>
                  <a:lnTo>
                    <a:pt x="2031682" y="37757"/>
                  </a:lnTo>
                  <a:lnTo>
                    <a:pt x="2032000" y="41881"/>
                  </a:lnTo>
                  <a:lnTo>
                    <a:pt x="2031682" y="46006"/>
                  </a:lnTo>
                  <a:lnTo>
                    <a:pt x="2031046" y="49813"/>
                  </a:lnTo>
                  <a:lnTo>
                    <a:pt x="2030091" y="53938"/>
                  </a:lnTo>
                  <a:lnTo>
                    <a:pt x="2028819" y="57745"/>
                  </a:lnTo>
                  <a:lnTo>
                    <a:pt x="2026910" y="61553"/>
                  </a:lnTo>
                  <a:lnTo>
                    <a:pt x="2025001" y="65043"/>
                  </a:lnTo>
                  <a:lnTo>
                    <a:pt x="2022456" y="68533"/>
                  </a:lnTo>
                  <a:lnTo>
                    <a:pt x="2019592" y="71706"/>
                  </a:lnTo>
                  <a:lnTo>
                    <a:pt x="1637177" y="453081"/>
                  </a:lnTo>
                  <a:lnTo>
                    <a:pt x="1633995" y="455937"/>
                  </a:lnTo>
                  <a:lnTo>
                    <a:pt x="1630814" y="458158"/>
                  </a:lnTo>
                  <a:lnTo>
                    <a:pt x="1626996" y="460379"/>
                  </a:lnTo>
                  <a:lnTo>
                    <a:pt x="1623496" y="462283"/>
                  </a:lnTo>
                  <a:lnTo>
                    <a:pt x="1619360" y="463552"/>
                  </a:lnTo>
                  <a:lnTo>
                    <a:pt x="1615224" y="464186"/>
                  </a:lnTo>
                  <a:lnTo>
                    <a:pt x="1611407" y="465138"/>
                  </a:lnTo>
                  <a:lnTo>
                    <a:pt x="1607271" y="465138"/>
                  </a:lnTo>
                  <a:lnTo>
                    <a:pt x="1603135" y="465138"/>
                  </a:lnTo>
                  <a:lnTo>
                    <a:pt x="1599317" y="464186"/>
                  </a:lnTo>
                  <a:lnTo>
                    <a:pt x="1595181" y="463552"/>
                  </a:lnTo>
                  <a:lnTo>
                    <a:pt x="1591681" y="462283"/>
                  </a:lnTo>
                  <a:lnTo>
                    <a:pt x="1587864" y="460379"/>
                  </a:lnTo>
                  <a:lnTo>
                    <a:pt x="1584364" y="458158"/>
                  </a:lnTo>
                  <a:lnTo>
                    <a:pt x="1580864" y="455937"/>
                  </a:lnTo>
                  <a:lnTo>
                    <a:pt x="1577683" y="453081"/>
                  </a:lnTo>
                  <a:lnTo>
                    <a:pt x="1574819" y="449591"/>
                  </a:lnTo>
                  <a:lnTo>
                    <a:pt x="1572274" y="446418"/>
                  </a:lnTo>
                  <a:lnTo>
                    <a:pt x="1570047" y="442928"/>
                  </a:lnTo>
                  <a:lnTo>
                    <a:pt x="1568138" y="439121"/>
                  </a:lnTo>
                  <a:lnTo>
                    <a:pt x="1567184" y="435314"/>
                  </a:lnTo>
                  <a:lnTo>
                    <a:pt x="1565911" y="431189"/>
                  </a:lnTo>
                  <a:lnTo>
                    <a:pt x="1565275" y="427381"/>
                  </a:lnTo>
                  <a:lnTo>
                    <a:pt x="1565275" y="423257"/>
                  </a:lnTo>
                  <a:lnTo>
                    <a:pt x="1565275" y="419132"/>
                  </a:lnTo>
                  <a:lnTo>
                    <a:pt x="1565911" y="415007"/>
                  </a:lnTo>
                  <a:lnTo>
                    <a:pt x="1567184" y="411517"/>
                  </a:lnTo>
                  <a:lnTo>
                    <a:pt x="1568138" y="407393"/>
                  </a:lnTo>
                  <a:lnTo>
                    <a:pt x="1570047" y="403902"/>
                  </a:lnTo>
                  <a:lnTo>
                    <a:pt x="1572274" y="400095"/>
                  </a:lnTo>
                  <a:lnTo>
                    <a:pt x="1574819" y="396922"/>
                  </a:lnTo>
                  <a:lnTo>
                    <a:pt x="1577683" y="393749"/>
                  </a:lnTo>
                  <a:lnTo>
                    <a:pt x="1960098" y="12374"/>
                  </a:lnTo>
                  <a:lnTo>
                    <a:pt x="1962962" y="9518"/>
                  </a:lnTo>
                  <a:lnTo>
                    <a:pt x="1966779" y="6980"/>
                  </a:lnTo>
                  <a:lnTo>
                    <a:pt x="1970279" y="4759"/>
                  </a:lnTo>
                  <a:lnTo>
                    <a:pt x="1974097" y="2855"/>
                  </a:lnTo>
                  <a:lnTo>
                    <a:pt x="1977596" y="1903"/>
                  </a:lnTo>
                  <a:lnTo>
                    <a:pt x="1981732" y="634"/>
                  </a:lnTo>
                  <a:lnTo>
                    <a:pt x="1985550" y="0"/>
                  </a:lnTo>
                  <a:close/>
                </a:path>
              </a:pathLst>
            </a:custGeom>
            <a:solidFill>
              <a:srgbClr val="C00000"/>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sz="1350">
                <a:solidFill>
                  <a:srgbClr val="FFFFFF"/>
                </a:solidFill>
              </a:endParaRPr>
            </a:p>
          </p:txBody>
        </p:sp>
      </p:grpSp>
      <p:grpSp>
        <p:nvGrpSpPr>
          <p:cNvPr id="14" name="组合 13"/>
          <p:cNvGrpSpPr/>
          <p:nvPr/>
        </p:nvGrpSpPr>
        <p:grpSpPr>
          <a:xfrm>
            <a:off x="7085204" y="1701434"/>
            <a:ext cx="1355272" cy="1336293"/>
            <a:chOff x="9446938" y="2268578"/>
            <a:chExt cx="1807029" cy="1781724"/>
          </a:xfrm>
        </p:grpSpPr>
        <p:grpSp>
          <p:nvGrpSpPr>
            <p:cNvPr id="100" name="组合 99"/>
            <p:cNvGrpSpPr/>
            <p:nvPr/>
          </p:nvGrpSpPr>
          <p:grpSpPr>
            <a:xfrm>
              <a:off x="9446938" y="2268578"/>
              <a:ext cx="1807029" cy="1781724"/>
              <a:chOff x="-2090056" y="2292761"/>
              <a:chExt cx="1807029" cy="1781724"/>
            </a:xfrm>
          </p:grpSpPr>
          <p:sp>
            <p:nvSpPr>
              <p:cNvPr id="102" name="矩形 101"/>
              <p:cNvSpPr/>
              <p:nvPr/>
            </p:nvSpPr>
            <p:spPr>
              <a:xfrm>
                <a:off x="-2090056" y="2292761"/>
                <a:ext cx="1807029" cy="1781724"/>
              </a:xfrm>
              <a:prstGeom prst="rect">
                <a:avLst/>
              </a:prstGeom>
              <a:solidFill>
                <a:srgbClr val="E0E0E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103" name="标题层"/>
              <p:cNvSpPr txBox="1"/>
              <p:nvPr/>
            </p:nvSpPr>
            <p:spPr bwMode="auto">
              <a:xfrm>
                <a:off x="-2090056" y="3241920"/>
                <a:ext cx="1807029" cy="400109"/>
              </a:xfrm>
              <a:prstGeom prst="rect">
                <a:avLst/>
              </a:prstGeom>
              <a:noFill/>
              <a:effectLst/>
            </p:spPr>
            <p:txBody>
              <a:bodyPr wrap="square">
                <a:spAutoFit/>
              </a:bodyPr>
              <a:lstStyle/>
              <a:p>
                <a:pPr algn="ctr">
                  <a:defRPr/>
                </a:pPr>
                <a:r>
                  <a:rPr lang="zh-CN" altLang="en-US" sz="1350" b="1" dirty="0">
                    <a:solidFill>
                      <a:srgbClr val="343434"/>
                    </a:solidFill>
                    <a:latin typeface="微软雅黑" pitchFamily="34" charset="-122"/>
                    <a:ea typeface="微软雅黑" pitchFamily="34" charset="-122"/>
                  </a:rPr>
                  <a:t>明年工作计划</a:t>
                </a:r>
              </a:p>
            </p:txBody>
          </p:sp>
        </p:grpSp>
        <p:sp>
          <p:nvSpPr>
            <p:cNvPr id="50" name="KSO_Shape"/>
            <p:cNvSpPr>
              <a:spLocks/>
            </p:cNvSpPr>
            <p:nvPr/>
          </p:nvSpPr>
          <p:spPr bwMode="auto">
            <a:xfrm>
              <a:off x="10082664" y="2547425"/>
              <a:ext cx="477520" cy="458420"/>
            </a:xfrm>
            <a:custGeom>
              <a:avLst/>
              <a:gdLst>
                <a:gd name="T0" fmla="*/ 1618108 w 3816350"/>
                <a:gd name="T1" fmla="*/ 3491708 h 3665538"/>
                <a:gd name="T2" fmla="*/ 3711914 w 3816350"/>
                <a:gd name="T3" fmla="*/ 3515947 h 3665538"/>
                <a:gd name="T4" fmla="*/ 1938033 w 3816350"/>
                <a:gd name="T5" fmla="*/ 3320852 h 3665538"/>
                <a:gd name="T6" fmla="*/ 2466975 w 3816350"/>
                <a:gd name="T7" fmla="*/ 3464378 h 3665538"/>
                <a:gd name="T8" fmla="*/ 1420823 w 3816350"/>
                <a:gd name="T9" fmla="*/ 3514907 h 3665538"/>
                <a:gd name="T10" fmla="*/ 1072366 w 3816350"/>
                <a:gd name="T11" fmla="*/ 3448171 h 3665538"/>
                <a:gd name="T12" fmla="*/ 350995 w 3816350"/>
                <a:gd name="T13" fmla="*/ 3613421 h 3665538"/>
                <a:gd name="T14" fmla="*/ 2826009 w 3816350"/>
                <a:gd name="T15" fmla="*/ 3416327 h 3665538"/>
                <a:gd name="T16" fmla="*/ 3710327 w 3816350"/>
                <a:gd name="T17" fmla="*/ 3553504 h 3665538"/>
                <a:gd name="T18" fmla="*/ 1625482 w 3816350"/>
                <a:gd name="T19" fmla="*/ 3379536 h 3665538"/>
                <a:gd name="T20" fmla="*/ 2426374 w 3816350"/>
                <a:gd name="T21" fmla="*/ 3213000 h 3665538"/>
                <a:gd name="T22" fmla="*/ 771525 w 3816350"/>
                <a:gd name="T23" fmla="*/ 3205163 h 3665538"/>
                <a:gd name="T24" fmla="*/ 1067953 w 3816350"/>
                <a:gd name="T25" fmla="*/ 3277053 h 3665538"/>
                <a:gd name="T26" fmla="*/ 784892 w 3816350"/>
                <a:gd name="T27" fmla="*/ 3451540 h 3665538"/>
                <a:gd name="T28" fmla="*/ 2490788 w 3816350"/>
                <a:gd name="T29" fmla="*/ 3116568 h 3665538"/>
                <a:gd name="T30" fmla="*/ 1449375 w 3816350"/>
                <a:gd name="T31" fmla="*/ 3307847 h 3665538"/>
                <a:gd name="T32" fmla="*/ 2434307 w 3816350"/>
                <a:gd name="T33" fmla="*/ 3163198 h 3665538"/>
                <a:gd name="T34" fmla="*/ 3783974 w 3816350"/>
                <a:gd name="T35" fmla="*/ 3278823 h 3665538"/>
                <a:gd name="T36" fmla="*/ 2635250 w 3816350"/>
                <a:gd name="T37" fmla="*/ 3206432 h 3665538"/>
                <a:gd name="T38" fmla="*/ 3815080 w 3816350"/>
                <a:gd name="T39" fmla="*/ 3040062 h 3665538"/>
                <a:gd name="T40" fmla="*/ 2866956 w 3816350"/>
                <a:gd name="T41" fmla="*/ 3006725 h 3665538"/>
                <a:gd name="T42" fmla="*/ 657993 w 3816350"/>
                <a:gd name="T43" fmla="*/ 3196983 h 3665538"/>
                <a:gd name="T44" fmla="*/ 872062 w 3816350"/>
                <a:gd name="T45" fmla="*/ 3214746 h 3665538"/>
                <a:gd name="T46" fmla="*/ 825374 w 3816350"/>
                <a:gd name="T47" fmla="*/ 2994614 h 3665538"/>
                <a:gd name="T48" fmla="*/ 1190307 w 3816350"/>
                <a:gd name="T49" fmla="*/ 3120223 h 3665538"/>
                <a:gd name="T50" fmla="*/ 273368 w 3816350"/>
                <a:gd name="T51" fmla="*/ 3120223 h 3665538"/>
                <a:gd name="T52" fmla="*/ 1472924 w 3816350"/>
                <a:gd name="T53" fmla="*/ 2958852 h 3665538"/>
                <a:gd name="T54" fmla="*/ 2445690 w 3816350"/>
                <a:gd name="T55" fmla="*/ 3096148 h 3665538"/>
                <a:gd name="T56" fmla="*/ 1403350 w 3816350"/>
                <a:gd name="T57" fmla="*/ 2909186 h 3665538"/>
                <a:gd name="T58" fmla="*/ 3767144 w 3816350"/>
                <a:gd name="T59" fmla="*/ 2880042 h 3665538"/>
                <a:gd name="T60" fmla="*/ 2660954 w 3816350"/>
                <a:gd name="T61" fmla="*/ 3062923 h 3665538"/>
                <a:gd name="T62" fmla="*/ 2077078 w 3816350"/>
                <a:gd name="T63" fmla="*/ 2755988 h 3665538"/>
                <a:gd name="T64" fmla="*/ 2064323 w 3816350"/>
                <a:gd name="T65" fmla="*/ 3023556 h 3665538"/>
                <a:gd name="T66" fmla="*/ 1553136 w 3816350"/>
                <a:gd name="T67" fmla="*/ 2926811 h 3665538"/>
                <a:gd name="T68" fmla="*/ 2489519 w 3816350"/>
                <a:gd name="T69" fmla="*/ 2707310 h 3665538"/>
                <a:gd name="T70" fmla="*/ 1846579 w 3816350"/>
                <a:gd name="T71" fmla="*/ 2621224 h 3665538"/>
                <a:gd name="T72" fmla="*/ 3411957 w 3816350"/>
                <a:gd name="T73" fmla="*/ 2738921 h 3665538"/>
                <a:gd name="T74" fmla="*/ 3080259 w 3816350"/>
                <a:gd name="T75" fmla="*/ 2936880 h 3665538"/>
                <a:gd name="T76" fmla="*/ 1829436 w 3816350"/>
                <a:gd name="T77" fmla="*/ 2582778 h 3665538"/>
                <a:gd name="T78" fmla="*/ 1856740 w 3816350"/>
                <a:gd name="T79" fmla="*/ 2801747 h 3665538"/>
                <a:gd name="T80" fmla="*/ 2088516 w 3816350"/>
                <a:gd name="T81" fmla="*/ 2619751 h 3665538"/>
                <a:gd name="T82" fmla="*/ 2403793 w 3816350"/>
                <a:gd name="T83" fmla="*/ 2645568 h 3665538"/>
                <a:gd name="T84" fmla="*/ 1545273 w 3816350"/>
                <a:gd name="T85" fmla="*/ 2758080 h 3665538"/>
                <a:gd name="T86" fmla="*/ 2737140 w 3816350"/>
                <a:gd name="T87" fmla="*/ 2576196 h 3665538"/>
                <a:gd name="T88" fmla="*/ 3655103 w 3816350"/>
                <a:gd name="T89" fmla="*/ 2636838 h 3665538"/>
                <a:gd name="T90" fmla="*/ 2771738 w 3816350"/>
                <a:gd name="T91" fmla="*/ 2448243 h 3665538"/>
                <a:gd name="T92" fmla="*/ 2989478 w 3816350"/>
                <a:gd name="T93" fmla="*/ 2307907 h 3665538"/>
                <a:gd name="T94" fmla="*/ 2867591 w 3816350"/>
                <a:gd name="T95" fmla="*/ 2234247 h 3665538"/>
                <a:gd name="T96" fmla="*/ 3696043 w 3816350"/>
                <a:gd name="T97" fmla="*/ 2367598 h 3665538"/>
                <a:gd name="T98" fmla="*/ 3314856 w 3816350"/>
                <a:gd name="T99" fmla="*/ 1892183 h 3665538"/>
                <a:gd name="T100" fmla="*/ 2974884 w 3816350"/>
                <a:gd name="T101" fmla="*/ 2068371 h 3665538"/>
                <a:gd name="T102" fmla="*/ 3799844 w 3816350"/>
                <a:gd name="T103" fmla="*/ 2062969 h 3665538"/>
                <a:gd name="T104" fmla="*/ 2637789 w 3816350"/>
                <a:gd name="T105" fmla="*/ 2027696 h 3665538"/>
                <a:gd name="T106" fmla="*/ 3189458 w 3816350"/>
                <a:gd name="T107" fmla="*/ 1697313 h 3665538"/>
                <a:gd name="T108" fmla="*/ 3015840 w 3816350"/>
                <a:gd name="T109" fmla="*/ 1948969 h 3665538"/>
                <a:gd name="T110" fmla="*/ 3354189 w 3816350"/>
                <a:gd name="T111" fmla="*/ 1860541 h 3665538"/>
                <a:gd name="T112" fmla="*/ 3468771 w 3816350"/>
                <a:gd name="T113" fmla="*/ 1695411 h 3665538"/>
                <a:gd name="T114" fmla="*/ 3173905 w 3816350"/>
                <a:gd name="T115" fmla="*/ 2035495 h 3665538"/>
                <a:gd name="T116" fmla="*/ 3074241 w 3816350"/>
                <a:gd name="T117" fmla="*/ 1681466 h 3665538"/>
                <a:gd name="T118" fmla="*/ 3386120 w 3816350"/>
                <a:gd name="T119" fmla="*/ 1131189 h 3665538"/>
                <a:gd name="T120" fmla="*/ 254975 w 3816350"/>
                <a:gd name="T121" fmla="*/ 2785759 h 3665538"/>
                <a:gd name="T122" fmla="*/ 1131353 w 3816350"/>
                <a:gd name="T123" fmla="*/ 1377803 h 3665538"/>
                <a:gd name="T124" fmla="*/ 2508155 w 3816350"/>
                <a:gd name="T125" fmla="*/ 314537 h 36655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816350" h="3665538">
                  <a:moveTo>
                    <a:pt x="1892592" y="3532067"/>
                  </a:moveTo>
                  <a:lnTo>
                    <a:pt x="1892592" y="3635348"/>
                  </a:lnTo>
                  <a:lnTo>
                    <a:pt x="1913877" y="3636302"/>
                  </a:lnTo>
                  <a:lnTo>
                    <a:pt x="1935480" y="3636302"/>
                  </a:lnTo>
                  <a:lnTo>
                    <a:pt x="1965343" y="3635666"/>
                  </a:lnTo>
                  <a:lnTo>
                    <a:pt x="1965343" y="3532385"/>
                  </a:lnTo>
                  <a:lnTo>
                    <a:pt x="1935480" y="3532703"/>
                  </a:lnTo>
                  <a:lnTo>
                    <a:pt x="1913877" y="3532703"/>
                  </a:lnTo>
                  <a:lnTo>
                    <a:pt x="1892592" y="3532067"/>
                  </a:lnTo>
                  <a:close/>
                  <a:moveTo>
                    <a:pt x="665284" y="3532067"/>
                  </a:moveTo>
                  <a:lnTo>
                    <a:pt x="665284" y="3635348"/>
                  </a:lnTo>
                  <a:lnTo>
                    <a:pt x="686575" y="3636302"/>
                  </a:lnTo>
                  <a:lnTo>
                    <a:pt x="708185" y="3636302"/>
                  </a:lnTo>
                  <a:lnTo>
                    <a:pt x="738374" y="3635666"/>
                  </a:lnTo>
                  <a:lnTo>
                    <a:pt x="738374" y="3532385"/>
                  </a:lnTo>
                  <a:lnTo>
                    <a:pt x="708185" y="3532703"/>
                  </a:lnTo>
                  <a:lnTo>
                    <a:pt x="686575" y="3532703"/>
                  </a:lnTo>
                  <a:lnTo>
                    <a:pt x="665284" y="3532067"/>
                  </a:lnTo>
                  <a:close/>
                  <a:moveTo>
                    <a:pt x="1746773" y="3519356"/>
                  </a:moveTo>
                  <a:lnTo>
                    <a:pt x="1746773" y="3623272"/>
                  </a:lnTo>
                  <a:lnTo>
                    <a:pt x="1764563" y="3625497"/>
                  </a:lnTo>
                  <a:lnTo>
                    <a:pt x="1782671" y="3628039"/>
                  </a:lnTo>
                  <a:lnTo>
                    <a:pt x="1800780" y="3629628"/>
                  </a:lnTo>
                  <a:lnTo>
                    <a:pt x="1819841" y="3631535"/>
                  </a:lnTo>
                  <a:lnTo>
                    <a:pt x="1819841" y="3527618"/>
                  </a:lnTo>
                  <a:lnTo>
                    <a:pt x="1800780" y="3526029"/>
                  </a:lnTo>
                  <a:lnTo>
                    <a:pt x="1782671" y="3524123"/>
                  </a:lnTo>
                  <a:lnTo>
                    <a:pt x="1764563" y="3521580"/>
                  </a:lnTo>
                  <a:lnTo>
                    <a:pt x="1746773" y="3519356"/>
                  </a:lnTo>
                  <a:close/>
                  <a:moveTo>
                    <a:pt x="519421" y="3519356"/>
                  </a:moveTo>
                  <a:lnTo>
                    <a:pt x="519421" y="3623272"/>
                  </a:lnTo>
                  <a:lnTo>
                    <a:pt x="537217" y="3625497"/>
                  </a:lnTo>
                  <a:lnTo>
                    <a:pt x="555330" y="3628039"/>
                  </a:lnTo>
                  <a:lnTo>
                    <a:pt x="573762" y="3629946"/>
                  </a:lnTo>
                  <a:lnTo>
                    <a:pt x="592511" y="3631535"/>
                  </a:lnTo>
                  <a:lnTo>
                    <a:pt x="592511" y="3527618"/>
                  </a:lnTo>
                  <a:lnTo>
                    <a:pt x="573762" y="3526029"/>
                  </a:lnTo>
                  <a:lnTo>
                    <a:pt x="555330" y="3524123"/>
                  </a:lnTo>
                  <a:lnTo>
                    <a:pt x="537217" y="3521580"/>
                  </a:lnTo>
                  <a:lnTo>
                    <a:pt x="519421" y="3519356"/>
                  </a:lnTo>
                  <a:close/>
                  <a:moveTo>
                    <a:pt x="3151360" y="3517220"/>
                  </a:moveTo>
                  <a:lnTo>
                    <a:pt x="3151360" y="3632118"/>
                  </a:lnTo>
                  <a:lnTo>
                    <a:pt x="3174848" y="3632755"/>
                  </a:lnTo>
                  <a:lnTo>
                    <a:pt x="3198972" y="3633073"/>
                  </a:lnTo>
                  <a:lnTo>
                    <a:pt x="3231983" y="3632755"/>
                  </a:lnTo>
                  <a:lnTo>
                    <a:pt x="3231983" y="3517539"/>
                  </a:lnTo>
                  <a:lnTo>
                    <a:pt x="3198972" y="3517857"/>
                  </a:lnTo>
                  <a:lnTo>
                    <a:pt x="3174848" y="3517539"/>
                  </a:lnTo>
                  <a:lnTo>
                    <a:pt x="3151360" y="3517220"/>
                  </a:lnTo>
                  <a:close/>
                  <a:moveTo>
                    <a:pt x="2989478" y="3502580"/>
                  </a:moveTo>
                  <a:lnTo>
                    <a:pt x="2989478" y="3618432"/>
                  </a:lnTo>
                  <a:lnTo>
                    <a:pt x="3009158" y="3620979"/>
                  </a:lnTo>
                  <a:lnTo>
                    <a:pt x="3029472" y="3623525"/>
                  </a:lnTo>
                  <a:lnTo>
                    <a:pt x="3049469" y="3625753"/>
                  </a:lnTo>
                  <a:lnTo>
                    <a:pt x="3070419" y="3627344"/>
                  </a:lnTo>
                  <a:lnTo>
                    <a:pt x="3070419" y="3512446"/>
                  </a:lnTo>
                  <a:lnTo>
                    <a:pt x="3049469" y="3510537"/>
                  </a:lnTo>
                  <a:lnTo>
                    <a:pt x="3029472" y="3507990"/>
                  </a:lnTo>
                  <a:lnTo>
                    <a:pt x="3009158" y="3505763"/>
                  </a:lnTo>
                  <a:lnTo>
                    <a:pt x="2989478" y="3502580"/>
                  </a:lnTo>
                  <a:close/>
                  <a:moveTo>
                    <a:pt x="1600953" y="3486306"/>
                  </a:moveTo>
                  <a:lnTo>
                    <a:pt x="1600953" y="3591494"/>
                  </a:lnTo>
                  <a:lnTo>
                    <a:pt x="1618744" y="3596578"/>
                  </a:lnTo>
                  <a:lnTo>
                    <a:pt x="1636217" y="3601345"/>
                  </a:lnTo>
                  <a:lnTo>
                    <a:pt x="1654960" y="3606112"/>
                  </a:lnTo>
                  <a:lnTo>
                    <a:pt x="1673704" y="3610243"/>
                  </a:lnTo>
                  <a:lnTo>
                    <a:pt x="1673704" y="3506009"/>
                  </a:lnTo>
                  <a:lnTo>
                    <a:pt x="1654960" y="3501242"/>
                  </a:lnTo>
                  <a:lnTo>
                    <a:pt x="1636217" y="3496475"/>
                  </a:lnTo>
                  <a:lnTo>
                    <a:pt x="1618108" y="3491708"/>
                  </a:lnTo>
                  <a:lnTo>
                    <a:pt x="1600953" y="3486306"/>
                  </a:lnTo>
                  <a:close/>
                  <a:moveTo>
                    <a:pt x="373875" y="3486306"/>
                  </a:moveTo>
                  <a:lnTo>
                    <a:pt x="373875" y="3591494"/>
                  </a:lnTo>
                  <a:lnTo>
                    <a:pt x="391353" y="3596578"/>
                  </a:lnTo>
                  <a:lnTo>
                    <a:pt x="409149" y="3601345"/>
                  </a:lnTo>
                  <a:lnTo>
                    <a:pt x="427581" y="3606112"/>
                  </a:lnTo>
                  <a:lnTo>
                    <a:pt x="446648" y="3610243"/>
                  </a:lnTo>
                  <a:lnTo>
                    <a:pt x="446648" y="3506009"/>
                  </a:lnTo>
                  <a:lnTo>
                    <a:pt x="427581" y="3501242"/>
                  </a:lnTo>
                  <a:lnTo>
                    <a:pt x="409149" y="3496475"/>
                  </a:lnTo>
                  <a:lnTo>
                    <a:pt x="390718" y="3491708"/>
                  </a:lnTo>
                  <a:lnTo>
                    <a:pt x="373875" y="3486306"/>
                  </a:lnTo>
                  <a:close/>
                  <a:moveTo>
                    <a:pt x="2827597" y="3465978"/>
                  </a:moveTo>
                  <a:lnTo>
                    <a:pt x="2827597" y="3583104"/>
                  </a:lnTo>
                  <a:lnTo>
                    <a:pt x="2846959" y="3589151"/>
                  </a:lnTo>
                  <a:lnTo>
                    <a:pt x="2866956" y="3594243"/>
                  </a:lnTo>
                  <a:lnTo>
                    <a:pt x="2887588" y="3599336"/>
                  </a:lnTo>
                  <a:lnTo>
                    <a:pt x="2908220" y="3604110"/>
                  </a:lnTo>
                  <a:lnTo>
                    <a:pt x="2908220" y="3487939"/>
                  </a:lnTo>
                  <a:lnTo>
                    <a:pt x="2887588" y="3482847"/>
                  </a:lnTo>
                  <a:lnTo>
                    <a:pt x="2866956" y="3477436"/>
                  </a:lnTo>
                  <a:lnTo>
                    <a:pt x="2846959" y="3472025"/>
                  </a:lnTo>
                  <a:lnTo>
                    <a:pt x="2827597" y="3465978"/>
                  </a:lnTo>
                  <a:close/>
                  <a:moveTo>
                    <a:pt x="2402802" y="3447218"/>
                  </a:moveTo>
                  <a:lnTo>
                    <a:pt x="2397719" y="3450714"/>
                  </a:lnTo>
                  <a:lnTo>
                    <a:pt x="2391365" y="3453891"/>
                  </a:lnTo>
                  <a:lnTo>
                    <a:pt x="2383740" y="3457387"/>
                  </a:lnTo>
                  <a:lnTo>
                    <a:pt x="2376433" y="3460565"/>
                  </a:lnTo>
                  <a:lnTo>
                    <a:pt x="2347841" y="3472005"/>
                  </a:lnTo>
                  <a:lnTo>
                    <a:pt x="2347841" y="3562893"/>
                  </a:lnTo>
                  <a:lnTo>
                    <a:pt x="2355784" y="3558761"/>
                  </a:lnTo>
                  <a:lnTo>
                    <a:pt x="2363408" y="3554630"/>
                  </a:lnTo>
                  <a:lnTo>
                    <a:pt x="2371033" y="3550181"/>
                  </a:lnTo>
                  <a:lnTo>
                    <a:pt x="2378340" y="3545414"/>
                  </a:lnTo>
                  <a:lnTo>
                    <a:pt x="2385329" y="3540648"/>
                  </a:lnTo>
                  <a:lnTo>
                    <a:pt x="2391683" y="3535881"/>
                  </a:lnTo>
                  <a:lnTo>
                    <a:pt x="2397719" y="3531114"/>
                  </a:lnTo>
                  <a:lnTo>
                    <a:pt x="2402802" y="3526983"/>
                  </a:lnTo>
                  <a:lnTo>
                    <a:pt x="2402802" y="3447218"/>
                  </a:lnTo>
                  <a:close/>
                  <a:moveTo>
                    <a:pt x="1175646" y="3447218"/>
                  </a:moveTo>
                  <a:lnTo>
                    <a:pt x="1170561" y="3450714"/>
                  </a:lnTo>
                  <a:lnTo>
                    <a:pt x="1164205" y="3453891"/>
                  </a:lnTo>
                  <a:lnTo>
                    <a:pt x="1156578" y="3457387"/>
                  </a:lnTo>
                  <a:lnTo>
                    <a:pt x="1149269" y="3460565"/>
                  </a:lnTo>
                  <a:lnTo>
                    <a:pt x="1120669" y="3472005"/>
                  </a:lnTo>
                  <a:lnTo>
                    <a:pt x="1120669" y="3562893"/>
                  </a:lnTo>
                  <a:lnTo>
                    <a:pt x="1128613" y="3558761"/>
                  </a:lnTo>
                  <a:lnTo>
                    <a:pt x="1136240" y="3554630"/>
                  </a:lnTo>
                  <a:lnTo>
                    <a:pt x="1144185" y="3550181"/>
                  </a:lnTo>
                  <a:lnTo>
                    <a:pt x="1151176" y="3545414"/>
                  </a:lnTo>
                  <a:lnTo>
                    <a:pt x="1158167" y="3540648"/>
                  </a:lnTo>
                  <a:lnTo>
                    <a:pt x="1164523" y="3535881"/>
                  </a:lnTo>
                  <a:lnTo>
                    <a:pt x="1170561" y="3531114"/>
                  </a:lnTo>
                  <a:lnTo>
                    <a:pt x="1175646" y="3526347"/>
                  </a:lnTo>
                  <a:lnTo>
                    <a:pt x="1175646" y="3447218"/>
                  </a:lnTo>
                  <a:close/>
                  <a:moveTo>
                    <a:pt x="3717945" y="3422692"/>
                  </a:moveTo>
                  <a:lnTo>
                    <a:pt x="3711914" y="3426193"/>
                  </a:lnTo>
                  <a:lnTo>
                    <a:pt x="3704931" y="3430013"/>
                  </a:lnTo>
                  <a:lnTo>
                    <a:pt x="3696678" y="3433832"/>
                  </a:lnTo>
                  <a:lnTo>
                    <a:pt x="3688425" y="3437651"/>
                  </a:lnTo>
                  <a:lnTo>
                    <a:pt x="3671285" y="3444335"/>
                  </a:lnTo>
                  <a:lnTo>
                    <a:pt x="3656684" y="3450064"/>
                  </a:lnTo>
                  <a:lnTo>
                    <a:pt x="3656684" y="3551276"/>
                  </a:lnTo>
                  <a:lnTo>
                    <a:pt x="3665254" y="3546820"/>
                  </a:lnTo>
                  <a:lnTo>
                    <a:pt x="3674142" y="3542046"/>
                  </a:lnTo>
                  <a:lnTo>
                    <a:pt x="3682394" y="3537272"/>
                  </a:lnTo>
                  <a:lnTo>
                    <a:pt x="3690647" y="3532179"/>
                  </a:lnTo>
                  <a:lnTo>
                    <a:pt x="3698582" y="3526769"/>
                  </a:lnTo>
                  <a:lnTo>
                    <a:pt x="3705566" y="3521358"/>
                  </a:lnTo>
                  <a:lnTo>
                    <a:pt x="3711914" y="3515947"/>
                  </a:lnTo>
                  <a:lnTo>
                    <a:pt x="3717945" y="3510855"/>
                  </a:lnTo>
                  <a:lnTo>
                    <a:pt x="3717945" y="3422692"/>
                  </a:lnTo>
                  <a:close/>
                  <a:moveTo>
                    <a:pt x="1455133" y="3410672"/>
                  </a:moveTo>
                  <a:lnTo>
                    <a:pt x="1455133" y="3516813"/>
                  </a:lnTo>
                  <a:lnTo>
                    <a:pt x="1457675" y="3519674"/>
                  </a:lnTo>
                  <a:lnTo>
                    <a:pt x="1460216" y="3522534"/>
                  </a:lnTo>
                  <a:lnTo>
                    <a:pt x="1466888" y="3528572"/>
                  </a:lnTo>
                  <a:lnTo>
                    <a:pt x="1475466" y="3534610"/>
                  </a:lnTo>
                  <a:lnTo>
                    <a:pt x="1484679" y="3540965"/>
                  </a:lnTo>
                  <a:lnTo>
                    <a:pt x="1495162" y="3547639"/>
                  </a:lnTo>
                  <a:lnTo>
                    <a:pt x="1505964" y="3553677"/>
                  </a:lnTo>
                  <a:lnTo>
                    <a:pt x="1517083" y="3559715"/>
                  </a:lnTo>
                  <a:lnTo>
                    <a:pt x="1528202" y="3564799"/>
                  </a:lnTo>
                  <a:lnTo>
                    <a:pt x="1528202" y="3457387"/>
                  </a:lnTo>
                  <a:lnTo>
                    <a:pt x="1517083" y="3452302"/>
                  </a:lnTo>
                  <a:lnTo>
                    <a:pt x="1506917" y="3446582"/>
                  </a:lnTo>
                  <a:lnTo>
                    <a:pt x="1497068" y="3441180"/>
                  </a:lnTo>
                  <a:lnTo>
                    <a:pt x="1487538" y="3435142"/>
                  </a:lnTo>
                  <a:lnTo>
                    <a:pt x="1478960" y="3429422"/>
                  </a:lnTo>
                  <a:lnTo>
                    <a:pt x="1470700" y="3423384"/>
                  </a:lnTo>
                  <a:lnTo>
                    <a:pt x="1462758" y="3417028"/>
                  </a:lnTo>
                  <a:lnTo>
                    <a:pt x="1455133" y="3410672"/>
                  </a:lnTo>
                  <a:close/>
                  <a:moveTo>
                    <a:pt x="227694" y="3410672"/>
                  </a:moveTo>
                  <a:lnTo>
                    <a:pt x="227694" y="3516813"/>
                  </a:lnTo>
                  <a:lnTo>
                    <a:pt x="230237" y="3519674"/>
                  </a:lnTo>
                  <a:lnTo>
                    <a:pt x="233097" y="3522534"/>
                  </a:lnTo>
                  <a:lnTo>
                    <a:pt x="239770" y="3528572"/>
                  </a:lnTo>
                  <a:lnTo>
                    <a:pt x="248033" y="3534610"/>
                  </a:lnTo>
                  <a:lnTo>
                    <a:pt x="257566" y="3540965"/>
                  </a:lnTo>
                  <a:lnTo>
                    <a:pt x="267735" y="3547639"/>
                  </a:lnTo>
                  <a:lnTo>
                    <a:pt x="278858" y="3553677"/>
                  </a:lnTo>
                  <a:lnTo>
                    <a:pt x="289662" y="3559715"/>
                  </a:lnTo>
                  <a:lnTo>
                    <a:pt x="300785" y="3564799"/>
                  </a:lnTo>
                  <a:lnTo>
                    <a:pt x="300785" y="3457387"/>
                  </a:lnTo>
                  <a:lnTo>
                    <a:pt x="289662" y="3452302"/>
                  </a:lnTo>
                  <a:lnTo>
                    <a:pt x="279493" y="3446582"/>
                  </a:lnTo>
                  <a:lnTo>
                    <a:pt x="269642" y="3441180"/>
                  </a:lnTo>
                  <a:lnTo>
                    <a:pt x="260108" y="3435142"/>
                  </a:lnTo>
                  <a:lnTo>
                    <a:pt x="251528" y="3429422"/>
                  </a:lnTo>
                  <a:lnTo>
                    <a:pt x="243266" y="3423384"/>
                  </a:lnTo>
                  <a:lnTo>
                    <a:pt x="235321" y="3417028"/>
                  </a:lnTo>
                  <a:lnTo>
                    <a:pt x="227694" y="3410672"/>
                  </a:lnTo>
                  <a:close/>
                  <a:moveTo>
                    <a:pt x="2665715" y="3381953"/>
                  </a:moveTo>
                  <a:lnTo>
                    <a:pt x="2665715" y="3500670"/>
                  </a:lnTo>
                  <a:lnTo>
                    <a:pt x="2668254" y="3503216"/>
                  </a:lnTo>
                  <a:lnTo>
                    <a:pt x="2671429" y="3506399"/>
                  </a:lnTo>
                  <a:lnTo>
                    <a:pt x="2678729" y="3512765"/>
                  </a:lnTo>
                  <a:lnTo>
                    <a:pt x="2687934" y="3519767"/>
                  </a:lnTo>
                  <a:lnTo>
                    <a:pt x="2698726" y="3527087"/>
                  </a:lnTo>
                  <a:lnTo>
                    <a:pt x="2710153" y="3534089"/>
                  </a:lnTo>
                  <a:lnTo>
                    <a:pt x="2722215" y="3541409"/>
                  </a:lnTo>
                  <a:lnTo>
                    <a:pt x="2734594" y="3547457"/>
                  </a:lnTo>
                  <a:lnTo>
                    <a:pt x="2746656" y="3553504"/>
                  </a:lnTo>
                  <a:lnTo>
                    <a:pt x="2746656" y="3434150"/>
                  </a:lnTo>
                  <a:lnTo>
                    <a:pt x="2734594" y="3428103"/>
                  </a:lnTo>
                  <a:lnTo>
                    <a:pt x="2723167" y="3422374"/>
                  </a:lnTo>
                  <a:lnTo>
                    <a:pt x="2712058" y="3416009"/>
                  </a:lnTo>
                  <a:lnTo>
                    <a:pt x="2701583" y="3409325"/>
                  </a:lnTo>
                  <a:lnTo>
                    <a:pt x="2691743" y="3402959"/>
                  </a:lnTo>
                  <a:lnTo>
                    <a:pt x="2682538" y="3396276"/>
                  </a:lnTo>
                  <a:lnTo>
                    <a:pt x="2673650" y="3388955"/>
                  </a:lnTo>
                  <a:lnTo>
                    <a:pt x="2665715" y="3381953"/>
                  </a:lnTo>
                  <a:close/>
                  <a:moveTo>
                    <a:pt x="1916773" y="3320218"/>
                  </a:moveTo>
                  <a:lnTo>
                    <a:pt x="1916773" y="3423312"/>
                  </a:lnTo>
                  <a:lnTo>
                    <a:pt x="1938033" y="3423629"/>
                  </a:lnTo>
                  <a:lnTo>
                    <a:pt x="1959928" y="3424263"/>
                  </a:lnTo>
                  <a:lnTo>
                    <a:pt x="1989755" y="3423629"/>
                  </a:lnTo>
                  <a:lnTo>
                    <a:pt x="1989755" y="3320535"/>
                  </a:lnTo>
                  <a:lnTo>
                    <a:pt x="1959293" y="3320852"/>
                  </a:lnTo>
                  <a:lnTo>
                    <a:pt x="1938033" y="3320852"/>
                  </a:lnTo>
                  <a:lnTo>
                    <a:pt x="1916773" y="3320218"/>
                  </a:lnTo>
                  <a:close/>
                  <a:moveTo>
                    <a:pt x="1404938" y="3314700"/>
                  </a:moveTo>
                  <a:lnTo>
                    <a:pt x="1408115" y="3320420"/>
                  </a:lnTo>
                  <a:lnTo>
                    <a:pt x="1411928" y="3325505"/>
                  </a:lnTo>
                  <a:lnTo>
                    <a:pt x="1415740" y="3330590"/>
                  </a:lnTo>
                  <a:lnTo>
                    <a:pt x="1419552" y="3335992"/>
                  </a:lnTo>
                  <a:lnTo>
                    <a:pt x="1424000" y="3340759"/>
                  </a:lnTo>
                  <a:lnTo>
                    <a:pt x="1428447" y="3346161"/>
                  </a:lnTo>
                  <a:lnTo>
                    <a:pt x="1438296" y="3356013"/>
                  </a:lnTo>
                  <a:lnTo>
                    <a:pt x="1448780" y="3365229"/>
                  </a:lnTo>
                  <a:lnTo>
                    <a:pt x="1460852" y="3374444"/>
                  </a:lnTo>
                  <a:lnTo>
                    <a:pt x="1472924" y="3383025"/>
                  </a:lnTo>
                  <a:lnTo>
                    <a:pt x="1486267" y="3391287"/>
                  </a:lnTo>
                  <a:lnTo>
                    <a:pt x="1500563" y="3399550"/>
                  </a:lnTo>
                  <a:lnTo>
                    <a:pt x="1515494" y="3407494"/>
                  </a:lnTo>
                  <a:lnTo>
                    <a:pt x="1531061" y="3415121"/>
                  </a:lnTo>
                  <a:lnTo>
                    <a:pt x="1547263" y="3422113"/>
                  </a:lnTo>
                  <a:lnTo>
                    <a:pt x="1564101" y="3428786"/>
                  </a:lnTo>
                  <a:lnTo>
                    <a:pt x="1581574" y="3435142"/>
                  </a:lnTo>
                  <a:lnTo>
                    <a:pt x="1599682" y="3441498"/>
                  </a:lnTo>
                  <a:lnTo>
                    <a:pt x="1618108" y="3447218"/>
                  </a:lnTo>
                  <a:lnTo>
                    <a:pt x="1637170" y="3452620"/>
                  </a:lnTo>
                  <a:lnTo>
                    <a:pt x="1656866" y="3457705"/>
                  </a:lnTo>
                  <a:lnTo>
                    <a:pt x="1676881" y="3462472"/>
                  </a:lnTo>
                  <a:lnTo>
                    <a:pt x="1697213" y="3466921"/>
                  </a:lnTo>
                  <a:lnTo>
                    <a:pt x="1718180" y="3471052"/>
                  </a:lnTo>
                  <a:lnTo>
                    <a:pt x="1738830" y="3474865"/>
                  </a:lnTo>
                  <a:lnTo>
                    <a:pt x="1760116" y="3478361"/>
                  </a:lnTo>
                  <a:lnTo>
                    <a:pt x="1782036" y="3480903"/>
                  </a:lnTo>
                  <a:lnTo>
                    <a:pt x="1803639" y="3483763"/>
                  </a:lnTo>
                  <a:lnTo>
                    <a:pt x="1825877" y="3486306"/>
                  </a:lnTo>
                  <a:lnTo>
                    <a:pt x="1847798" y="3488213"/>
                  </a:lnTo>
                  <a:lnTo>
                    <a:pt x="1870036" y="3489801"/>
                  </a:lnTo>
                  <a:lnTo>
                    <a:pt x="1891957" y="3490755"/>
                  </a:lnTo>
                  <a:lnTo>
                    <a:pt x="1914513" y="3492026"/>
                  </a:lnTo>
                  <a:lnTo>
                    <a:pt x="1936751" y="3492344"/>
                  </a:lnTo>
                  <a:lnTo>
                    <a:pt x="1959307" y="3492979"/>
                  </a:lnTo>
                  <a:lnTo>
                    <a:pt x="1978051" y="3492344"/>
                  </a:lnTo>
                  <a:lnTo>
                    <a:pt x="1996794" y="3492026"/>
                  </a:lnTo>
                  <a:lnTo>
                    <a:pt x="2015538" y="3491708"/>
                  </a:lnTo>
                  <a:lnTo>
                    <a:pt x="2034599" y="3490437"/>
                  </a:lnTo>
                  <a:lnTo>
                    <a:pt x="2053025" y="3489801"/>
                  </a:lnTo>
                  <a:lnTo>
                    <a:pt x="2071769" y="3488213"/>
                  </a:lnTo>
                  <a:lnTo>
                    <a:pt x="2090513" y="3486624"/>
                  </a:lnTo>
                  <a:lnTo>
                    <a:pt x="2108621" y="3484717"/>
                  </a:lnTo>
                  <a:lnTo>
                    <a:pt x="2127365" y="3482492"/>
                  </a:lnTo>
                  <a:lnTo>
                    <a:pt x="2145473" y="3480268"/>
                  </a:lnTo>
                  <a:lnTo>
                    <a:pt x="2163581" y="3477408"/>
                  </a:lnTo>
                  <a:lnTo>
                    <a:pt x="2181372" y="3474865"/>
                  </a:lnTo>
                  <a:lnTo>
                    <a:pt x="2199163" y="3471688"/>
                  </a:lnTo>
                  <a:lnTo>
                    <a:pt x="2216318" y="3468510"/>
                  </a:lnTo>
                  <a:lnTo>
                    <a:pt x="2233473" y="3464696"/>
                  </a:lnTo>
                  <a:lnTo>
                    <a:pt x="2250311" y="3460883"/>
                  </a:lnTo>
                  <a:lnTo>
                    <a:pt x="2266830" y="3457069"/>
                  </a:lnTo>
                  <a:lnTo>
                    <a:pt x="2283668" y="3452620"/>
                  </a:lnTo>
                  <a:lnTo>
                    <a:pt x="2299235" y="3448171"/>
                  </a:lnTo>
                  <a:lnTo>
                    <a:pt x="2315119" y="3443404"/>
                  </a:lnTo>
                  <a:lnTo>
                    <a:pt x="2330051" y="3438320"/>
                  </a:lnTo>
                  <a:lnTo>
                    <a:pt x="2344982" y="3432917"/>
                  </a:lnTo>
                  <a:lnTo>
                    <a:pt x="2359278" y="3427833"/>
                  </a:lnTo>
                  <a:lnTo>
                    <a:pt x="2373574" y="3421795"/>
                  </a:lnTo>
                  <a:lnTo>
                    <a:pt x="2386917" y="3415757"/>
                  </a:lnTo>
                  <a:lnTo>
                    <a:pt x="2399942" y="3409719"/>
                  </a:lnTo>
                  <a:lnTo>
                    <a:pt x="2412650" y="3403363"/>
                  </a:lnTo>
                  <a:lnTo>
                    <a:pt x="2424722" y="3396690"/>
                  </a:lnTo>
                  <a:lnTo>
                    <a:pt x="2436159" y="3389380"/>
                  </a:lnTo>
                  <a:lnTo>
                    <a:pt x="2446961" y="3382389"/>
                  </a:lnTo>
                  <a:lnTo>
                    <a:pt x="2457444" y="3375080"/>
                  </a:lnTo>
                  <a:lnTo>
                    <a:pt x="2466975" y="3367453"/>
                  </a:lnTo>
                  <a:lnTo>
                    <a:pt x="2466975" y="3464378"/>
                  </a:lnTo>
                  <a:lnTo>
                    <a:pt x="2466657" y="3464696"/>
                  </a:lnTo>
                  <a:lnTo>
                    <a:pt x="2466340" y="3472641"/>
                  </a:lnTo>
                  <a:lnTo>
                    <a:pt x="2466022" y="3477408"/>
                  </a:lnTo>
                  <a:lnTo>
                    <a:pt x="2464751" y="3482492"/>
                  </a:lnTo>
                  <a:lnTo>
                    <a:pt x="2463480" y="3487895"/>
                  </a:lnTo>
                  <a:lnTo>
                    <a:pt x="2461892" y="3492344"/>
                  </a:lnTo>
                  <a:lnTo>
                    <a:pt x="2459986" y="3497111"/>
                  </a:lnTo>
                  <a:lnTo>
                    <a:pt x="2457444" y="3501877"/>
                  </a:lnTo>
                  <a:lnTo>
                    <a:pt x="2455220" y="3506962"/>
                  </a:lnTo>
                  <a:lnTo>
                    <a:pt x="2452361" y="3511729"/>
                  </a:lnTo>
                  <a:lnTo>
                    <a:pt x="2449184" y="3516178"/>
                  </a:lnTo>
                  <a:lnTo>
                    <a:pt x="2445690" y="3520945"/>
                  </a:lnTo>
                  <a:lnTo>
                    <a:pt x="2441878" y="3525712"/>
                  </a:lnTo>
                  <a:lnTo>
                    <a:pt x="2437748" y="3529843"/>
                  </a:lnTo>
                  <a:lnTo>
                    <a:pt x="2429170" y="3539059"/>
                  </a:lnTo>
                  <a:lnTo>
                    <a:pt x="2419322" y="3547639"/>
                  </a:lnTo>
                  <a:lnTo>
                    <a:pt x="2408202" y="3556537"/>
                  </a:lnTo>
                  <a:lnTo>
                    <a:pt x="2396130" y="3564799"/>
                  </a:lnTo>
                  <a:lnTo>
                    <a:pt x="2383423" y="3572744"/>
                  </a:lnTo>
                  <a:lnTo>
                    <a:pt x="2369127" y="3580689"/>
                  </a:lnTo>
                  <a:lnTo>
                    <a:pt x="2354195" y="3587998"/>
                  </a:lnTo>
                  <a:lnTo>
                    <a:pt x="2338311" y="3595625"/>
                  </a:lnTo>
                  <a:lnTo>
                    <a:pt x="2321791" y="3602298"/>
                  </a:lnTo>
                  <a:lnTo>
                    <a:pt x="2304636" y="3608972"/>
                  </a:lnTo>
                  <a:lnTo>
                    <a:pt x="2285892" y="3615328"/>
                  </a:lnTo>
                  <a:lnTo>
                    <a:pt x="2266830" y="3621683"/>
                  </a:lnTo>
                  <a:lnTo>
                    <a:pt x="2247134" y="3627086"/>
                  </a:lnTo>
                  <a:lnTo>
                    <a:pt x="2226802" y="3632806"/>
                  </a:lnTo>
                  <a:lnTo>
                    <a:pt x="2205516" y="3637255"/>
                  </a:lnTo>
                  <a:lnTo>
                    <a:pt x="2183278" y="3642022"/>
                  </a:lnTo>
                  <a:lnTo>
                    <a:pt x="2160722" y="3646471"/>
                  </a:lnTo>
                  <a:lnTo>
                    <a:pt x="2137848" y="3649967"/>
                  </a:lnTo>
                  <a:lnTo>
                    <a:pt x="2114340" y="3653462"/>
                  </a:lnTo>
                  <a:lnTo>
                    <a:pt x="2089877" y="3656640"/>
                  </a:lnTo>
                  <a:lnTo>
                    <a:pt x="2065415" y="3659182"/>
                  </a:lnTo>
                  <a:lnTo>
                    <a:pt x="2040000" y="3661407"/>
                  </a:lnTo>
                  <a:lnTo>
                    <a:pt x="2014267" y="3662996"/>
                  </a:lnTo>
                  <a:lnTo>
                    <a:pt x="1988217" y="3664267"/>
                  </a:lnTo>
                  <a:lnTo>
                    <a:pt x="1962166" y="3664903"/>
                  </a:lnTo>
                  <a:lnTo>
                    <a:pt x="1935480" y="3665538"/>
                  </a:lnTo>
                  <a:lnTo>
                    <a:pt x="1908159" y="3664903"/>
                  </a:lnTo>
                  <a:lnTo>
                    <a:pt x="1881155" y="3664267"/>
                  </a:lnTo>
                  <a:lnTo>
                    <a:pt x="1854469" y="3662996"/>
                  </a:lnTo>
                  <a:lnTo>
                    <a:pt x="1828419" y="3661089"/>
                  </a:lnTo>
                  <a:lnTo>
                    <a:pt x="1803004" y="3659182"/>
                  </a:lnTo>
                  <a:lnTo>
                    <a:pt x="1777588" y="3656322"/>
                  </a:lnTo>
                  <a:lnTo>
                    <a:pt x="1752809" y="3653145"/>
                  </a:lnTo>
                  <a:lnTo>
                    <a:pt x="1728664" y="3649649"/>
                  </a:lnTo>
                  <a:lnTo>
                    <a:pt x="1705155" y="3645835"/>
                  </a:lnTo>
                  <a:lnTo>
                    <a:pt x="1682282" y="3641069"/>
                  </a:lnTo>
                  <a:lnTo>
                    <a:pt x="1660043" y="3636302"/>
                  </a:lnTo>
                  <a:lnTo>
                    <a:pt x="1638440" y="3631217"/>
                  </a:lnTo>
                  <a:lnTo>
                    <a:pt x="1617791" y="3625497"/>
                  </a:lnTo>
                  <a:lnTo>
                    <a:pt x="1597776" y="3619777"/>
                  </a:lnTo>
                  <a:lnTo>
                    <a:pt x="1578397" y="3613421"/>
                  </a:lnTo>
                  <a:lnTo>
                    <a:pt x="1559653" y="3606747"/>
                  </a:lnTo>
                  <a:lnTo>
                    <a:pt x="1542498" y="3599438"/>
                  </a:lnTo>
                  <a:lnTo>
                    <a:pt x="1525343" y="3592447"/>
                  </a:lnTo>
                  <a:lnTo>
                    <a:pt x="1509776" y="3584820"/>
                  </a:lnTo>
                  <a:lnTo>
                    <a:pt x="1495162" y="3576875"/>
                  </a:lnTo>
                  <a:lnTo>
                    <a:pt x="1481184" y="3568613"/>
                  </a:lnTo>
                  <a:lnTo>
                    <a:pt x="1468159" y="3560350"/>
                  </a:lnTo>
                  <a:lnTo>
                    <a:pt x="1456404" y="3551770"/>
                  </a:lnTo>
                  <a:lnTo>
                    <a:pt x="1445603" y="3542554"/>
                  </a:lnTo>
                  <a:lnTo>
                    <a:pt x="1440837" y="3538423"/>
                  </a:lnTo>
                  <a:lnTo>
                    <a:pt x="1436390" y="3533656"/>
                  </a:lnTo>
                  <a:lnTo>
                    <a:pt x="1431942" y="3529207"/>
                  </a:lnTo>
                  <a:lnTo>
                    <a:pt x="1428130" y="3524440"/>
                  </a:lnTo>
                  <a:lnTo>
                    <a:pt x="1424318" y="3519674"/>
                  </a:lnTo>
                  <a:lnTo>
                    <a:pt x="1420823" y="3514907"/>
                  </a:lnTo>
                  <a:lnTo>
                    <a:pt x="1417646" y="3510140"/>
                  </a:lnTo>
                  <a:lnTo>
                    <a:pt x="1415105" y="3505055"/>
                  </a:lnTo>
                  <a:lnTo>
                    <a:pt x="1412563" y="3500288"/>
                  </a:lnTo>
                  <a:lnTo>
                    <a:pt x="1410339" y="3495204"/>
                  </a:lnTo>
                  <a:lnTo>
                    <a:pt x="1408115" y="3490437"/>
                  </a:lnTo>
                  <a:lnTo>
                    <a:pt x="1407162" y="3485352"/>
                  </a:lnTo>
                  <a:lnTo>
                    <a:pt x="1405892" y="3480268"/>
                  </a:lnTo>
                  <a:lnTo>
                    <a:pt x="1404621" y="3475183"/>
                  </a:lnTo>
                  <a:lnTo>
                    <a:pt x="1404303" y="3470099"/>
                  </a:lnTo>
                  <a:lnTo>
                    <a:pt x="1404303" y="3464696"/>
                  </a:lnTo>
                  <a:lnTo>
                    <a:pt x="1403350" y="3464696"/>
                  </a:lnTo>
                  <a:lnTo>
                    <a:pt x="1403350" y="3333132"/>
                  </a:lnTo>
                  <a:lnTo>
                    <a:pt x="1403350" y="3329318"/>
                  </a:lnTo>
                  <a:lnTo>
                    <a:pt x="1403985" y="3322327"/>
                  </a:lnTo>
                  <a:lnTo>
                    <a:pt x="1404938" y="3314700"/>
                  </a:lnTo>
                  <a:close/>
                  <a:moveTo>
                    <a:pt x="177802" y="3314700"/>
                  </a:moveTo>
                  <a:lnTo>
                    <a:pt x="180980" y="3320420"/>
                  </a:lnTo>
                  <a:lnTo>
                    <a:pt x="184476" y="3325505"/>
                  </a:lnTo>
                  <a:lnTo>
                    <a:pt x="188289" y="3330590"/>
                  </a:lnTo>
                  <a:lnTo>
                    <a:pt x="192420" y="3335992"/>
                  </a:lnTo>
                  <a:lnTo>
                    <a:pt x="196551" y="3340759"/>
                  </a:lnTo>
                  <a:lnTo>
                    <a:pt x="201000" y="3346161"/>
                  </a:lnTo>
                  <a:lnTo>
                    <a:pt x="210852" y="3356013"/>
                  </a:lnTo>
                  <a:lnTo>
                    <a:pt x="221656" y="3365229"/>
                  </a:lnTo>
                  <a:lnTo>
                    <a:pt x="233414" y="3374444"/>
                  </a:lnTo>
                  <a:lnTo>
                    <a:pt x="245490" y="3383025"/>
                  </a:lnTo>
                  <a:lnTo>
                    <a:pt x="259155" y="3391287"/>
                  </a:lnTo>
                  <a:lnTo>
                    <a:pt x="273138" y="3399550"/>
                  </a:lnTo>
                  <a:lnTo>
                    <a:pt x="288073" y="3407494"/>
                  </a:lnTo>
                  <a:lnTo>
                    <a:pt x="303645" y="3415121"/>
                  </a:lnTo>
                  <a:lnTo>
                    <a:pt x="319852" y="3422113"/>
                  </a:lnTo>
                  <a:lnTo>
                    <a:pt x="336694" y="3428786"/>
                  </a:lnTo>
                  <a:lnTo>
                    <a:pt x="354173" y="3435142"/>
                  </a:lnTo>
                  <a:lnTo>
                    <a:pt x="372286" y="3441498"/>
                  </a:lnTo>
                  <a:lnTo>
                    <a:pt x="390718" y="3447218"/>
                  </a:lnTo>
                  <a:lnTo>
                    <a:pt x="409785" y="3452620"/>
                  </a:lnTo>
                  <a:lnTo>
                    <a:pt x="429488" y="3457705"/>
                  </a:lnTo>
                  <a:lnTo>
                    <a:pt x="449826" y="3462472"/>
                  </a:lnTo>
                  <a:lnTo>
                    <a:pt x="469846" y="3466921"/>
                  </a:lnTo>
                  <a:lnTo>
                    <a:pt x="490820" y="3471052"/>
                  </a:lnTo>
                  <a:lnTo>
                    <a:pt x="511794" y="3474865"/>
                  </a:lnTo>
                  <a:lnTo>
                    <a:pt x="533085" y="3478361"/>
                  </a:lnTo>
                  <a:lnTo>
                    <a:pt x="554695" y="3480903"/>
                  </a:lnTo>
                  <a:lnTo>
                    <a:pt x="576304" y="3483763"/>
                  </a:lnTo>
                  <a:lnTo>
                    <a:pt x="598549" y="3486306"/>
                  </a:lnTo>
                  <a:lnTo>
                    <a:pt x="620476" y="3488213"/>
                  </a:lnTo>
                  <a:lnTo>
                    <a:pt x="642721" y="3489801"/>
                  </a:lnTo>
                  <a:lnTo>
                    <a:pt x="664966" y="3490755"/>
                  </a:lnTo>
                  <a:lnTo>
                    <a:pt x="687211" y="3492026"/>
                  </a:lnTo>
                  <a:lnTo>
                    <a:pt x="709456" y="3492344"/>
                  </a:lnTo>
                  <a:lnTo>
                    <a:pt x="732018" y="3492344"/>
                  </a:lnTo>
                  <a:lnTo>
                    <a:pt x="750768" y="3492344"/>
                  </a:lnTo>
                  <a:lnTo>
                    <a:pt x="769517" y="3492026"/>
                  </a:lnTo>
                  <a:lnTo>
                    <a:pt x="788266" y="3491708"/>
                  </a:lnTo>
                  <a:lnTo>
                    <a:pt x="807333" y="3490437"/>
                  </a:lnTo>
                  <a:lnTo>
                    <a:pt x="825765" y="3489801"/>
                  </a:lnTo>
                  <a:lnTo>
                    <a:pt x="844832" y="3488213"/>
                  </a:lnTo>
                  <a:lnTo>
                    <a:pt x="863263" y="3486624"/>
                  </a:lnTo>
                  <a:lnTo>
                    <a:pt x="881695" y="3484717"/>
                  </a:lnTo>
                  <a:lnTo>
                    <a:pt x="900126" y="3482492"/>
                  </a:lnTo>
                  <a:lnTo>
                    <a:pt x="918240" y="3480268"/>
                  </a:lnTo>
                  <a:lnTo>
                    <a:pt x="936354" y="3477408"/>
                  </a:lnTo>
                  <a:lnTo>
                    <a:pt x="954150" y="3474865"/>
                  </a:lnTo>
                  <a:lnTo>
                    <a:pt x="971946" y="3471688"/>
                  </a:lnTo>
                  <a:lnTo>
                    <a:pt x="989424" y="3468510"/>
                  </a:lnTo>
                  <a:lnTo>
                    <a:pt x="1006266" y="3464696"/>
                  </a:lnTo>
                  <a:lnTo>
                    <a:pt x="1023109" y="3460883"/>
                  </a:lnTo>
                  <a:lnTo>
                    <a:pt x="1039952" y="3457069"/>
                  </a:lnTo>
                  <a:lnTo>
                    <a:pt x="1056476" y="3452620"/>
                  </a:lnTo>
                  <a:lnTo>
                    <a:pt x="1072366" y="3448171"/>
                  </a:lnTo>
                  <a:lnTo>
                    <a:pt x="1087937" y="3443087"/>
                  </a:lnTo>
                  <a:lnTo>
                    <a:pt x="1102873" y="3438320"/>
                  </a:lnTo>
                  <a:lnTo>
                    <a:pt x="1118126" y="3432917"/>
                  </a:lnTo>
                  <a:lnTo>
                    <a:pt x="1132109" y="3427833"/>
                  </a:lnTo>
                  <a:lnTo>
                    <a:pt x="1146409" y="3421795"/>
                  </a:lnTo>
                  <a:lnTo>
                    <a:pt x="1159756" y="3415757"/>
                  </a:lnTo>
                  <a:lnTo>
                    <a:pt x="1172785" y="3409719"/>
                  </a:lnTo>
                  <a:lnTo>
                    <a:pt x="1185497" y="3403363"/>
                  </a:lnTo>
                  <a:lnTo>
                    <a:pt x="1197890" y="3396690"/>
                  </a:lnTo>
                  <a:lnTo>
                    <a:pt x="1209331" y="3389380"/>
                  </a:lnTo>
                  <a:lnTo>
                    <a:pt x="1219818" y="3382389"/>
                  </a:lnTo>
                  <a:lnTo>
                    <a:pt x="1230622" y="3375080"/>
                  </a:lnTo>
                  <a:lnTo>
                    <a:pt x="1239838" y="3367453"/>
                  </a:lnTo>
                  <a:lnTo>
                    <a:pt x="1239838" y="3464378"/>
                  </a:lnTo>
                  <a:lnTo>
                    <a:pt x="1239838" y="3464696"/>
                  </a:lnTo>
                  <a:lnTo>
                    <a:pt x="1239520" y="3468827"/>
                  </a:lnTo>
                  <a:lnTo>
                    <a:pt x="1239202" y="3472641"/>
                  </a:lnTo>
                  <a:lnTo>
                    <a:pt x="1238885" y="3477408"/>
                  </a:lnTo>
                  <a:lnTo>
                    <a:pt x="1237614" y="3482492"/>
                  </a:lnTo>
                  <a:lnTo>
                    <a:pt x="1236342" y="3487895"/>
                  </a:lnTo>
                  <a:lnTo>
                    <a:pt x="1234754" y="3492344"/>
                  </a:lnTo>
                  <a:lnTo>
                    <a:pt x="1232847" y="3497111"/>
                  </a:lnTo>
                  <a:lnTo>
                    <a:pt x="1230622" y="3501877"/>
                  </a:lnTo>
                  <a:lnTo>
                    <a:pt x="1228080" y="3506962"/>
                  </a:lnTo>
                  <a:lnTo>
                    <a:pt x="1225538" y="3511729"/>
                  </a:lnTo>
                  <a:lnTo>
                    <a:pt x="1222360" y="3516178"/>
                  </a:lnTo>
                  <a:lnTo>
                    <a:pt x="1218546" y="3520945"/>
                  </a:lnTo>
                  <a:lnTo>
                    <a:pt x="1214733" y="3525712"/>
                  </a:lnTo>
                  <a:lnTo>
                    <a:pt x="1210920" y="3529843"/>
                  </a:lnTo>
                  <a:lnTo>
                    <a:pt x="1202022" y="3539059"/>
                  </a:lnTo>
                  <a:lnTo>
                    <a:pt x="1192170" y="3547639"/>
                  </a:lnTo>
                  <a:lnTo>
                    <a:pt x="1181048" y="3556537"/>
                  </a:lnTo>
                  <a:lnTo>
                    <a:pt x="1169290" y="3564799"/>
                  </a:lnTo>
                  <a:lnTo>
                    <a:pt x="1156261" y="3572744"/>
                  </a:lnTo>
                  <a:lnTo>
                    <a:pt x="1141960" y="3580689"/>
                  </a:lnTo>
                  <a:lnTo>
                    <a:pt x="1127024" y="3587998"/>
                  </a:lnTo>
                  <a:lnTo>
                    <a:pt x="1111453" y="3595625"/>
                  </a:lnTo>
                  <a:lnTo>
                    <a:pt x="1094610" y="3602298"/>
                  </a:lnTo>
                  <a:lnTo>
                    <a:pt x="1077450" y="3608972"/>
                  </a:lnTo>
                  <a:lnTo>
                    <a:pt x="1058701" y="3615328"/>
                  </a:lnTo>
                  <a:lnTo>
                    <a:pt x="1039952" y="3621683"/>
                  </a:lnTo>
                  <a:lnTo>
                    <a:pt x="1020249" y="3627086"/>
                  </a:lnTo>
                  <a:lnTo>
                    <a:pt x="999593" y="3632806"/>
                  </a:lnTo>
                  <a:lnTo>
                    <a:pt x="978301" y="3637255"/>
                  </a:lnTo>
                  <a:lnTo>
                    <a:pt x="956056" y="3642022"/>
                  </a:lnTo>
                  <a:lnTo>
                    <a:pt x="933494" y="3646471"/>
                  </a:lnTo>
                  <a:lnTo>
                    <a:pt x="910613" y="3649967"/>
                  </a:lnTo>
                  <a:lnTo>
                    <a:pt x="887097" y="3653462"/>
                  </a:lnTo>
                  <a:lnTo>
                    <a:pt x="862946" y="3656640"/>
                  </a:lnTo>
                  <a:lnTo>
                    <a:pt x="838158" y="3659182"/>
                  </a:lnTo>
                  <a:lnTo>
                    <a:pt x="812736" y="3661407"/>
                  </a:lnTo>
                  <a:lnTo>
                    <a:pt x="787313" y="3662996"/>
                  </a:lnTo>
                  <a:lnTo>
                    <a:pt x="761572" y="3664267"/>
                  </a:lnTo>
                  <a:lnTo>
                    <a:pt x="735196" y="3664903"/>
                  </a:lnTo>
                  <a:lnTo>
                    <a:pt x="708185" y="3665538"/>
                  </a:lnTo>
                  <a:lnTo>
                    <a:pt x="680855" y="3664903"/>
                  </a:lnTo>
                  <a:lnTo>
                    <a:pt x="654161" y="3664267"/>
                  </a:lnTo>
                  <a:lnTo>
                    <a:pt x="627467" y="3662996"/>
                  </a:lnTo>
                  <a:lnTo>
                    <a:pt x="601409" y="3661089"/>
                  </a:lnTo>
                  <a:lnTo>
                    <a:pt x="575668" y="3659182"/>
                  </a:lnTo>
                  <a:lnTo>
                    <a:pt x="550246" y="3656322"/>
                  </a:lnTo>
                  <a:lnTo>
                    <a:pt x="525458" y="3653145"/>
                  </a:lnTo>
                  <a:lnTo>
                    <a:pt x="501307" y="3649649"/>
                  </a:lnTo>
                  <a:lnTo>
                    <a:pt x="478109" y="3645835"/>
                  </a:lnTo>
                  <a:lnTo>
                    <a:pt x="455228" y="3641069"/>
                  </a:lnTo>
                  <a:lnTo>
                    <a:pt x="432665" y="3636302"/>
                  </a:lnTo>
                  <a:lnTo>
                    <a:pt x="411374" y="3631217"/>
                  </a:lnTo>
                  <a:lnTo>
                    <a:pt x="390400" y="3625497"/>
                  </a:lnTo>
                  <a:lnTo>
                    <a:pt x="370380" y="3619777"/>
                  </a:lnTo>
                  <a:lnTo>
                    <a:pt x="350995" y="3613421"/>
                  </a:lnTo>
                  <a:lnTo>
                    <a:pt x="332563" y="3606747"/>
                  </a:lnTo>
                  <a:lnTo>
                    <a:pt x="315085" y="3599438"/>
                  </a:lnTo>
                  <a:lnTo>
                    <a:pt x="297925" y="3592447"/>
                  </a:lnTo>
                  <a:lnTo>
                    <a:pt x="282353" y="3584820"/>
                  </a:lnTo>
                  <a:lnTo>
                    <a:pt x="267735" y="3576875"/>
                  </a:lnTo>
                  <a:lnTo>
                    <a:pt x="253753" y="3568613"/>
                  </a:lnTo>
                  <a:lnTo>
                    <a:pt x="240724" y="3560350"/>
                  </a:lnTo>
                  <a:lnTo>
                    <a:pt x="229283" y="3551770"/>
                  </a:lnTo>
                  <a:lnTo>
                    <a:pt x="218796" y="3542872"/>
                  </a:lnTo>
                  <a:lnTo>
                    <a:pt x="213712" y="3538423"/>
                  </a:lnTo>
                  <a:lnTo>
                    <a:pt x="208945" y="3533656"/>
                  </a:lnTo>
                  <a:lnTo>
                    <a:pt x="204814" y="3529207"/>
                  </a:lnTo>
                  <a:lnTo>
                    <a:pt x="200683" y="3524440"/>
                  </a:lnTo>
                  <a:lnTo>
                    <a:pt x="196869" y="3519674"/>
                  </a:lnTo>
                  <a:lnTo>
                    <a:pt x="193374" y="3514907"/>
                  </a:lnTo>
                  <a:lnTo>
                    <a:pt x="190196" y="3510140"/>
                  </a:lnTo>
                  <a:lnTo>
                    <a:pt x="187653" y="3505055"/>
                  </a:lnTo>
                  <a:lnTo>
                    <a:pt x="185111" y="3500288"/>
                  </a:lnTo>
                  <a:lnTo>
                    <a:pt x="182887" y="3495204"/>
                  </a:lnTo>
                  <a:lnTo>
                    <a:pt x="181298" y="3490437"/>
                  </a:lnTo>
                  <a:lnTo>
                    <a:pt x="179709" y="3485352"/>
                  </a:lnTo>
                  <a:lnTo>
                    <a:pt x="178438" y="3480268"/>
                  </a:lnTo>
                  <a:lnTo>
                    <a:pt x="177802" y="3475183"/>
                  </a:lnTo>
                  <a:lnTo>
                    <a:pt x="176849" y="3470099"/>
                  </a:lnTo>
                  <a:lnTo>
                    <a:pt x="176849" y="3464696"/>
                  </a:lnTo>
                  <a:lnTo>
                    <a:pt x="176531" y="3464696"/>
                  </a:lnTo>
                  <a:lnTo>
                    <a:pt x="176531" y="3333132"/>
                  </a:lnTo>
                  <a:lnTo>
                    <a:pt x="176213" y="3329318"/>
                  </a:lnTo>
                  <a:lnTo>
                    <a:pt x="176531" y="3322327"/>
                  </a:lnTo>
                  <a:lnTo>
                    <a:pt x="177802" y="3314700"/>
                  </a:lnTo>
                  <a:close/>
                  <a:moveTo>
                    <a:pt x="1771445" y="3307529"/>
                  </a:moveTo>
                  <a:lnTo>
                    <a:pt x="1771445" y="3411258"/>
                  </a:lnTo>
                  <a:lnTo>
                    <a:pt x="1789215" y="3413478"/>
                  </a:lnTo>
                  <a:lnTo>
                    <a:pt x="1807301" y="3415698"/>
                  </a:lnTo>
                  <a:lnTo>
                    <a:pt x="1825388" y="3417285"/>
                  </a:lnTo>
                  <a:lnTo>
                    <a:pt x="1843792" y="3419505"/>
                  </a:lnTo>
                  <a:lnTo>
                    <a:pt x="1843792" y="3315777"/>
                  </a:lnTo>
                  <a:lnTo>
                    <a:pt x="1825388" y="3314191"/>
                  </a:lnTo>
                  <a:lnTo>
                    <a:pt x="1807301" y="3312287"/>
                  </a:lnTo>
                  <a:lnTo>
                    <a:pt x="1789215" y="3309750"/>
                  </a:lnTo>
                  <a:lnTo>
                    <a:pt x="1771445" y="3307529"/>
                  </a:lnTo>
                  <a:close/>
                  <a:moveTo>
                    <a:pt x="3178346" y="3281045"/>
                  </a:moveTo>
                  <a:lnTo>
                    <a:pt x="3178346" y="3395980"/>
                  </a:lnTo>
                  <a:lnTo>
                    <a:pt x="3201835" y="3396298"/>
                  </a:lnTo>
                  <a:lnTo>
                    <a:pt x="3225959" y="3396615"/>
                  </a:lnTo>
                  <a:lnTo>
                    <a:pt x="3258970" y="3396298"/>
                  </a:lnTo>
                  <a:lnTo>
                    <a:pt x="3258970" y="3281363"/>
                  </a:lnTo>
                  <a:lnTo>
                    <a:pt x="3225641" y="3281680"/>
                  </a:lnTo>
                  <a:lnTo>
                    <a:pt x="3201835" y="3281363"/>
                  </a:lnTo>
                  <a:lnTo>
                    <a:pt x="3178346" y="3281045"/>
                  </a:lnTo>
                  <a:close/>
                  <a:moveTo>
                    <a:pt x="2609850" y="3275012"/>
                  </a:moveTo>
                  <a:lnTo>
                    <a:pt x="2613342" y="3281059"/>
                  </a:lnTo>
                  <a:lnTo>
                    <a:pt x="2617468" y="3287107"/>
                  </a:lnTo>
                  <a:lnTo>
                    <a:pt x="2621594" y="3292836"/>
                  </a:lnTo>
                  <a:lnTo>
                    <a:pt x="2626038" y="3298883"/>
                  </a:lnTo>
                  <a:lnTo>
                    <a:pt x="2631117" y="3304294"/>
                  </a:lnTo>
                  <a:lnTo>
                    <a:pt x="2635878" y="3310023"/>
                  </a:lnTo>
                  <a:lnTo>
                    <a:pt x="2641274" y="3315433"/>
                  </a:lnTo>
                  <a:lnTo>
                    <a:pt x="2646988" y="3320844"/>
                  </a:lnTo>
                  <a:lnTo>
                    <a:pt x="2658732" y="3331347"/>
                  </a:lnTo>
                  <a:lnTo>
                    <a:pt x="2671746" y="3341532"/>
                  </a:lnTo>
                  <a:lnTo>
                    <a:pt x="2685712" y="3351080"/>
                  </a:lnTo>
                  <a:lnTo>
                    <a:pt x="2700631" y="3360629"/>
                  </a:lnTo>
                  <a:lnTo>
                    <a:pt x="2715867" y="3369540"/>
                  </a:lnTo>
                  <a:lnTo>
                    <a:pt x="2732372" y="3378452"/>
                  </a:lnTo>
                  <a:lnTo>
                    <a:pt x="2749830" y="3386727"/>
                  </a:lnTo>
                  <a:lnTo>
                    <a:pt x="2767923" y="3394684"/>
                  </a:lnTo>
                  <a:lnTo>
                    <a:pt x="2786650" y="3402004"/>
                  </a:lnTo>
                  <a:lnTo>
                    <a:pt x="2805695" y="3409325"/>
                  </a:lnTo>
                  <a:lnTo>
                    <a:pt x="2826009" y="3416327"/>
                  </a:lnTo>
                  <a:lnTo>
                    <a:pt x="2846959" y="3422692"/>
                  </a:lnTo>
                  <a:lnTo>
                    <a:pt x="2867591" y="3428421"/>
                  </a:lnTo>
                  <a:lnTo>
                    <a:pt x="2889492" y="3434469"/>
                  </a:lnTo>
                  <a:lnTo>
                    <a:pt x="2912029" y="3439561"/>
                  </a:lnTo>
                  <a:lnTo>
                    <a:pt x="2934248" y="3444654"/>
                  </a:lnTo>
                  <a:lnTo>
                    <a:pt x="2957102" y="3449109"/>
                  </a:lnTo>
                  <a:lnTo>
                    <a:pt x="2980908" y="3453565"/>
                  </a:lnTo>
                  <a:lnTo>
                    <a:pt x="3004396" y="3457066"/>
                  </a:lnTo>
                  <a:lnTo>
                    <a:pt x="3028203" y="3460567"/>
                  </a:lnTo>
                  <a:lnTo>
                    <a:pt x="3052644" y="3463432"/>
                  </a:lnTo>
                  <a:lnTo>
                    <a:pt x="3077084" y="3465978"/>
                  </a:lnTo>
                  <a:lnTo>
                    <a:pt x="3101525" y="3468206"/>
                  </a:lnTo>
                  <a:lnTo>
                    <a:pt x="3125966" y="3470116"/>
                  </a:lnTo>
                  <a:lnTo>
                    <a:pt x="3150725" y="3471389"/>
                  </a:lnTo>
                  <a:lnTo>
                    <a:pt x="3175800" y="3472344"/>
                  </a:lnTo>
                  <a:lnTo>
                    <a:pt x="3200559" y="3472980"/>
                  </a:lnTo>
                  <a:lnTo>
                    <a:pt x="3225317" y="3473298"/>
                  </a:lnTo>
                  <a:lnTo>
                    <a:pt x="3246266" y="3473298"/>
                  </a:lnTo>
                  <a:lnTo>
                    <a:pt x="3267216" y="3472344"/>
                  </a:lnTo>
                  <a:lnTo>
                    <a:pt x="3288165" y="3472025"/>
                  </a:lnTo>
                  <a:lnTo>
                    <a:pt x="3308797" y="3470752"/>
                  </a:lnTo>
                  <a:lnTo>
                    <a:pt x="3329429" y="3469797"/>
                  </a:lnTo>
                  <a:lnTo>
                    <a:pt x="3350378" y="3468206"/>
                  </a:lnTo>
                  <a:lnTo>
                    <a:pt x="3371010" y="3466615"/>
                  </a:lnTo>
                  <a:lnTo>
                    <a:pt x="3391325" y="3464068"/>
                  </a:lnTo>
                  <a:lnTo>
                    <a:pt x="3411957" y="3462159"/>
                  </a:lnTo>
                  <a:lnTo>
                    <a:pt x="3431954" y="3459294"/>
                  </a:lnTo>
                  <a:lnTo>
                    <a:pt x="3451951" y="3456748"/>
                  </a:lnTo>
                  <a:lnTo>
                    <a:pt x="3471948" y="3453565"/>
                  </a:lnTo>
                  <a:lnTo>
                    <a:pt x="3491628" y="3450064"/>
                  </a:lnTo>
                  <a:lnTo>
                    <a:pt x="3510990" y="3446245"/>
                  </a:lnTo>
                  <a:lnTo>
                    <a:pt x="3530035" y="3442107"/>
                  </a:lnTo>
                  <a:lnTo>
                    <a:pt x="3548763" y="3437970"/>
                  </a:lnTo>
                  <a:lnTo>
                    <a:pt x="3567173" y="3433196"/>
                  </a:lnTo>
                  <a:lnTo>
                    <a:pt x="3585265" y="3428421"/>
                  </a:lnTo>
                  <a:lnTo>
                    <a:pt x="3603041" y="3423329"/>
                  </a:lnTo>
                  <a:lnTo>
                    <a:pt x="3620498" y="3418237"/>
                  </a:lnTo>
                  <a:lnTo>
                    <a:pt x="3637004" y="3412826"/>
                  </a:lnTo>
                  <a:lnTo>
                    <a:pt x="3653510" y="3406779"/>
                  </a:lnTo>
                  <a:lnTo>
                    <a:pt x="3669698" y="3400731"/>
                  </a:lnTo>
                  <a:lnTo>
                    <a:pt x="3685251" y="3394048"/>
                  </a:lnTo>
                  <a:lnTo>
                    <a:pt x="3700170" y="3387682"/>
                  </a:lnTo>
                  <a:lnTo>
                    <a:pt x="3714770" y="3380680"/>
                  </a:lnTo>
                  <a:lnTo>
                    <a:pt x="3728419" y="3373678"/>
                  </a:lnTo>
                  <a:lnTo>
                    <a:pt x="3741751" y="3366039"/>
                  </a:lnTo>
                  <a:lnTo>
                    <a:pt x="3754765" y="3358719"/>
                  </a:lnTo>
                  <a:lnTo>
                    <a:pt x="3767144" y="3350762"/>
                  </a:lnTo>
                  <a:lnTo>
                    <a:pt x="3778571" y="3342487"/>
                  </a:lnTo>
                  <a:lnTo>
                    <a:pt x="3789363" y="3333575"/>
                  </a:lnTo>
                  <a:lnTo>
                    <a:pt x="3789363" y="3441471"/>
                  </a:lnTo>
                  <a:lnTo>
                    <a:pt x="3788728" y="3442107"/>
                  </a:lnTo>
                  <a:lnTo>
                    <a:pt x="3788411" y="3451019"/>
                  </a:lnTo>
                  <a:lnTo>
                    <a:pt x="3787776" y="3456748"/>
                  </a:lnTo>
                  <a:lnTo>
                    <a:pt x="3786506" y="3462159"/>
                  </a:lnTo>
                  <a:lnTo>
                    <a:pt x="3785237" y="3467569"/>
                  </a:lnTo>
                  <a:lnTo>
                    <a:pt x="3783332" y="3472980"/>
                  </a:lnTo>
                  <a:lnTo>
                    <a:pt x="3781428" y="3478391"/>
                  </a:lnTo>
                  <a:lnTo>
                    <a:pt x="3778571" y="3483801"/>
                  </a:lnTo>
                  <a:lnTo>
                    <a:pt x="3775714" y="3489212"/>
                  </a:lnTo>
                  <a:lnTo>
                    <a:pt x="3772540" y="3494305"/>
                  </a:lnTo>
                  <a:lnTo>
                    <a:pt x="3769048" y="3499715"/>
                  </a:lnTo>
                  <a:lnTo>
                    <a:pt x="3765557" y="3504808"/>
                  </a:lnTo>
                  <a:lnTo>
                    <a:pt x="3761113" y="3509900"/>
                  </a:lnTo>
                  <a:lnTo>
                    <a:pt x="3756987" y="3514674"/>
                  </a:lnTo>
                  <a:lnTo>
                    <a:pt x="3752226" y="3519767"/>
                  </a:lnTo>
                  <a:lnTo>
                    <a:pt x="3747147" y="3525177"/>
                  </a:lnTo>
                  <a:lnTo>
                    <a:pt x="3741433" y="3529633"/>
                  </a:lnTo>
                  <a:lnTo>
                    <a:pt x="3736037" y="3534407"/>
                  </a:lnTo>
                  <a:lnTo>
                    <a:pt x="3723658" y="3543956"/>
                  </a:lnTo>
                  <a:lnTo>
                    <a:pt x="3710327" y="3553504"/>
                  </a:lnTo>
                  <a:lnTo>
                    <a:pt x="3696043" y="3562097"/>
                  </a:lnTo>
                  <a:lnTo>
                    <a:pt x="3680490" y="3571009"/>
                  </a:lnTo>
                  <a:lnTo>
                    <a:pt x="3663667" y="3579603"/>
                  </a:lnTo>
                  <a:lnTo>
                    <a:pt x="3646526" y="3587560"/>
                  </a:lnTo>
                  <a:lnTo>
                    <a:pt x="3627799" y="3595516"/>
                  </a:lnTo>
                  <a:lnTo>
                    <a:pt x="3608754" y="3602837"/>
                  </a:lnTo>
                  <a:lnTo>
                    <a:pt x="3588122" y="3609521"/>
                  </a:lnTo>
                  <a:lnTo>
                    <a:pt x="3566855" y="3616523"/>
                  </a:lnTo>
                  <a:lnTo>
                    <a:pt x="3544636" y="3622570"/>
                  </a:lnTo>
                  <a:lnTo>
                    <a:pt x="3522417" y="3628935"/>
                  </a:lnTo>
                  <a:lnTo>
                    <a:pt x="3498611" y="3634664"/>
                  </a:lnTo>
                  <a:lnTo>
                    <a:pt x="3474170" y="3639757"/>
                  </a:lnTo>
                  <a:lnTo>
                    <a:pt x="3449412" y="3644213"/>
                  </a:lnTo>
                  <a:lnTo>
                    <a:pt x="3423701" y="3648350"/>
                  </a:lnTo>
                  <a:lnTo>
                    <a:pt x="3397356" y="3652488"/>
                  </a:lnTo>
                  <a:lnTo>
                    <a:pt x="3370376" y="3655671"/>
                  </a:lnTo>
                  <a:lnTo>
                    <a:pt x="3343395" y="3658853"/>
                  </a:lnTo>
                  <a:lnTo>
                    <a:pt x="3315146" y="3661081"/>
                  </a:lnTo>
                  <a:lnTo>
                    <a:pt x="3286896" y="3662673"/>
                  </a:lnTo>
                  <a:lnTo>
                    <a:pt x="3258011" y="3664264"/>
                  </a:lnTo>
                  <a:lnTo>
                    <a:pt x="3228491" y="3664901"/>
                  </a:lnTo>
                  <a:lnTo>
                    <a:pt x="3198972" y="3665537"/>
                  </a:lnTo>
                  <a:lnTo>
                    <a:pt x="3168500" y="3664901"/>
                  </a:lnTo>
                  <a:lnTo>
                    <a:pt x="3138663" y="3664264"/>
                  </a:lnTo>
                  <a:lnTo>
                    <a:pt x="3109143" y="3662673"/>
                  </a:lnTo>
                  <a:lnTo>
                    <a:pt x="3080259" y="3660763"/>
                  </a:lnTo>
                  <a:lnTo>
                    <a:pt x="3051374" y="3658217"/>
                  </a:lnTo>
                  <a:lnTo>
                    <a:pt x="3023441" y="3655034"/>
                  </a:lnTo>
                  <a:lnTo>
                    <a:pt x="2996144" y="3651533"/>
                  </a:lnTo>
                  <a:lnTo>
                    <a:pt x="2969481" y="3647714"/>
                  </a:lnTo>
                  <a:lnTo>
                    <a:pt x="2943453" y="3643258"/>
                  </a:lnTo>
                  <a:lnTo>
                    <a:pt x="2917742" y="3638165"/>
                  </a:lnTo>
                  <a:lnTo>
                    <a:pt x="2892984" y="3633073"/>
                  </a:lnTo>
                  <a:lnTo>
                    <a:pt x="2869178" y="3627026"/>
                  </a:lnTo>
                  <a:lnTo>
                    <a:pt x="2846007" y="3620660"/>
                  </a:lnTo>
                  <a:lnTo>
                    <a:pt x="2823470" y="3614295"/>
                  </a:lnTo>
                  <a:lnTo>
                    <a:pt x="2802203" y="3607293"/>
                  </a:lnTo>
                  <a:lnTo>
                    <a:pt x="2781889" y="3599654"/>
                  </a:lnTo>
                  <a:lnTo>
                    <a:pt x="2762527" y="3592334"/>
                  </a:lnTo>
                  <a:lnTo>
                    <a:pt x="2743799" y="3584059"/>
                  </a:lnTo>
                  <a:lnTo>
                    <a:pt x="2726024" y="3575783"/>
                  </a:lnTo>
                  <a:lnTo>
                    <a:pt x="2709518" y="3566872"/>
                  </a:lnTo>
                  <a:lnTo>
                    <a:pt x="2694600" y="3557960"/>
                  </a:lnTo>
                  <a:lnTo>
                    <a:pt x="2679999" y="3548412"/>
                  </a:lnTo>
                  <a:lnTo>
                    <a:pt x="2666985" y="3538863"/>
                  </a:lnTo>
                  <a:lnTo>
                    <a:pt x="2660954" y="3533771"/>
                  </a:lnTo>
                  <a:lnTo>
                    <a:pt x="2655240" y="3528997"/>
                  </a:lnTo>
                  <a:lnTo>
                    <a:pt x="2650162" y="3523904"/>
                  </a:lnTo>
                  <a:lnTo>
                    <a:pt x="2645083" y="3518812"/>
                  </a:lnTo>
                  <a:lnTo>
                    <a:pt x="2639687" y="3513719"/>
                  </a:lnTo>
                  <a:lnTo>
                    <a:pt x="2635561" y="3508309"/>
                  </a:lnTo>
                  <a:lnTo>
                    <a:pt x="2631434" y="3503216"/>
                  </a:lnTo>
                  <a:lnTo>
                    <a:pt x="2627625" y="3497806"/>
                  </a:lnTo>
                  <a:lnTo>
                    <a:pt x="2624134" y="3492713"/>
                  </a:lnTo>
                  <a:lnTo>
                    <a:pt x="2620960" y="3486984"/>
                  </a:lnTo>
                  <a:lnTo>
                    <a:pt x="2618103" y="3481574"/>
                  </a:lnTo>
                  <a:lnTo>
                    <a:pt x="2615881" y="3476163"/>
                  </a:lnTo>
                  <a:lnTo>
                    <a:pt x="2613659" y="3470434"/>
                  </a:lnTo>
                  <a:lnTo>
                    <a:pt x="2612072" y="3465023"/>
                  </a:lnTo>
                  <a:lnTo>
                    <a:pt x="2610485" y="3459294"/>
                  </a:lnTo>
                  <a:lnTo>
                    <a:pt x="2609850" y="3453565"/>
                  </a:lnTo>
                  <a:lnTo>
                    <a:pt x="2609215" y="3447836"/>
                  </a:lnTo>
                  <a:lnTo>
                    <a:pt x="2609215" y="3442107"/>
                  </a:lnTo>
                  <a:lnTo>
                    <a:pt x="2608580" y="3442426"/>
                  </a:lnTo>
                  <a:lnTo>
                    <a:pt x="2608580" y="3295700"/>
                  </a:lnTo>
                  <a:lnTo>
                    <a:pt x="2608263" y="3291881"/>
                  </a:lnTo>
                  <a:lnTo>
                    <a:pt x="2608580" y="3283287"/>
                  </a:lnTo>
                  <a:lnTo>
                    <a:pt x="2609850" y="3275012"/>
                  </a:lnTo>
                  <a:close/>
                  <a:moveTo>
                    <a:pt x="1625482" y="3274222"/>
                  </a:moveTo>
                  <a:lnTo>
                    <a:pt x="1625482" y="3379536"/>
                  </a:lnTo>
                  <a:lnTo>
                    <a:pt x="1642935" y="3384612"/>
                  </a:lnTo>
                  <a:lnTo>
                    <a:pt x="1661021" y="3389370"/>
                  </a:lnTo>
                  <a:lnTo>
                    <a:pt x="1679425" y="3394128"/>
                  </a:lnTo>
                  <a:lnTo>
                    <a:pt x="1698464" y="3398252"/>
                  </a:lnTo>
                  <a:lnTo>
                    <a:pt x="1698464" y="3294206"/>
                  </a:lnTo>
                  <a:lnTo>
                    <a:pt x="1679425" y="3289448"/>
                  </a:lnTo>
                  <a:lnTo>
                    <a:pt x="1661021" y="3284690"/>
                  </a:lnTo>
                  <a:lnTo>
                    <a:pt x="1642935" y="3279932"/>
                  </a:lnTo>
                  <a:lnTo>
                    <a:pt x="1625482" y="3274222"/>
                  </a:lnTo>
                  <a:close/>
                  <a:moveTo>
                    <a:pt x="3016148" y="3266758"/>
                  </a:moveTo>
                  <a:lnTo>
                    <a:pt x="3016148" y="3382010"/>
                  </a:lnTo>
                  <a:lnTo>
                    <a:pt x="3035827" y="3384868"/>
                  </a:lnTo>
                  <a:lnTo>
                    <a:pt x="3056142" y="3387090"/>
                  </a:lnTo>
                  <a:lnTo>
                    <a:pt x="3076456" y="3389630"/>
                  </a:lnTo>
                  <a:lnTo>
                    <a:pt x="3097406" y="3391535"/>
                  </a:lnTo>
                  <a:lnTo>
                    <a:pt x="3097406" y="3276283"/>
                  </a:lnTo>
                  <a:lnTo>
                    <a:pt x="3076456" y="3274378"/>
                  </a:lnTo>
                  <a:lnTo>
                    <a:pt x="3056142" y="3271838"/>
                  </a:lnTo>
                  <a:lnTo>
                    <a:pt x="3035827" y="3269615"/>
                  </a:lnTo>
                  <a:lnTo>
                    <a:pt x="3016148" y="3266758"/>
                  </a:lnTo>
                  <a:close/>
                  <a:moveTo>
                    <a:pt x="2854584" y="3230245"/>
                  </a:moveTo>
                  <a:lnTo>
                    <a:pt x="2854584" y="3347403"/>
                  </a:lnTo>
                  <a:lnTo>
                    <a:pt x="2873946" y="3352800"/>
                  </a:lnTo>
                  <a:lnTo>
                    <a:pt x="2893626" y="3357880"/>
                  </a:lnTo>
                  <a:lnTo>
                    <a:pt x="2914258" y="3362960"/>
                  </a:lnTo>
                  <a:lnTo>
                    <a:pt x="2935524" y="3367723"/>
                  </a:lnTo>
                  <a:lnTo>
                    <a:pt x="2935524" y="3251835"/>
                  </a:lnTo>
                  <a:lnTo>
                    <a:pt x="2914258" y="3246755"/>
                  </a:lnTo>
                  <a:lnTo>
                    <a:pt x="2893626" y="3241675"/>
                  </a:lnTo>
                  <a:lnTo>
                    <a:pt x="2873946" y="3235960"/>
                  </a:lnTo>
                  <a:lnTo>
                    <a:pt x="2854584" y="3230245"/>
                  </a:lnTo>
                  <a:close/>
                  <a:moveTo>
                    <a:pt x="1480154" y="3217441"/>
                  </a:moveTo>
                  <a:lnTo>
                    <a:pt x="1480154" y="3305626"/>
                  </a:lnTo>
                  <a:lnTo>
                    <a:pt x="1482375" y="3307847"/>
                  </a:lnTo>
                  <a:lnTo>
                    <a:pt x="1484914" y="3310701"/>
                  </a:lnTo>
                  <a:lnTo>
                    <a:pt x="1491895" y="3316411"/>
                  </a:lnTo>
                  <a:lnTo>
                    <a:pt x="1500145" y="3322755"/>
                  </a:lnTo>
                  <a:lnTo>
                    <a:pt x="1509664" y="3329100"/>
                  </a:lnTo>
                  <a:lnTo>
                    <a:pt x="1519818" y="3335444"/>
                  </a:lnTo>
                  <a:lnTo>
                    <a:pt x="1530924" y="3341788"/>
                  </a:lnTo>
                  <a:lnTo>
                    <a:pt x="1542030" y="3347498"/>
                  </a:lnTo>
                  <a:lnTo>
                    <a:pt x="1553136" y="3352891"/>
                  </a:lnTo>
                  <a:lnTo>
                    <a:pt x="1553136" y="3255189"/>
                  </a:lnTo>
                  <a:lnTo>
                    <a:pt x="1539174" y="3249797"/>
                  </a:lnTo>
                  <a:lnTo>
                    <a:pt x="1527116" y="3244721"/>
                  </a:lnTo>
                  <a:lnTo>
                    <a:pt x="1516010" y="3239646"/>
                  </a:lnTo>
                  <a:lnTo>
                    <a:pt x="1506174" y="3234888"/>
                  </a:lnTo>
                  <a:lnTo>
                    <a:pt x="1497924" y="3230130"/>
                  </a:lnTo>
                  <a:lnTo>
                    <a:pt x="1490626" y="3226006"/>
                  </a:lnTo>
                  <a:lnTo>
                    <a:pt x="1484914" y="3221565"/>
                  </a:lnTo>
                  <a:lnTo>
                    <a:pt x="1480154" y="3217441"/>
                  </a:lnTo>
                  <a:close/>
                  <a:moveTo>
                    <a:pt x="2426374" y="3213000"/>
                  </a:moveTo>
                  <a:lnTo>
                    <a:pt x="2420662" y="3217124"/>
                  </a:lnTo>
                  <a:lnTo>
                    <a:pt x="2413999" y="3221565"/>
                  </a:lnTo>
                  <a:lnTo>
                    <a:pt x="2406701" y="3226323"/>
                  </a:lnTo>
                  <a:lnTo>
                    <a:pt x="2399720" y="3230130"/>
                  </a:lnTo>
                  <a:lnTo>
                    <a:pt x="2392739" y="3234253"/>
                  </a:lnTo>
                  <a:lnTo>
                    <a:pt x="2385124" y="3237743"/>
                  </a:lnTo>
                  <a:lnTo>
                    <a:pt x="2378460" y="3240915"/>
                  </a:lnTo>
                  <a:lnTo>
                    <a:pt x="2371797" y="3243135"/>
                  </a:lnTo>
                  <a:lnTo>
                    <a:pt x="2371797" y="3350353"/>
                  </a:lnTo>
                  <a:lnTo>
                    <a:pt x="2379729" y="3346864"/>
                  </a:lnTo>
                  <a:lnTo>
                    <a:pt x="2387028" y="3342423"/>
                  </a:lnTo>
                  <a:lnTo>
                    <a:pt x="2394643" y="3338299"/>
                  </a:lnTo>
                  <a:lnTo>
                    <a:pt x="2401941" y="3333541"/>
                  </a:lnTo>
                  <a:lnTo>
                    <a:pt x="2409239" y="3328782"/>
                  </a:lnTo>
                  <a:lnTo>
                    <a:pt x="2415585" y="3324024"/>
                  </a:lnTo>
                  <a:lnTo>
                    <a:pt x="2421297" y="3319266"/>
                  </a:lnTo>
                  <a:lnTo>
                    <a:pt x="2426374" y="3314508"/>
                  </a:lnTo>
                  <a:lnTo>
                    <a:pt x="2426374" y="3213000"/>
                  </a:lnTo>
                  <a:close/>
                  <a:moveTo>
                    <a:pt x="2692385" y="3167062"/>
                  </a:moveTo>
                  <a:lnTo>
                    <a:pt x="2692385" y="3264535"/>
                  </a:lnTo>
                  <a:lnTo>
                    <a:pt x="2695241" y="3267393"/>
                  </a:lnTo>
                  <a:lnTo>
                    <a:pt x="2698098" y="3270250"/>
                  </a:lnTo>
                  <a:lnTo>
                    <a:pt x="2705399" y="3276600"/>
                  </a:lnTo>
                  <a:lnTo>
                    <a:pt x="2714921" y="3283903"/>
                  </a:lnTo>
                  <a:lnTo>
                    <a:pt x="2725078" y="3290888"/>
                  </a:lnTo>
                  <a:lnTo>
                    <a:pt x="2737140" y="3297873"/>
                  </a:lnTo>
                  <a:lnTo>
                    <a:pt x="2748884" y="3305175"/>
                  </a:lnTo>
                  <a:lnTo>
                    <a:pt x="2761581" y="3311525"/>
                  </a:lnTo>
                  <a:lnTo>
                    <a:pt x="2773325" y="3317240"/>
                  </a:lnTo>
                  <a:lnTo>
                    <a:pt x="2773325" y="3208337"/>
                  </a:lnTo>
                  <a:lnTo>
                    <a:pt x="2758407" y="3202940"/>
                  </a:lnTo>
                  <a:lnTo>
                    <a:pt x="2744441" y="3196907"/>
                  </a:lnTo>
                  <a:lnTo>
                    <a:pt x="2732379" y="3191510"/>
                  </a:lnTo>
                  <a:lnTo>
                    <a:pt x="2721269" y="3186430"/>
                  </a:lnTo>
                  <a:lnTo>
                    <a:pt x="2712064" y="3180715"/>
                  </a:lnTo>
                  <a:lnTo>
                    <a:pt x="2704446" y="3176270"/>
                  </a:lnTo>
                  <a:lnTo>
                    <a:pt x="2697781" y="3171507"/>
                  </a:lnTo>
                  <a:lnTo>
                    <a:pt x="2692385" y="3167062"/>
                  </a:lnTo>
                  <a:close/>
                  <a:moveTo>
                    <a:pt x="3744614" y="3161665"/>
                  </a:moveTo>
                  <a:lnTo>
                    <a:pt x="3737949" y="3166745"/>
                  </a:lnTo>
                  <a:lnTo>
                    <a:pt x="3730648" y="3171507"/>
                  </a:lnTo>
                  <a:lnTo>
                    <a:pt x="3722713" y="3176587"/>
                  </a:lnTo>
                  <a:lnTo>
                    <a:pt x="3715095" y="3180715"/>
                  </a:lnTo>
                  <a:lnTo>
                    <a:pt x="3706524" y="3185160"/>
                  </a:lnTo>
                  <a:lnTo>
                    <a:pt x="3698907" y="3189287"/>
                  </a:lnTo>
                  <a:lnTo>
                    <a:pt x="3691289" y="3192780"/>
                  </a:lnTo>
                  <a:lnTo>
                    <a:pt x="3683671" y="3195320"/>
                  </a:lnTo>
                  <a:lnTo>
                    <a:pt x="3683671" y="3315018"/>
                  </a:lnTo>
                  <a:lnTo>
                    <a:pt x="3692558" y="3310573"/>
                  </a:lnTo>
                  <a:lnTo>
                    <a:pt x="3701128" y="3305810"/>
                  </a:lnTo>
                  <a:lnTo>
                    <a:pt x="3709381" y="3301048"/>
                  </a:lnTo>
                  <a:lnTo>
                    <a:pt x="3717634" y="3295968"/>
                  </a:lnTo>
                  <a:lnTo>
                    <a:pt x="3725252" y="3290570"/>
                  </a:lnTo>
                  <a:lnTo>
                    <a:pt x="3732235" y="3285490"/>
                  </a:lnTo>
                  <a:lnTo>
                    <a:pt x="3738901" y="3279775"/>
                  </a:lnTo>
                  <a:lnTo>
                    <a:pt x="3744614" y="3275013"/>
                  </a:lnTo>
                  <a:lnTo>
                    <a:pt x="3744614" y="3161665"/>
                  </a:lnTo>
                  <a:close/>
                  <a:moveTo>
                    <a:pt x="771525" y="3136900"/>
                  </a:moveTo>
                  <a:lnTo>
                    <a:pt x="805634" y="3143476"/>
                  </a:lnTo>
                  <a:lnTo>
                    <a:pt x="812009" y="3145042"/>
                  </a:lnTo>
                  <a:lnTo>
                    <a:pt x="818066" y="3146921"/>
                  </a:lnTo>
                  <a:lnTo>
                    <a:pt x="823167" y="3148486"/>
                  </a:lnTo>
                  <a:lnTo>
                    <a:pt x="827311" y="3150365"/>
                  </a:lnTo>
                  <a:lnTo>
                    <a:pt x="831455" y="3152557"/>
                  </a:lnTo>
                  <a:lnTo>
                    <a:pt x="835280" y="3155062"/>
                  </a:lnTo>
                  <a:lnTo>
                    <a:pt x="842612" y="3160072"/>
                  </a:lnTo>
                  <a:lnTo>
                    <a:pt x="845162" y="3162890"/>
                  </a:lnTo>
                  <a:lnTo>
                    <a:pt x="847075" y="3165082"/>
                  </a:lnTo>
                  <a:lnTo>
                    <a:pt x="848669" y="3167587"/>
                  </a:lnTo>
                  <a:lnTo>
                    <a:pt x="849944" y="3170092"/>
                  </a:lnTo>
                  <a:lnTo>
                    <a:pt x="850900" y="3172597"/>
                  </a:lnTo>
                  <a:lnTo>
                    <a:pt x="850900" y="3175416"/>
                  </a:lnTo>
                  <a:lnTo>
                    <a:pt x="850262" y="3177608"/>
                  </a:lnTo>
                  <a:lnTo>
                    <a:pt x="849625" y="3180426"/>
                  </a:lnTo>
                  <a:lnTo>
                    <a:pt x="848031" y="3182618"/>
                  </a:lnTo>
                  <a:lnTo>
                    <a:pt x="846437" y="3185123"/>
                  </a:lnTo>
                  <a:lnTo>
                    <a:pt x="844206" y="3187315"/>
                  </a:lnTo>
                  <a:lnTo>
                    <a:pt x="841656" y="3189820"/>
                  </a:lnTo>
                  <a:lnTo>
                    <a:pt x="838468" y="3191699"/>
                  </a:lnTo>
                  <a:lnTo>
                    <a:pt x="834961" y="3193577"/>
                  </a:lnTo>
                  <a:lnTo>
                    <a:pt x="831136" y="3195143"/>
                  </a:lnTo>
                  <a:lnTo>
                    <a:pt x="826992" y="3197022"/>
                  </a:lnTo>
                  <a:lnTo>
                    <a:pt x="820935" y="3198587"/>
                  </a:lnTo>
                  <a:lnTo>
                    <a:pt x="815197" y="3200153"/>
                  </a:lnTo>
                  <a:lnTo>
                    <a:pt x="808503" y="3201719"/>
                  </a:lnTo>
                  <a:lnTo>
                    <a:pt x="801171" y="3202971"/>
                  </a:lnTo>
                  <a:lnTo>
                    <a:pt x="787145" y="3204537"/>
                  </a:lnTo>
                  <a:lnTo>
                    <a:pt x="771525" y="3205163"/>
                  </a:lnTo>
                  <a:lnTo>
                    <a:pt x="771525" y="3136900"/>
                  </a:lnTo>
                  <a:close/>
                  <a:moveTo>
                    <a:pt x="200025" y="3117850"/>
                  </a:moveTo>
                  <a:lnTo>
                    <a:pt x="200343" y="3123582"/>
                  </a:lnTo>
                  <a:lnTo>
                    <a:pt x="201296" y="3129631"/>
                  </a:lnTo>
                  <a:lnTo>
                    <a:pt x="202567" y="3135044"/>
                  </a:lnTo>
                  <a:lnTo>
                    <a:pt x="204155" y="3141094"/>
                  </a:lnTo>
                  <a:lnTo>
                    <a:pt x="206061" y="3146507"/>
                  </a:lnTo>
                  <a:lnTo>
                    <a:pt x="208285" y="3152238"/>
                  </a:lnTo>
                  <a:lnTo>
                    <a:pt x="211144" y="3157651"/>
                  </a:lnTo>
                  <a:lnTo>
                    <a:pt x="214321" y="3163064"/>
                  </a:lnTo>
                  <a:lnTo>
                    <a:pt x="217816" y="3168795"/>
                  </a:lnTo>
                  <a:lnTo>
                    <a:pt x="221310" y="3173890"/>
                  </a:lnTo>
                  <a:lnTo>
                    <a:pt x="225758" y="3179303"/>
                  </a:lnTo>
                  <a:lnTo>
                    <a:pt x="230206" y="3184715"/>
                  </a:lnTo>
                  <a:lnTo>
                    <a:pt x="235289" y="3189810"/>
                  </a:lnTo>
                  <a:lnTo>
                    <a:pt x="240372" y="3194904"/>
                  </a:lnTo>
                  <a:lnTo>
                    <a:pt x="245773" y="3199999"/>
                  </a:lnTo>
                  <a:lnTo>
                    <a:pt x="251809" y="3205093"/>
                  </a:lnTo>
                  <a:lnTo>
                    <a:pt x="251809" y="3304436"/>
                  </a:lnTo>
                  <a:lnTo>
                    <a:pt x="254032" y="3306983"/>
                  </a:lnTo>
                  <a:lnTo>
                    <a:pt x="256574" y="3309531"/>
                  </a:lnTo>
                  <a:lnTo>
                    <a:pt x="263563" y="3315580"/>
                  </a:lnTo>
                  <a:lnTo>
                    <a:pt x="271823" y="3321948"/>
                  </a:lnTo>
                  <a:lnTo>
                    <a:pt x="281354" y="3328317"/>
                  </a:lnTo>
                  <a:lnTo>
                    <a:pt x="291520" y="3335003"/>
                  </a:lnTo>
                  <a:lnTo>
                    <a:pt x="302639" y="3340734"/>
                  </a:lnTo>
                  <a:lnTo>
                    <a:pt x="313758" y="3346784"/>
                  </a:lnTo>
                  <a:lnTo>
                    <a:pt x="324877" y="3351879"/>
                  </a:lnTo>
                  <a:lnTo>
                    <a:pt x="324877" y="3249352"/>
                  </a:lnTo>
                  <a:lnTo>
                    <a:pt x="341715" y="3256994"/>
                  </a:lnTo>
                  <a:lnTo>
                    <a:pt x="359505" y="3263999"/>
                  </a:lnTo>
                  <a:lnTo>
                    <a:pt x="377931" y="3270685"/>
                  </a:lnTo>
                  <a:lnTo>
                    <a:pt x="397311" y="3277053"/>
                  </a:lnTo>
                  <a:lnTo>
                    <a:pt x="397311" y="3378943"/>
                  </a:lnTo>
                  <a:lnTo>
                    <a:pt x="414783" y="3384038"/>
                  </a:lnTo>
                  <a:lnTo>
                    <a:pt x="432892" y="3388814"/>
                  </a:lnTo>
                  <a:lnTo>
                    <a:pt x="451318" y="3393590"/>
                  </a:lnTo>
                  <a:lnTo>
                    <a:pt x="470379" y="3397729"/>
                  </a:lnTo>
                  <a:lnTo>
                    <a:pt x="470379" y="3296476"/>
                  </a:lnTo>
                  <a:lnTo>
                    <a:pt x="488170" y="3300615"/>
                  </a:lnTo>
                  <a:lnTo>
                    <a:pt x="506278" y="3303799"/>
                  </a:lnTo>
                  <a:lnTo>
                    <a:pt x="524386" y="3306983"/>
                  </a:lnTo>
                  <a:lnTo>
                    <a:pt x="543448" y="3309849"/>
                  </a:lnTo>
                  <a:lnTo>
                    <a:pt x="543448" y="3410465"/>
                  </a:lnTo>
                  <a:lnTo>
                    <a:pt x="561238" y="3412694"/>
                  </a:lnTo>
                  <a:lnTo>
                    <a:pt x="579347" y="3415241"/>
                  </a:lnTo>
                  <a:lnTo>
                    <a:pt x="597455" y="3417152"/>
                  </a:lnTo>
                  <a:lnTo>
                    <a:pt x="615881" y="3418744"/>
                  </a:lnTo>
                  <a:lnTo>
                    <a:pt x="615881" y="3318446"/>
                  </a:lnTo>
                  <a:lnTo>
                    <a:pt x="634307" y="3320038"/>
                  </a:lnTo>
                  <a:lnTo>
                    <a:pt x="652415" y="3320993"/>
                  </a:lnTo>
                  <a:lnTo>
                    <a:pt x="670524" y="3321948"/>
                  </a:lnTo>
                  <a:lnTo>
                    <a:pt x="688950" y="3322585"/>
                  </a:lnTo>
                  <a:lnTo>
                    <a:pt x="688950" y="3422883"/>
                  </a:lnTo>
                  <a:lnTo>
                    <a:pt x="710235" y="3423520"/>
                  </a:lnTo>
                  <a:lnTo>
                    <a:pt x="732155" y="3423520"/>
                  </a:lnTo>
                  <a:lnTo>
                    <a:pt x="762018" y="3423201"/>
                  </a:lnTo>
                  <a:lnTo>
                    <a:pt x="762018" y="3322904"/>
                  </a:lnTo>
                  <a:lnTo>
                    <a:pt x="790928" y="3321948"/>
                  </a:lnTo>
                  <a:lnTo>
                    <a:pt x="818884" y="3320675"/>
                  </a:lnTo>
                  <a:lnTo>
                    <a:pt x="846524" y="3318446"/>
                  </a:lnTo>
                  <a:lnTo>
                    <a:pt x="873845" y="3315899"/>
                  </a:lnTo>
                  <a:lnTo>
                    <a:pt x="900531" y="3312715"/>
                  </a:lnTo>
                  <a:lnTo>
                    <a:pt x="926581" y="3309212"/>
                  </a:lnTo>
                  <a:lnTo>
                    <a:pt x="951996" y="3304755"/>
                  </a:lnTo>
                  <a:lnTo>
                    <a:pt x="976776" y="3299978"/>
                  </a:lnTo>
                  <a:lnTo>
                    <a:pt x="1000921" y="3294884"/>
                  </a:lnTo>
                  <a:lnTo>
                    <a:pt x="1023794" y="3289471"/>
                  </a:lnTo>
                  <a:lnTo>
                    <a:pt x="1046350" y="3283421"/>
                  </a:lnTo>
                  <a:lnTo>
                    <a:pt x="1067953" y="3277053"/>
                  </a:lnTo>
                  <a:lnTo>
                    <a:pt x="1088285" y="3270048"/>
                  </a:lnTo>
                  <a:lnTo>
                    <a:pt x="1108300" y="3263043"/>
                  </a:lnTo>
                  <a:lnTo>
                    <a:pt x="1126726" y="3255083"/>
                  </a:lnTo>
                  <a:lnTo>
                    <a:pt x="1144516" y="3247123"/>
                  </a:lnTo>
                  <a:lnTo>
                    <a:pt x="1144516" y="3349968"/>
                  </a:lnTo>
                  <a:lnTo>
                    <a:pt x="1152459" y="3346147"/>
                  </a:lnTo>
                  <a:lnTo>
                    <a:pt x="1159766" y="3342008"/>
                  </a:lnTo>
                  <a:lnTo>
                    <a:pt x="1167390" y="3337232"/>
                  </a:lnTo>
                  <a:lnTo>
                    <a:pt x="1175015" y="3332456"/>
                  </a:lnTo>
                  <a:lnTo>
                    <a:pt x="1182004" y="3327680"/>
                  </a:lnTo>
                  <a:lnTo>
                    <a:pt x="1188358" y="3322904"/>
                  </a:lnTo>
                  <a:lnTo>
                    <a:pt x="1194076" y="3318446"/>
                  </a:lnTo>
                  <a:lnTo>
                    <a:pt x="1199477" y="3313988"/>
                  </a:lnTo>
                  <a:lnTo>
                    <a:pt x="1199477" y="3215601"/>
                  </a:lnTo>
                  <a:lnTo>
                    <a:pt x="1206784" y="3209870"/>
                  </a:lnTo>
                  <a:lnTo>
                    <a:pt x="1213455" y="3204457"/>
                  </a:lnTo>
                  <a:lnTo>
                    <a:pt x="1220126" y="3198725"/>
                  </a:lnTo>
                  <a:lnTo>
                    <a:pt x="1226163" y="3192994"/>
                  </a:lnTo>
                  <a:lnTo>
                    <a:pt x="1232199" y="3186944"/>
                  </a:lnTo>
                  <a:lnTo>
                    <a:pt x="1237282" y="3181531"/>
                  </a:lnTo>
                  <a:lnTo>
                    <a:pt x="1242047" y="3175163"/>
                  </a:lnTo>
                  <a:lnTo>
                    <a:pt x="1246177" y="3169114"/>
                  </a:lnTo>
                  <a:lnTo>
                    <a:pt x="1250307" y="3162745"/>
                  </a:lnTo>
                  <a:lnTo>
                    <a:pt x="1253802" y="3157014"/>
                  </a:lnTo>
                  <a:lnTo>
                    <a:pt x="1256661" y="3150646"/>
                  </a:lnTo>
                  <a:lnTo>
                    <a:pt x="1258885" y="3144278"/>
                  </a:lnTo>
                  <a:lnTo>
                    <a:pt x="1260791" y="3137910"/>
                  </a:lnTo>
                  <a:lnTo>
                    <a:pt x="1262379" y="3131223"/>
                  </a:lnTo>
                  <a:lnTo>
                    <a:pt x="1263332" y="3124855"/>
                  </a:lnTo>
                  <a:lnTo>
                    <a:pt x="1263650" y="3118169"/>
                  </a:lnTo>
                  <a:lnTo>
                    <a:pt x="1263650" y="3251581"/>
                  </a:lnTo>
                  <a:lnTo>
                    <a:pt x="1263332" y="3251899"/>
                  </a:lnTo>
                  <a:lnTo>
                    <a:pt x="1263332" y="3255720"/>
                  </a:lnTo>
                  <a:lnTo>
                    <a:pt x="1263015" y="3259859"/>
                  </a:lnTo>
                  <a:lnTo>
                    <a:pt x="1262379" y="3264635"/>
                  </a:lnTo>
                  <a:lnTo>
                    <a:pt x="1261426" y="3269730"/>
                  </a:lnTo>
                  <a:lnTo>
                    <a:pt x="1260155" y="3274506"/>
                  </a:lnTo>
                  <a:lnTo>
                    <a:pt x="1258567" y="3279600"/>
                  </a:lnTo>
                  <a:lnTo>
                    <a:pt x="1256661" y="3284377"/>
                  </a:lnTo>
                  <a:lnTo>
                    <a:pt x="1254119" y="3289153"/>
                  </a:lnTo>
                  <a:lnTo>
                    <a:pt x="1251896" y="3294247"/>
                  </a:lnTo>
                  <a:lnTo>
                    <a:pt x="1248719" y="3299023"/>
                  </a:lnTo>
                  <a:lnTo>
                    <a:pt x="1245542" y="3303162"/>
                  </a:lnTo>
                  <a:lnTo>
                    <a:pt x="1242365" y="3307939"/>
                  </a:lnTo>
                  <a:lnTo>
                    <a:pt x="1238552" y="3312715"/>
                  </a:lnTo>
                  <a:lnTo>
                    <a:pt x="1234423" y="3317172"/>
                  </a:lnTo>
                  <a:lnTo>
                    <a:pt x="1225845" y="3326088"/>
                  </a:lnTo>
                  <a:lnTo>
                    <a:pt x="1215997" y="3335003"/>
                  </a:lnTo>
                  <a:lnTo>
                    <a:pt x="1204877" y="3343600"/>
                  </a:lnTo>
                  <a:lnTo>
                    <a:pt x="1192488" y="3351879"/>
                  </a:lnTo>
                  <a:lnTo>
                    <a:pt x="1179462" y="3360157"/>
                  </a:lnTo>
                  <a:lnTo>
                    <a:pt x="1165802" y="3367799"/>
                  </a:lnTo>
                  <a:lnTo>
                    <a:pt x="1150870" y="3375122"/>
                  </a:lnTo>
                  <a:lnTo>
                    <a:pt x="1134986" y="3382764"/>
                  </a:lnTo>
                  <a:lnTo>
                    <a:pt x="1118466" y="3389769"/>
                  </a:lnTo>
                  <a:lnTo>
                    <a:pt x="1100993" y="3396137"/>
                  </a:lnTo>
                  <a:lnTo>
                    <a:pt x="1082567" y="3402824"/>
                  </a:lnTo>
                  <a:lnTo>
                    <a:pt x="1063506" y="3408873"/>
                  </a:lnTo>
                  <a:lnTo>
                    <a:pt x="1043491" y="3414286"/>
                  </a:lnTo>
                  <a:lnTo>
                    <a:pt x="1022841" y="3420017"/>
                  </a:lnTo>
                  <a:lnTo>
                    <a:pt x="1001874" y="3424794"/>
                  </a:lnTo>
                  <a:lnTo>
                    <a:pt x="979953" y="3429570"/>
                  </a:lnTo>
                  <a:lnTo>
                    <a:pt x="957397" y="3433709"/>
                  </a:lnTo>
                  <a:lnTo>
                    <a:pt x="934524" y="3437848"/>
                  </a:lnTo>
                  <a:lnTo>
                    <a:pt x="910697" y="3441032"/>
                  </a:lnTo>
                  <a:lnTo>
                    <a:pt x="886235" y="3444216"/>
                  </a:lnTo>
                  <a:lnTo>
                    <a:pt x="861773" y="3446764"/>
                  </a:lnTo>
                  <a:lnTo>
                    <a:pt x="836675" y="3448992"/>
                  </a:lnTo>
                  <a:lnTo>
                    <a:pt x="810942" y="3450584"/>
                  </a:lnTo>
                  <a:lnTo>
                    <a:pt x="784892" y="3451540"/>
                  </a:lnTo>
                  <a:lnTo>
                    <a:pt x="758841" y="3452495"/>
                  </a:lnTo>
                  <a:lnTo>
                    <a:pt x="732155" y="3452813"/>
                  </a:lnTo>
                  <a:lnTo>
                    <a:pt x="704834" y="3452495"/>
                  </a:lnTo>
                  <a:lnTo>
                    <a:pt x="677513" y="3451540"/>
                  </a:lnTo>
                  <a:lnTo>
                    <a:pt x="651145" y="3450584"/>
                  </a:lnTo>
                  <a:lnTo>
                    <a:pt x="625094" y="3448356"/>
                  </a:lnTo>
                  <a:lnTo>
                    <a:pt x="599361" y="3446445"/>
                  </a:lnTo>
                  <a:lnTo>
                    <a:pt x="574264" y="3443579"/>
                  </a:lnTo>
                  <a:lnTo>
                    <a:pt x="549484" y="3440395"/>
                  </a:lnTo>
                  <a:lnTo>
                    <a:pt x="525339" y="3436893"/>
                  </a:lnTo>
                  <a:lnTo>
                    <a:pt x="501513" y="3433072"/>
                  </a:lnTo>
                  <a:lnTo>
                    <a:pt x="478639" y="3428296"/>
                  </a:lnTo>
                  <a:lnTo>
                    <a:pt x="456718" y="3423520"/>
                  </a:lnTo>
                  <a:lnTo>
                    <a:pt x="434798" y="3418425"/>
                  </a:lnTo>
                  <a:lnTo>
                    <a:pt x="413830" y="3412694"/>
                  </a:lnTo>
                  <a:lnTo>
                    <a:pt x="394134" y="3406963"/>
                  </a:lnTo>
                  <a:lnTo>
                    <a:pt x="374755" y="3400595"/>
                  </a:lnTo>
                  <a:lnTo>
                    <a:pt x="356329" y="3393908"/>
                  </a:lnTo>
                  <a:lnTo>
                    <a:pt x="338538" y="3386585"/>
                  </a:lnTo>
                  <a:lnTo>
                    <a:pt x="322018" y="3379580"/>
                  </a:lnTo>
                  <a:lnTo>
                    <a:pt x="306134" y="3372257"/>
                  </a:lnTo>
                  <a:lnTo>
                    <a:pt x="291520" y="3364296"/>
                  </a:lnTo>
                  <a:lnTo>
                    <a:pt x="277542" y="3356018"/>
                  </a:lnTo>
                  <a:lnTo>
                    <a:pt x="264834" y="3347421"/>
                  </a:lnTo>
                  <a:lnTo>
                    <a:pt x="253079" y="3338824"/>
                  </a:lnTo>
                  <a:lnTo>
                    <a:pt x="242278" y="3330227"/>
                  </a:lnTo>
                  <a:lnTo>
                    <a:pt x="237513" y="3325451"/>
                  </a:lnTo>
                  <a:lnTo>
                    <a:pt x="232747" y="3320675"/>
                  </a:lnTo>
                  <a:lnTo>
                    <a:pt x="228617" y="3316217"/>
                  </a:lnTo>
                  <a:lnTo>
                    <a:pt x="224487" y="3311441"/>
                  </a:lnTo>
                  <a:lnTo>
                    <a:pt x="220993" y="3306983"/>
                  </a:lnTo>
                  <a:lnTo>
                    <a:pt x="217498" y="3302207"/>
                  </a:lnTo>
                  <a:lnTo>
                    <a:pt x="214321" y="3297431"/>
                  </a:lnTo>
                  <a:lnTo>
                    <a:pt x="211462" y="3292337"/>
                  </a:lnTo>
                  <a:lnTo>
                    <a:pt x="208921" y="3287561"/>
                  </a:lnTo>
                  <a:lnTo>
                    <a:pt x="206697" y="3282148"/>
                  </a:lnTo>
                  <a:lnTo>
                    <a:pt x="204791" y="3277690"/>
                  </a:lnTo>
                  <a:lnTo>
                    <a:pt x="203202" y="3272277"/>
                  </a:lnTo>
                  <a:lnTo>
                    <a:pt x="201931" y="3267183"/>
                  </a:lnTo>
                  <a:lnTo>
                    <a:pt x="201296" y="3262088"/>
                  </a:lnTo>
                  <a:lnTo>
                    <a:pt x="200978" y="3256994"/>
                  </a:lnTo>
                  <a:lnTo>
                    <a:pt x="200343" y="3251899"/>
                  </a:lnTo>
                  <a:lnTo>
                    <a:pt x="200025" y="3251899"/>
                  </a:lnTo>
                  <a:lnTo>
                    <a:pt x="200025" y="3117850"/>
                  </a:lnTo>
                  <a:close/>
                  <a:moveTo>
                    <a:pt x="1263332" y="3111818"/>
                  </a:moveTo>
                  <a:lnTo>
                    <a:pt x="1263650" y="3117533"/>
                  </a:lnTo>
                  <a:lnTo>
                    <a:pt x="1263332" y="3119438"/>
                  </a:lnTo>
                  <a:lnTo>
                    <a:pt x="1263332" y="3116263"/>
                  </a:lnTo>
                  <a:lnTo>
                    <a:pt x="1263332" y="3111818"/>
                  </a:lnTo>
                  <a:close/>
                  <a:moveTo>
                    <a:pt x="1263253" y="3110548"/>
                  </a:moveTo>
                  <a:lnTo>
                    <a:pt x="1263332" y="3111183"/>
                  </a:lnTo>
                  <a:lnTo>
                    <a:pt x="1263332" y="3111818"/>
                  </a:lnTo>
                  <a:lnTo>
                    <a:pt x="1263253" y="3110548"/>
                  </a:lnTo>
                  <a:close/>
                  <a:moveTo>
                    <a:pt x="1892592" y="3107220"/>
                  </a:moveTo>
                  <a:lnTo>
                    <a:pt x="1892592" y="3210034"/>
                  </a:lnTo>
                  <a:lnTo>
                    <a:pt x="1913877" y="3210983"/>
                  </a:lnTo>
                  <a:lnTo>
                    <a:pt x="1935480" y="3210983"/>
                  </a:lnTo>
                  <a:lnTo>
                    <a:pt x="1965343" y="3210667"/>
                  </a:lnTo>
                  <a:lnTo>
                    <a:pt x="1965343" y="3107537"/>
                  </a:lnTo>
                  <a:lnTo>
                    <a:pt x="1935480" y="3107853"/>
                  </a:lnTo>
                  <a:lnTo>
                    <a:pt x="1913877" y="3107853"/>
                  </a:lnTo>
                  <a:lnTo>
                    <a:pt x="1892592" y="3107220"/>
                  </a:lnTo>
                  <a:close/>
                  <a:moveTo>
                    <a:pt x="200819" y="3107046"/>
                  </a:moveTo>
                  <a:lnTo>
                    <a:pt x="200378" y="3110133"/>
                  </a:lnTo>
                  <a:lnTo>
                    <a:pt x="200025" y="3115072"/>
                  </a:lnTo>
                  <a:lnTo>
                    <a:pt x="200025" y="3110751"/>
                  </a:lnTo>
                  <a:lnTo>
                    <a:pt x="200819" y="3107046"/>
                  </a:lnTo>
                  <a:close/>
                  <a:moveTo>
                    <a:pt x="2489519" y="3103562"/>
                  </a:moveTo>
                  <a:lnTo>
                    <a:pt x="2490471" y="3109906"/>
                  </a:lnTo>
                  <a:lnTo>
                    <a:pt x="2490788" y="3116568"/>
                  </a:lnTo>
                  <a:lnTo>
                    <a:pt x="2490788" y="3252652"/>
                  </a:lnTo>
                  <a:lnTo>
                    <a:pt x="2490471" y="3252969"/>
                  </a:lnTo>
                  <a:lnTo>
                    <a:pt x="2489836" y="3260899"/>
                  </a:lnTo>
                  <a:lnTo>
                    <a:pt x="2489519" y="3265657"/>
                  </a:lnTo>
                  <a:lnTo>
                    <a:pt x="2488250" y="3270733"/>
                  </a:lnTo>
                  <a:lnTo>
                    <a:pt x="2487298" y="3275491"/>
                  </a:lnTo>
                  <a:lnTo>
                    <a:pt x="2485711" y="3280566"/>
                  </a:lnTo>
                  <a:lnTo>
                    <a:pt x="2483490" y="3285325"/>
                  </a:lnTo>
                  <a:lnTo>
                    <a:pt x="2481269" y="3290083"/>
                  </a:lnTo>
                  <a:lnTo>
                    <a:pt x="2479048" y="3294841"/>
                  </a:lnTo>
                  <a:lnTo>
                    <a:pt x="2475874" y="3299599"/>
                  </a:lnTo>
                  <a:lnTo>
                    <a:pt x="2472701" y="3304357"/>
                  </a:lnTo>
                  <a:lnTo>
                    <a:pt x="2469528" y="3309115"/>
                  </a:lnTo>
                  <a:lnTo>
                    <a:pt x="2465403" y="3313874"/>
                  </a:lnTo>
                  <a:lnTo>
                    <a:pt x="2461595" y="3317997"/>
                  </a:lnTo>
                  <a:lnTo>
                    <a:pt x="2453028" y="3327196"/>
                  </a:lnTo>
                  <a:lnTo>
                    <a:pt x="2443191" y="3335761"/>
                  </a:lnTo>
                  <a:lnTo>
                    <a:pt x="2432086" y="3344643"/>
                  </a:lnTo>
                  <a:lnTo>
                    <a:pt x="2419710" y="3352891"/>
                  </a:lnTo>
                  <a:lnTo>
                    <a:pt x="2406701" y="3360504"/>
                  </a:lnTo>
                  <a:lnTo>
                    <a:pt x="2393056" y="3368434"/>
                  </a:lnTo>
                  <a:lnTo>
                    <a:pt x="2378143" y="3376047"/>
                  </a:lnTo>
                  <a:lnTo>
                    <a:pt x="2362277" y="3383660"/>
                  </a:lnTo>
                  <a:lnTo>
                    <a:pt x="2345777" y="3390322"/>
                  </a:lnTo>
                  <a:lnTo>
                    <a:pt x="2328325" y="3396983"/>
                  </a:lnTo>
                  <a:lnTo>
                    <a:pt x="2309921" y="3403327"/>
                  </a:lnTo>
                  <a:lnTo>
                    <a:pt x="2290882" y="3409671"/>
                  </a:lnTo>
                  <a:lnTo>
                    <a:pt x="2270892" y="3415064"/>
                  </a:lnTo>
                  <a:lnTo>
                    <a:pt x="2250267" y="3420139"/>
                  </a:lnTo>
                  <a:lnTo>
                    <a:pt x="2229324" y="3425215"/>
                  </a:lnTo>
                  <a:lnTo>
                    <a:pt x="2207430" y="3429973"/>
                  </a:lnTo>
                  <a:lnTo>
                    <a:pt x="2184901" y="3434414"/>
                  </a:lnTo>
                  <a:lnTo>
                    <a:pt x="2162054" y="3437903"/>
                  </a:lnTo>
                  <a:lnTo>
                    <a:pt x="2138256" y="3441393"/>
                  </a:lnTo>
                  <a:lnTo>
                    <a:pt x="2113823" y="3444565"/>
                  </a:lnTo>
                  <a:lnTo>
                    <a:pt x="2089390" y="3447102"/>
                  </a:lnTo>
                  <a:lnTo>
                    <a:pt x="2064323" y="3449006"/>
                  </a:lnTo>
                  <a:lnTo>
                    <a:pt x="2038621" y="3450909"/>
                  </a:lnTo>
                  <a:lnTo>
                    <a:pt x="2012601" y="3452178"/>
                  </a:lnTo>
                  <a:lnTo>
                    <a:pt x="1986582" y="3452812"/>
                  </a:lnTo>
                  <a:lnTo>
                    <a:pt x="1959928" y="3452812"/>
                  </a:lnTo>
                  <a:lnTo>
                    <a:pt x="1932639" y="3452812"/>
                  </a:lnTo>
                  <a:lnTo>
                    <a:pt x="1905350" y="3452178"/>
                  </a:lnTo>
                  <a:lnTo>
                    <a:pt x="1879014" y="3450592"/>
                  </a:lnTo>
                  <a:lnTo>
                    <a:pt x="1852994" y="3449006"/>
                  </a:lnTo>
                  <a:lnTo>
                    <a:pt x="1827292" y="3446468"/>
                  </a:lnTo>
                  <a:lnTo>
                    <a:pt x="1802224" y="3443930"/>
                  </a:lnTo>
                  <a:lnTo>
                    <a:pt x="1777157" y="3441075"/>
                  </a:lnTo>
                  <a:lnTo>
                    <a:pt x="1753359" y="3437269"/>
                  </a:lnTo>
                  <a:lnTo>
                    <a:pt x="1729560" y="3433145"/>
                  </a:lnTo>
                  <a:lnTo>
                    <a:pt x="1706714" y="3428704"/>
                  </a:lnTo>
                  <a:lnTo>
                    <a:pt x="1684502" y="3424263"/>
                  </a:lnTo>
                  <a:lnTo>
                    <a:pt x="1662925" y="3418871"/>
                  </a:lnTo>
                  <a:lnTo>
                    <a:pt x="1641983" y="3413478"/>
                  </a:lnTo>
                  <a:lnTo>
                    <a:pt x="1622309" y="3407134"/>
                  </a:lnTo>
                  <a:lnTo>
                    <a:pt x="1602953" y="3400790"/>
                  </a:lnTo>
                  <a:lnTo>
                    <a:pt x="1584549" y="3394445"/>
                  </a:lnTo>
                  <a:lnTo>
                    <a:pt x="1566780" y="3387467"/>
                  </a:lnTo>
                  <a:lnTo>
                    <a:pt x="1550280" y="3380488"/>
                  </a:lnTo>
                  <a:lnTo>
                    <a:pt x="1534414" y="3372558"/>
                  </a:lnTo>
                  <a:lnTo>
                    <a:pt x="1519501" y="3364945"/>
                  </a:lnTo>
                  <a:lnTo>
                    <a:pt x="1505539" y="3356697"/>
                  </a:lnTo>
                  <a:lnTo>
                    <a:pt x="1493164" y="3348450"/>
                  </a:lnTo>
                  <a:lnTo>
                    <a:pt x="1481106" y="3339885"/>
                  </a:lnTo>
                  <a:lnTo>
                    <a:pt x="1470635" y="3330686"/>
                  </a:lnTo>
                  <a:lnTo>
                    <a:pt x="1465875" y="3326245"/>
                  </a:lnTo>
                  <a:lnTo>
                    <a:pt x="1461116" y="3321487"/>
                  </a:lnTo>
                  <a:lnTo>
                    <a:pt x="1456673" y="3317363"/>
                  </a:lnTo>
                  <a:lnTo>
                    <a:pt x="1452866" y="3312605"/>
                  </a:lnTo>
                  <a:lnTo>
                    <a:pt x="1449375" y="3307847"/>
                  </a:lnTo>
                  <a:lnTo>
                    <a:pt x="1445885" y="3303088"/>
                  </a:lnTo>
                  <a:lnTo>
                    <a:pt x="1442712" y="3298013"/>
                  </a:lnTo>
                  <a:lnTo>
                    <a:pt x="1439856" y="3293255"/>
                  </a:lnTo>
                  <a:lnTo>
                    <a:pt x="1437000" y="3288497"/>
                  </a:lnTo>
                  <a:lnTo>
                    <a:pt x="1435096" y="3283421"/>
                  </a:lnTo>
                  <a:lnTo>
                    <a:pt x="1433192" y="3278346"/>
                  </a:lnTo>
                  <a:lnTo>
                    <a:pt x="1431606" y="3273588"/>
                  </a:lnTo>
                  <a:lnTo>
                    <a:pt x="1430337" y="3268512"/>
                  </a:lnTo>
                  <a:lnTo>
                    <a:pt x="1429702" y="3263437"/>
                  </a:lnTo>
                  <a:lnTo>
                    <a:pt x="1429385" y="3258044"/>
                  </a:lnTo>
                  <a:lnTo>
                    <a:pt x="1428750" y="3252969"/>
                  </a:lnTo>
                  <a:lnTo>
                    <a:pt x="1428750" y="3155268"/>
                  </a:lnTo>
                  <a:lnTo>
                    <a:pt x="1438269" y="3162881"/>
                  </a:lnTo>
                  <a:lnTo>
                    <a:pt x="1449058" y="3170177"/>
                  </a:lnTo>
                  <a:lnTo>
                    <a:pt x="1459846" y="3177473"/>
                  </a:lnTo>
                  <a:lnTo>
                    <a:pt x="1471270" y="3184134"/>
                  </a:lnTo>
                  <a:lnTo>
                    <a:pt x="1483645" y="3190795"/>
                  </a:lnTo>
                  <a:lnTo>
                    <a:pt x="1496337" y="3197140"/>
                  </a:lnTo>
                  <a:lnTo>
                    <a:pt x="1509347" y="3203484"/>
                  </a:lnTo>
                  <a:lnTo>
                    <a:pt x="1522674" y="3209194"/>
                  </a:lnTo>
                  <a:lnTo>
                    <a:pt x="1536953" y="3215221"/>
                  </a:lnTo>
                  <a:lnTo>
                    <a:pt x="1550915" y="3220613"/>
                  </a:lnTo>
                  <a:lnTo>
                    <a:pt x="1566145" y="3226006"/>
                  </a:lnTo>
                  <a:lnTo>
                    <a:pt x="1581376" y="3231081"/>
                  </a:lnTo>
                  <a:lnTo>
                    <a:pt x="1597242" y="3235839"/>
                  </a:lnTo>
                  <a:lnTo>
                    <a:pt x="1612790" y="3240598"/>
                  </a:lnTo>
                  <a:lnTo>
                    <a:pt x="1628973" y="3244721"/>
                  </a:lnTo>
                  <a:lnTo>
                    <a:pt x="1646108" y="3248845"/>
                  </a:lnTo>
                  <a:lnTo>
                    <a:pt x="1662608" y="3252652"/>
                  </a:lnTo>
                  <a:lnTo>
                    <a:pt x="1680060" y="3256141"/>
                  </a:lnTo>
                  <a:lnTo>
                    <a:pt x="1697195" y="3259313"/>
                  </a:lnTo>
                  <a:lnTo>
                    <a:pt x="1714964" y="3262485"/>
                  </a:lnTo>
                  <a:lnTo>
                    <a:pt x="1732733" y="3265657"/>
                  </a:lnTo>
                  <a:lnTo>
                    <a:pt x="1750820" y="3268195"/>
                  </a:lnTo>
                  <a:lnTo>
                    <a:pt x="1768907" y="3270416"/>
                  </a:lnTo>
                  <a:lnTo>
                    <a:pt x="1786993" y="3272636"/>
                  </a:lnTo>
                  <a:lnTo>
                    <a:pt x="1805715" y="3274857"/>
                  </a:lnTo>
                  <a:lnTo>
                    <a:pt x="1824119" y="3276443"/>
                  </a:lnTo>
                  <a:lnTo>
                    <a:pt x="1842840" y="3277394"/>
                  </a:lnTo>
                  <a:lnTo>
                    <a:pt x="1861561" y="3278663"/>
                  </a:lnTo>
                  <a:lnTo>
                    <a:pt x="1880283" y="3279615"/>
                  </a:lnTo>
                  <a:lnTo>
                    <a:pt x="1898687" y="3280249"/>
                  </a:lnTo>
                  <a:lnTo>
                    <a:pt x="1917725" y="3280566"/>
                  </a:lnTo>
                  <a:lnTo>
                    <a:pt x="1936129" y="3280566"/>
                  </a:lnTo>
                  <a:lnTo>
                    <a:pt x="1958658" y="3280566"/>
                  </a:lnTo>
                  <a:lnTo>
                    <a:pt x="1981187" y="3280249"/>
                  </a:lnTo>
                  <a:lnTo>
                    <a:pt x="2003399" y="3278980"/>
                  </a:lnTo>
                  <a:lnTo>
                    <a:pt x="2025928" y="3278029"/>
                  </a:lnTo>
                  <a:lnTo>
                    <a:pt x="2048140" y="3276443"/>
                  </a:lnTo>
                  <a:lnTo>
                    <a:pt x="2070034" y="3274222"/>
                  </a:lnTo>
                  <a:lnTo>
                    <a:pt x="2092246" y="3272002"/>
                  </a:lnTo>
                  <a:lnTo>
                    <a:pt x="2114458" y="3269464"/>
                  </a:lnTo>
                  <a:lnTo>
                    <a:pt x="2135718" y="3266609"/>
                  </a:lnTo>
                  <a:lnTo>
                    <a:pt x="2157295" y="3263437"/>
                  </a:lnTo>
                  <a:lnTo>
                    <a:pt x="2178237" y="3259313"/>
                  </a:lnTo>
                  <a:lnTo>
                    <a:pt x="2198545" y="3255507"/>
                  </a:lnTo>
                  <a:lnTo>
                    <a:pt x="2219170" y="3251066"/>
                  </a:lnTo>
                  <a:lnTo>
                    <a:pt x="2239161" y="3246307"/>
                  </a:lnTo>
                  <a:lnTo>
                    <a:pt x="2258517" y="3241232"/>
                  </a:lnTo>
                  <a:lnTo>
                    <a:pt x="2277555" y="3235839"/>
                  </a:lnTo>
                  <a:lnTo>
                    <a:pt x="2295959" y="3230130"/>
                  </a:lnTo>
                  <a:lnTo>
                    <a:pt x="2314046" y="3223785"/>
                  </a:lnTo>
                  <a:lnTo>
                    <a:pt x="2331498" y="3217441"/>
                  </a:lnTo>
                  <a:lnTo>
                    <a:pt x="2348316" y="3210780"/>
                  </a:lnTo>
                  <a:lnTo>
                    <a:pt x="2364498" y="3203801"/>
                  </a:lnTo>
                  <a:lnTo>
                    <a:pt x="2380047" y="3196188"/>
                  </a:lnTo>
                  <a:lnTo>
                    <a:pt x="2394643" y="3188575"/>
                  </a:lnTo>
                  <a:lnTo>
                    <a:pt x="2408605" y="3180645"/>
                  </a:lnTo>
                  <a:lnTo>
                    <a:pt x="2422249" y="3171763"/>
                  </a:lnTo>
                  <a:lnTo>
                    <a:pt x="2434307" y="3163198"/>
                  </a:lnTo>
                  <a:lnTo>
                    <a:pt x="2445730" y="3153999"/>
                  </a:lnTo>
                  <a:lnTo>
                    <a:pt x="2456518" y="3144800"/>
                  </a:lnTo>
                  <a:lnTo>
                    <a:pt x="2466355" y="3134966"/>
                  </a:lnTo>
                  <a:lnTo>
                    <a:pt x="2471115" y="3129574"/>
                  </a:lnTo>
                  <a:lnTo>
                    <a:pt x="2474922" y="3124498"/>
                  </a:lnTo>
                  <a:lnTo>
                    <a:pt x="2479365" y="3119423"/>
                  </a:lnTo>
                  <a:lnTo>
                    <a:pt x="2482855" y="3114347"/>
                  </a:lnTo>
                  <a:lnTo>
                    <a:pt x="2486346" y="3108955"/>
                  </a:lnTo>
                  <a:lnTo>
                    <a:pt x="2489519" y="3103562"/>
                  </a:lnTo>
                  <a:close/>
                  <a:moveTo>
                    <a:pt x="201789" y="3100564"/>
                  </a:moveTo>
                  <a:lnTo>
                    <a:pt x="201084" y="3105812"/>
                  </a:lnTo>
                  <a:lnTo>
                    <a:pt x="200819" y="3107046"/>
                  </a:lnTo>
                  <a:lnTo>
                    <a:pt x="201084" y="3105194"/>
                  </a:lnTo>
                  <a:lnTo>
                    <a:pt x="201789" y="3100564"/>
                  </a:lnTo>
                  <a:close/>
                  <a:moveTo>
                    <a:pt x="1260475" y="3095625"/>
                  </a:moveTo>
                  <a:lnTo>
                    <a:pt x="1262062" y="3101340"/>
                  </a:lnTo>
                  <a:lnTo>
                    <a:pt x="1263015" y="3106738"/>
                  </a:lnTo>
                  <a:lnTo>
                    <a:pt x="1263253" y="3110548"/>
                  </a:lnTo>
                  <a:lnTo>
                    <a:pt x="1262698" y="3106103"/>
                  </a:lnTo>
                  <a:lnTo>
                    <a:pt x="1261745" y="3100705"/>
                  </a:lnTo>
                  <a:lnTo>
                    <a:pt x="1260475" y="3095625"/>
                  </a:lnTo>
                  <a:close/>
                  <a:moveTo>
                    <a:pt x="1746773" y="3094566"/>
                  </a:moveTo>
                  <a:lnTo>
                    <a:pt x="1746773" y="3198013"/>
                  </a:lnTo>
                  <a:lnTo>
                    <a:pt x="1764563" y="3200227"/>
                  </a:lnTo>
                  <a:lnTo>
                    <a:pt x="1782671" y="3202758"/>
                  </a:lnTo>
                  <a:lnTo>
                    <a:pt x="1800780" y="3204656"/>
                  </a:lnTo>
                  <a:lnTo>
                    <a:pt x="1819841" y="3206238"/>
                  </a:lnTo>
                  <a:lnTo>
                    <a:pt x="1819841" y="3102791"/>
                  </a:lnTo>
                  <a:lnTo>
                    <a:pt x="1800780" y="3101210"/>
                  </a:lnTo>
                  <a:lnTo>
                    <a:pt x="1782671" y="3099312"/>
                  </a:lnTo>
                  <a:lnTo>
                    <a:pt x="1764563" y="3097097"/>
                  </a:lnTo>
                  <a:lnTo>
                    <a:pt x="1746773" y="3094566"/>
                  </a:lnTo>
                  <a:close/>
                  <a:moveTo>
                    <a:pt x="1600953" y="3061666"/>
                  </a:moveTo>
                  <a:lnTo>
                    <a:pt x="1600953" y="3166378"/>
                  </a:lnTo>
                  <a:lnTo>
                    <a:pt x="1618744" y="3171756"/>
                  </a:lnTo>
                  <a:lnTo>
                    <a:pt x="1636217" y="3176501"/>
                  </a:lnTo>
                  <a:lnTo>
                    <a:pt x="1654960" y="3180930"/>
                  </a:lnTo>
                  <a:lnTo>
                    <a:pt x="1673704" y="3185042"/>
                  </a:lnTo>
                  <a:lnTo>
                    <a:pt x="1673704" y="3080963"/>
                  </a:lnTo>
                  <a:lnTo>
                    <a:pt x="1654960" y="3076534"/>
                  </a:lnTo>
                  <a:lnTo>
                    <a:pt x="1636217" y="3071789"/>
                  </a:lnTo>
                  <a:lnTo>
                    <a:pt x="1618108" y="3066728"/>
                  </a:lnTo>
                  <a:lnTo>
                    <a:pt x="1600953" y="3061666"/>
                  </a:lnTo>
                  <a:close/>
                  <a:moveTo>
                    <a:pt x="3151360" y="3046095"/>
                  </a:moveTo>
                  <a:lnTo>
                    <a:pt x="3151360" y="3160713"/>
                  </a:lnTo>
                  <a:lnTo>
                    <a:pt x="3174848" y="3161665"/>
                  </a:lnTo>
                  <a:lnTo>
                    <a:pt x="3198972" y="3161665"/>
                  </a:lnTo>
                  <a:lnTo>
                    <a:pt x="3231983" y="3161348"/>
                  </a:lnTo>
                  <a:lnTo>
                    <a:pt x="3231983" y="3046413"/>
                  </a:lnTo>
                  <a:lnTo>
                    <a:pt x="3198972" y="3046730"/>
                  </a:lnTo>
                  <a:lnTo>
                    <a:pt x="3174848" y="3046413"/>
                  </a:lnTo>
                  <a:lnTo>
                    <a:pt x="3151360" y="3046095"/>
                  </a:lnTo>
                  <a:close/>
                  <a:moveTo>
                    <a:pt x="3815080" y="3040062"/>
                  </a:moveTo>
                  <a:lnTo>
                    <a:pt x="3816033" y="3047365"/>
                  </a:lnTo>
                  <a:lnTo>
                    <a:pt x="3816350" y="3054985"/>
                  </a:lnTo>
                  <a:lnTo>
                    <a:pt x="3816350" y="3206115"/>
                  </a:lnTo>
                  <a:lnTo>
                    <a:pt x="3816033" y="3206432"/>
                  </a:lnTo>
                  <a:lnTo>
                    <a:pt x="3815398" y="3214687"/>
                  </a:lnTo>
                  <a:lnTo>
                    <a:pt x="3814763" y="3220720"/>
                  </a:lnTo>
                  <a:lnTo>
                    <a:pt x="3813493" y="3226117"/>
                  </a:lnTo>
                  <a:lnTo>
                    <a:pt x="3811906" y="3231197"/>
                  </a:lnTo>
                  <a:lnTo>
                    <a:pt x="3810319" y="3236912"/>
                  </a:lnTo>
                  <a:lnTo>
                    <a:pt x="3808097" y="3242310"/>
                  </a:lnTo>
                  <a:lnTo>
                    <a:pt x="3805558" y="3248025"/>
                  </a:lnTo>
                  <a:lnTo>
                    <a:pt x="3803019" y="3253105"/>
                  </a:lnTo>
                  <a:lnTo>
                    <a:pt x="3799844" y="3258185"/>
                  </a:lnTo>
                  <a:lnTo>
                    <a:pt x="3796036" y="3263583"/>
                  </a:lnTo>
                  <a:lnTo>
                    <a:pt x="3792226" y="3268663"/>
                  </a:lnTo>
                  <a:lnTo>
                    <a:pt x="3788418" y="3274060"/>
                  </a:lnTo>
                  <a:lnTo>
                    <a:pt x="3783974" y="3278823"/>
                  </a:lnTo>
                  <a:lnTo>
                    <a:pt x="3779212" y="3283903"/>
                  </a:lnTo>
                  <a:lnTo>
                    <a:pt x="3774134" y="3288983"/>
                  </a:lnTo>
                  <a:lnTo>
                    <a:pt x="3768420" y="3293745"/>
                  </a:lnTo>
                  <a:lnTo>
                    <a:pt x="3763024" y="3298508"/>
                  </a:lnTo>
                  <a:lnTo>
                    <a:pt x="3750963" y="3307715"/>
                  </a:lnTo>
                  <a:lnTo>
                    <a:pt x="3737314" y="3317240"/>
                  </a:lnTo>
                  <a:lnTo>
                    <a:pt x="3722713" y="3326448"/>
                  </a:lnTo>
                  <a:lnTo>
                    <a:pt x="3707477" y="3335020"/>
                  </a:lnTo>
                  <a:lnTo>
                    <a:pt x="3690971" y="3343275"/>
                  </a:lnTo>
                  <a:lnTo>
                    <a:pt x="3673513" y="3351213"/>
                  </a:lnTo>
                  <a:lnTo>
                    <a:pt x="3655103" y="3359150"/>
                  </a:lnTo>
                  <a:lnTo>
                    <a:pt x="3635424" y="3366770"/>
                  </a:lnTo>
                  <a:lnTo>
                    <a:pt x="3615109" y="3373755"/>
                  </a:lnTo>
                  <a:lnTo>
                    <a:pt x="3593842" y="3380423"/>
                  </a:lnTo>
                  <a:lnTo>
                    <a:pt x="3571941" y="3386773"/>
                  </a:lnTo>
                  <a:lnTo>
                    <a:pt x="3549087" y="3392805"/>
                  </a:lnTo>
                  <a:lnTo>
                    <a:pt x="3525281" y="3398203"/>
                  </a:lnTo>
                  <a:lnTo>
                    <a:pt x="3501157" y="3403283"/>
                  </a:lnTo>
                  <a:lnTo>
                    <a:pt x="3476082" y="3408045"/>
                  </a:lnTo>
                  <a:lnTo>
                    <a:pt x="3450371" y="3411855"/>
                  </a:lnTo>
                  <a:lnTo>
                    <a:pt x="3424343" y="3415983"/>
                  </a:lnTo>
                  <a:lnTo>
                    <a:pt x="3397680" y="3419475"/>
                  </a:lnTo>
                  <a:lnTo>
                    <a:pt x="3370065" y="3422333"/>
                  </a:lnTo>
                  <a:lnTo>
                    <a:pt x="3341815" y="3424555"/>
                  </a:lnTo>
                  <a:lnTo>
                    <a:pt x="3313565" y="3426460"/>
                  </a:lnTo>
                  <a:lnTo>
                    <a:pt x="3284680" y="3427730"/>
                  </a:lnTo>
                  <a:lnTo>
                    <a:pt x="3255478" y="3428683"/>
                  </a:lnTo>
                  <a:lnTo>
                    <a:pt x="3225959" y="3429000"/>
                  </a:lnTo>
                  <a:lnTo>
                    <a:pt x="3195487" y="3428683"/>
                  </a:lnTo>
                  <a:lnTo>
                    <a:pt x="3165650" y="3427730"/>
                  </a:lnTo>
                  <a:lnTo>
                    <a:pt x="3136130" y="3426143"/>
                  </a:lnTo>
                  <a:lnTo>
                    <a:pt x="3106928" y="3424238"/>
                  </a:lnTo>
                  <a:lnTo>
                    <a:pt x="3078678" y="3422015"/>
                  </a:lnTo>
                  <a:lnTo>
                    <a:pt x="3050428" y="3418840"/>
                  </a:lnTo>
                  <a:lnTo>
                    <a:pt x="3022813" y="3415030"/>
                  </a:lnTo>
                  <a:lnTo>
                    <a:pt x="2996150" y="3411220"/>
                  </a:lnTo>
                  <a:lnTo>
                    <a:pt x="2970122" y="3406775"/>
                  </a:lnTo>
                  <a:lnTo>
                    <a:pt x="2944729" y="3402013"/>
                  </a:lnTo>
                  <a:lnTo>
                    <a:pt x="2919971" y="3396615"/>
                  </a:lnTo>
                  <a:lnTo>
                    <a:pt x="2895847" y="3390583"/>
                  </a:lnTo>
                  <a:lnTo>
                    <a:pt x="2872994" y="3384868"/>
                  </a:lnTo>
                  <a:lnTo>
                    <a:pt x="2850775" y="3378200"/>
                  </a:lnTo>
                  <a:lnTo>
                    <a:pt x="2829190" y="3370898"/>
                  </a:lnTo>
                  <a:lnTo>
                    <a:pt x="2808876" y="3363595"/>
                  </a:lnTo>
                  <a:lnTo>
                    <a:pt x="2789196" y="3355975"/>
                  </a:lnTo>
                  <a:lnTo>
                    <a:pt x="2770469" y="3347720"/>
                  </a:lnTo>
                  <a:lnTo>
                    <a:pt x="2753328" y="3339465"/>
                  </a:lnTo>
                  <a:lnTo>
                    <a:pt x="2736823" y="3330893"/>
                  </a:lnTo>
                  <a:lnTo>
                    <a:pt x="2721269" y="3321685"/>
                  </a:lnTo>
                  <a:lnTo>
                    <a:pt x="2706986" y="3312160"/>
                  </a:lnTo>
                  <a:lnTo>
                    <a:pt x="2693972" y="3302635"/>
                  </a:lnTo>
                  <a:lnTo>
                    <a:pt x="2688258" y="3297873"/>
                  </a:lnTo>
                  <a:lnTo>
                    <a:pt x="2682227" y="3292793"/>
                  </a:lnTo>
                  <a:lnTo>
                    <a:pt x="2676831" y="3287713"/>
                  </a:lnTo>
                  <a:lnTo>
                    <a:pt x="2671753" y="3282950"/>
                  </a:lnTo>
                  <a:lnTo>
                    <a:pt x="2666991" y="3277870"/>
                  </a:lnTo>
                  <a:lnTo>
                    <a:pt x="2662548" y="3272473"/>
                  </a:lnTo>
                  <a:lnTo>
                    <a:pt x="2658104" y="3267393"/>
                  </a:lnTo>
                  <a:lnTo>
                    <a:pt x="2654612" y="3261995"/>
                  </a:lnTo>
                  <a:lnTo>
                    <a:pt x="2651121" y="3256598"/>
                  </a:lnTo>
                  <a:lnTo>
                    <a:pt x="2647947" y="3251200"/>
                  </a:lnTo>
                  <a:lnTo>
                    <a:pt x="2645090" y="3245485"/>
                  </a:lnTo>
                  <a:lnTo>
                    <a:pt x="2642868" y="3240405"/>
                  </a:lnTo>
                  <a:lnTo>
                    <a:pt x="2640329" y="3234372"/>
                  </a:lnTo>
                  <a:lnTo>
                    <a:pt x="2638742" y="3228975"/>
                  </a:lnTo>
                  <a:lnTo>
                    <a:pt x="2637789" y="3223577"/>
                  </a:lnTo>
                  <a:lnTo>
                    <a:pt x="2636520" y="3217862"/>
                  </a:lnTo>
                  <a:lnTo>
                    <a:pt x="2636202" y="3212147"/>
                  </a:lnTo>
                  <a:lnTo>
                    <a:pt x="2635885" y="3206432"/>
                  </a:lnTo>
                  <a:lnTo>
                    <a:pt x="2635250" y="3206432"/>
                  </a:lnTo>
                  <a:lnTo>
                    <a:pt x="2635250" y="3097530"/>
                  </a:lnTo>
                  <a:lnTo>
                    <a:pt x="2646360" y="3105785"/>
                  </a:lnTo>
                  <a:lnTo>
                    <a:pt x="2657786" y="3114040"/>
                  </a:lnTo>
                  <a:lnTo>
                    <a:pt x="2670166" y="3121977"/>
                  </a:lnTo>
                  <a:lnTo>
                    <a:pt x="2683180" y="3129597"/>
                  </a:lnTo>
                  <a:lnTo>
                    <a:pt x="2696511" y="3136900"/>
                  </a:lnTo>
                  <a:lnTo>
                    <a:pt x="2710160" y="3144202"/>
                  </a:lnTo>
                  <a:lnTo>
                    <a:pt x="2724761" y="3151187"/>
                  </a:lnTo>
                  <a:lnTo>
                    <a:pt x="2740314" y="3157855"/>
                  </a:lnTo>
                  <a:lnTo>
                    <a:pt x="2755550" y="3164205"/>
                  </a:lnTo>
                  <a:lnTo>
                    <a:pt x="2771738" y="3170237"/>
                  </a:lnTo>
                  <a:lnTo>
                    <a:pt x="2788244" y="3176270"/>
                  </a:lnTo>
                  <a:lnTo>
                    <a:pt x="2805384" y="3181985"/>
                  </a:lnTo>
                  <a:lnTo>
                    <a:pt x="2822525" y="3187065"/>
                  </a:lnTo>
                  <a:lnTo>
                    <a:pt x="2840300" y="3192145"/>
                  </a:lnTo>
                  <a:lnTo>
                    <a:pt x="2858393" y="3196907"/>
                  </a:lnTo>
                  <a:lnTo>
                    <a:pt x="2877120" y="3201670"/>
                  </a:lnTo>
                  <a:lnTo>
                    <a:pt x="2895530" y="3205797"/>
                  </a:lnTo>
                  <a:lnTo>
                    <a:pt x="2914892" y="3209925"/>
                  </a:lnTo>
                  <a:lnTo>
                    <a:pt x="2934255" y="3213735"/>
                  </a:lnTo>
                  <a:lnTo>
                    <a:pt x="2953617" y="3217227"/>
                  </a:lnTo>
                  <a:lnTo>
                    <a:pt x="2973614" y="3220402"/>
                  </a:lnTo>
                  <a:lnTo>
                    <a:pt x="2993294" y="3222942"/>
                  </a:lnTo>
                  <a:lnTo>
                    <a:pt x="3013926" y="3225800"/>
                  </a:lnTo>
                  <a:lnTo>
                    <a:pt x="3033923" y="3228340"/>
                  </a:lnTo>
                  <a:lnTo>
                    <a:pt x="3054555" y="3230245"/>
                  </a:lnTo>
                  <a:lnTo>
                    <a:pt x="3074869" y="3232150"/>
                  </a:lnTo>
                  <a:lnTo>
                    <a:pt x="3095819" y="3233737"/>
                  </a:lnTo>
                  <a:lnTo>
                    <a:pt x="3116451" y="3235007"/>
                  </a:lnTo>
                  <a:lnTo>
                    <a:pt x="3137400" y="3235960"/>
                  </a:lnTo>
                  <a:lnTo>
                    <a:pt x="3158032" y="3236595"/>
                  </a:lnTo>
                  <a:lnTo>
                    <a:pt x="3178981" y="3237230"/>
                  </a:lnTo>
                  <a:lnTo>
                    <a:pt x="3199613" y="3237230"/>
                  </a:lnTo>
                  <a:lnTo>
                    <a:pt x="3224372" y="3236912"/>
                  </a:lnTo>
                  <a:lnTo>
                    <a:pt x="3249765" y="3236595"/>
                  </a:lnTo>
                  <a:lnTo>
                    <a:pt x="3274523" y="3235325"/>
                  </a:lnTo>
                  <a:lnTo>
                    <a:pt x="3299282" y="3234055"/>
                  </a:lnTo>
                  <a:lnTo>
                    <a:pt x="3324040" y="3232150"/>
                  </a:lnTo>
                  <a:lnTo>
                    <a:pt x="3348481" y="3230245"/>
                  </a:lnTo>
                  <a:lnTo>
                    <a:pt x="3372922" y="3227387"/>
                  </a:lnTo>
                  <a:lnTo>
                    <a:pt x="3397680" y="3224530"/>
                  </a:lnTo>
                  <a:lnTo>
                    <a:pt x="3421486" y="3221355"/>
                  </a:lnTo>
                  <a:lnTo>
                    <a:pt x="3445292" y="3217545"/>
                  </a:lnTo>
                  <a:lnTo>
                    <a:pt x="3468464" y="3213735"/>
                  </a:lnTo>
                  <a:lnTo>
                    <a:pt x="3491635" y="3208972"/>
                  </a:lnTo>
                  <a:lnTo>
                    <a:pt x="3514171" y="3204210"/>
                  </a:lnTo>
                  <a:lnTo>
                    <a:pt x="3536390" y="3199130"/>
                  </a:lnTo>
                  <a:lnTo>
                    <a:pt x="3557974" y="3193097"/>
                  </a:lnTo>
                  <a:lnTo>
                    <a:pt x="3579241" y="3187065"/>
                  </a:lnTo>
                  <a:lnTo>
                    <a:pt x="3599873" y="3180715"/>
                  </a:lnTo>
                  <a:lnTo>
                    <a:pt x="3619870" y="3174047"/>
                  </a:lnTo>
                  <a:lnTo>
                    <a:pt x="3639233" y="3167062"/>
                  </a:lnTo>
                  <a:lnTo>
                    <a:pt x="3657643" y="3159442"/>
                  </a:lnTo>
                  <a:lnTo>
                    <a:pt x="3676053" y="3151505"/>
                  </a:lnTo>
                  <a:lnTo>
                    <a:pt x="3692876" y="3143250"/>
                  </a:lnTo>
                  <a:lnTo>
                    <a:pt x="3709381" y="3134677"/>
                  </a:lnTo>
                  <a:lnTo>
                    <a:pt x="3724935" y="3125470"/>
                  </a:lnTo>
                  <a:lnTo>
                    <a:pt x="3739853" y="3116262"/>
                  </a:lnTo>
                  <a:lnTo>
                    <a:pt x="3753502" y="3106420"/>
                  </a:lnTo>
                  <a:lnTo>
                    <a:pt x="3766198" y="3096577"/>
                  </a:lnTo>
                  <a:lnTo>
                    <a:pt x="3772547" y="3090862"/>
                  </a:lnTo>
                  <a:lnTo>
                    <a:pt x="3777943" y="3085782"/>
                  </a:lnTo>
                  <a:lnTo>
                    <a:pt x="3783656" y="3080385"/>
                  </a:lnTo>
                  <a:lnTo>
                    <a:pt x="3789052" y="3074670"/>
                  </a:lnTo>
                  <a:lnTo>
                    <a:pt x="3793814" y="3069272"/>
                  </a:lnTo>
                  <a:lnTo>
                    <a:pt x="3798575" y="3063557"/>
                  </a:lnTo>
                  <a:lnTo>
                    <a:pt x="3803336" y="3057842"/>
                  </a:lnTo>
                  <a:lnTo>
                    <a:pt x="3807145" y="3051810"/>
                  </a:lnTo>
                  <a:lnTo>
                    <a:pt x="3811271" y="3045777"/>
                  </a:lnTo>
                  <a:lnTo>
                    <a:pt x="3815080" y="3040062"/>
                  </a:lnTo>
                  <a:close/>
                  <a:moveTo>
                    <a:pt x="2989478" y="3031808"/>
                  </a:moveTo>
                  <a:lnTo>
                    <a:pt x="2989478" y="3147378"/>
                  </a:lnTo>
                  <a:lnTo>
                    <a:pt x="3009158" y="3149918"/>
                  </a:lnTo>
                  <a:lnTo>
                    <a:pt x="3029472" y="3152140"/>
                  </a:lnTo>
                  <a:lnTo>
                    <a:pt x="3049469" y="3154363"/>
                  </a:lnTo>
                  <a:lnTo>
                    <a:pt x="3070419" y="3155950"/>
                  </a:lnTo>
                  <a:lnTo>
                    <a:pt x="3070419" y="3041333"/>
                  </a:lnTo>
                  <a:lnTo>
                    <a:pt x="3049469" y="3039428"/>
                  </a:lnTo>
                  <a:lnTo>
                    <a:pt x="3029472" y="3036888"/>
                  </a:lnTo>
                  <a:lnTo>
                    <a:pt x="3009158" y="3034665"/>
                  </a:lnTo>
                  <a:lnTo>
                    <a:pt x="2989478" y="3031808"/>
                  </a:lnTo>
                  <a:close/>
                  <a:moveTo>
                    <a:pt x="2402802" y="3022755"/>
                  </a:moveTo>
                  <a:lnTo>
                    <a:pt x="2397719" y="3026235"/>
                  </a:lnTo>
                  <a:lnTo>
                    <a:pt x="2391365" y="3029398"/>
                  </a:lnTo>
                  <a:lnTo>
                    <a:pt x="2383740" y="3032878"/>
                  </a:lnTo>
                  <a:lnTo>
                    <a:pt x="2376433" y="3036042"/>
                  </a:lnTo>
                  <a:lnTo>
                    <a:pt x="2360867" y="3042369"/>
                  </a:lnTo>
                  <a:lnTo>
                    <a:pt x="2347841" y="3047114"/>
                  </a:lnTo>
                  <a:lnTo>
                    <a:pt x="2347841" y="3137274"/>
                  </a:lnTo>
                  <a:lnTo>
                    <a:pt x="2355784" y="3133794"/>
                  </a:lnTo>
                  <a:lnTo>
                    <a:pt x="2363408" y="3129681"/>
                  </a:lnTo>
                  <a:lnTo>
                    <a:pt x="2371033" y="3125252"/>
                  </a:lnTo>
                  <a:lnTo>
                    <a:pt x="2378340" y="3120507"/>
                  </a:lnTo>
                  <a:lnTo>
                    <a:pt x="2385329" y="3115762"/>
                  </a:lnTo>
                  <a:lnTo>
                    <a:pt x="2391683" y="3111017"/>
                  </a:lnTo>
                  <a:lnTo>
                    <a:pt x="2397719" y="3106271"/>
                  </a:lnTo>
                  <a:lnTo>
                    <a:pt x="2402802" y="3101526"/>
                  </a:lnTo>
                  <a:lnTo>
                    <a:pt x="2402802" y="3022755"/>
                  </a:lnTo>
                  <a:close/>
                  <a:moveTo>
                    <a:pt x="698500" y="3017837"/>
                  </a:moveTo>
                  <a:lnTo>
                    <a:pt x="698500" y="3086100"/>
                  </a:lnTo>
                  <a:lnTo>
                    <a:pt x="684586" y="3083595"/>
                  </a:lnTo>
                  <a:lnTo>
                    <a:pt x="667825" y="3079838"/>
                  </a:lnTo>
                  <a:lnTo>
                    <a:pt x="659920" y="3077959"/>
                  </a:lnTo>
                  <a:lnTo>
                    <a:pt x="652962" y="3076393"/>
                  </a:lnTo>
                  <a:lnTo>
                    <a:pt x="646321" y="3074201"/>
                  </a:lnTo>
                  <a:lnTo>
                    <a:pt x="640313" y="3071696"/>
                  </a:lnTo>
                  <a:lnTo>
                    <a:pt x="634305" y="3069191"/>
                  </a:lnTo>
                  <a:lnTo>
                    <a:pt x="629245" y="3065433"/>
                  </a:lnTo>
                  <a:lnTo>
                    <a:pt x="626082" y="3063555"/>
                  </a:lnTo>
                  <a:lnTo>
                    <a:pt x="623869" y="3061363"/>
                  </a:lnTo>
                  <a:lnTo>
                    <a:pt x="622288" y="3058545"/>
                  </a:lnTo>
                  <a:lnTo>
                    <a:pt x="620706" y="3056353"/>
                  </a:lnTo>
                  <a:lnTo>
                    <a:pt x="619441" y="3053534"/>
                  </a:lnTo>
                  <a:lnTo>
                    <a:pt x="619125" y="3051029"/>
                  </a:lnTo>
                  <a:lnTo>
                    <a:pt x="619125" y="3048524"/>
                  </a:lnTo>
                  <a:lnTo>
                    <a:pt x="619441" y="3046019"/>
                  </a:lnTo>
                  <a:lnTo>
                    <a:pt x="620390" y="3043514"/>
                  </a:lnTo>
                  <a:lnTo>
                    <a:pt x="621971" y="3041009"/>
                  </a:lnTo>
                  <a:lnTo>
                    <a:pt x="623553" y="3038817"/>
                  </a:lnTo>
                  <a:lnTo>
                    <a:pt x="625766" y="3036312"/>
                  </a:lnTo>
                  <a:lnTo>
                    <a:pt x="628296" y="3034433"/>
                  </a:lnTo>
                  <a:lnTo>
                    <a:pt x="631142" y="3032555"/>
                  </a:lnTo>
                  <a:lnTo>
                    <a:pt x="634937" y="3030676"/>
                  </a:lnTo>
                  <a:lnTo>
                    <a:pt x="638732" y="3029110"/>
                  </a:lnTo>
                  <a:lnTo>
                    <a:pt x="645057" y="3026605"/>
                  </a:lnTo>
                  <a:lnTo>
                    <a:pt x="651697" y="3024726"/>
                  </a:lnTo>
                  <a:lnTo>
                    <a:pt x="658655" y="3023161"/>
                  </a:lnTo>
                  <a:lnTo>
                    <a:pt x="666244" y="3021595"/>
                  </a:lnTo>
                  <a:lnTo>
                    <a:pt x="674150" y="3020342"/>
                  </a:lnTo>
                  <a:lnTo>
                    <a:pt x="682056" y="3019403"/>
                  </a:lnTo>
                  <a:lnTo>
                    <a:pt x="698500" y="3017837"/>
                  </a:lnTo>
                  <a:close/>
                  <a:moveTo>
                    <a:pt x="2827597" y="2994977"/>
                  </a:moveTo>
                  <a:lnTo>
                    <a:pt x="2827597" y="3112135"/>
                  </a:lnTo>
                  <a:lnTo>
                    <a:pt x="2846959" y="3117850"/>
                  </a:lnTo>
                  <a:lnTo>
                    <a:pt x="2866956" y="3123248"/>
                  </a:lnTo>
                  <a:lnTo>
                    <a:pt x="2887588" y="3128010"/>
                  </a:lnTo>
                  <a:lnTo>
                    <a:pt x="2908220" y="3132773"/>
                  </a:lnTo>
                  <a:lnTo>
                    <a:pt x="2908220" y="3016885"/>
                  </a:lnTo>
                  <a:lnTo>
                    <a:pt x="2887588" y="3011805"/>
                  </a:lnTo>
                  <a:lnTo>
                    <a:pt x="2866956" y="3006725"/>
                  </a:lnTo>
                  <a:lnTo>
                    <a:pt x="2846959" y="3001010"/>
                  </a:lnTo>
                  <a:lnTo>
                    <a:pt x="2827597" y="2994977"/>
                  </a:lnTo>
                  <a:close/>
                  <a:moveTo>
                    <a:pt x="1455133" y="2986375"/>
                  </a:moveTo>
                  <a:lnTo>
                    <a:pt x="1455133" y="3092352"/>
                  </a:lnTo>
                  <a:lnTo>
                    <a:pt x="1457675" y="3094883"/>
                  </a:lnTo>
                  <a:lnTo>
                    <a:pt x="1460216" y="3097730"/>
                  </a:lnTo>
                  <a:lnTo>
                    <a:pt x="1466888" y="3103741"/>
                  </a:lnTo>
                  <a:lnTo>
                    <a:pt x="1475466" y="3110068"/>
                  </a:lnTo>
                  <a:lnTo>
                    <a:pt x="1484679" y="3116078"/>
                  </a:lnTo>
                  <a:lnTo>
                    <a:pt x="1495162" y="3122405"/>
                  </a:lnTo>
                  <a:lnTo>
                    <a:pt x="1505964" y="3128732"/>
                  </a:lnTo>
                  <a:lnTo>
                    <a:pt x="1517083" y="3134743"/>
                  </a:lnTo>
                  <a:lnTo>
                    <a:pt x="1528202" y="3139804"/>
                  </a:lnTo>
                  <a:lnTo>
                    <a:pt x="1528202" y="3033195"/>
                  </a:lnTo>
                  <a:lnTo>
                    <a:pt x="1517083" y="3027817"/>
                  </a:lnTo>
                  <a:lnTo>
                    <a:pt x="1506917" y="3022122"/>
                  </a:lnTo>
                  <a:lnTo>
                    <a:pt x="1497068" y="3016428"/>
                  </a:lnTo>
                  <a:lnTo>
                    <a:pt x="1487538" y="3010734"/>
                  </a:lnTo>
                  <a:lnTo>
                    <a:pt x="1478960" y="3005039"/>
                  </a:lnTo>
                  <a:lnTo>
                    <a:pt x="1470700" y="2998712"/>
                  </a:lnTo>
                  <a:lnTo>
                    <a:pt x="1462758" y="2992702"/>
                  </a:lnTo>
                  <a:lnTo>
                    <a:pt x="1455133" y="2986375"/>
                  </a:lnTo>
                  <a:close/>
                  <a:moveTo>
                    <a:pt x="711352" y="2965750"/>
                  </a:moveTo>
                  <a:lnTo>
                    <a:pt x="709129" y="2966067"/>
                  </a:lnTo>
                  <a:lnTo>
                    <a:pt x="706270" y="2966384"/>
                  </a:lnTo>
                  <a:lnTo>
                    <a:pt x="704047" y="2966702"/>
                  </a:lnTo>
                  <a:lnTo>
                    <a:pt x="701824" y="2967653"/>
                  </a:lnTo>
                  <a:lnTo>
                    <a:pt x="700236" y="2968288"/>
                  </a:lnTo>
                  <a:lnTo>
                    <a:pt x="699283" y="2969556"/>
                  </a:lnTo>
                  <a:lnTo>
                    <a:pt x="698330" y="2970191"/>
                  </a:lnTo>
                  <a:lnTo>
                    <a:pt x="698012" y="2971459"/>
                  </a:lnTo>
                  <a:lnTo>
                    <a:pt x="698012" y="2990491"/>
                  </a:lnTo>
                  <a:lnTo>
                    <a:pt x="683085" y="2991760"/>
                  </a:lnTo>
                  <a:lnTo>
                    <a:pt x="667839" y="2993346"/>
                  </a:lnTo>
                  <a:lnTo>
                    <a:pt x="653865" y="2995249"/>
                  </a:lnTo>
                  <a:lnTo>
                    <a:pt x="639890" y="2997786"/>
                  </a:lnTo>
                  <a:lnTo>
                    <a:pt x="626550" y="3000641"/>
                  </a:lnTo>
                  <a:lnTo>
                    <a:pt x="613846" y="3004130"/>
                  </a:lnTo>
                  <a:lnTo>
                    <a:pt x="602094" y="3007619"/>
                  </a:lnTo>
                  <a:lnTo>
                    <a:pt x="590978" y="3012060"/>
                  </a:lnTo>
                  <a:lnTo>
                    <a:pt x="583673" y="3015549"/>
                  </a:lnTo>
                  <a:lnTo>
                    <a:pt x="576368" y="3019355"/>
                  </a:lnTo>
                  <a:lnTo>
                    <a:pt x="570015" y="3023162"/>
                  </a:lnTo>
                  <a:lnTo>
                    <a:pt x="564616" y="3026968"/>
                  </a:lnTo>
                  <a:lnTo>
                    <a:pt x="559852" y="3031092"/>
                  </a:lnTo>
                  <a:lnTo>
                    <a:pt x="556041" y="3035215"/>
                  </a:lnTo>
                  <a:lnTo>
                    <a:pt x="552865" y="3039656"/>
                  </a:lnTo>
                  <a:lnTo>
                    <a:pt x="550324" y="3044096"/>
                  </a:lnTo>
                  <a:lnTo>
                    <a:pt x="548736" y="3048854"/>
                  </a:lnTo>
                  <a:lnTo>
                    <a:pt x="547783" y="3052978"/>
                  </a:lnTo>
                  <a:lnTo>
                    <a:pt x="547783" y="3057736"/>
                  </a:lnTo>
                  <a:lnTo>
                    <a:pt x="548736" y="3062176"/>
                  </a:lnTo>
                  <a:lnTo>
                    <a:pt x="550324" y="3066617"/>
                  </a:lnTo>
                  <a:lnTo>
                    <a:pt x="552865" y="3070741"/>
                  </a:lnTo>
                  <a:lnTo>
                    <a:pt x="556358" y="3075181"/>
                  </a:lnTo>
                  <a:lnTo>
                    <a:pt x="560805" y="3079622"/>
                  </a:lnTo>
                  <a:lnTo>
                    <a:pt x="564934" y="3083111"/>
                  </a:lnTo>
                  <a:lnTo>
                    <a:pt x="570015" y="3086917"/>
                  </a:lnTo>
                  <a:lnTo>
                    <a:pt x="576050" y="3090089"/>
                  </a:lnTo>
                  <a:lnTo>
                    <a:pt x="582720" y="3093578"/>
                  </a:lnTo>
                  <a:lnTo>
                    <a:pt x="589390" y="3096433"/>
                  </a:lnTo>
                  <a:lnTo>
                    <a:pt x="597012" y="3099288"/>
                  </a:lnTo>
                  <a:lnTo>
                    <a:pt x="605270" y="3101825"/>
                  </a:lnTo>
                  <a:lnTo>
                    <a:pt x="613528" y="3104046"/>
                  </a:lnTo>
                  <a:lnTo>
                    <a:pt x="645607" y="3110707"/>
                  </a:lnTo>
                  <a:lnTo>
                    <a:pt x="698012" y="3121808"/>
                  </a:lnTo>
                  <a:lnTo>
                    <a:pt x="698012" y="3203010"/>
                  </a:lnTo>
                  <a:lnTo>
                    <a:pt x="684673" y="3201424"/>
                  </a:lnTo>
                  <a:lnTo>
                    <a:pt x="672286" y="3199203"/>
                  </a:lnTo>
                  <a:lnTo>
                    <a:pt x="657993" y="3196983"/>
                  </a:lnTo>
                  <a:lnTo>
                    <a:pt x="643066" y="3193494"/>
                  </a:lnTo>
                  <a:lnTo>
                    <a:pt x="629409" y="3189370"/>
                  </a:lnTo>
                  <a:lnTo>
                    <a:pt x="617022" y="3185247"/>
                  </a:lnTo>
                  <a:lnTo>
                    <a:pt x="613846" y="3183978"/>
                  </a:lnTo>
                  <a:lnTo>
                    <a:pt x="610670" y="3182709"/>
                  </a:lnTo>
                  <a:lnTo>
                    <a:pt x="608129" y="3181441"/>
                  </a:lnTo>
                  <a:lnTo>
                    <a:pt x="608446" y="3181441"/>
                  </a:lnTo>
                  <a:lnTo>
                    <a:pt x="608129" y="3181123"/>
                  </a:lnTo>
                  <a:lnTo>
                    <a:pt x="604317" y="3179220"/>
                  </a:lnTo>
                  <a:lnTo>
                    <a:pt x="602412" y="3177951"/>
                  </a:lnTo>
                  <a:lnTo>
                    <a:pt x="600506" y="3177000"/>
                  </a:lnTo>
                  <a:lnTo>
                    <a:pt x="595424" y="3175731"/>
                  </a:lnTo>
                  <a:lnTo>
                    <a:pt x="590343" y="3174780"/>
                  </a:lnTo>
                  <a:lnTo>
                    <a:pt x="584308" y="3174780"/>
                  </a:lnTo>
                  <a:lnTo>
                    <a:pt x="578273" y="3175414"/>
                  </a:lnTo>
                  <a:lnTo>
                    <a:pt x="572556" y="3176048"/>
                  </a:lnTo>
                  <a:lnTo>
                    <a:pt x="566522" y="3177634"/>
                  </a:lnTo>
                  <a:lnTo>
                    <a:pt x="560805" y="3179220"/>
                  </a:lnTo>
                  <a:lnTo>
                    <a:pt x="555405" y="3181123"/>
                  </a:lnTo>
                  <a:lnTo>
                    <a:pt x="551277" y="3183661"/>
                  </a:lnTo>
                  <a:lnTo>
                    <a:pt x="547148" y="3185881"/>
                  </a:lnTo>
                  <a:lnTo>
                    <a:pt x="544607" y="3188736"/>
                  </a:lnTo>
                  <a:lnTo>
                    <a:pt x="543336" y="3190005"/>
                  </a:lnTo>
                  <a:lnTo>
                    <a:pt x="542383" y="3190956"/>
                  </a:lnTo>
                  <a:lnTo>
                    <a:pt x="542066" y="3192542"/>
                  </a:lnTo>
                  <a:lnTo>
                    <a:pt x="542066" y="3193811"/>
                  </a:lnTo>
                  <a:lnTo>
                    <a:pt x="542066" y="3195080"/>
                  </a:lnTo>
                  <a:lnTo>
                    <a:pt x="543019" y="3196031"/>
                  </a:lnTo>
                  <a:lnTo>
                    <a:pt x="543654" y="3197300"/>
                  </a:lnTo>
                  <a:lnTo>
                    <a:pt x="545242" y="3198569"/>
                  </a:lnTo>
                  <a:lnTo>
                    <a:pt x="550959" y="3202058"/>
                  </a:lnTo>
                  <a:lnTo>
                    <a:pt x="557629" y="3205547"/>
                  </a:lnTo>
                  <a:lnTo>
                    <a:pt x="564299" y="3208719"/>
                  </a:lnTo>
                  <a:lnTo>
                    <a:pt x="572239" y="3211891"/>
                  </a:lnTo>
                  <a:lnTo>
                    <a:pt x="580497" y="3214746"/>
                  </a:lnTo>
                  <a:lnTo>
                    <a:pt x="589072" y="3216966"/>
                  </a:lnTo>
                  <a:lnTo>
                    <a:pt x="598600" y="3219821"/>
                  </a:lnTo>
                  <a:lnTo>
                    <a:pt x="608446" y="3221724"/>
                  </a:lnTo>
                  <a:lnTo>
                    <a:pt x="618610" y="3223627"/>
                  </a:lnTo>
                  <a:lnTo>
                    <a:pt x="629409" y="3225847"/>
                  </a:lnTo>
                  <a:lnTo>
                    <a:pt x="651324" y="3229019"/>
                  </a:lnTo>
                  <a:lnTo>
                    <a:pt x="674192" y="3230923"/>
                  </a:lnTo>
                  <a:lnTo>
                    <a:pt x="698012" y="3232509"/>
                  </a:lnTo>
                  <a:lnTo>
                    <a:pt x="698012" y="3251223"/>
                  </a:lnTo>
                  <a:lnTo>
                    <a:pt x="698330" y="3252492"/>
                  </a:lnTo>
                  <a:lnTo>
                    <a:pt x="699283" y="3253443"/>
                  </a:lnTo>
                  <a:lnTo>
                    <a:pt x="700236" y="3254395"/>
                  </a:lnTo>
                  <a:lnTo>
                    <a:pt x="701824" y="3255346"/>
                  </a:lnTo>
                  <a:lnTo>
                    <a:pt x="704047" y="3255981"/>
                  </a:lnTo>
                  <a:lnTo>
                    <a:pt x="706270" y="3256298"/>
                  </a:lnTo>
                  <a:lnTo>
                    <a:pt x="709129" y="3256932"/>
                  </a:lnTo>
                  <a:lnTo>
                    <a:pt x="711352" y="3257249"/>
                  </a:lnTo>
                  <a:lnTo>
                    <a:pt x="758358" y="3257249"/>
                  </a:lnTo>
                  <a:lnTo>
                    <a:pt x="760581" y="3256932"/>
                  </a:lnTo>
                  <a:lnTo>
                    <a:pt x="763440" y="3256298"/>
                  </a:lnTo>
                  <a:lnTo>
                    <a:pt x="765345" y="3255981"/>
                  </a:lnTo>
                  <a:lnTo>
                    <a:pt x="767886" y="3255346"/>
                  </a:lnTo>
                  <a:lnTo>
                    <a:pt x="769474" y="3254395"/>
                  </a:lnTo>
                  <a:lnTo>
                    <a:pt x="770427" y="3253443"/>
                  </a:lnTo>
                  <a:lnTo>
                    <a:pt x="771380" y="3252492"/>
                  </a:lnTo>
                  <a:lnTo>
                    <a:pt x="771698" y="3251223"/>
                  </a:lnTo>
                  <a:lnTo>
                    <a:pt x="771698" y="3231874"/>
                  </a:lnTo>
                  <a:lnTo>
                    <a:pt x="786308" y="3230923"/>
                  </a:lnTo>
                  <a:lnTo>
                    <a:pt x="800600" y="3229654"/>
                  </a:lnTo>
                  <a:lnTo>
                    <a:pt x="814257" y="3228068"/>
                  </a:lnTo>
                  <a:lnTo>
                    <a:pt x="827279" y="3226165"/>
                  </a:lnTo>
                  <a:lnTo>
                    <a:pt x="839984" y="3223627"/>
                  </a:lnTo>
                  <a:lnTo>
                    <a:pt x="851418" y="3221090"/>
                  </a:lnTo>
                  <a:lnTo>
                    <a:pt x="862534" y="3217918"/>
                  </a:lnTo>
                  <a:lnTo>
                    <a:pt x="872062" y="3214746"/>
                  </a:lnTo>
                  <a:lnTo>
                    <a:pt x="880002" y="3211257"/>
                  </a:lnTo>
                  <a:lnTo>
                    <a:pt x="886990" y="3208085"/>
                  </a:lnTo>
                  <a:lnTo>
                    <a:pt x="893660" y="3204278"/>
                  </a:lnTo>
                  <a:lnTo>
                    <a:pt x="899694" y="3200472"/>
                  </a:lnTo>
                  <a:lnTo>
                    <a:pt x="904776" y="3196666"/>
                  </a:lnTo>
                  <a:lnTo>
                    <a:pt x="909540" y="3192542"/>
                  </a:lnTo>
                  <a:lnTo>
                    <a:pt x="913352" y="3188419"/>
                  </a:lnTo>
                  <a:lnTo>
                    <a:pt x="916528" y="3184295"/>
                  </a:lnTo>
                  <a:lnTo>
                    <a:pt x="919069" y="3179855"/>
                  </a:lnTo>
                  <a:lnTo>
                    <a:pt x="920657" y="3175414"/>
                  </a:lnTo>
                  <a:lnTo>
                    <a:pt x="921609" y="3170973"/>
                  </a:lnTo>
                  <a:lnTo>
                    <a:pt x="921927" y="3166533"/>
                  </a:lnTo>
                  <a:lnTo>
                    <a:pt x="921292" y="3161775"/>
                  </a:lnTo>
                  <a:lnTo>
                    <a:pt x="920021" y="3157651"/>
                  </a:lnTo>
                  <a:lnTo>
                    <a:pt x="917798" y="3153210"/>
                  </a:lnTo>
                  <a:lnTo>
                    <a:pt x="914622" y="3148453"/>
                  </a:lnTo>
                  <a:lnTo>
                    <a:pt x="912716" y="3146549"/>
                  </a:lnTo>
                  <a:lnTo>
                    <a:pt x="910493" y="3144012"/>
                  </a:lnTo>
                  <a:lnTo>
                    <a:pt x="905411" y="3139888"/>
                  </a:lnTo>
                  <a:lnTo>
                    <a:pt x="899059" y="3135765"/>
                  </a:lnTo>
                  <a:lnTo>
                    <a:pt x="892389" y="3132276"/>
                  </a:lnTo>
                  <a:lnTo>
                    <a:pt x="884449" y="3128787"/>
                  </a:lnTo>
                  <a:lnTo>
                    <a:pt x="876191" y="3125615"/>
                  </a:lnTo>
                  <a:lnTo>
                    <a:pt x="867298" y="3122443"/>
                  </a:lnTo>
                  <a:lnTo>
                    <a:pt x="857452" y="3119588"/>
                  </a:lnTo>
                  <a:lnTo>
                    <a:pt x="847606" y="3117051"/>
                  </a:lnTo>
                  <a:lnTo>
                    <a:pt x="836808" y="3114196"/>
                  </a:lnTo>
                  <a:lnTo>
                    <a:pt x="815528" y="3109438"/>
                  </a:lnTo>
                  <a:lnTo>
                    <a:pt x="793613" y="3104997"/>
                  </a:lnTo>
                  <a:lnTo>
                    <a:pt x="771698" y="3101191"/>
                  </a:lnTo>
                  <a:lnTo>
                    <a:pt x="771698" y="3019673"/>
                  </a:lnTo>
                  <a:lnTo>
                    <a:pt x="790754" y="3021893"/>
                  </a:lnTo>
                  <a:lnTo>
                    <a:pt x="797742" y="3023162"/>
                  </a:lnTo>
                  <a:lnTo>
                    <a:pt x="805047" y="3024748"/>
                  </a:lnTo>
                  <a:lnTo>
                    <a:pt x="819974" y="3028554"/>
                  </a:lnTo>
                  <a:lnTo>
                    <a:pt x="834584" y="3033312"/>
                  </a:lnTo>
                  <a:lnTo>
                    <a:pt x="846336" y="3037435"/>
                  </a:lnTo>
                  <a:lnTo>
                    <a:pt x="853006" y="3039973"/>
                  </a:lnTo>
                  <a:lnTo>
                    <a:pt x="855547" y="3041242"/>
                  </a:lnTo>
                  <a:lnTo>
                    <a:pt x="859358" y="3043779"/>
                  </a:lnTo>
                  <a:lnTo>
                    <a:pt x="861264" y="3044731"/>
                  </a:lnTo>
                  <a:lnTo>
                    <a:pt x="863169" y="3046000"/>
                  </a:lnTo>
                  <a:lnTo>
                    <a:pt x="867933" y="3047268"/>
                  </a:lnTo>
                  <a:lnTo>
                    <a:pt x="873650" y="3047903"/>
                  </a:lnTo>
                  <a:lnTo>
                    <a:pt x="879367" y="3048220"/>
                  </a:lnTo>
                  <a:lnTo>
                    <a:pt x="885402" y="3047586"/>
                  </a:lnTo>
                  <a:lnTo>
                    <a:pt x="891436" y="3046634"/>
                  </a:lnTo>
                  <a:lnTo>
                    <a:pt x="897153" y="3045682"/>
                  </a:lnTo>
                  <a:lnTo>
                    <a:pt x="902870" y="3043779"/>
                  </a:lnTo>
                  <a:lnTo>
                    <a:pt x="907952" y="3041559"/>
                  </a:lnTo>
                  <a:lnTo>
                    <a:pt x="912716" y="3039339"/>
                  </a:lnTo>
                  <a:lnTo>
                    <a:pt x="916528" y="3036801"/>
                  </a:lnTo>
                  <a:lnTo>
                    <a:pt x="919386" y="3034263"/>
                  </a:lnTo>
                  <a:lnTo>
                    <a:pt x="920657" y="3032995"/>
                  </a:lnTo>
                  <a:lnTo>
                    <a:pt x="921292" y="3031726"/>
                  </a:lnTo>
                  <a:lnTo>
                    <a:pt x="921609" y="3030140"/>
                  </a:lnTo>
                  <a:lnTo>
                    <a:pt x="921609" y="3029188"/>
                  </a:lnTo>
                  <a:lnTo>
                    <a:pt x="921292" y="3027920"/>
                  </a:lnTo>
                  <a:lnTo>
                    <a:pt x="920974" y="3026651"/>
                  </a:lnTo>
                  <a:lnTo>
                    <a:pt x="919704" y="3025382"/>
                  </a:lnTo>
                  <a:lnTo>
                    <a:pt x="918433" y="3024431"/>
                  </a:lnTo>
                  <a:lnTo>
                    <a:pt x="914304" y="3021576"/>
                  </a:lnTo>
                  <a:lnTo>
                    <a:pt x="909540" y="3018721"/>
                  </a:lnTo>
                  <a:lnTo>
                    <a:pt x="903823" y="3016501"/>
                  </a:lnTo>
                  <a:lnTo>
                    <a:pt x="898424" y="3013963"/>
                  </a:lnTo>
                  <a:lnTo>
                    <a:pt x="885402" y="3009205"/>
                  </a:lnTo>
                  <a:lnTo>
                    <a:pt x="871109" y="3005082"/>
                  </a:lnTo>
                  <a:lnTo>
                    <a:pt x="856182" y="3000958"/>
                  </a:lnTo>
                  <a:lnTo>
                    <a:pt x="840936" y="2997469"/>
                  </a:lnTo>
                  <a:lnTo>
                    <a:pt x="825374" y="2994614"/>
                  </a:lnTo>
                  <a:lnTo>
                    <a:pt x="810764" y="2992711"/>
                  </a:lnTo>
                  <a:lnTo>
                    <a:pt x="791389" y="2990808"/>
                  </a:lnTo>
                  <a:lnTo>
                    <a:pt x="771698" y="2989539"/>
                  </a:lnTo>
                  <a:lnTo>
                    <a:pt x="771698" y="2971459"/>
                  </a:lnTo>
                  <a:lnTo>
                    <a:pt x="771380" y="2970191"/>
                  </a:lnTo>
                  <a:lnTo>
                    <a:pt x="770427" y="2969556"/>
                  </a:lnTo>
                  <a:lnTo>
                    <a:pt x="769474" y="2968288"/>
                  </a:lnTo>
                  <a:lnTo>
                    <a:pt x="767886" y="2967653"/>
                  </a:lnTo>
                  <a:lnTo>
                    <a:pt x="765345" y="2966702"/>
                  </a:lnTo>
                  <a:lnTo>
                    <a:pt x="763440" y="2966384"/>
                  </a:lnTo>
                  <a:lnTo>
                    <a:pt x="760581" y="2966067"/>
                  </a:lnTo>
                  <a:lnTo>
                    <a:pt x="758358" y="2965750"/>
                  </a:lnTo>
                  <a:lnTo>
                    <a:pt x="711352" y="2965750"/>
                  </a:lnTo>
                  <a:close/>
                  <a:moveTo>
                    <a:pt x="3717945" y="2951797"/>
                  </a:moveTo>
                  <a:lnTo>
                    <a:pt x="3711914" y="2955607"/>
                  </a:lnTo>
                  <a:lnTo>
                    <a:pt x="3704931" y="2959100"/>
                  </a:lnTo>
                  <a:lnTo>
                    <a:pt x="3696678" y="2963227"/>
                  </a:lnTo>
                  <a:lnTo>
                    <a:pt x="3688425" y="2966720"/>
                  </a:lnTo>
                  <a:lnTo>
                    <a:pt x="3671285" y="2973387"/>
                  </a:lnTo>
                  <a:lnTo>
                    <a:pt x="3656684" y="2979102"/>
                  </a:lnTo>
                  <a:lnTo>
                    <a:pt x="3656684" y="3080068"/>
                  </a:lnTo>
                  <a:lnTo>
                    <a:pt x="3665254" y="3075623"/>
                  </a:lnTo>
                  <a:lnTo>
                    <a:pt x="3674142" y="3070860"/>
                  </a:lnTo>
                  <a:lnTo>
                    <a:pt x="3682394" y="3066098"/>
                  </a:lnTo>
                  <a:lnTo>
                    <a:pt x="3690647" y="3061018"/>
                  </a:lnTo>
                  <a:lnTo>
                    <a:pt x="3698582" y="3055620"/>
                  </a:lnTo>
                  <a:lnTo>
                    <a:pt x="3705566" y="3050223"/>
                  </a:lnTo>
                  <a:lnTo>
                    <a:pt x="3711914" y="3044825"/>
                  </a:lnTo>
                  <a:lnTo>
                    <a:pt x="3717945" y="3040063"/>
                  </a:lnTo>
                  <a:lnTo>
                    <a:pt x="3717945" y="2951797"/>
                  </a:lnTo>
                  <a:close/>
                  <a:moveTo>
                    <a:pt x="731996" y="2947987"/>
                  </a:moveTo>
                  <a:lnTo>
                    <a:pt x="755499" y="2948304"/>
                  </a:lnTo>
                  <a:lnTo>
                    <a:pt x="779003" y="2948939"/>
                  </a:lnTo>
                  <a:lnTo>
                    <a:pt x="801870" y="2949890"/>
                  </a:lnTo>
                  <a:lnTo>
                    <a:pt x="824103" y="2951476"/>
                  </a:lnTo>
                  <a:lnTo>
                    <a:pt x="846654" y="2953380"/>
                  </a:lnTo>
                  <a:lnTo>
                    <a:pt x="868569" y="2955283"/>
                  </a:lnTo>
                  <a:lnTo>
                    <a:pt x="889848" y="2958137"/>
                  </a:lnTo>
                  <a:lnTo>
                    <a:pt x="910493" y="2960992"/>
                  </a:lnTo>
                  <a:lnTo>
                    <a:pt x="930820" y="2964164"/>
                  </a:lnTo>
                  <a:lnTo>
                    <a:pt x="950512" y="2967970"/>
                  </a:lnTo>
                  <a:lnTo>
                    <a:pt x="969886" y="2971777"/>
                  </a:lnTo>
                  <a:lnTo>
                    <a:pt x="988308" y="2975900"/>
                  </a:lnTo>
                  <a:lnTo>
                    <a:pt x="1006411" y="2980658"/>
                  </a:lnTo>
                  <a:lnTo>
                    <a:pt x="1023880" y="2985416"/>
                  </a:lnTo>
                  <a:lnTo>
                    <a:pt x="1040396" y="2990491"/>
                  </a:lnTo>
                  <a:lnTo>
                    <a:pt x="1056594" y="2995883"/>
                  </a:lnTo>
                  <a:lnTo>
                    <a:pt x="1071521" y="3001593"/>
                  </a:lnTo>
                  <a:lnTo>
                    <a:pt x="1086131" y="3007302"/>
                  </a:lnTo>
                  <a:lnTo>
                    <a:pt x="1099471" y="3013646"/>
                  </a:lnTo>
                  <a:lnTo>
                    <a:pt x="1112493" y="3019990"/>
                  </a:lnTo>
                  <a:lnTo>
                    <a:pt x="1124562" y="3026651"/>
                  </a:lnTo>
                  <a:lnTo>
                    <a:pt x="1135678" y="3033629"/>
                  </a:lnTo>
                  <a:lnTo>
                    <a:pt x="1145842" y="3040925"/>
                  </a:lnTo>
                  <a:lnTo>
                    <a:pt x="1154735" y="3047903"/>
                  </a:lnTo>
                  <a:lnTo>
                    <a:pt x="1162993" y="3055515"/>
                  </a:lnTo>
                  <a:lnTo>
                    <a:pt x="1170298" y="3062811"/>
                  </a:lnTo>
                  <a:lnTo>
                    <a:pt x="1176650" y="3070741"/>
                  </a:lnTo>
                  <a:lnTo>
                    <a:pt x="1178873" y="3074864"/>
                  </a:lnTo>
                  <a:lnTo>
                    <a:pt x="1181732" y="3078670"/>
                  </a:lnTo>
                  <a:lnTo>
                    <a:pt x="1183638" y="3082794"/>
                  </a:lnTo>
                  <a:lnTo>
                    <a:pt x="1185543" y="3086600"/>
                  </a:lnTo>
                  <a:lnTo>
                    <a:pt x="1187131" y="3090406"/>
                  </a:lnTo>
                  <a:lnTo>
                    <a:pt x="1188402" y="3094847"/>
                  </a:lnTo>
                  <a:lnTo>
                    <a:pt x="1189672" y="3098653"/>
                  </a:lnTo>
                  <a:lnTo>
                    <a:pt x="1190307" y="3103094"/>
                  </a:lnTo>
                  <a:lnTo>
                    <a:pt x="1190625" y="3107535"/>
                  </a:lnTo>
                  <a:lnTo>
                    <a:pt x="1190625" y="3111341"/>
                  </a:lnTo>
                  <a:lnTo>
                    <a:pt x="1190625" y="3115782"/>
                  </a:lnTo>
                  <a:lnTo>
                    <a:pt x="1190307" y="3120223"/>
                  </a:lnTo>
                  <a:lnTo>
                    <a:pt x="1189672" y="3124029"/>
                  </a:lnTo>
                  <a:lnTo>
                    <a:pt x="1188402" y="3128470"/>
                  </a:lnTo>
                  <a:lnTo>
                    <a:pt x="1187131" y="3132276"/>
                  </a:lnTo>
                  <a:lnTo>
                    <a:pt x="1185543" y="3136399"/>
                  </a:lnTo>
                  <a:lnTo>
                    <a:pt x="1183638" y="3140523"/>
                  </a:lnTo>
                  <a:lnTo>
                    <a:pt x="1181732" y="3144646"/>
                  </a:lnTo>
                  <a:lnTo>
                    <a:pt x="1178873" y="3148453"/>
                  </a:lnTo>
                  <a:lnTo>
                    <a:pt x="1176650" y="3152259"/>
                  </a:lnTo>
                  <a:lnTo>
                    <a:pt x="1170298" y="3160189"/>
                  </a:lnTo>
                  <a:lnTo>
                    <a:pt x="1162993" y="3167801"/>
                  </a:lnTo>
                  <a:lnTo>
                    <a:pt x="1154735" y="3175414"/>
                  </a:lnTo>
                  <a:lnTo>
                    <a:pt x="1145842" y="3182392"/>
                  </a:lnTo>
                  <a:lnTo>
                    <a:pt x="1135678" y="3189370"/>
                  </a:lnTo>
                  <a:lnTo>
                    <a:pt x="1124562" y="3196031"/>
                  </a:lnTo>
                  <a:lnTo>
                    <a:pt x="1112493" y="3203010"/>
                  </a:lnTo>
                  <a:lnTo>
                    <a:pt x="1099471" y="3209671"/>
                  </a:lnTo>
                  <a:lnTo>
                    <a:pt x="1086131" y="3215380"/>
                  </a:lnTo>
                  <a:lnTo>
                    <a:pt x="1071521" y="3221407"/>
                  </a:lnTo>
                  <a:lnTo>
                    <a:pt x="1056594" y="3227433"/>
                  </a:lnTo>
                  <a:lnTo>
                    <a:pt x="1040396" y="3232509"/>
                  </a:lnTo>
                  <a:lnTo>
                    <a:pt x="1023880" y="3237584"/>
                  </a:lnTo>
                  <a:lnTo>
                    <a:pt x="1006411" y="3242659"/>
                  </a:lnTo>
                  <a:lnTo>
                    <a:pt x="988308" y="3247099"/>
                  </a:lnTo>
                  <a:lnTo>
                    <a:pt x="969886" y="3251223"/>
                  </a:lnTo>
                  <a:lnTo>
                    <a:pt x="950512" y="3255346"/>
                  </a:lnTo>
                  <a:lnTo>
                    <a:pt x="930820" y="3258835"/>
                  </a:lnTo>
                  <a:lnTo>
                    <a:pt x="910493" y="3262325"/>
                  </a:lnTo>
                  <a:lnTo>
                    <a:pt x="889848" y="3265179"/>
                  </a:lnTo>
                  <a:lnTo>
                    <a:pt x="868569" y="3268034"/>
                  </a:lnTo>
                  <a:lnTo>
                    <a:pt x="846654" y="3269937"/>
                  </a:lnTo>
                  <a:lnTo>
                    <a:pt x="824103" y="3271840"/>
                  </a:lnTo>
                  <a:lnTo>
                    <a:pt x="801870" y="3273426"/>
                  </a:lnTo>
                  <a:lnTo>
                    <a:pt x="779003" y="3274061"/>
                  </a:lnTo>
                  <a:lnTo>
                    <a:pt x="755499" y="3275012"/>
                  </a:lnTo>
                  <a:lnTo>
                    <a:pt x="731996" y="3275012"/>
                  </a:lnTo>
                  <a:lnTo>
                    <a:pt x="708176" y="3275012"/>
                  </a:lnTo>
                  <a:lnTo>
                    <a:pt x="684990" y="3274061"/>
                  </a:lnTo>
                  <a:lnTo>
                    <a:pt x="662122" y="3273426"/>
                  </a:lnTo>
                  <a:lnTo>
                    <a:pt x="639572" y="3271840"/>
                  </a:lnTo>
                  <a:lnTo>
                    <a:pt x="617022" y="3269937"/>
                  </a:lnTo>
                  <a:lnTo>
                    <a:pt x="595424" y="3268034"/>
                  </a:lnTo>
                  <a:lnTo>
                    <a:pt x="574144" y="3265179"/>
                  </a:lnTo>
                  <a:lnTo>
                    <a:pt x="553182" y="3262325"/>
                  </a:lnTo>
                  <a:lnTo>
                    <a:pt x="533173" y="3258835"/>
                  </a:lnTo>
                  <a:lnTo>
                    <a:pt x="513481" y="3255346"/>
                  </a:lnTo>
                  <a:lnTo>
                    <a:pt x="494107" y="3251223"/>
                  </a:lnTo>
                  <a:lnTo>
                    <a:pt x="475368" y="3247099"/>
                  </a:lnTo>
                  <a:lnTo>
                    <a:pt x="457264" y="3242659"/>
                  </a:lnTo>
                  <a:lnTo>
                    <a:pt x="439795" y="3237584"/>
                  </a:lnTo>
                  <a:lnTo>
                    <a:pt x="423280" y="3232509"/>
                  </a:lnTo>
                  <a:lnTo>
                    <a:pt x="407082" y="3227433"/>
                  </a:lnTo>
                  <a:lnTo>
                    <a:pt x="392154" y="3221407"/>
                  </a:lnTo>
                  <a:lnTo>
                    <a:pt x="377544" y="3215380"/>
                  </a:lnTo>
                  <a:lnTo>
                    <a:pt x="364204" y="3209671"/>
                  </a:lnTo>
                  <a:lnTo>
                    <a:pt x="351182" y="3203010"/>
                  </a:lnTo>
                  <a:lnTo>
                    <a:pt x="339431" y="3196031"/>
                  </a:lnTo>
                  <a:lnTo>
                    <a:pt x="328314" y="3189370"/>
                  </a:lnTo>
                  <a:lnTo>
                    <a:pt x="318151" y="3182392"/>
                  </a:lnTo>
                  <a:lnTo>
                    <a:pt x="308940" y="3175414"/>
                  </a:lnTo>
                  <a:lnTo>
                    <a:pt x="300682" y="3167801"/>
                  </a:lnTo>
                  <a:lnTo>
                    <a:pt x="293695" y="3160189"/>
                  </a:lnTo>
                  <a:lnTo>
                    <a:pt x="287343" y="3152259"/>
                  </a:lnTo>
                  <a:lnTo>
                    <a:pt x="284484" y="3148453"/>
                  </a:lnTo>
                  <a:lnTo>
                    <a:pt x="282261" y="3144646"/>
                  </a:lnTo>
                  <a:lnTo>
                    <a:pt x="280038" y="3140523"/>
                  </a:lnTo>
                  <a:lnTo>
                    <a:pt x="278132" y="3136399"/>
                  </a:lnTo>
                  <a:lnTo>
                    <a:pt x="276544" y="3132276"/>
                  </a:lnTo>
                  <a:lnTo>
                    <a:pt x="275274" y="3128470"/>
                  </a:lnTo>
                  <a:lnTo>
                    <a:pt x="274321" y="3124029"/>
                  </a:lnTo>
                  <a:lnTo>
                    <a:pt x="273368" y="3120223"/>
                  </a:lnTo>
                  <a:lnTo>
                    <a:pt x="273050" y="3115782"/>
                  </a:lnTo>
                  <a:lnTo>
                    <a:pt x="273050" y="3111341"/>
                  </a:lnTo>
                  <a:lnTo>
                    <a:pt x="273050" y="3107535"/>
                  </a:lnTo>
                  <a:lnTo>
                    <a:pt x="273368" y="3103094"/>
                  </a:lnTo>
                  <a:lnTo>
                    <a:pt x="274321" y="3098653"/>
                  </a:lnTo>
                  <a:lnTo>
                    <a:pt x="275274" y="3094847"/>
                  </a:lnTo>
                  <a:lnTo>
                    <a:pt x="276544" y="3090406"/>
                  </a:lnTo>
                  <a:lnTo>
                    <a:pt x="278132" y="3086600"/>
                  </a:lnTo>
                  <a:lnTo>
                    <a:pt x="280038" y="3082794"/>
                  </a:lnTo>
                  <a:lnTo>
                    <a:pt x="282261" y="3078670"/>
                  </a:lnTo>
                  <a:lnTo>
                    <a:pt x="284484" y="3074864"/>
                  </a:lnTo>
                  <a:lnTo>
                    <a:pt x="287343" y="3070741"/>
                  </a:lnTo>
                  <a:lnTo>
                    <a:pt x="293695" y="3062811"/>
                  </a:lnTo>
                  <a:lnTo>
                    <a:pt x="300682" y="3055515"/>
                  </a:lnTo>
                  <a:lnTo>
                    <a:pt x="308940" y="3047903"/>
                  </a:lnTo>
                  <a:lnTo>
                    <a:pt x="318151" y="3040925"/>
                  </a:lnTo>
                  <a:lnTo>
                    <a:pt x="328314" y="3033629"/>
                  </a:lnTo>
                  <a:lnTo>
                    <a:pt x="339431" y="3026651"/>
                  </a:lnTo>
                  <a:lnTo>
                    <a:pt x="351182" y="3019990"/>
                  </a:lnTo>
                  <a:lnTo>
                    <a:pt x="364204" y="3013646"/>
                  </a:lnTo>
                  <a:lnTo>
                    <a:pt x="377544" y="3007302"/>
                  </a:lnTo>
                  <a:lnTo>
                    <a:pt x="392154" y="3001593"/>
                  </a:lnTo>
                  <a:lnTo>
                    <a:pt x="407082" y="2995883"/>
                  </a:lnTo>
                  <a:lnTo>
                    <a:pt x="423280" y="2990491"/>
                  </a:lnTo>
                  <a:lnTo>
                    <a:pt x="439795" y="2985416"/>
                  </a:lnTo>
                  <a:lnTo>
                    <a:pt x="457264" y="2980658"/>
                  </a:lnTo>
                  <a:lnTo>
                    <a:pt x="475368" y="2975900"/>
                  </a:lnTo>
                  <a:lnTo>
                    <a:pt x="494107" y="2971777"/>
                  </a:lnTo>
                  <a:lnTo>
                    <a:pt x="513481" y="2967970"/>
                  </a:lnTo>
                  <a:lnTo>
                    <a:pt x="533173" y="2964164"/>
                  </a:lnTo>
                  <a:lnTo>
                    <a:pt x="553182" y="2960992"/>
                  </a:lnTo>
                  <a:lnTo>
                    <a:pt x="574144" y="2958137"/>
                  </a:lnTo>
                  <a:lnTo>
                    <a:pt x="595424" y="2955283"/>
                  </a:lnTo>
                  <a:lnTo>
                    <a:pt x="617022" y="2953380"/>
                  </a:lnTo>
                  <a:lnTo>
                    <a:pt x="639572" y="2951476"/>
                  </a:lnTo>
                  <a:lnTo>
                    <a:pt x="662122" y="2949890"/>
                  </a:lnTo>
                  <a:lnTo>
                    <a:pt x="684990" y="2948939"/>
                  </a:lnTo>
                  <a:lnTo>
                    <a:pt x="708176" y="2948304"/>
                  </a:lnTo>
                  <a:lnTo>
                    <a:pt x="731996" y="2947987"/>
                  </a:lnTo>
                  <a:close/>
                  <a:moveTo>
                    <a:pt x="2665715" y="2911157"/>
                  </a:moveTo>
                  <a:lnTo>
                    <a:pt x="2665715" y="3029585"/>
                  </a:lnTo>
                  <a:lnTo>
                    <a:pt x="2668254" y="3032125"/>
                  </a:lnTo>
                  <a:lnTo>
                    <a:pt x="2671429" y="3035300"/>
                  </a:lnTo>
                  <a:lnTo>
                    <a:pt x="2678729" y="3041650"/>
                  </a:lnTo>
                  <a:lnTo>
                    <a:pt x="2687934" y="3048635"/>
                  </a:lnTo>
                  <a:lnTo>
                    <a:pt x="2698726" y="3055938"/>
                  </a:lnTo>
                  <a:lnTo>
                    <a:pt x="2710153" y="3063240"/>
                  </a:lnTo>
                  <a:lnTo>
                    <a:pt x="2722215" y="3070225"/>
                  </a:lnTo>
                  <a:lnTo>
                    <a:pt x="2734594" y="3076258"/>
                  </a:lnTo>
                  <a:lnTo>
                    <a:pt x="2746656" y="3082290"/>
                  </a:lnTo>
                  <a:lnTo>
                    <a:pt x="2746656" y="2963227"/>
                  </a:lnTo>
                  <a:lnTo>
                    <a:pt x="2734594" y="2957195"/>
                  </a:lnTo>
                  <a:lnTo>
                    <a:pt x="2723167" y="2951480"/>
                  </a:lnTo>
                  <a:lnTo>
                    <a:pt x="2712058" y="2945130"/>
                  </a:lnTo>
                  <a:lnTo>
                    <a:pt x="2701583" y="2938462"/>
                  </a:lnTo>
                  <a:lnTo>
                    <a:pt x="2691743" y="2932112"/>
                  </a:lnTo>
                  <a:lnTo>
                    <a:pt x="2682538" y="2925445"/>
                  </a:lnTo>
                  <a:lnTo>
                    <a:pt x="2673650" y="2918142"/>
                  </a:lnTo>
                  <a:lnTo>
                    <a:pt x="2665715" y="2911157"/>
                  </a:lnTo>
                  <a:close/>
                  <a:moveTo>
                    <a:pt x="1404938" y="2890837"/>
                  </a:moveTo>
                  <a:lnTo>
                    <a:pt x="1408115" y="2896532"/>
                  </a:lnTo>
                  <a:lnTo>
                    <a:pt x="1411928" y="2901593"/>
                  </a:lnTo>
                  <a:lnTo>
                    <a:pt x="1415740" y="2906655"/>
                  </a:lnTo>
                  <a:lnTo>
                    <a:pt x="1419552" y="2911716"/>
                  </a:lnTo>
                  <a:lnTo>
                    <a:pt x="1424000" y="2916778"/>
                  </a:lnTo>
                  <a:lnTo>
                    <a:pt x="1428447" y="2922156"/>
                  </a:lnTo>
                  <a:lnTo>
                    <a:pt x="1438296" y="2931963"/>
                  </a:lnTo>
                  <a:lnTo>
                    <a:pt x="1448780" y="2941453"/>
                  </a:lnTo>
                  <a:lnTo>
                    <a:pt x="1460852" y="2950311"/>
                  </a:lnTo>
                  <a:lnTo>
                    <a:pt x="1472924" y="2958852"/>
                  </a:lnTo>
                  <a:lnTo>
                    <a:pt x="1486267" y="2967394"/>
                  </a:lnTo>
                  <a:lnTo>
                    <a:pt x="1500563" y="2975619"/>
                  </a:lnTo>
                  <a:lnTo>
                    <a:pt x="1515494" y="2983211"/>
                  </a:lnTo>
                  <a:lnTo>
                    <a:pt x="1531061" y="2990487"/>
                  </a:lnTo>
                  <a:lnTo>
                    <a:pt x="1547263" y="2997763"/>
                  </a:lnTo>
                  <a:lnTo>
                    <a:pt x="1564101" y="3004723"/>
                  </a:lnTo>
                  <a:lnTo>
                    <a:pt x="1581574" y="3010734"/>
                  </a:lnTo>
                  <a:lnTo>
                    <a:pt x="1599682" y="3017061"/>
                  </a:lnTo>
                  <a:lnTo>
                    <a:pt x="1618108" y="3022755"/>
                  </a:lnTo>
                  <a:lnTo>
                    <a:pt x="1637170" y="3028133"/>
                  </a:lnTo>
                  <a:lnTo>
                    <a:pt x="1656866" y="3033195"/>
                  </a:lnTo>
                  <a:lnTo>
                    <a:pt x="1676881" y="3037940"/>
                  </a:lnTo>
                  <a:lnTo>
                    <a:pt x="1697213" y="3042369"/>
                  </a:lnTo>
                  <a:lnTo>
                    <a:pt x="1718180" y="3046481"/>
                  </a:lnTo>
                  <a:lnTo>
                    <a:pt x="1738830" y="3050277"/>
                  </a:lnTo>
                  <a:lnTo>
                    <a:pt x="1760116" y="3053757"/>
                  </a:lnTo>
                  <a:lnTo>
                    <a:pt x="1782036" y="3056604"/>
                  </a:lnTo>
                  <a:lnTo>
                    <a:pt x="1803639" y="3059135"/>
                  </a:lnTo>
                  <a:lnTo>
                    <a:pt x="1825877" y="3061666"/>
                  </a:lnTo>
                  <a:lnTo>
                    <a:pt x="1847798" y="3063564"/>
                  </a:lnTo>
                  <a:lnTo>
                    <a:pt x="1870036" y="3065146"/>
                  </a:lnTo>
                  <a:lnTo>
                    <a:pt x="1891957" y="3066411"/>
                  </a:lnTo>
                  <a:lnTo>
                    <a:pt x="1914513" y="3067360"/>
                  </a:lnTo>
                  <a:lnTo>
                    <a:pt x="1936751" y="3067993"/>
                  </a:lnTo>
                  <a:lnTo>
                    <a:pt x="1959307" y="3067993"/>
                  </a:lnTo>
                  <a:lnTo>
                    <a:pt x="1978051" y="3067993"/>
                  </a:lnTo>
                  <a:lnTo>
                    <a:pt x="1996794" y="3067360"/>
                  </a:lnTo>
                  <a:lnTo>
                    <a:pt x="2015538" y="3067044"/>
                  </a:lnTo>
                  <a:lnTo>
                    <a:pt x="2034599" y="3065779"/>
                  </a:lnTo>
                  <a:lnTo>
                    <a:pt x="2053025" y="3064830"/>
                  </a:lnTo>
                  <a:lnTo>
                    <a:pt x="2071769" y="3063564"/>
                  </a:lnTo>
                  <a:lnTo>
                    <a:pt x="2090513" y="3061982"/>
                  </a:lnTo>
                  <a:lnTo>
                    <a:pt x="2108621" y="3060084"/>
                  </a:lnTo>
                  <a:lnTo>
                    <a:pt x="2127365" y="3058186"/>
                  </a:lnTo>
                  <a:lnTo>
                    <a:pt x="2145473" y="3055655"/>
                  </a:lnTo>
                  <a:lnTo>
                    <a:pt x="2163581" y="3052808"/>
                  </a:lnTo>
                  <a:lnTo>
                    <a:pt x="2181372" y="3050277"/>
                  </a:lnTo>
                  <a:lnTo>
                    <a:pt x="2199163" y="3047114"/>
                  </a:lnTo>
                  <a:lnTo>
                    <a:pt x="2216318" y="3043950"/>
                  </a:lnTo>
                  <a:lnTo>
                    <a:pt x="2233473" y="3040471"/>
                  </a:lnTo>
                  <a:lnTo>
                    <a:pt x="2250311" y="3036358"/>
                  </a:lnTo>
                  <a:lnTo>
                    <a:pt x="2266830" y="3032562"/>
                  </a:lnTo>
                  <a:lnTo>
                    <a:pt x="2283668" y="3028133"/>
                  </a:lnTo>
                  <a:lnTo>
                    <a:pt x="2299235" y="3023704"/>
                  </a:lnTo>
                  <a:lnTo>
                    <a:pt x="2315119" y="3018642"/>
                  </a:lnTo>
                  <a:lnTo>
                    <a:pt x="2330051" y="3013897"/>
                  </a:lnTo>
                  <a:lnTo>
                    <a:pt x="2344982" y="3008519"/>
                  </a:lnTo>
                  <a:lnTo>
                    <a:pt x="2359278" y="3003141"/>
                  </a:lnTo>
                  <a:lnTo>
                    <a:pt x="2373574" y="2997447"/>
                  </a:lnTo>
                  <a:lnTo>
                    <a:pt x="2386917" y="2991753"/>
                  </a:lnTo>
                  <a:lnTo>
                    <a:pt x="2399942" y="2985426"/>
                  </a:lnTo>
                  <a:lnTo>
                    <a:pt x="2412650" y="2979099"/>
                  </a:lnTo>
                  <a:lnTo>
                    <a:pt x="2424722" y="2972455"/>
                  </a:lnTo>
                  <a:lnTo>
                    <a:pt x="2436159" y="2965179"/>
                  </a:lnTo>
                  <a:lnTo>
                    <a:pt x="2446961" y="2958220"/>
                  </a:lnTo>
                  <a:lnTo>
                    <a:pt x="2457444" y="2950627"/>
                  </a:lnTo>
                  <a:lnTo>
                    <a:pt x="2466975" y="2943351"/>
                  </a:lnTo>
                  <a:lnTo>
                    <a:pt x="2466975" y="3039838"/>
                  </a:lnTo>
                  <a:lnTo>
                    <a:pt x="2466657" y="3040471"/>
                  </a:lnTo>
                  <a:lnTo>
                    <a:pt x="2466340" y="3048063"/>
                  </a:lnTo>
                  <a:lnTo>
                    <a:pt x="2466022" y="3052808"/>
                  </a:lnTo>
                  <a:lnTo>
                    <a:pt x="2464751" y="3058186"/>
                  </a:lnTo>
                  <a:lnTo>
                    <a:pt x="2463480" y="3062615"/>
                  </a:lnTo>
                  <a:lnTo>
                    <a:pt x="2461892" y="3067993"/>
                  </a:lnTo>
                  <a:lnTo>
                    <a:pt x="2459986" y="3072422"/>
                  </a:lnTo>
                  <a:lnTo>
                    <a:pt x="2457444" y="3077167"/>
                  </a:lnTo>
                  <a:lnTo>
                    <a:pt x="2455220" y="3081912"/>
                  </a:lnTo>
                  <a:lnTo>
                    <a:pt x="2452361" y="3086658"/>
                  </a:lnTo>
                  <a:lnTo>
                    <a:pt x="2449184" y="3091403"/>
                  </a:lnTo>
                  <a:lnTo>
                    <a:pt x="2445690" y="3096148"/>
                  </a:lnTo>
                  <a:lnTo>
                    <a:pt x="2441878" y="3100893"/>
                  </a:lnTo>
                  <a:lnTo>
                    <a:pt x="2437748" y="3105322"/>
                  </a:lnTo>
                  <a:lnTo>
                    <a:pt x="2429170" y="3114180"/>
                  </a:lnTo>
                  <a:lnTo>
                    <a:pt x="2419322" y="3123038"/>
                  </a:lnTo>
                  <a:lnTo>
                    <a:pt x="2408202" y="3131579"/>
                  </a:lnTo>
                  <a:lnTo>
                    <a:pt x="2396130" y="3139804"/>
                  </a:lnTo>
                  <a:lnTo>
                    <a:pt x="2383423" y="3147713"/>
                  </a:lnTo>
                  <a:lnTo>
                    <a:pt x="2369127" y="3155622"/>
                  </a:lnTo>
                  <a:lnTo>
                    <a:pt x="2354195" y="3162898"/>
                  </a:lnTo>
                  <a:lnTo>
                    <a:pt x="2338311" y="3170490"/>
                  </a:lnTo>
                  <a:lnTo>
                    <a:pt x="2321791" y="3177134"/>
                  </a:lnTo>
                  <a:lnTo>
                    <a:pt x="2304636" y="3183777"/>
                  </a:lnTo>
                  <a:lnTo>
                    <a:pt x="2285892" y="3190104"/>
                  </a:lnTo>
                  <a:lnTo>
                    <a:pt x="2266830" y="3196431"/>
                  </a:lnTo>
                  <a:lnTo>
                    <a:pt x="2247134" y="3201809"/>
                  </a:lnTo>
                  <a:lnTo>
                    <a:pt x="2226802" y="3207503"/>
                  </a:lnTo>
                  <a:lnTo>
                    <a:pt x="2205516" y="3212248"/>
                  </a:lnTo>
                  <a:lnTo>
                    <a:pt x="2183278" y="3216677"/>
                  </a:lnTo>
                  <a:lnTo>
                    <a:pt x="2160722" y="3221106"/>
                  </a:lnTo>
                  <a:lnTo>
                    <a:pt x="2137848" y="3224586"/>
                  </a:lnTo>
                  <a:lnTo>
                    <a:pt x="2114340" y="3228382"/>
                  </a:lnTo>
                  <a:lnTo>
                    <a:pt x="2089877" y="3231229"/>
                  </a:lnTo>
                  <a:lnTo>
                    <a:pt x="2065415" y="3233760"/>
                  </a:lnTo>
                  <a:lnTo>
                    <a:pt x="2040000" y="3235975"/>
                  </a:lnTo>
                  <a:lnTo>
                    <a:pt x="2014267" y="3237556"/>
                  </a:lnTo>
                  <a:lnTo>
                    <a:pt x="1988217" y="3238822"/>
                  </a:lnTo>
                  <a:lnTo>
                    <a:pt x="1962166" y="3239771"/>
                  </a:lnTo>
                  <a:lnTo>
                    <a:pt x="1935480" y="3240087"/>
                  </a:lnTo>
                  <a:lnTo>
                    <a:pt x="1908159" y="3239771"/>
                  </a:lnTo>
                  <a:lnTo>
                    <a:pt x="1881155" y="3238822"/>
                  </a:lnTo>
                  <a:lnTo>
                    <a:pt x="1854469" y="3237556"/>
                  </a:lnTo>
                  <a:lnTo>
                    <a:pt x="1828419" y="3235658"/>
                  </a:lnTo>
                  <a:lnTo>
                    <a:pt x="1803004" y="3233760"/>
                  </a:lnTo>
                  <a:lnTo>
                    <a:pt x="1777588" y="3230913"/>
                  </a:lnTo>
                  <a:lnTo>
                    <a:pt x="1752809" y="3227750"/>
                  </a:lnTo>
                  <a:lnTo>
                    <a:pt x="1728664" y="3224270"/>
                  </a:lnTo>
                  <a:lnTo>
                    <a:pt x="1705155" y="3220474"/>
                  </a:lnTo>
                  <a:lnTo>
                    <a:pt x="1682282" y="3215728"/>
                  </a:lnTo>
                  <a:lnTo>
                    <a:pt x="1660043" y="3210983"/>
                  </a:lnTo>
                  <a:lnTo>
                    <a:pt x="1638440" y="3205921"/>
                  </a:lnTo>
                  <a:lnTo>
                    <a:pt x="1617791" y="3200227"/>
                  </a:lnTo>
                  <a:lnTo>
                    <a:pt x="1597776" y="3194533"/>
                  </a:lnTo>
                  <a:lnTo>
                    <a:pt x="1578397" y="3188206"/>
                  </a:lnTo>
                  <a:lnTo>
                    <a:pt x="1559653" y="3181563"/>
                  </a:lnTo>
                  <a:lnTo>
                    <a:pt x="1542498" y="3174287"/>
                  </a:lnTo>
                  <a:lnTo>
                    <a:pt x="1525343" y="3167327"/>
                  </a:lnTo>
                  <a:lnTo>
                    <a:pt x="1509776" y="3159734"/>
                  </a:lnTo>
                  <a:lnTo>
                    <a:pt x="1495162" y="3151826"/>
                  </a:lnTo>
                  <a:lnTo>
                    <a:pt x="1481184" y="3143601"/>
                  </a:lnTo>
                  <a:lnTo>
                    <a:pt x="1468159" y="3135376"/>
                  </a:lnTo>
                  <a:lnTo>
                    <a:pt x="1456404" y="3126834"/>
                  </a:lnTo>
                  <a:lnTo>
                    <a:pt x="1445603" y="3117660"/>
                  </a:lnTo>
                  <a:lnTo>
                    <a:pt x="1440837" y="3113547"/>
                  </a:lnTo>
                  <a:lnTo>
                    <a:pt x="1436390" y="3108802"/>
                  </a:lnTo>
                  <a:lnTo>
                    <a:pt x="1431942" y="3104373"/>
                  </a:lnTo>
                  <a:lnTo>
                    <a:pt x="1428130" y="3099628"/>
                  </a:lnTo>
                  <a:lnTo>
                    <a:pt x="1424318" y="3094883"/>
                  </a:lnTo>
                  <a:lnTo>
                    <a:pt x="1420823" y="3090138"/>
                  </a:lnTo>
                  <a:lnTo>
                    <a:pt x="1417646" y="3085392"/>
                  </a:lnTo>
                  <a:lnTo>
                    <a:pt x="1415105" y="3080331"/>
                  </a:lnTo>
                  <a:lnTo>
                    <a:pt x="1412563" y="3075585"/>
                  </a:lnTo>
                  <a:lnTo>
                    <a:pt x="1410339" y="3070524"/>
                  </a:lnTo>
                  <a:lnTo>
                    <a:pt x="1408115" y="3065779"/>
                  </a:lnTo>
                  <a:lnTo>
                    <a:pt x="1407162" y="3060717"/>
                  </a:lnTo>
                  <a:lnTo>
                    <a:pt x="1405892" y="3055655"/>
                  </a:lnTo>
                  <a:lnTo>
                    <a:pt x="1404621" y="3050594"/>
                  </a:lnTo>
                  <a:lnTo>
                    <a:pt x="1404303" y="3045532"/>
                  </a:lnTo>
                  <a:lnTo>
                    <a:pt x="1404303" y="3040471"/>
                  </a:lnTo>
                  <a:lnTo>
                    <a:pt x="1403350" y="3040471"/>
                  </a:lnTo>
                  <a:lnTo>
                    <a:pt x="1403350" y="2909186"/>
                  </a:lnTo>
                  <a:lnTo>
                    <a:pt x="1403350" y="2905389"/>
                  </a:lnTo>
                  <a:lnTo>
                    <a:pt x="1403985" y="2898113"/>
                  </a:lnTo>
                  <a:lnTo>
                    <a:pt x="1404938" y="2890837"/>
                  </a:lnTo>
                  <a:close/>
                  <a:moveTo>
                    <a:pt x="2609850" y="2805112"/>
                  </a:moveTo>
                  <a:lnTo>
                    <a:pt x="2613342" y="2810827"/>
                  </a:lnTo>
                  <a:lnTo>
                    <a:pt x="2617468" y="2816860"/>
                  </a:lnTo>
                  <a:lnTo>
                    <a:pt x="2621594" y="2822257"/>
                  </a:lnTo>
                  <a:lnTo>
                    <a:pt x="2626038" y="2828290"/>
                  </a:lnTo>
                  <a:lnTo>
                    <a:pt x="2631117" y="2833687"/>
                  </a:lnTo>
                  <a:lnTo>
                    <a:pt x="2635878" y="2839402"/>
                  </a:lnTo>
                  <a:lnTo>
                    <a:pt x="2641274" y="2844800"/>
                  </a:lnTo>
                  <a:lnTo>
                    <a:pt x="2646988" y="2850515"/>
                  </a:lnTo>
                  <a:lnTo>
                    <a:pt x="2658732" y="2860675"/>
                  </a:lnTo>
                  <a:lnTo>
                    <a:pt x="2671746" y="2870835"/>
                  </a:lnTo>
                  <a:lnTo>
                    <a:pt x="2685712" y="2880677"/>
                  </a:lnTo>
                  <a:lnTo>
                    <a:pt x="2700631" y="2889885"/>
                  </a:lnTo>
                  <a:lnTo>
                    <a:pt x="2715867" y="2898775"/>
                  </a:lnTo>
                  <a:lnTo>
                    <a:pt x="2732372" y="2907665"/>
                  </a:lnTo>
                  <a:lnTo>
                    <a:pt x="2749830" y="2915920"/>
                  </a:lnTo>
                  <a:lnTo>
                    <a:pt x="2767923" y="2923857"/>
                  </a:lnTo>
                  <a:lnTo>
                    <a:pt x="2786650" y="2931160"/>
                  </a:lnTo>
                  <a:lnTo>
                    <a:pt x="2805695" y="2938780"/>
                  </a:lnTo>
                  <a:lnTo>
                    <a:pt x="2826009" y="2945447"/>
                  </a:lnTo>
                  <a:lnTo>
                    <a:pt x="2846959" y="2951797"/>
                  </a:lnTo>
                  <a:lnTo>
                    <a:pt x="2867591" y="2957512"/>
                  </a:lnTo>
                  <a:lnTo>
                    <a:pt x="2889492" y="2963545"/>
                  </a:lnTo>
                  <a:lnTo>
                    <a:pt x="2912029" y="2968625"/>
                  </a:lnTo>
                  <a:lnTo>
                    <a:pt x="2934248" y="2973705"/>
                  </a:lnTo>
                  <a:lnTo>
                    <a:pt x="2957102" y="2978150"/>
                  </a:lnTo>
                  <a:lnTo>
                    <a:pt x="2980908" y="2982595"/>
                  </a:lnTo>
                  <a:lnTo>
                    <a:pt x="3004396" y="2986087"/>
                  </a:lnTo>
                  <a:lnTo>
                    <a:pt x="3028203" y="2989580"/>
                  </a:lnTo>
                  <a:lnTo>
                    <a:pt x="3052644" y="2992437"/>
                  </a:lnTo>
                  <a:lnTo>
                    <a:pt x="3077084" y="2994977"/>
                  </a:lnTo>
                  <a:lnTo>
                    <a:pt x="3101525" y="2997200"/>
                  </a:lnTo>
                  <a:lnTo>
                    <a:pt x="3125966" y="2999105"/>
                  </a:lnTo>
                  <a:lnTo>
                    <a:pt x="3150725" y="3000375"/>
                  </a:lnTo>
                  <a:lnTo>
                    <a:pt x="3175800" y="3001327"/>
                  </a:lnTo>
                  <a:lnTo>
                    <a:pt x="3200559" y="3001962"/>
                  </a:lnTo>
                  <a:lnTo>
                    <a:pt x="3225317" y="3002280"/>
                  </a:lnTo>
                  <a:lnTo>
                    <a:pt x="3246266" y="3002280"/>
                  </a:lnTo>
                  <a:lnTo>
                    <a:pt x="3267216" y="3001962"/>
                  </a:lnTo>
                  <a:lnTo>
                    <a:pt x="3288165" y="3001010"/>
                  </a:lnTo>
                  <a:lnTo>
                    <a:pt x="3308797" y="2999740"/>
                  </a:lnTo>
                  <a:lnTo>
                    <a:pt x="3329429" y="2998787"/>
                  </a:lnTo>
                  <a:lnTo>
                    <a:pt x="3350378" y="2997200"/>
                  </a:lnTo>
                  <a:lnTo>
                    <a:pt x="3371010" y="2995612"/>
                  </a:lnTo>
                  <a:lnTo>
                    <a:pt x="3391325" y="2993707"/>
                  </a:lnTo>
                  <a:lnTo>
                    <a:pt x="3411957" y="2991167"/>
                  </a:lnTo>
                  <a:lnTo>
                    <a:pt x="3431954" y="2988310"/>
                  </a:lnTo>
                  <a:lnTo>
                    <a:pt x="3451951" y="2985770"/>
                  </a:lnTo>
                  <a:lnTo>
                    <a:pt x="3471948" y="2982595"/>
                  </a:lnTo>
                  <a:lnTo>
                    <a:pt x="3491628" y="2979102"/>
                  </a:lnTo>
                  <a:lnTo>
                    <a:pt x="3510990" y="2975292"/>
                  </a:lnTo>
                  <a:lnTo>
                    <a:pt x="3530035" y="2971482"/>
                  </a:lnTo>
                  <a:lnTo>
                    <a:pt x="3548763" y="2967037"/>
                  </a:lnTo>
                  <a:lnTo>
                    <a:pt x="3567173" y="2962275"/>
                  </a:lnTo>
                  <a:lnTo>
                    <a:pt x="3585265" y="2957512"/>
                  </a:lnTo>
                  <a:lnTo>
                    <a:pt x="3603041" y="2953067"/>
                  </a:lnTo>
                  <a:lnTo>
                    <a:pt x="3620498" y="2947352"/>
                  </a:lnTo>
                  <a:lnTo>
                    <a:pt x="3637004" y="2941955"/>
                  </a:lnTo>
                  <a:lnTo>
                    <a:pt x="3653510" y="2935922"/>
                  </a:lnTo>
                  <a:lnTo>
                    <a:pt x="3669698" y="2929890"/>
                  </a:lnTo>
                  <a:lnTo>
                    <a:pt x="3685251" y="2923857"/>
                  </a:lnTo>
                  <a:lnTo>
                    <a:pt x="3700170" y="2916872"/>
                  </a:lnTo>
                  <a:lnTo>
                    <a:pt x="3714770" y="2909887"/>
                  </a:lnTo>
                  <a:lnTo>
                    <a:pt x="3728419" y="2902902"/>
                  </a:lnTo>
                  <a:lnTo>
                    <a:pt x="3741751" y="2895282"/>
                  </a:lnTo>
                  <a:lnTo>
                    <a:pt x="3754765" y="2887980"/>
                  </a:lnTo>
                  <a:lnTo>
                    <a:pt x="3767144" y="2880042"/>
                  </a:lnTo>
                  <a:lnTo>
                    <a:pt x="3778571" y="2871787"/>
                  </a:lnTo>
                  <a:lnTo>
                    <a:pt x="3789363" y="2863532"/>
                  </a:lnTo>
                  <a:lnTo>
                    <a:pt x="3789363" y="2971165"/>
                  </a:lnTo>
                  <a:lnTo>
                    <a:pt x="3788728" y="2971482"/>
                  </a:lnTo>
                  <a:lnTo>
                    <a:pt x="3788728" y="2975927"/>
                  </a:lnTo>
                  <a:lnTo>
                    <a:pt x="3788411" y="2980055"/>
                  </a:lnTo>
                  <a:lnTo>
                    <a:pt x="3787776" y="2985770"/>
                  </a:lnTo>
                  <a:lnTo>
                    <a:pt x="3786506" y="2991167"/>
                  </a:lnTo>
                  <a:lnTo>
                    <a:pt x="3785237" y="2996247"/>
                  </a:lnTo>
                  <a:lnTo>
                    <a:pt x="3783332" y="3001962"/>
                  </a:lnTo>
                  <a:lnTo>
                    <a:pt x="3781428" y="3007360"/>
                  </a:lnTo>
                  <a:lnTo>
                    <a:pt x="3778571" y="3012758"/>
                  </a:lnTo>
                  <a:lnTo>
                    <a:pt x="3775714" y="3018155"/>
                  </a:lnTo>
                  <a:lnTo>
                    <a:pt x="3772540" y="3023235"/>
                  </a:lnTo>
                  <a:lnTo>
                    <a:pt x="3769048" y="3028633"/>
                  </a:lnTo>
                  <a:lnTo>
                    <a:pt x="3765557" y="3033713"/>
                  </a:lnTo>
                  <a:lnTo>
                    <a:pt x="3761113" y="3038793"/>
                  </a:lnTo>
                  <a:lnTo>
                    <a:pt x="3756987" y="3043555"/>
                  </a:lnTo>
                  <a:lnTo>
                    <a:pt x="3752226" y="3048635"/>
                  </a:lnTo>
                  <a:lnTo>
                    <a:pt x="3747147" y="3054033"/>
                  </a:lnTo>
                  <a:lnTo>
                    <a:pt x="3741433" y="3058795"/>
                  </a:lnTo>
                  <a:lnTo>
                    <a:pt x="3736037" y="3063240"/>
                  </a:lnTo>
                  <a:lnTo>
                    <a:pt x="3723658" y="3072765"/>
                  </a:lnTo>
                  <a:lnTo>
                    <a:pt x="3710327" y="3082290"/>
                  </a:lnTo>
                  <a:lnTo>
                    <a:pt x="3696043" y="3090863"/>
                  </a:lnTo>
                  <a:lnTo>
                    <a:pt x="3680490" y="3099753"/>
                  </a:lnTo>
                  <a:lnTo>
                    <a:pt x="3663667" y="3108325"/>
                  </a:lnTo>
                  <a:lnTo>
                    <a:pt x="3646526" y="3116263"/>
                  </a:lnTo>
                  <a:lnTo>
                    <a:pt x="3627799" y="3124200"/>
                  </a:lnTo>
                  <a:lnTo>
                    <a:pt x="3608754" y="3131503"/>
                  </a:lnTo>
                  <a:lnTo>
                    <a:pt x="3588122" y="3138170"/>
                  </a:lnTo>
                  <a:lnTo>
                    <a:pt x="3566855" y="3145155"/>
                  </a:lnTo>
                  <a:lnTo>
                    <a:pt x="3544636" y="3151188"/>
                  </a:lnTo>
                  <a:lnTo>
                    <a:pt x="3522417" y="3157538"/>
                  </a:lnTo>
                  <a:lnTo>
                    <a:pt x="3498611" y="3163253"/>
                  </a:lnTo>
                  <a:lnTo>
                    <a:pt x="3474170" y="3168333"/>
                  </a:lnTo>
                  <a:lnTo>
                    <a:pt x="3449412" y="3172778"/>
                  </a:lnTo>
                  <a:lnTo>
                    <a:pt x="3423701" y="3176905"/>
                  </a:lnTo>
                  <a:lnTo>
                    <a:pt x="3397356" y="3181033"/>
                  </a:lnTo>
                  <a:lnTo>
                    <a:pt x="3370376" y="3184208"/>
                  </a:lnTo>
                  <a:lnTo>
                    <a:pt x="3343395" y="3187383"/>
                  </a:lnTo>
                  <a:lnTo>
                    <a:pt x="3315146" y="3189605"/>
                  </a:lnTo>
                  <a:lnTo>
                    <a:pt x="3286896" y="3191193"/>
                  </a:lnTo>
                  <a:lnTo>
                    <a:pt x="3258011" y="3192780"/>
                  </a:lnTo>
                  <a:lnTo>
                    <a:pt x="3228491" y="3193415"/>
                  </a:lnTo>
                  <a:lnTo>
                    <a:pt x="3198972" y="3194050"/>
                  </a:lnTo>
                  <a:lnTo>
                    <a:pt x="3168500" y="3193415"/>
                  </a:lnTo>
                  <a:lnTo>
                    <a:pt x="3138663" y="3192780"/>
                  </a:lnTo>
                  <a:lnTo>
                    <a:pt x="3109143" y="3191193"/>
                  </a:lnTo>
                  <a:lnTo>
                    <a:pt x="3080259" y="3189288"/>
                  </a:lnTo>
                  <a:lnTo>
                    <a:pt x="3051374" y="3186748"/>
                  </a:lnTo>
                  <a:lnTo>
                    <a:pt x="3023441" y="3183573"/>
                  </a:lnTo>
                  <a:lnTo>
                    <a:pt x="2996144" y="3180080"/>
                  </a:lnTo>
                  <a:lnTo>
                    <a:pt x="2969481" y="3176270"/>
                  </a:lnTo>
                  <a:lnTo>
                    <a:pt x="2943453" y="3171825"/>
                  </a:lnTo>
                  <a:lnTo>
                    <a:pt x="2917742" y="3167063"/>
                  </a:lnTo>
                  <a:lnTo>
                    <a:pt x="2892984" y="3161665"/>
                  </a:lnTo>
                  <a:lnTo>
                    <a:pt x="2869178" y="3155633"/>
                  </a:lnTo>
                  <a:lnTo>
                    <a:pt x="2846007" y="3149918"/>
                  </a:lnTo>
                  <a:lnTo>
                    <a:pt x="2823470" y="3142933"/>
                  </a:lnTo>
                  <a:lnTo>
                    <a:pt x="2802203" y="3135948"/>
                  </a:lnTo>
                  <a:lnTo>
                    <a:pt x="2781889" y="3128328"/>
                  </a:lnTo>
                  <a:lnTo>
                    <a:pt x="2762527" y="3121025"/>
                  </a:lnTo>
                  <a:lnTo>
                    <a:pt x="2743799" y="3112770"/>
                  </a:lnTo>
                  <a:lnTo>
                    <a:pt x="2726024" y="3104515"/>
                  </a:lnTo>
                  <a:lnTo>
                    <a:pt x="2709518" y="3095625"/>
                  </a:lnTo>
                  <a:lnTo>
                    <a:pt x="2694600" y="3086735"/>
                  </a:lnTo>
                  <a:lnTo>
                    <a:pt x="2679999" y="3077210"/>
                  </a:lnTo>
                  <a:lnTo>
                    <a:pt x="2666985" y="3067685"/>
                  </a:lnTo>
                  <a:lnTo>
                    <a:pt x="2660954" y="3062923"/>
                  </a:lnTo>
                  <a:lnTo>
                    <a:pt x="2655240" y="3057843"/>
                  </a:lnTo>
                  <a:lnTo>
                    <a:pt x="2650162" y="3052763"/>
                  </a:lnTo>
                  <a:lnTo>
                    <a:pt x="2645083" y="3048000"/>
                  </a:lnTo>
                  <a:lnTo>
                    <a:pt x="2639687" y="3042603"/>
                  </a:lnTo>
                  <a:lnTo>
                    <a:pt x="2635561" y="3037205"/>
                  </a:lnTo>
                  <a:lnTo>
                    <a:pt x="2631434" y="3032125"/>
                  </a:lnTo>
                  <a:lnTo>
                    <a:pt x="2627625" y="3027045"/>
                  </a:lnTo>
                  <a:lnTo>
                    <a:pt x="2624134" y="3021648"/>
                  </a:lnTo>
                  <a:lnTo>
                    <a:pt x="2620960" y="3015933"/>
                  </a:lnTo>
                  <a:lnTo>
                    <a:pt x="2618103" y="3010535"/>
                  </a:lnTo>
                  <a:lnTo>
                    <a:pt x="2615881" y="3005137"/>
                  </a:lnTo>
                  <a:lnTo>
                    <a:pt x="2613659" y="2999422"/>
                  </a:lnTo>
                  <a:lnTo>
                    <a:pt x="2612072" y="2994025"/>
                  </a:lnTo>
                  <a:lnTo>
                    <a:pt x="2610485" y="2988310"/>
                  </a:lnTo>
                  <a:lnTo>
                    <a:pt x="2609850" y="2982912"/>
                  </a:lnTo>
                  <a:lnTo>
                    <a:pt x="2609215" y="2976880"/>
                  </a:lnTo>
                  <a:lnTo>
                    <a:pt x="2609215" y="2971482"/>
                  </a:lnTo>
                  <a:lnTo>
                    <a:pt x="2608580" y="2971482"/>
                  </a:lnTo>
                  <a:lnTo>
                    <a:pt x="2608580" y="2825115"/>
                  </a:lnTo>
                  <a:lnTo>
                    <a:pt x="2608263" y="2821305"/>
                  </a:lnTo>
                  <a:lnTo>
                    <a:pt x="2608580" y="2812732"/>
                  </a:lnTo>
                  <a:lnTo>
                    <a:pt x="2609850" y="2805112"/>
                  </a:lnTo>
                  <a:close/>
                  <a:moveTo>
                    <a:pt x="3151360" y="2793804"/>
                  </a:moveTo>
                  <a:lnTo>
                    <a:pt x="3151360" y="2908645"/>
                  </a:lnTo>
                  <a:lnTo>
                    <a:pt x="3174848" y="2908962"/>
                  </a:lnTo>
                  <a:lnTo>
                    <a:pt x="3198972" y="2909280"/>
                  </a:lnTo>
                  <a:lnTo>
                    <a:pt x="3231983" y="2908962"/>
                  </a:lnTo>
                  <a:lnTo>
                    <a:pt x="3231983" y="2794121"/>
                  </a:lnTo>
                  <a:lnTo>
                    <a:pt x="3198972" y="2794755"/>
                  </a:lnTo>
                  <a:lnTo>
                    <a:pt x="3174848" y="2794121"/>
                  </a:lnTo>
                  <a:lnTo>
                    <a:pt x="3151360" y="2793804"/>
                  </a:lnTo>
                  <a:close/>
                  <a:moveTo>
                    <a:pt x="2989478" y="2779528"/>
                  </a:moveTo>
                  <a:lnTo>
                    <a:pt x="2989478" y="2894687"/>
                  </a:lnTo>
                  <a:lnTo>
                    <a:pt x="3009158" y="2897542"/>
                  </a:lnTo>
                  <a:lnTo>
                    <a:pt x="3029472" y="2899762"/>
                  </a:lnTo>
                  <a:lnTo>
                    <a:pt x="3049469" y="2902300"/>
                  </a:lnTo>
                  <a:lnTo>
                    <a:pt x="3070419" y="2903887"/>
                  </a:lnTo>
                  <a:lnTo>
                    <a:pt x="3070419" y="2789045"/>
                  </a:lnTo>
                  <a:lnTo>
                    <a:pt x="3049469" y="2787142"/>
                  </a:lnTo>
                  <a:lnTo>
                    <a:pt x="3029472" y="2784921"/>
                  </a:lnTo>
                  <a:lnTo>
                    <a:pt x="3009158" y="2782383"/>
                  </a:lnTo>
                  <a:lnTo>
                    <a:pt x="2989478" y="2779528"/>
                  </a:lnTo>
                  <a:close/>
                  <a:moveTo>
                    <a:pt x="2827597" y="2743045"/>
                  </a:moveTo>
                  <a:lnTo>
                    <a:pt x="2827597" y="2859790"/>
                  </a:lnTo>
                  <a:lnTo>
                    <a:pt x="2846959" y="2865500"/>
                  </a:lnTo>
                  <a:lnTo>
                    <a:pt x="2866956" y="2870576"/>
                  </a:lnTo>
                  <a:lnTo>
                    <a:pt x="2887588" y="2875969"/>
                  </a:lnTo>
                  <a:lnTo>
                    <a:pt x="2908220" y="2880411"/>
                  </a:lnTo>
                  <a:lnTo>
                    <a:pt x="2908220" y="2764618"/>
                  </a:lnTo>
                  <a:lnTo>
                    <a:pt x="2887588" y="2759542"/>
                  </a:lnTo>
                  <a:lnTo>
                    <a:pt x="2866956" y="2754466"/>
                  </a:lnTo>
                  <a:lnTo>
                    <a:pt x="2846959" y="2748755"/>
                  </a:lnTo>
                  <a:lnTo>
                    <a:pt x="2827597" y="2743045"/>
                  </a:lnTo>
                  <a:close/>
                  <a:moveTo>
                    <a:pt x="1998663" y="2711450"/>
                  </a:moveTo>
                  <a:lnTo>
                    <a:pt x="2032589" y="2718179"/>
                  </a:lnTo>
                  <a:lnTo>
                    <a:pt x="2039311" y="2719781"/>
                  </a:lnTo>
                  <a:lnTo>
                    <a:pt x="2045072" y="2721383"/>
                  </a:lnTo>
                  <a:lnTo>
                    <a:pt x="2050513" y="2723306"/>
                  </a:lnTo>
                  <a:lnTo>
                    <a:pt x="2054674" y="2725228"/>
                  </a:lnTo>
                  <a:lnTo>
                    <a:pt x="2058834" y="2727791"/>
                  </a:lnTo>
                  <a:lnTo>
                    <a:pt x="2062675" y="2730034"/>
                  </a:lnTo>
                  <a:lnTo>
                    <a:pt x="2069716" y="2735161"/>
                  </a:lnTo>
                  <a:lnTo>
                    <a:pt x="2072597" y="2738045"/>
                  </a:lnTo>
                  <a:lnTo>
                    <a:pt x="2074517" y="2740287"/>
                  </a:lnTo>
                  <a:lnTo>
                    <a:pt x="2076118" y="2742851"/>
                  </a:lnTo>
                  <a:lnTo>
                    <a:pt x="2077398" y="2745734"/>
                  </a:lnTo>
                  <a:lnTo>
                    <a:pt x="2078038" y="2747977"/>
                  </a:lnTo>
                  <a:lnTo>
                    <a:pt x="2078038" y="2750861"/>
                  </a:lnTo>
                  <a:lnTo>
                    <a:pt x="2077718" y="2753104"/>
                  </a:lnTo>
                  <a:lnTo>
                    <a:pt x="2077078" y="2755988"/>
                  </a:lnTo>
                  <a:lnTo>
                    <a:pt x="2075478" y="2758231"/>
                  </a:lnTo>
                  <a:lnTo>
                    <a:pt x="2073877" y="2760794"/>
                  </a:lnTo>
                  <a:lnTo>
                    <a:pt x="2071317" y="2763037"/>
                  </a:lnTo>
                  <a:lnTo>
                    <a:pt x="2068756" y="2764959"/>
                  </a:lnTo>
                  <a:lnTo>
                    <a:pt x="2065876" y="2767522"/>
                  </a:lnTo>
                  <a:lnTo>
                    <a:pt x="2062355" y="2769445"/>
                  </a:lnTo>
                  <a:lnTo>
                    <a:pt x="2058194" y="2771047"/>
                  </a:lnTo>
                  <a:lnTo>
                    <a:pt x="2054354" y="2772649"/>
                  </a:lnTo>
                  <a:lnTo>
                    <a:pt x="2048272" y="2774572"/>
                  </a:lnTo>
                  <a:lnTo>
                    <a:pt x="2041871" y="2776174"/>
                  </a:lnTo>
                  <a:lnTo>
                    <a:pt x="2035790" y="2777776"/>
                  </a:lnTo>
                  <a:lnTo>
                    <a:pt x="2028429" y="2779057"/>
                  </a:lnTo>
                  <a:lnTo>
                    <a:pt x="2014026" y="2780659"/>
                  </a:lnTo>
                  <a:lnTo>
                    <a:pt x="1998663" y="2781300"/>
                  </a:lnTo>
                  <a:lnTo>
                    <a:pt x="1998663" y="2711450"/>
                  </a:lnTo>
                  <a:close/>
                  <a:moveTo>
                    <a:pt x="3717945" y="2699583"/>
                  </a:moveTo>
                  <a:lnTo>
                    <a:pt x="3711914" y="2703073"/>
                  </a:lnTo>
                  <a:lnTo>
                    <a:pt x="3704931" y="2707197"/>
                  </a:lnTo>
                  <a:lnTo>
                    <a:pt x="3696678" y="2710686"/>
                  </a:lnTo>
                  <a:lnTo>
                    <a:pt x="3688425" y="2714493"/>
                  </a:lnTo>
                  <a:lnTo>
                    <a:pt x="3671285" y="2721155"/>
                  </a:lnTo>
                  <a:lnTo>
                    <a:pt x="3656684" y="2726866"/>
                  </a:lnTo>
                  <a:lnTo>
                    <a:pt x="3656684" y="2827749"/>
                  </a:lnTo>
                  <a:lnTo>
                    <a:pt x="3665254" y="2823307"/>
                  </a:lnTo>
                  <a:lnTo>
                    <a:pt x="3674142" y="2818549"/>
                  </a:lnTo>
                  <a:lnTo>
                    <a:pt x="3682394" y="2813790"/>
                  </a:lnTo>
                  <a:lnTo>
                    <a:pt x="3690647" y="2808714"/>
                  </a:lnTo>
                  <a:lnTo>
                    <a:pt x="3698582" y="2803321"/>
                  </a:lnTo>
                  <a:lnTo>
                    <a:pt x="3705566" y="2798245"/>
                  </a:lnTo>
                  <a:lnTo>
                    <a:pt x="3711914" y="2792535"/>
                  </a:lnTo>
                  <a:lnTo>
                    <a:pt x="3717945" y="2787776"/>
                  </a:lnTo>
                  <a:lnTo>
                    <a:pt x="3717945" y="2699583"/>
                  </a:lnTo>
                  <a:close/>
                  <a:moveTo>
                    <a:pt x="2490788" y="2694304"/>
                  </a:moveTo>
                  <a:lnTo>
                    <a:pt x="2490788" y="2826893"/>
                  </a:lnTo>
                  <a:lnTo>
                    <a:pt x="2490471" y="2827210"/>
                  </a:lnTo>
                  <a:lnTo>
                    <a:pt x="2489836" y="2835140"/>
                  </a:lnTo>
                  <a:lnTo>
                    <a:pt x="2489519" y="2839898"/>
                  </a:lnTo>
                  <a:lnTo>
                    <a:pt x="2488250" y="2844973"/>
                  </a:lnTo>
                  <a:lnTo>
                    <a:pt x="2487298" y="2849731"/>
                  </a:lnTo>
                  <a:lnTo>
                    <a:pt x="2485711" y="2854807"/>
                  </a:lnTo>
                  <a:lnTo>
                    <a:pt x="2483490" y="2859565"/>
                  </a:lnTo>
                  <a:lnTo>
                    <a:pt x="2481269" y="2864323"/>
                  </a:lnTo>
                  <a:lnTo>
                    <a:pt x="2479048" y="2869080"/>
                  </a:lnTo>
                  <a:lnTo>
                    <a:pt x="2475874" y="2873838"/>
                  </a:lnTo>
                  <a:lnTo>
                    <a:pt x="2472701" y="2878279"/>
                  </a:lnTo>
                  <a:lnTo>
                    <a:pt x="2469528" y="2883037"/>
                  </a:lnTo>
                  <a:lnTo>
                    <a:pt x="2465403" y="2887795"/>
                  </a:lnTo>
                  <a:lnTo>
                    <a:pt x="2461595" y="2892236"/>
                  </a:lnTo>
                  <a:lnTo>
                    <a:pt x="2453028" y="2901435"/>
                  </a:lnTo>
                  <a:lnTo>
                    <a:pt x="2443191" y="2909999"/>
                  </a:lnTo>
                  <a:lnTo>
                    <a:pt x="2432086" y="2918563"/>
                  </a:lnTo>
                  <a:lnTo>
                    <a:pt x="2419710" y="2926811"/>
                  </a:lnTo>
                  <a:lnTo>
                    <a:pt x="2406701" y="2934740"/>
                  </a:lnTo>
                  <a:lnTo>
                    <a:pt x="2393056" y="2942670"/>
                  </a:lnTo>
                  <a:lnTo>
                    <a:pt x="2378143" y="2950283"/>
                  </a:lnTo>
                  <a:lnTo>
                    <a:pt x="2362277" y="2957579"/>
                  </a:lnTo>
                  <a:lnTo>
                    <a:pt x="2345777" y="2964240"/>
                  </a:lnTo>
                  <a:lnTo>
                    <a:pt x="2328325" y="2970901"/>
                  </a:lnTo>
                  <a:lnTo>
                    <a:pt x="2309921" y="2977245"/>
                  </a:lnTo>
                  <a:lnTo>
                    <a:pt x="2290882" y="2983589"/>
                  </a:lnTo>
                  <a:lnTo>
                    <a:pt x="2270892" y="2989298"/>
                  </a:lnTo>
                  <a:lnTo>
                    <a:pt x="2250267" y="2994691"/>
                  </a:lnTo>
                  <a:lnTo>
                    <a:pt x="2229324" y="2999449"/>
                  </a:lnTo>
                  <a:lnTo>
                    <a:pt x="2207430" y="3004207"/>
                  </a:lnTo>
                  <a:lnTo>
                    <a:pt x="2184901" y="3008330"/>
                  </a:lnTo>
                  <a:lnTo>
                    <a:pt x="2162054" y="3012137"/>
                  </a:lnTo>
                  <a:lnTo>
                    <a:pt x="2138256" y="3015626"/>
                  </a:lnTo>
                  <a:lnTo>
                    <a:pt x="2113823" y="3018798"/>
                  </a:lnTo>
                  <a:lnTo>
                    <a:pt x="2089390" y="3021018"/>
                  </a:lnTo>
                  <a:lnTo>
                    <a:pt x="2064323" y="3023556"/>
                  </a:lnTo>
                  <a:lnTo>
                    <a:pt x="2038621" y="3025142"/>
                  </a:lnTo>
                  <a:lnTo>
                    <a:pt x="2012601" y="3026093"/>
                  </a:lnTo>
                  <a:lnTo>
                    <a:pt x="1986582" y="3027045"/>
                  </a:lnTo>
                  <a:lnTo>
                    <a:pt x="1959928" y="3027362"/>
                  </a:lnTo>
                  <a:lnTo>
                    <a:pt x="1932639" y="3027045"/>
                  </a:lnTo>
                  <a:lnTo>
                    <a:pt x="1905350" y="3026093"/>
                  </a:lnTo>
                  <a:lnTo>
                    <a:pt x="1879014" y="3025142"/>
                  </a:lnTo>
                  <a:lnTo>
                    <a:pt x="1852994" y="3022921"/>
                  </a:lnTo>
                  <a:lnTo>
                    <a:pt x="1827292" y="3021018"/>
                  </a:lnTo>
                  <a:lnTo>
                    <a:pt x="1802224" y="3018481"/>
                  </a:lnTo>
                  <a:lnTo>
                    <a:pt x="1777157" y="3015309"/>
                  </a:lnTo>
                  <a:lnTo>
                    <a:pt x="1753359" y="3011502"/>
                  </a:lnTo>
                  <a:lnTo>
                    <a:pt x="1729560" y="3007379"/>
                  </a:lnTo>
                  <a:lnTo>
                    <a:pt x="1706714" y="3002938"/>
                  </a:lnTo>
                  <a:lnTo>
                    <a:pt x="1684502" y="2998180"/>
                  </a:lnTo>
                  <a:lnTo>
                    <a:pt x="1662925" y="2993105"/>
                  </a:lnTo>
                  <a:lnTo>
                    <a:pt x="1641983" y="2987712"/>
                  </a:lnTo>
                  <a:lnTo>
                    <a:pt x="1622309" y="2981686"/>
                  </a:lnTo>
                  <a:lnTo>
                    <a:pt x="1602953" y="2975342"/>
                  </a:lnTo>
                  <a:lnTo>
                    <a:pt x="1584549" y="2968681"/>
                  </a:lnTo>
                  <a:lnTo>
                    <a:pt x="1566780" y="2961702"/>
                  </a:lnTo>
                  <a:lnTo>
                    <a:pt x="1550280" y="2954407"/>
                  </a:lnTo>
                  <a:lnTo>
                    <a:pt x="1534414" y="2947111"/>
                  </a:lnTo>
                  <a:lnTo>
                    <a:pt x="1519501" y="2939181"/>
                  </a:lnTo>
                  <a:lnTo>
                    <a:pt x="1505539" y="2930934"/>
                  </a:lnTo>
                  <a:lnTo>
                    <a:pt x="1493164" y="2922687"/>
                  </a:lnTo>
                  <a:lnTo>
                    <a:pt x="1481106" y="2913805"/>
                  </a:lnTo>
                  <a:lnTo>
                    <a:pt x="1470635" y="2904924"/>
                  </a:lnTo>
                  <a:lnTo>
                    <a:pt x="1465875" y="2900483"/>
                  </a:lnTo>
                  <a:lnTo>
                    <a:pt x="1461116" y="2895725"/>
                  </a:lnTo>
                  <a:lnTo>
                    <a:pt x="1456673" y="2891284"/>
                  </a:lnTo>
                  <a:lnTo>
                    <a:pt x="1452866" y="2886844"/>
                  </a:lnTo>
                  <a:lnTo>
                    <a:pt x="1449375" y="2882086"/>
                  </a:lnTo>
                  <a:lnTo>
                    <a:pt x="1445885" y="2877328"/>
                  </a:lnTo>
                  <a:lnTo>
                    <a:pt x="1442712" y="2872252"/>
                  </a:lnTo>
                  <a:lnTo>
                    <a:pt x="1439856" y="2867494"/>
                  </a:lnTo>
                  <a:lnTo>
                    <a:pt x="1437000" y="2862737"/>
                  </a:lnTo>
                  <a:lnTo>
                    <a:pt x="1435096" y="2857661"/>
                  </a:lnTo>
                  <a:lnTo>
                    <a:pt x="1433192" y="2852269"/>
                  </a:lnTo>
                  <a:lnTo>
                    <a:pt x="1431606" y="2847828"/>
                  </a:lnTo>
                  <a:lnTo>
                    <a:pt x="1430337" y="2842436"/>
                  </a:lnTo>
                  <a:lnTo>
                    <a:pt x="1429702" y="2837361"/>
                  </a:lnTo>
                  <a:lnTo>
                    <a:pt x="1429385" y="2832286"/>
                  </a:lnTo>
                  <a:lnTo>
                    <a:pt x="1428750" y="2827210"/>
                  </a:lnTo>
                  <a:lnTo>
                    <a:pt x="1428750" y="2700014"/>
                  </a:lnTo>
                  <a:lnTo>
                    <a:pt x="1429702" y="2705406"/>
                  </a:lnTo>
                  <a:lnTo>
                    <a:pt x="1430654" y="2711433"/>
                  </a:lnTo>
                  <a:lnTo>
                    <a:pt x="1432240" y="2716825"/>
                  </a:lnTo>
                  <a:lnTo>
                    <a:pt x="1434462" y="2722218"/>
                  </a:lnTo>
                  <a:lnTo>
                    <a:pt x="1436683" y="2728245"/>
                  </a:lnTo>
                  <a:lnTo>
                    <a:pt x="1439539" y="2733320"/>
                  </a:lnTo>
                  <a:lnTo>
                    <a:pt x="1442712" y="2739029"/>
                  </a:lnTo>
                  <a:lnTo>
                    <a:pt x="1446202" y="2744422"/>
                  </a:lnTo>
                  <a:lnTo>
                    <a:pt x="1449692" y="2749497"/>
                  </a:lnTo>
                  <a:lnTo>
                    <a:pt x="1454135" y="2755206"/>
                  </a:lnTo>
                  <a:lnTo>
                    <a:pt x="1458894" y="2760282"/>
                  </a:lnTo>
                  <a:lnTo>
                    <a:pt x="1463654" y="2765357"/>
                  </a:lnTo>
                  <a:lnTo>
                    <a:pt x="1468731" y="2770432"/>
                  </a:lnTo>
                  <a:lnTo>
                    <a:pt x="1474125" y="2775507"/>
                  </a:lnTo>
                  <a:lnTo>
                    <a:pt x="1480154" y="2780265"/>
                  </a:lnTo>
                  <a:lnTo>
                    <a:pt x="1480154" y="2879231"/>
                  </a:lnTo>
                  <a:lnTo>
                    <a:pt x="1482375" y="2882086"/>
                  </a:lnTo>
                  <a:lnTo>
                    <a:pt x="1484914" y="2884623"/>
                  </a:lnTo>
                  <a:lnTo>
                    <a:pt x="1491895" y="2890650"/>
                  </a:lnTo>
                  <a:lnTo>
                    <a:pt x="1500145" y="2896994"/>
                  </a:lnTo>
                  <a:lnTo>
                    <a:pt x="1509664" y="2903338"/>
                  </a:lnTo>
                  <a:lnTo>
                    <a:pt x="1519818" y="2909682"/>
                  </a:lnTo>
                  <a:lnTo>
                    <a:pt x="1530924" y="2915709"/>
                  </a:lnTo>
                  <a:lnTo>
                    <a:pt x="1542030" y="2921735"/>
                  </a:lnTo>
                  <a:lnTo>
                    <a:pt x="1553136" y="2926811"/>
                  </a:lnTo>
                  <a:lnTo>
                    <a:pt x="1553136" y="2824673"/>
                  </a:lnTo>
                  <a:lnTo>
                    <a:pt x="1569953" y="2832286"/>
                  </a:lnTo>
                  <a:lnTo>
                    <a:pt x="1587723" y="2839264"/>
                  </a:lnTo>
                  <a:lnTo>
                    <a:pt x="1606127" y="2846242"/>
                  </a:lnTo>
                  <a:lnTo>
                    <a:pt x="1625482" y="2852269"/>
                  </a:lnTo>
                  <a:lnTo>
                    <a:pt x="1625482" y="2953772"/>
                  </a:lnTo>
                  <a:lnTo>
                    <a:pt x="1642935" y="2958847"/>
                  </a:lnTo>
                  <a:lnTo>
                    <a:pt x="1661021" y="2963605"/>
                  </a:lnTo>
                  <a:lnTo>
                    <a:pt x="1679425" y="2968363"/>
                  </a:lnTo>
                  <a:lnTo>
                    <a:pt x="1698464" y="2972487"/>
                  </a:lnTo>
                  <a:lnTo>
                    <a:pt x="1698464" y="2871618"/>
                  </a:lnTo>
                  <a:lnTo>
                    <a:pt x="1716233" y="2875424"/>
                  </a:lnTo>
                  <a:lnTo>
                    <a:pt x="1734320" y="2878914"/>
                  </a:lnTo>
                  <a:lnTo>
                    <a:pt x="1752407" y="2882086"/>
                  </a:lnTo>
                  <a:lnTo>
                    <a:pt x="1771445" y="2885258"/>
                  </a:lnTo>
                  <a:lnTo>
                    <a:pt x="1771445" y="2985175"/>
                  </a:lnTo>
                  <a:lnTo>
                    <a:pt x="1789215" y="2987712"/>
                  </a:lnTo>
                  <a:lnTo>
                    <a:pt x="1807301" y="2989933"/>
                  </a:lnTo>
                  <a:lnTo>
                    <a:pt x="1825388" y="2991836"/>
                  </a:lnTo>
                  <a:lnTo>
                    <a:pt x="1843792" y="2993422"/>
                  </a:lnTo>
                  <a:lnTo>
                    <a:pt x="1843792" y="2893505"/>
                  </a:lnTo>
                  <a:lnTo>
                    <a:pt x="1861879" y="2895091"/>
                  </a:lnTo>
                  <a:lnTo>
                    <a:pt x="1880283" y="2896042"/>
                  </a:lnTo>
                  <a:lnTo>
                    <a:pt x="1898369" y="2896994"/>
                  </a:lnTo>
                  <a:lnTo>
                    <a:pt x="1916773" y="2897628"/>
                  </a:lnTo>
                  <a:lnTo>
                    <a:pt x="1916773" y="2997546"/>
                  </a:lnTo>
                  <a:lnTo>
                    <a:pt x="1938033" y="2997863"/>
                  </a:lnTo>
                  <a:lnTo>
                    <a:pt x="1959928" y="2998180"/>
                  </a:lnTo>
                  <a:lnTo>
                    <a:pt x="1989755" y="2997863"/>
                  </a:lnTo>
                  <a:lnTo>
                    <a:pt x="1989755" y="2898263"/>
                  </a:lnTo>
                  <a:lnTo>
                    <a:pt x="2018630" y="2896994"/>
                  </a:lnTo>
                  <a:lnTo>
                    <a:pt x="2046553" y="2895408"/>
                  </a:lnTo>
                  <a:lnTo>
                    <a:pt x="2074159" y="2893505"/>
                  </a:lnTo>
                  <a:lnTo>
                    <a:pt x="2101448" y="2890967"/>
                  </a:lnTo>
                  <a:lnTo>
                    <a:pt x="2128102" y="2887795"/>
                  </a:lnTo>
                  <a:lnTo>
                    <a:pt x="2154122" y="2883989"/>
                  </a:lnTo>
                  <a:lnTo>
                    <a:pt x="2179189" y="2879865"/>
                  </a:lnTo>
                  <a:lnTo>
                    <a:pt x="2204257" y="2875424"/>
                  </a:lnTo>
                  <a:lnTo>
                    <a:pt x="2228372" y="2870032"/>
                  </a:lnTo>
                  <a:lnTo>
                    <a:pt x="2251219" y="2864640"/>
                  </a:lnTo>
                  <a:lnTo>
                    <a:pt x="2273430" y="2858613"/>
                  </a:lnTo>
                  <a:lnTo>
                    <a:pt x="2294690" y="2851952"/>
                  </a:lnTo>
                  <a:lnTo>
                    <a:pt x="2315633" y="2845291"/>
                  </a:lnTo>
                  <a:lnTo>
                    <a:pt x="2335306" y="2838312"/>
                  </a:lnTo>
                  <a:lnTo>
                    <a:pt x="2354027" y="2830382"/>
                  </a:lnTo>
                  <a:lnTo>
                    <a:pt x="2371797" y="2822452"/>
                  </a:lnTo>
                  <a:lnTo>
                    <a:pt x="2371797" y="2924590"/>
                  </a:lnTo>
                  <a:lnTo>
                    <a:pt x="2379729" y="2921101"/>
                  </a:lnTo>
                  <a:lnTo>
                    <a:pt x="2387028" y="2916660"/>
                  </a:lnTo>
                  <a:lnTo>
                    <a:pt x="2394643" y="2912219"/>
                  </a:lnTo>
                  <a:lnTo>
                    <a:pt x="2401941" y="2907461"/>
                  </a:lnTo>
                  <a:lnTo>
                    <a:pt x="2409239" y="2902703"/>
                  </a:lnTo>
                  <a:lnTo>
                    <a:pt x="2415585" y="2898263"/>
                  </a:lnTo>
                  <a:lnTo>
                    <a:pt x="2421297" y="2893505"/>
                  </a:lnTo>
                  <a:lnTo>
                    <a:pt x="2426374" y="2889064"/>
                  </a:lnTo>
                  <a:lnTo>
                    <a:pt x="2426374" y="2791050"/>
                  </a:lnTo>
                  <a:lnTo>
                    <a:pt x="2433989" y="2785340"/>
                  </a:lnTo>
                  <a:lnTo>
                    <a:pt x="2440653" y="2779948"/>
                  </a:lnTo>
                  <a:lnTo>
                    <a:pt x="2447316" y="2774238"/>
                  </a:lnTo>
                  <a:lnTo>
                    <a:pt x="2453345" y="2768529"/>
                  </a:lnTo>
                  <a:lnTo>
                    <a:pt x="2459057" y="2762819"/>
                  </a:lnTo>
                  <a:lnTo>
                    <a:pt x="2464451" y="2757110"/>
                  </a:lnTo>
                  <a:lnTo>
                    <a:pt x="2469211" y="2751083"/>
                  </a:lnTo>
                  <a:lnTo>
                    <a:pt x="2473336" y="2744739"/>
                  </a:lnTo>
                  <a:lnTo>
                    <a:pt x="2477461" y="2739029"/>
                  </a:lnTo>
                  <a:lnTo>
                    <a:pt x="2480634" y="2732685"/>
                  </a:lnTo>
                  <a:lnTo>
                    <a:pt x="2483490" y="2726341"/>
                  </a:lnTo>
                  <a:lnTo>
                    <a:pt x="2486028" y="2719997"/>
                  </a:lnTo>
                  <a:lnTo>
                    <a:pt x="2487932" y="2713654"/>
                  </a:lnTo>
                  <a:lnTo>
                    <a:pt x="2489519" y="2707310"/>
                  </a:lnTo>
                  <a:lnTo>
                    <a:pt x="2490471" y="2700966"/>
                  </a:lnTo>
                  <a:lnTo>
                    <a:pt x="2490788" y="2694304"/>
                  </a:lnTo>
                  <a:close/>
                  <a:moveTo>
                    <a:pt x="2490470" y="2686155"/>
                  </a:moveTo>
                  <a:lnTo>
                    <a:pt x="2490788" y="2691795"/>
                  </a:lnTo>
                  <a:lnTo>
                    <a:pt x="2490470" y="2693988"/>
                  </a:lnTo>
                  <a:lnTo>
                    <a:pt x="2490470" y="2690542"/>
                  </a:lnTo>
                  <a:lnTo>
                    <a:pt x="2490470" y="2686155"/>
                  </a:lnTo>
                  <a:close/>
                  <a:moveTo>
                    <a:pt x="2490416" y="2685242"/>
                  </a:moveTo>
                  <a:lnTo>
                    <a:pt x="2490470" y="2685528"/>
                  </a:lnTo>
                  <a:lnTo>
                    <a:pt x="2490470" y="2686155"/>
                  </a:lnTo>
                  <a:lnTo>
                    <a:pt x="2490416" y="2685242"/>
                  </a:lnTo>
                  <a:close/>
                  <a:moveTo>
                    <a:pt x="1427957" y="2683026"/>
                  </a:moveTo>
                  <a:lnTo>
                    <a:pt x="1427516" y="2686071"/>
                  </a:lnTo>
                  <a:lnTo>
                    <a:pt x="1427516" y="2690943"/>
                  </a:lnTo>
                  <a:lnTo>
                    <a:pt x="1427516" y="2693987"/>
                  </a:lnTo>
                  <a:lnTo>
                    <a:pt x="1427163" y="2692161"/>
                  </a:lnTo>
                  <a:lnTo>
                    <a:pt x="1427163" y="2686680"/>
                  </a:lnTo>
                  <a:lnTo>
                    <a:pt x="1427957" y="2683026"/>
                  </a:lnTo>
                  <a:close/>
                  <a:moveTo>
                    <a:pt x="1430338" y="2671762"/>
                  </a:moveTo>
                  <a:lnTo>
                    <a:pt x="1428927" y="2676633"/>
                  </a:lnTo>
                  <a:lnTo>
                    <a:pt x="1428221" y="2681809"/>
                  </a:lnTo>
                  <a:lnTo>
                    <a:pt x="1427957" y="2683026"/>
                  </a:lnTo>
                  <a:lnTo>
                    <a:pt x="1428221" y="2681200"/>
                  </a:lnTo>
                  <a:lnTo>
                    <a:pt x="1428927" y="2676329"/>
                  </a:lnTo>
                  <a:lnTo>
                    <a:pt x="1430338" y="2671762"/>
                  </a:lnTo>
                  <a:close/>
                  <a:moveTo>
                    <a:pt x="2487613" y="2670175"/>
                  </a:moveTo>
                  <a:lnTo>
                    <a:pt x="2489200" y="2675815"/>
                  </a:lnTo>
                  <a:lnTo>
                    <a:pt x="2490153" y="2680828"/>
                  </a:lnTo>
                  <a:lnTo>
                    <a:pt x="2490416" y="2685242"/>
                  </a:lnTo>
                  <a:lnTo>
                    <a:pt x="2489518" y="2680515"/>
                  </a:lnTo>
                  <a:lnTo>
                    <a:pt x="2488883" y="2675502"/>
                  </a:lnTo>
                  <a:lnTo>
                    <a:pt x="2487613" y="2670175"/>
                  </a:lnTo>
                  <a:close/>
                  <a:moveTo>
                    <a:pt x="2665715" y="2659293"/>
                  </a:moveTo>
                  <a:lnTo>
                    <a:pt x="2665715" y="2777307"/>
                  </a:lnTo>
                  <a:lnTo>
                    <a:pt x="2668254" y="2780162"/>
                  </a:lnTo>
                  <a:lnTo>
                    <a:pt x="2671429" y="2783335"/>
                  </a:lnTo>
                  <a:lnTo>
                    <a:pt x="2678729" y="2789362"/>
                  </a:lnTo>
                  <a:lnTo>
                    <a:pt x="2687934" y="2796659"/>
                  </a:lnTo>
                  <a:lnTo>
                    <a:pt x="2698726" y="2803638"/>
                  </a:lnTo>
                  <a:lnTo>
                    <a:pt x="2710153" y="2810935"/>
                  </a:lnTo>
                  <a:lnTo>
                    <a:pt x="2722215" y="2817914"/>
                  </a:lnTo>
                  <a:lnTo>
                    <a:pt x="2734594" y="2824259"/>
                  </a:lnTo>
                  <a:lnTo>
                    <a:pt x="2746656" y="2829969"/>
                  </a:lnTo>
                  <a:lnTo>
                    <a:pt x="2746656" y="2711004"/>
                  </a:lnTo>
                  <a:lnTo>
                    <a:pt x="2734594" y="2705293"/>
                  </a:lnTo>
                  <a:lnTo>
                    <a:pt x="2723167" y="2699266"/>
                  </a:lnTo>
                  <a:lnTo>
                    <a:pt x="2712058" y="2692921"/>
                  </a:lnTo>
                  <a:lnTo>
                    <a:pt x="2701583" y="2686259"/>
                  </a:lnTo>
                  <a:lnTo>
                    <a:pt x="2691743" y="2679914"/>
                  </a:lnTo>
                  <a:lnTo>
                    <a:pt x="2682538" y="2673252"/>
                  </a:lnTo>
                  <a:lnTo>
                    <a:pt x="2673650" y="2666273"/>
                  </a:lnTo>
                  <a:lnTo>
                    <a:pt x="2665715" y="2659293"/>
                  </a:lnTo>
                  <a:close/>
                  <a:moveTo>
                    <a:pt x="1925638" y="2592387"/>
                  </a:moveTo>
                  <a:lnTo>
                    <a:pt x="1925638" y="2662237"/>
                  </a:lnTo>
                  <a:lnTo>
                    <a:pt x="1911407" y="2659674"/>
                  </a:lnTo>
                  <a:lnTo>
                    <a:pt x="1894963" y="2655829"/>
                  </a:lnTo>
                  <a:lnTo>
                    <a:pt x="1887057" y="2653907"/>
                  </a:lnTo>
                  <a:lnTo>
                    <a:pt x="1880100" y="2652304"/>
                  </a:lnTo>
                  <a:lnTo>
                    <a:pt x="1873459" y="2650062"/>
                  </a:lnTo>
                  <a:lnTo>
                    <a:pt x="1867451" y="2647498"/>
                  </a:lnTo>
                  <a:lnTo>
                    <a:pt x="1861442" y="2644935"/>
                  </a:lnTo>
                  <a:lnTo>
                    <a:pt x="1856383" y="2641090"/>
                  </a:lnTo>
                  <a:lnTo>
                    <a:pt x="1853220" y="2639168"/>
                  </a:lnTo>
                  <a:lnTo>
                    <a:pt x="1851007" y="2636925"/>
                  </a:lnTo>
                  <a:lnTo>
                    <a:pt x="1848793" y="2634041"/>
                  </a:lnTo>
                  <a:lnTo>
                    <a:pt x="1847844" y="2631798"/>
                  </a:lnTo>
                  <a:lnTo>
                    <a:pt x="1846579" y="2628914"/>
                  </a:lnTo>
                  <a:lnTo>
                    <a:pt x="1846263" y="2626671"/>
                  </a:lnTo>
                  <a:lnTo>
                    <a:pt x="1846263" y="2623788"/>
                  </a:lnTo>
                  <a:lnTo>
                    <a:pt x="1846579" y="2621224"/>
                  </a:lnTo>
                  <a:lnTo>
                    <a:pt x="1847528" y="2618661"/>
                  </a:lnTo>
                  <a:lnTo>
                    <a:pt x="1848477" y="2616098"/>
                  </a:lnTo>
                  <a:lnTo>
                    <a:pt x="1850374" y="2613855"/>
                  </a:lnTo>
                  <a:lnTo>
                    <a:pt x="1852588" y="2611292"/>
                  </a:lnTo>
                  <a:lnTo>
                    <a:pt x="1855118" y="2609369"/>
                  </a:lnTo>
                  <a:lnTo>
                    <a:pt x="1858280" y="2607447"/>
                  </a:lnTo>
                  <a:lnTo>
                    <a:pt x="1861759" y="2605524"/>
                  </a:lnTo>
                  <a:lnTo>
                    <a:pt x="1865870" y="2603922"/>
                  </a:lnTo>
                  <a:lnTo>
                    <a:pt x="1872194" y="2601359"/>
                  </a:lnTo>
                  <a:lnTo>
                    <a:pt x="1878835" y="2599436"/>
                  </a:lnTo>
                  <a:lnTo>
                    <a:pt x="1885792" y="2597834"/>
                  </a:lnTo>
                  <a:lnTo>
                    <a:pt x="1893382" y="2596232"/>
                  </a:lnTo>
                  <a:lnTo>
                    <a:pt x="1901288" y="2594951"/>
                  </a:lnTo>
                  <a:lnTo>
                    <a:pt x="1909194" y="2593989"/>
                  </a:lnTo>
                  <a:lnTo>
                    <a:pt x="1925638" y="2592387"/>
                  </a:lnTo>
                  <a:close/>
                  <a:moveTo>
                    <a:pt x="3178346" y="2558733"/>
                  </a:moveTo>
                  <a:lnTo>
                    <a:pt x="3178346" y="2673668"/>
                  </a:lnTo>
                  <a:lnTo>
                    <a:pt x="3201835" y="2674303"/>
                  </a:lnTo>
                  <a:lnTo>
                    <a:pt x="3225959" y="2674303"/>
                  </a:lnTo>
                  <a:lnTo>
                    <a:pt x="3258970" y="2673986"/>
                  </a:lnTo>
                  <a:lnTo>
                    <a:pt x="3258970" y="2559368"/>
                  </a:lnTo>
                  <a:lnTo>
                    <a:pt x="3225641" y="2559686"/>
                  </a:lnTo>
                  <a:lnTo>
                    <a:pt x="3201835" y="2559368"/>
                  </a:lnTo>
                  <a:lnTo>
                    <a:pt x="3178346" y="2558733"/>
                  </a:lnTo>
                  <a:close/>
                  <a:moveTo>
                    <a:pt x="2609850" y="2552700"/>
                  </a:moveTo>
                  <a:lnTo>
                    <a:pt x="2613342" y="2559045"/>
                  </a:lnTo>
                  <a:lnTo>
                    <a:pt x="2617468" y="2564438"/>
                  </a:lnTo>
                  <a:lnTo>
                    <a:pt x="2621594" y="2570466"/>
                  </a:lnTo>
                  <a:lnTo>
                    <a:pt x="2626038" y="2576176"/>
                  </a:lnTo>
                  <a:lnTo>
                    <a:pt x="2631117" y="2581886"/>
                  </a:lnTo>
                  <a:lnTo>
                    <a:pt x="2635878" y="2587280"/>
                  </a:lnTo>
                  <a:lnTo>
                    <a:pt x="2641274" y="2592673"/>
                  </a:lnTo>
                  <a:lnTo>
                    <a:pt x="2646988" y="2598383"/>
                  </a:lnTo>
                  <a:lnTo>
                    <a:pt x="2658732" y="2608535"/>
                  </a:lnTo>
                  <a:lnTo>
                    <a:pt x="2671746" y="2618686"/>
                  </a:lnTo>
                  <a:lnTo>
                    <a:pt x="2685712" y="2628204"/>
                  </a:lnTo>
                  <a:lnTo>
                    <a:pt x="2700631" y="2637721"/>
                  </a:lnTo>
                  <a:lnTo>
                    <a:pt x="2715867" y="2646921"/>
                  </a:lnTo>
                  <a:lnTo>
                    <a:pt x="2732372" y="2655486"/>
                  </a:lnTo>
                  <a:lnTo>
                    <a:pt x="2749830" y="2663735"/>
                  </a:lnTo>
                  <a:lnTo>
                    <a:pt x="2767923" y="2671666"/>
                  </a:lnTo>
                  <a:lnTo>
                    <a:pt x="2786650" y="2679280"/>
                  </a:lnTo>
                  <a:lnTo>
                    <a:pt x="2805695" y="2686576"/>
                  </a:lnTo>
                  <a:lnTo>
                    <a:pt x="2826009" y="2693238"/>
                  </a:lnTo>
                  <a:lnTo>
                    <a:pt x="2846959" y="2699583"/>
                  </a:lnTo>
                  <a:lnTo>
                    <a:pt x="2867591" y="2705611"/>
                  </a:lnTo>
                  <a:lnTo>
                    <a:pt x="2889492" y="2711321"/>
                  </a:lnTo>
                  <a:lnTo>
                    <a:pt x="2912029" y="2716714"/>
                  </a:lnTo>
                  <a:lnTo>
                    <a:pt x="2934248" y="2721790"/>
                  </a:lnTo>
                  <a:lnTo>
                    <a:pt x="2957102" y="2725914"/>
                  </a:lnTo>
                  <a:lnTo>
                    <a:pt x="2980908" y="2730355"/>
                  </a:lnTo>
                  <a:lnTo>
                    <a:pt x="3004396" y="2733845"/>
                  </a:lnTo>
                  <a:lnTo>
                    <a:pt x="3028203" y="2737335"/>
                  </a:lnTo>
                  <a:lnTo>
                    <a:pt x="3052644" y="2740190"/>
                  </a:lnTo>
                  <a:lnTo>
                    <a:pt x="3077084" y="2743045"/>
                  </a:lnTo>
                  <a:lnTo>
                    <a:pt x="3101525" y="2744949"/>
                  </a:lnTo>
                  <a:lnTo>
                    <a:pt x="3125966" y="2746852"/>
                  </a:lnTo>
                  <a:lnTo>
                    <a:pt x="3150725" y="2748121"/>
                  </a:lnTo>
                  <a:lnTo>
                    <a:pt x="3175800" y="2749390"/>
                  </a:lnTo>
                  <a:lnTo>
                    <a:pt x="3200559" y="2750024"/>
                  </a:lnTo>
                  <a:lnTo>
                    <a:pt x="3225317" y="2750024"/>
                  </a:lnTo>
                  <a:lnTo>
                    <a:pt x="3246266" y="2750024"/>
                  </a:lnTo>
                  <a:lnTo>
                    <a:pt x="3267216" y="2749707"/>
                  </a:lnTo>
                  <a:lnTo>
                    <a:pt x="3288165" y="2748755"/>
                  </a:lnTo>
                  <a:lnTo>
                    <a:pt x="3308797" y="2747804"/>
                  </a:lnTo>
                  <a:lnTo>
                    <a:pt x="3329429" y="2746535"/>
                  </a:lnTo>
                  <a:lnTo>
                    <a:pt x="3350378" y="2744949"/>
                  </a:lnTo>
                  <a:lnTo>
                    <a:pt x="3371010" y="2743362"/>
                  </a:lnTo>
                  <a:lnTo>
                    <a:pt x="3391325" y="2741459"/>
                  </a:lnTo>
                  <a:lnTo>
                    <a:pt x="3411957" y="2738921"/>
                  </a:lnTo>
                  <a:lnTo>
                    <a:pt x="3431954" y="2736383"/>
                  </a:lnTo>
                  <a:lnTo>
                    <a:pt x="3451951" y="2733528"/>
                  </a:lnTo>
                  <a:lnTo>
                    <a:pt x="3471948" y="2730355"/>
                  </a:lnTo>
                  <a:lnTo>
                    <a:pt x="3491628" y="2726866"/>
                  </a:lnTo>
                  <a:lnTo>
                    <a:pt x="3510990" y="2723376"/>
                  </a:lnTo>
                  <a:lnTo>
                    <a:pt x="3530035" y="2719252"/>
                  </a:lnTo>
                  <a:lnTo>
                    <a:pt x="3548763" y="2715128"/>
                  </a:lnTo>
                  <a:lnTo>
                    <a:pt x="3567173" y="2710369"/>
                  </a:lnTo>
                  <a:lnTo>
                    <a:pt x="3585265" y="2705611"/>
                  </a:lnTo>
                  <a:lnTo>
                    <a:pt x="3603041" y="2700852"/>
                  </a:lnTo>
                  <a:lnTo>
                    <a:pt x="3620498" y="2695142"/>
                  </a:lnTo>
                  <a:lnTo>
                    <a:pt x="3637004" y="2689749"/>
                  </a:lnTo>
                  <a:lnTo>
                    <a:pt x="3653510" y="2683721"/>
                  </a:lnTo>
                  <a:lnTo>
                    <a:pt x="3669698" y="2678011"/>
                  </a:lnTo>
                  <a:lnTo>
                    <a:pt x="3685251" y="2671349"/>
                  </a:lnTo>
                  <a:lnTo>
                    <a:pt x="3700170" y="2665004"/>
                  </a:lnTo>
                  <a:lnTo>
                    <a:pt x="3714770" y="2657707"/>
                  </a:lnTo>
                  <a:lnTo>
                    <a:pt x="3728419" y="2650728"/>
                  </a:lnTo>
                  <a:lnTo>
                    <a:pt x="3741751" y="2643114"/>
                  </a:lnTo>
                  <a:lnTo>
                    <a:pt x="3754765" y="2635818"/>
                  </a:lnTo>
                  <a:lnTo>
                    <a:pt x="3767144" y="2627886"/>
                  </a:lnTo>
                  <a:lnTo>
                    <a:pt x="3778571" y="2619638"/>
                  </a:lnTo>
                  <a:lnTo>
                    <a:pt x="3789363" y="2611073"/>
                  </a:lnTo>
                  <a:lnTo>
                    <a:pt x="3789363" y="2718935"/>
                  </a:lnTo>
                  <a:lnTo>
                    <a:pt x="3788728" y="2718935"/>
                  </a:lnTo>
                  <a:lnTo>
                    <a:pt x="3788411" y="2728135"/>
                  </a:lnTo>
                  <a:lnTo>
                    <a:pt x="3787776" y="2733528"/>
                  </a:lnTo>
                  <a:lnTo>
                    <a:pt x="3786506" y="2738921"/>
                  </a:lnTo>
                  <a:lnTo>
                    <a:pt x="3785237" y="2744314"/>
                  </a:lnTo>
                  <a:lnTo>
                    <a:pt x="3783332" y="2749707"/>
                  </a:lnTo>
                  <a:lnTo>
                    <a:pt x="3781428" y="2755100"/>
                  </a:lnTo>
                  <a:lnTo>
                    <a:pt x="3778571" y="2760811"/>
                  </a:lnTo>
                  <a:lnTo>
                    <a:pt x="3775714" y="2765886"/>
                  </a:lnTo>
                  <a:lnTo>
                    <a:pt x="3772540" y="2770962"/>
                  </a:lnTo>
                  <a:lnTo>
                    <a:pt x="3769048" y="2776355"/>
                  </a:lnTo>
                  <a:lnTo>
                    <a:pt x="3765557" y="2781749"/>
                  </a:lnTo>
                  <a:lnTo>
                    <a:pt x="3761113" y="2786824"/>
                  </a:lnTo>
                  <a:lnTo>
                    <a:pt x="3756987" y="2791583"/>
                  </a:lnTo>
                  <a:lnTo>
                    <a:pt x="3752226" y="2796659"/>
                  </a:lnTo>
                  <a:lnTo>
                    <a:pt x="3747147" y="2801735"/>
                  </a:lnTo>
                  <a:lnTo>
                    <a:pt x="3741433" y="2806493"/>
                  </a:lnTo>
                  <a:lnTo>
                    <a:pt x="3736037" y="2811252"/>
                  </a:lnTo>
                  <a:lnTo>
                    <a:pt x="3723658" y="2820769"/>
                  </a:lnTo>
                  <a:lnTo>
                    <a:pt x="3710327" y="2829969"/>
                  </a:lnTo>
                  <a:lnTo>
                    <a:pt x="3696043" y="2838852"/>
                  </a:lnTo>
                  <a:lnTo>
                    <a:pt x="3680490" y="2847418"/>
                  </a:lnTo>
                  <a:lnTo>
                    <a:pt x="3663667" y="2855983"/>
                  </a:lnTo>
                  <a:lnTo>
                    <a:pt x="3646526" y="2863914"/>
                  </a:lnTo>
                  <a:lnTo>
                    <a:pt x="3627799" y="2871845"/>
                  </a:lnTo>
                  <a:lnTo>
                    <a:pt x="3608754" y="2879459"/>
                  </a:lnTo>
                  <a:lnTo>
                    <a:pt x="3588122" y="2886121"/>
                  </a:lnTo>
                  <a:lnTo>
                    <a:pt x="3566855" y="2892783"/>
                  </a:lnTo>
                  <a:lnTo>
                    <a:pt x="3544636" y="2899128"/>
                  </a:lnTo>
                  <a:lnTo>
                    <a:pt x="3522417" y="2905473"/>
                  </a:lnTo>
                  <a:lnTo>
                    <a:pt x="3498611" y="2910866"/>
                  </a:lnTo>
                  <a:lnTo>
                    <a:pt x="3474170" y="2915942"/>
                  </a:lnTo>
                  <a:lnTo>
                    <a:pt x="3449412" y="2920383"/>
                  </a:lnTo>
                  <a:lnTo>
                    <a:pt x="3423701" y="2924824"/>
                  </a:lnTo>
                  <a:lnTo>
                    <a:pt x="3397356" y="2928631"/>
                  </a:lnTo>
                  <a:lnTo>
                    <a:pt x="3370376" y="2931804"/>
                  </a:lnTo>
                  <a:lnTo>
                    <a:pt x="3343395" y="2934976"/>
                  </a:lnTo>
                  <a:lnTo>
                    <a:pt x="3315146" y="2937197"/>
                  </a:lnTo>
                  <a:lnTo>
                    <a:pt x="3286896" y="2938783"/>
                  </a:lnTo>
                  <a:lnTo>
                    <a:pt x="3258011" y="2940369"/>
                  </a:lnTo>
                  <a:lnTo>
                    <a:pt x="3228491" y="2941321"/>
                  </a:lnTo>
                  <a:lnTo>
                    <a:pt x="3198972" y="2941638"/>
                  </a:lnTo>
                  <a:lnTo>
                    <a:pt x="3168500" y="2941321"/>
                  </a:lnTo>
                  <a:lnTo>
                    <a:pt x="3138663" y="2940369"/>
                  </a:lnTo>
                  <a:lnTo>
                    <a:pt x="3109143" y="2938783"/>
                  </a:lnTo>
                  <a:lnTo>
                    <a:pt x="3080259" y="2936880"/>
                  </a:lnTo>
                  <a:lnTo>
                    <a:pt x="3051374" y="2934659"/>
                  </a:lnTo>
                  <a:lnTo>
                    <a:pt x="3023441" y="2931487"/>
                  </a:lnTo>
                  <a:lnTo>
                    <a:pt x="2996144" y="2927997"/>
                  </a:lnTo>
                  <a:lnTo>
                    <a:pt x="2969481" y="2923873"/>
                  </a:lnTo>
                  <a:lnTo>
                    <a:pt x="2943453" y="2919431"/>
                  </a:lnTo>
                  <a:lnTo>
                    <a:pt x="2917742" y="2914355"/>
                  </a:lnTo>
                  <a:lnTo>
                    <a:pt x="2892984" y="2909280"/>
                  </a:lnTo>
                  <a:lnTo>
                    <a:pt x="2869178" y="2903252"/>
                  </a:lnTo>
                  <a:lnTo>
                    <a:pt x="2846007" y="2897224"/>
                  </a:lnTo>
                  <a:lnTo>
                    <a:pt x="2823470" y="2890880"/>
                  </a:lnTo>
                  <a:lnTo>
                    <a:pt x="2802203" y="2883583"/>
                  </a:lnTo>
                  <a:lnTo>
                    <a:pt x="2781889" y="2876286"/>
                  </a:lnTo>
                  <a:lnTo>
                    <a:pt x="2762527" y="2868673"/>
                  </a:lnTo>
                  <a:lnTo>
                    <a:pt x="2743799" y="2860424"/>
                  </a:lnTo>
                  <a:lnTo>
                    <a:pt x="2726024" y="2852176"/>
                  </a:lnTo>
                  <a:lnTo>
                    <a:pt x="2709518" y="2843611"/>
                  </a:lnTo>
                  <a:lnTo>
                    <a:pt x="2694600" y="2834411"/>
                  </a:lnTo>
                  <a:lnTo>
                    <a:pt x="2679999" y="2824893"/>
                  </a:lnTo>
                  <a:lnTo>
                    <a:pt x="2666985" y="2815376"/>
                  </a:lnTo>
                  <a:lnTo>
                    <a:pt x="2660954" y="2810935"/>
                  </a:lnTo>
                  <a:lnTo>
                    <a:pt x="2655240" y="2805542"/>
                  </a:lnTo>
                  <a:lnTo>
                    <a:pt x="2650162" y="2800466"/>
                  </a:lnTo>
                  <a:lnTo>
                    <a:pt x="2645083" y="2795390"/>
                  </a:lnTo>
                  <a:lnTo>
                    <a:pt x="2639687" y="2790314"/>
                  </a:lnTo>
                  <a:lnTo>
                    <a:pt x="2635561" y="2785238"/>
                  </a:lnTo>
                  <a:lnTo>
                    <a:pt x="2631434" y="2780162"/>
                  </a:lnTo>
                  <a:lnTo>
                    <a:pt x="2627625" y="2774452"/>
                  </a:lnTo>
                  <a:lnTo>
                    <a:pt x="2624134" y="2769376"/>
                  </a:lnTo>
                  <a:lnTo>
                    <a:pt x="2620960" y="2763983"/>
                  </a:lnTo>
                  <a:lnTo>
                    <a:pt x="2618103" y="2758273"/>
                  </a:lnTo>
                  <a:lnTo>
                    <a:pt x="2615881" y="2752880"/>
                  </a:lnTo>
                  <a:lnTo>
                    <a:pt x="2613659" y="2747169"/>
                  </a:lnTo>
                  <a:lnTo>
                    <a:pt x="2612072" y="2741776"/>
                  </a:lnTo>
                  <a:lnTo>
                    <a:pt x="2610485" y="2736383"/>
                  </a:lnTo>
                  <a:lnTo>
                    <a:pt x="2609850" y="2730355"/>
                  </a:lnTo>
                  <a:lnTo>
                    <a:pt x="2609215" y="2724962"/>
                  </a:lnTo>
                  <a:lnTo>
                    <a:pt x="2609215" y="2718935"/>
                  </a:lnTo>
                  <a:lnTo>
                    <a:pt x="2608580" y="2719252"/>
                  </a:lnTo>
                  <a:lnTo>
                    <a:pt x="2608580" y="2573004"/>
                  </a:lnTo>
                  <a:lnTo>
                    <a:pt x="2608263" y="2569197"/>
                  </a:lnTo>
                  <a:lnTo>
                    <a:pt x="2608580" y="2560949"/>
                  </a:lnTo>
                  <a:lnTo>
                    <a:pt x="2609850" y="2552700"/>
                  </a:lnTo>
                  <a:close/>
                  <a:moveTo>
                    <a:pt x="3016148" y="2544763"/>
                  </a:moveTo>
                  <a:lnTo>
                    <a:pt x="3016148" y="2660333"/>
                  </a:lnTo>
                  <a:lnTo>
                    <a:pt x="3035827" y="2662556"/>
                  </a:lnTo>
                  <a:lnTo>
                    <a:pt x="3056142" y="2665096"/>
                  </a:lnTo>
                  <a:lnTo>
                    <a:pt x="3076456" y="2667318"/>
                  </a:lnTo>
                  <a:lnTo>
                    <a:pt x="3097406" y="2669223"/>
                  </a:lnTo>
                  <a:lnTo>
                    <a:pt x="3097406" y="2553971"/>
                  </a:lnTo>
                  <a:lnTo>
                    <a:pt x="3076456" y="2552066"/>
                  </a:lnTo>
                  <a:lnTo>
                    <a:pt x="3056142" y="2549843"/>
                  </a:lnTo>
                  <a:lnTo>
                    <a:pt x="3035827" y="2547303"/>
                  </a:lnTo>
                  <a:lnTo>
                    <a:pt x="3016148" y="2544763"/>
                  </a:lnTo>
                  <a:close/>
                  <a:moveTo>
                    <a:pt x="1938656" y="2540386"/>
                  </a:moveTo>
                  <a:lnTo>
                    <a:pt x="1936433" y="2540705"/>
                  </a:lnTo>
                  <a:lnTo>
                    <a:pt x="1933576" y="2540705"/>
                  </a:lnTo>
                  <a:lnTo>
                    <a:pt x="1931036" y="2541342"/>
                  </a:lnTo>
                  <a:lnTo>
                    <a:pt x="1929130" y="2542299"/>
                  </a:lnTo>
                  <a:lnTo>
                    <a:pt x="1927543" y="2542936"/>
                  </a:lnTo>
                  <a:lnTo>
                    <a:pt x="1926273" y="2543892"/>
                  </a:lnTo>
                  <a:lnTo>
                    <a:pt x="1925638" y="2545167"/>
                  </a:lnTo>
                  <a:lnTo>
                    <a:pt x="1925320" y="2546123"/>
                  </a:lnTo>
                  <a:lnTo>
                    <a:pt x="1925320" y="2565247"/>
                  </a:lnTo>
                  <a:lnTo>
                    <a:pt x="1910398" y="2566522"/>
                  </a:lnTo>
                  <a:lnTo>
                    <a:pt x="1895158" y="2568116"/>
                  </a:lnTo>
                  <a:lnTo>
                    <a:pt x="1881188" y="2570028"/>
                  </a:lnTo>
                  <a:lnTo>
                    <a:pt x="1867218" y="2572897"/>
                  </a:lnTo>
                  <a:lnTo>
                    <a:pt x="1853883" y="2575447"/>
                  </a:lnTo>
                  <a:lnTo>
                    <a:pt x="1841183" y="2578634"/>
                  </a:lnTo>
                  <a:lnTo>
                    <a:pt x="1829436" y="2582778"/>
                  </a:lnTo>
                  <a:lnTo>
                    <a:pt x="1818323" y="2586602"/>
                  </a:lnTo>
                  <a:lnTo>
                    <a:pt x="1810703" y="2590108"/>
                  </a:lnTo>
                  <a:lnTo>
                    <a:pt x="1803718" y="2594252"/>
                  </a:lnTo>
                  <a:lnTo>
                    <a:pt x="1797368" y="2598077"/>
                  </a:lnTo>
                  <a:lnTo>
                    <a:pt x="1791970" y="2601902"/>
                  </a:lnTo>
                  <a:lnTo>
                    <a:pt x="1787208" y="2606045"/>
                  </a:lnTo>
                  <a:lnTo>
                    <a:pt x="1783398" y="2610507"/>
                  </a:lnTo>
                  <a:lnTo>
                    <a:pt x="1780223" y="2614651"/>
                  </a:lnTo>
                  <a:lnTo>
                    <a:pt x="1777683" y="2619113"/>
                  </a:lnTo>
                  <a:lnTo>
                    <a:pt x="1776096" y="2623894"/>
                  </a:lnTo>
                  <a:lnTo>
                    <a:pt x="1775460" y="2628038"/>
                  </a:lnTo>
                  <a:lnTo>
                    <a:pt x="1775460" y="2632500"/>
                  </a:lnTo>
                  <a:lnTo>
                    <a:pt x="1776096" y="2637281"/>
                  </a:lnTo>
                  <a:lnTo>
                    <a:pt x="1777683" y="2641743"/>
                  </a:lnTo>
                  <a:lnTo>
                    <a:pt x="1780223" y="2645887"/>
                  </a:lnTo>
                  <a:lnTo>
                    <a:pt x="1783716" y="2650349"/>
                  </a:lnTo>
                  <a:lnTo>
                    <a:pt x="1787526" y="2654811"/>
                  </a:lnTo>
                  <a:lnTo>
                    <a:pt x="1792288" y="2658317"/>
                  </a:lnTo>
                  <a:lnTo>
                    <a:pt x="1797368" y="2661823"/>
                  </a:lnTo>
                  <a:lnTo>
                    <a:pt x="1803400" y="2665329"/>
                  </a:lnTo>
                  <a:lnTo>
                    <a:pt x="1809750" y="2668517"/>
                  </a:lnTo>
                  <a:lnTo>
                    <a:pt x="1816736" y="2671704"/>
                  </a:lnTo>
                  <a:lnTo>
                    <a:pt x="1824356" y="2674573"/>
                  </a:lnTo>
                  <a:lnTo>
                    <a:pt x="1832610" y="2677441"/>
                  </a:lnTo>
                  <a:lnTo>
                    <a:pt x="1840866" y="2679354"/>
                  </a:lnTo>
                  <a:lnTo>
                    <a:pt x="1872933" y="2686047"/>
                  </a:lnTo>
                  <a:lnTo>
                    <a:pt x="1925320" y="2696565"/>
                  </a:lnTo>
                  <a:lnTo>
                    <a:pt x="1925320" y="2778798"/>
                  </a:lnTo>
                  <a:lnTo>
                    <a:pt x="1911668" y="2777204"/>
                  </a:lnTo>
                  <a:lnTo>
                    <a:pt x="1899603" y="2774973"/>
                  </a:lnTo>
                  <a:lnTo>
                    <a:pt x="1885316" y="2772742"/>
                  </a:lnTo>
                  <a:lnTo>
                    <a:pt x="1870393" y="2769236"/>
                  </a:lnTo>
                  <a:lnTo>
                    <a:pt x="1856740" y="2765093"/>
                  </a:lnTo>
                  <a:lnTo>
                    <a:pt x="1844676" y="2760949"/>
                  </a:lnTo>
                  <a:lnTo>
                    <a:pt x="1841183" y="2759674"/>
                  </a:lnTo>
                  <a:lnTo>
                    <a:pt x="1838008" y="2758399"/>
                  </a:lnTo>
                  <a:lnTo>
                    <a:pt x="1835786" y="2757443"/>
                  </a:lnTo>
                  <a:lnTo>
                    <a:pt x="1835150" y="2756805"/>
                  </a:lnTo>
                  <a:lnTo>
                    <a:pt x="1831658" y="2754893"/>
                  </a:lnTo>
                  <a:lnTo>
                    <a:pt x="1829753" y="2753618"/>
                  </a:lnTo>
                  <a:lnTo>
                    <a:pt x="1827848" y="2752662"/>
                  </a:lnTo>
                  <a:lnTo>
                    <a:pt x="1822768" y="2751387"/>
                  </a:lnTo>
                  <a:lnTo>
                    <a:pt x="1817688" y="2750431"/>
                  </a:lnTo>
                  <a:lnTo>
                    <a:pt x="1811656" y="2750112"/>
                  </a:lnTo>
                  <a:lnTo>
                    <a:pt x="1805623" y="2751068"/>
                  </a:lnTo>
                  <a:lnTo>
                    <a:pt x="1799908" y="2751706"/>
                  </a:lnTo>
                  <a:lnTo>
                    <a:pt x="1793876" y="2752981"/>
                  </a:lnTo>
                  <a:lnTo>
                    <a:pt x="1787843" y="2754893"/>
                  </a:lnTo>
                  <a:lnTo>
                    <a:pt x="1782763" y="2756805"/>
                  </a:lnTo>
                  <a:lnTo>
                    <a:pt x="1778636" y="2759355"/>
                  </a:lnTo>
                  <a:lnTo>
                    <a:pt x="1774508" y="2761586"/>
                  </a:lnTo>
                  <a:lnTo>
                    <a:pt x="1771650" y="2764455"/>
                  </a:lnTo>
                  <a:lnTo>
                    <a:pt x="1770698" y="2765730"/>
                  </a:lnTo>
                  <a:lnTo>
                    <a:pt x="1769746" y="2766686"/>
                  </a:lnTo>
                  <a:lnTo>
                    <a:pt x="1769428" y="2767961"/>
                  </a:lnTo>
                  <a:lnTo>
                    <a:pt x="1769428" y="2769555"/>
                  </a:lnTo>
                  <a:lnTo>
                    <a:pt x="1769428" y="2770830"/>
                  </a:lnTo>
                  <a:lnTo>
                    <a:pt x="1770380" y="2772105"/>
                  </a:lnTo>
                  <a:lnTo>
                    <a:pt x="1771016" y="2773061"/>
                  </a:lnTo>
                  <a:lnTo>
                    <a:pt x="1772603" y="2774336"/>
                  </a:lnTo>
                  <a:lnTo>
                    <a:pt x="1778000" y="2777842"/>
                  </a:lnTo>
                  <a:lnTo>
                    <a:pt x="1784668" y="2781348"/>
                  </a:lnTo>
                  <a:lnTo>
                    <a:pt x="1791970" y="2784535"/>
                  </a:lnTo>
                  <a:lnTo>
                    <a:pt x="1799273" y="2787723"/>
                  </a:lnTo>
                  <a:lnTo>
                    <a:pt x="1807846" y="2790591"/>
                  </a:lnTo>
                  <a:lnTo>
                    <a:pt x="1816418" y="2792822"/>
                  </a:lnTo>
                  <a:lnTo>
                    <a:pt x="1825943" y="2795691"/>
                  </a:lnTo>
                  <a:lnTo>
                    <a:pt x="1835786" y="2797603"/>
                  </a:lnTo>
                  <a:lnTo>
                    <a:pt x="1845946" y="2799516"/>
                  </a:lnTo>
                  <a:lnTo>
                    <a:pt x="1856740" y="2801747"/>
                  </a:lnTo>
                  <a:lnTo>
                    <a:pt x="1878648" y="2804934"/>
                  </a:lnTo>
                  <a:lnTo>
                    <a:pt x="1901508" y="2806846"/>
                  </a:lnTo>
                  <a:lnTo>
                    <a:pt x="1925320" y="2808440"/>
                  </a:lnTo>
                  <a:lnTo>
                    <a:pt x="1925320" y="2827245"/>
                  </a:lnTo>
                  <a:lnTo>
                    <a:pt x="1925638" y="2828520"/>
                  </a:lnTo>
                  <a:lnTo>
                    <a:pt x="1926273" y="2829476"/>
                  </a:lnTo>
                  <a:lnTo>
                    <a:pt x="1927543" y="2830433"/>
                  </a:lnTo>
                  <a:lnTo>
                    <a:pt x="1929130" y="2831389"/>
                  </a:lnTo>
                  <a:lnTo>
                    <a:pt x="1931036" y="2832026"/>
                  </a:lnTo>
                  <a:lnTo>
                    <a:pt x="1933576" y="2832664"/>
                  </a:lnTo>
                  <a:lnTo>
                    <a:pt x="1938656" y="2832982"/>
                  </a:lnTo>
                  <a:lnTo>
                    <a:pt x="1985328" y="2832982"/>
                  </a:lnTo>
                  <a:lnTo>
                    <a:pt x="1990726" y="2832664"/>
                  </a:lnTo>
                  <a:lnTo>
                    <a:pt x="1992630" y="2832026"/>
                  </a:lnTo>
                  <a:lnTo>
                    <a:pt x="1995170" y="2831389"/>
                  </a:lnTo>
                  <a:lnTo>
                    <a:pt x="1996758" y="2830433"/>
                  </a:lnTo>
                  <a:lnTo>
                    <a:pt x="1997710" y="2829476"/>
                  </a:lnTo>
                  <a:lnTo>
                    <a:pt x="1998663" y="2828520"/>
                  </a:lnTo>
                  <a:lnTo>
                    <a:pt x="1998980" y="2827245"/>
                  </a:lnTo>
                  <a:lnTo>
                    <a:pt x="1998980" y="2808121"/>
                  </a:lnTo>
                  <a:lnTo>
                    <a:pt x="2013586" y="2806846"/>
                  </a:lnTo>
                  <a:lnTo>
                    <a:pt x="2027873" y="2805572"/>
                  </a:lnTo>
                  <a:lnTo>
                    <a:pt x="2041526" y="2803978"/>
                  </a:lnTo>
                  <a:lnTo>
                    <a:pt x="2054543" y="2801747"/>
                  </a:lnTo>
                  <a:lnTo>
                    <a:pt x="2067243" y="2799197"/>
                  </a:lnTo>
                  <a:lnTo>
                    <a:pt x="2078673" y="2796966"/>
                  </a:lnTo>
                  <a:lnTo>
                    <a:pt x="2089786" y="2793778"/>
                  </a:lnTo>
                  <a:lnTo>
                    <a:pt x="2099310" y="2790272"/>
                  </a:lnTo>
                  <a:lnTo>
                    <a:pt x="2106930" y="2787085"/>
                  </a:lnTo>
                  <a:lnTo>
                    <a:pt x="2114233" y="2783898"/>
                  </a:lnTo>
                  <a:lnTo>
                    <a:pt x="2120900" y="2779754"/>
                  </a:lnTo>
                  <a:lnTo>
                    <a:pt x="2126933" y="2776248"/>
                  </a:lnTo>
                  <a:lnTo>
                    <a:pt x="2132013" y="2772423"/>
                  </a:lnTo>
                  <a:lnTo>
                    <a:pt x="2136776" y="2768280"/>
                  </a:lnTo>
                  <a:lnTo>
                    <a:pt x="2140586" y="2764136"/>
                  </a:lnTo>
                  <a:lnTo>
                    <a:pt x="2143760" y="2759674"/>
                  </a:lnTo>
                  <a:lnTo>
                    <a:pt x="2145983" y="2755212"/>
                  </a:lnTo>
                  <a:lnTo>
                    <a:pt x="2147570" y="2751068"/>
                  </a:lnTo>
                  <a:lnTo>
                    <a:pt x="2148840" y="2746606"/>
                  </a:lnTo>
                  <a:lnTo>
                    <a:pt x="2149158" y="2742144"/>
                  </a:lnTo>
                  <a:lnTo>
                    <a:pt x="2148523" y="2737363"/>
                  </a:lnTo>
                  <a:lnTo>
                    <a:pt x="2147253" y="2733219"/>
                  </a:lnTo>
                  <a:lnTo>
                    <a:pt x="2145030" y="2728757"/>
                  </a:lnTo>
                  <a:lnTo>
                    <a:pt x="2141856" y="2723976"/>
                  </a:lnTo>
                  <a:lnTo>
                    <a:pt x="2140268" y="2721745"/>
                  </a:lnTo>
                  <a:lnTo>
                    <a:pt x="2137728" y="2719833"/>
                  </a:lnTo>
                  <a:lnTo>
                    <a:pt x="2132648" y="2715370"/>
                  </a:lnTo>
                  <a:lnTo>
                    <a:pt x="2126298" y="2711227"/>
                  </a:lnTo>
                  <a:lnTo>
                    <a:pt x="2119630" y="2707721"/>
                  </a:lnTo>
                  <a:lnTo>
                    <a:pt x="2111693" y="2704215"/>
                  </a:lnTo>
                  <a:lnTo>
                    <a:pt x="2103438" y="2701027"/>
                  </a:lnTo>
                  <a:lnTo>
                    <a:pt x="2094548" y="2697840"/>
                  </a:lnTo>
                  <a:lnTo>
                    <a:pt x="2084706" y="2694653"/>
                  </a:lnTo>
                  <a:lnTo>
                    <a:pt x="2074863" y="2692103"/>
                  </a:lnTo>
                  <a:lnTo>
                    <a:pt x="2064068" y="2689553"/>
                  </a:lnTo>
                  <a:lnTo>
                    <a:pt x="2042796" y="2684772"/>
                  </a:lnTo>
                  <a:lnTo>
                    <a:pt x="2020570" y="2680310"/>
                  </a:lnTo>
                  <a:lnTo>
                    <a:pt x="1998980" y="2676485"/>
                  </a:lnTo>
                  <a:lnTo>
                    <a:pt x="1998980" y="2594571"/>
                  </a:lnTo>
                  <a:lnTo>
                    <a:pt x="2018030" y="2596802"/>
                  </a:lnTo>
                  <a:lnTo>
                    <a:pt x="2025016" y="2598077"/>
                  </a:lnTo>
                  <a:lnTo>
                    <a:pt x="2032000" y="2599670"/>
                  </a:lnTo>
                  <a:lnTo>
                    <a:pt x="2047240" y="2603495"/>
                  </a:lnTo>
                  <a:lnTo>
                    <a:pt x="2061846" y="2607958"/>
                  </a:lnTo>
                  <a:lnTo>
                    <a:pt x="2073593" y="2612420"/>
                  </a:lnTo>
                  <a:lnTo>
                    <a:pt x="2080260" y="2614970"/>
                  </a:lnTo>
                  <a:lnTo>
                    <a:pt x="2082483" y="2616245"/>
                  </a:lnTo>
                  <a:lnTo>
                    <a:pt x="2083118" y="2616245"/>
                  </a:lnTo>
                  <a:lnTo>
                    <a:pt x="2086610" y="2618794"/>
                  </a:lnTo>
                  <a:lnTo>
                    <a:pt x="2088516" y="2619751"/>
                  </a:lnTo>
                  <a:lnTo>
                    <a:pt x="2090420" y="2621026"/>
                  </a:lnTo>
                  <a:lnTo>
                    <a:pt x="2095183" y="2622300"/>
                  </a:lnTo>
                  <a:lnTo>
                    <a:pt x="2100898" y="2622938"/>
                  </a:lnTo>
                  <a:lnTo>
                    <a:pt x="2106613" y="2622938"/>
                  </a:lnTo>
                  <a:lnTo>
                    <a:pt x="2112646" y="2622619"/>
                  </a:lnTo>
                  <a:lnTo>
                    <a:pt x="2118360" y="2621982"/>
                  </a:lnTo>
                  <a:lnTo>
                    <a:pt x="2124393" y="2620388"/>
                  </a:lnTo>
                  <a:lnTo>
                    <a:pt x="2129790" y="2618794"/>
                  </a:lnTo>
                  <a:lnTo>
                    <a:pt x="2135188" y="2616563"/>
                  </a:lnTo>
                  <a:lnTo>
                    <a:pt x="2139633" y="2614332"/>
                  </a:lnTo>
                  <a:lnTo>
                    <a:pt x="2143760" y="2612101"/>
                  </a:lnTo>
                  <a:lnTo>
                    <a:pt x="2146618" y="2609232"/>
                  </a:lnTo>
                  <a:lnTo>
                    <a:pt x="2147570" y="2607958"/>
                  </a:lnTo>
                  <a:lnTo>
                    <a:pt x="2148523" y="2606683"/>
                  </a:lnTo>
                  <a:lnTo>
                    <a:pt x="2148840" y="2605089"/>
                  </a:lnTo>
                  <a:lnTo>
                    <a:pt x="2148840" y="2604133"/>
                  </a:lnTo>
                  <a:lnTo>
                    <a:pt x="2148523" y="2602858"/>
                  </a:lnTo>
                  <a:lnTo>
                    <a:pt x="2148206" y="2601583"/>
                  </a:lnTo>
                  <a:lnTo>
                    <a:pt x="2146936" y="2600627"/>
                  </a:lnTo>
                  <a:lnTo>
                    <a:pt x="2145666" y="2599352"/>
                  </a:lnTo>
                  <a:lnTo>
                    <a:pt x="2141220" y="2596483"/>
                  </a:lnTo>
                  <a:lnTo>
                    <a:pt x="2136776" y="2593615"/>
                  </a:lnTo>
                  <a:lnTo>
                    <a:pt x="2131060" y="2591383"/>
                  </a:lnTo>
                  <a:lnTo>
                    <a:pt x="2125663" y="2588515"/>
                  </a:lnTo>
                  <a:lnTo>
                    <a:pt x="2112646" y="2583734"/>
                  </a:lnTo>
                  <a:lnTo>
                    <a:pt x="2098358" y="2579590"/>
                  </a:lnTo>
                  <a:lnTo>
                    <a:pt x="2083436" y="2575766"/>
                  </a:lnTo>
                  <a:lnTo>
                    <a:pt x="2067878" y="2572259"/>
                  </a:lnTo>
                  <a:lnTo>
                    <a:pt x="2052638" y="2569710"/>
                  </a:lnTo>
                  <a:lnTo>
                    <a:pt x="2038033" y="2567479"/>
                  </a:lnTo>
                  <a:lnTo>
                    <a:pt x="2018666" y="2565566"/>
                  </a:lnTo>
                  <a:lnTo>
                    <a:pt x="1998980" y="2564291"/>
                  </a:lnTo>
                  <a:lnTo>
                    <a:pt x="1998980" y="2546123"/>
                  </a:lnTo>
                  <a:lnTo>
                    <a:pt x="1998663" y="2545167"/>
                  </a:lnTo>
                  <a:lnTo>
                    <a:pt x="1997710" y="2543892"/>
                  </a:lnTo>
                  <a:lnTo>
                    <a:pt x="1996758" y="2542936"/>
                  </a:lnTo>
                  <a:lnTo>
                    <a:pt x="1995170" y="2542299"/>
                  </a:lnTo>
                  <a:lnTo>
                    <a:pt x="1992630" y="2541342"/>
                  </a:lnTo>
                  <a:lnTo>
                    <a:pt x="1990726" y="2540705"/>
                  </a:lnTo>
                  <a:lnTo>
                    <a:pt x="1987868" y="2540705"/>
                  </a:lnTo>
                  <a:lnTo>
                    <a:pt x="1985328" y="2540386"/>
                  </a:lnTo>
                  <a:lnTo>
                    <a:pt x="1938656" y="2540386"/>
                  </a:lnTo>
                  <a:close/>
                  <a:moveTo>
                    <a:pt x="1959293" y="2522537"/>
                  </a:moveTo>
                  <a:lnTo>
                    <a:pt x="1982788" y="2522856"/>
                  </a:lnTo>
                  <a:lnTo>
                    <a:pt x="2005966" y="2523493"/>
                  </a:lnTo>
                  <a:lnTo>
                    <a:pt x="2028826" y="2524450"/>
                  </a:lnTo>
                  <a:lnTo>
                    <a:pt x="2051368" y="2526043"/>
                  </a:lnTo>
                  <a:lnTo>
                    <a:pt x="2073910" y="2527637"/>
                  </a:lnTo>
                  <a:lnTo>
                    <a:pt x="2095500" y="2529868"/>
                  </a:lnTo>
                  <a:lnTo>
                    <a:pt x="2116773" y="2532737"/>
                  </a:lnTo>
                  <a:lnTo>
                    <a:pt x="2137728" y="2535605"/>
                  </a:lnTo>
                  <a:lnTo>
                    <a:pt x="2158048" y="2538793"/>
                  </a:lnTo>
                  <a:lnTo>
                    <a:pt x="2177733" y="2542299"/>
                  </a:lnTo>
                  <a:lnTo>
                    <a:pt x="2197100" y="2546123"/>
                  </a:lnTo>
                  <a:lnTo>
                    <a:pt x="2215516" y="2550586"/>
                  </a:lnTo>
                  <a:lnTo>
                    <a:pt x="2233613" y="2555367"/>
                  </a:lnTo>
                  <a:lnTo>
                    <a:pt x="2251076" y="2560148"/>
                  </a:lnTo>
                  <a:lnTo>
                    <a:pt x="2267586" y="2565247"/>
                  </a:lnTo>
                  <a:lnTo>
                    <a:pt x="2283778" y="2570666"/>
                  </a:lnTo>
                  <a:lnTo>
                    <a:pt x="2298700" y="2576403"/>
                  </a:lnTo>
                  <a:lnTo>
                    <a:pt x="2313306" y="2582140"/>
                  </a:lnTo>
                  <a:lnTo>
                    <a:pt x="2326640" y="2588515"/>
                  </a:lnTo>
                  <a:lnTo>
                    <a:pt x="2339658" y="2594889"/>
                  </a:lnTo>
                  <a:lnTo>
                    <a:pt x="2351723" y="2601583"/>
                  </a:lnTo>
                  <a:lnTo>
                    <a:pt x="2362518" y="2608914"/>
                  </a:lnTo>
                  <a:lnTo>
                    <a:pt x="2372996" y="2615607"/>
                  </a:lnTo>
                  <a:lnTo>
                    <a:pt x="2381886" y="2622938"/>
                  </a:lnTo>
                  <a:lnTo>
                    <a:pt x="2390140" y="2630587"/>
                  </a:lnTo>
                  <a:lnTo>
                    <a:pt x="2397443" y="2638237"/>
                  </a:lnTo>
                  <a:lnTo>
                    <a:pt x="2403793" y="2645568"/>
                  </a:lnTo>
                  <a:lnTo>
                    <a:pt x="2406016" y="2649711"/>
                  </a:lnTo>
                  <a:lnTo>
                    <a:pt x="2408873" y="2653855"/>
                  </a:lnTo>
                  <a:lnTo>
                    <a:pt x="2410778" y="2657998"/>
                  </a:lnTo>
                  <a:lnTo>
                    <a:pt x="2412683" y="2661823"/>
                  </a:lnTo>
                  <a:lnTo>
                    <a:pt x="2414270" y="2665967"/>
                  </a:lnTo>
                  <a:lnTo>
                    <a:pt x="2415540" y="2670110"/>
                  </a:lnTo>
                  <a:lnTo>
                    <a:pt x="2416810" y="2674254"/>
                  </a:lnTo>
                  <a:lnTo>
                    <a:pt x="2417446" y="2678397"/>
                  </a:lnTo>
                  <a:lnTo>
                    <a:pt x="2417763" y="2682541"/>
                  </a:lnTo>
                  <a:lnTo>
                    <a:pt x="2417763" y="2686684"/>
                  </a:lnTo>
                  <a:lnTo>
                    <a:pt x="2417763" y="2691147"/>
                  </a:lnTo>
                  <a:lnTo>
                    <a:pt x="2417446" y="2694971"/>
                  </a:lnTo>
                  <a:lnTo>
                    <a:pt x="2416810" y="2699434"/>
                  </a:lnTo>
                  <a:lnTo>
                    <a:pt x="2415540" y="2703896"/>
                  </a:lnTo>
                  <a:lnTo>
                    <a:pt x="2414270" y="2707721"/>
                  </a:lnTo>
                  <a:lnTo>
                    <a:pt x="2412683" y="2711864"/>
                  </a:lnTo>
                  <a:lnTo>
                    <a:pt x="2410778" y="2716008"/>
                  </a:lnTo>
                  <a:lnTo>
                    <a:pt x="2408873" y="2720151"/>
                  </a:lnTo>
                  <a:lnTo>
                    <a:pt x="2406016" y="2723976"/>
                  </a:lnTo>
                  <a:lnTo>
                    <a:pt x="2403793" y="2728120"/>
                  </a:lnTo>
                  <a:lnTo>
                    <a:pt x="2397443" y="2735769"/>
                  </a:lnTo>
                  <a:lnTo>
                    <a:pt x="2390140" y="2743419"/>
                  </a:lnTo>
                  <a:lnTo>
                    <a:pt x="2381886" y="2751068"/>
                  </a:lnTo>
                  <a:lnTo>
                    <a:pt x="2372996" y="2758080"/>
                  </a:lnTo>
                  <a:lnTo>
                    <a:pt x="2362518" y="2765093"/>
                  </a:lnTo>
                  <a:lnTo>
                    <a:pt x="2351723" y="2772105"/>
                  </a:lnTo>
                  <a:lnTo>
                    <a:pt x="2339658" y="2778798"/>
                  </a:lnTo>
                  <a:lnTo>
                    <a:pt x="2326640" y="2785173"/>
                  </a:lnTo>
                  <a:lnTo>
                    <a:pt x="2313306" y="2791229"/>
                  </a:lnTo>
                  <a:lnTo>
                    <a:pt x="2298700" y="2797284"/>
                  </a:lnTo>
                  <a:lnTo>
                    <a:pt x="2283778" y="2803340"/>
                  </a:lnTo>
                  <a:lnTo>
                    <a:pt x="2267586" y="2808440"/>
                  </a:lnTo>
                  <a:lnTo>
                    <a:pt x="2251076" y="2813540"/>
                  </a:lnTo>
                  <a:lnTo>
                    <a:pt x="2233613" y="2818640"/>
                  </a:lnTo>
                  <a:lnTo>
                    <a:pt x="2215516" y="2823102"/>
                  </a:lnTo>
                  <a:lnTo>
                    <a:pt x="2197100" y="2827245"/>
                  </a:lnTo>
                  <a:lnTo>
                    <a:pt x="2177733" y="2831389"/>
                  </a:lnTo>
                  <a:lnTo>
                    <a:pt x="2158048" y="2834895"/>
                  </a:lnTo>
                  <a:lnTo>
                    <a:pt x="2137728" y="2838401"/>
                  </a:lnTo>
                  <a:lnTo>
                    <a:pt x="2116773" y="2841270"/>
                  </a:lnTo>
                  <a:lnTo>
                    <a:pt x="2095500" y="2844138"/>
                  </a:lnTo>
                  <a:lnTo>
                    <a:pt x="2073910" y="2846051"/>
                  </a:lnTo>
                  <a:lnTo>
                    <a:pt x="2051368" y="2847963"/>
                  </a:lnTo>
                  <a:lnTo>
                    <a:pt x="2028826" y="2849238"/>
                  </a:lnTo>
                  <a:lnTo>
                    <a:pt x="2005966" y="2850513"/>
                  </a:lnTo>
                  <a:lnTo>
                    <a:pt x="1982788" y="2851150"/>
                  </a:lnTo>
                  <a:lnTo>
                    <a:pt x="1959293" y="2851150"/>
                  </a:lnTo>
                  <a:lnTo>
                    <a:pt x="1935480" y="2851150"/>
                  </a:lnTo>
                  <a:lnTo>
                    <a:pt x="1912303" y="2850513"/>
                  </a:lnTo>
                  <a:lnTo>
                    <a:pt x="1889443" y="2849238"/>
                  </a:lnTo>
                  <a:lnTo>
                    <a:pt x="1866900" y="2847963"/>
                  </a:lnTo>
                  <a:lnTo>
                    <a:pt x="1844358" y="2846051"/>
                  </a:lnTo>
                  <a:lnTo>
                    <a:pt x="1822768" y="2844138"/>
                  </a:lnTo>
                  <a:lnTo>
                    <a:pt x="1801496" y="2841270"/>
                  </a:lnTo>
                  <a:lnTo>
                    <a:pt x="1780540" y="2838401"/>
                  </a:lnTo>
                  <a:lnTo>
                    <a:pt x="1760220" y="2834895"/>
                  </a:lnTo>
                  <a:lnTo>
                    <a:pt x="1740536" y="2831389"/>
                  </a:lnTo>
                  <a:lnTo>
                    <a:pt x="1721168" y="2827245"/>
                  </a:lnTo>
                  <a:lnTo>
                    <a:pt x="1702753" y="2823102"/>
                  </a:lnTo>
                  <a:lnTo>
                    <a:pt x="1684656" y="2818640"/>
                  </a:lnTo>
                  <a:lnTo>
                    <a:pt x="1667193" y="2813540"/>
                  </a:lnTo>
                  <a:lnTo>
                    <a:pt x="1650683" y="2808440"/>
                  </a:lnTo>
                  <a:lnTo>
                    <a:pt x="1634490" y="2803340"/>
                  </a:lnTo>
                  <a:lnTo>
                    <a:pt x="1619568" y="2797284"/>
                  </a:lnTo>
                  <a:lnTo>
                    <a:pt x="1604963" y="2791229"/>
                  </a:lnTo>
                  <a:lnTo>
                    <a:pt x="1591628" y="2785173"/>
                  </a:lnTo>
                  <a:lnTo>
                    <a:pt x="1578610" y="2778798"/>
                  </a:lnTo>
                  <a:lnTo>
                    <a:pt x="1566863" y="2772105"/>
                  </a:lnTo>
                  <a:lnTo>
                    <a:pt x="1555750" y="2765093"/>
                  </a:lnTo>
                  <a:lnTo>
                    <a:pt x="1545273" y="2758080"/>
                  </a:lnTo>
                  <a:lnTo>
                    <a:pt x="1536383" y="2751068"/>
                  </a:lnTo>
                  <a:lnTo>
                    <a:pt x="1528128" y="2743419"/>
                  </a:lnTo>
                  <a:lnTo>
                    <a:pt x="1520826" y="2735769"/>
                  </a:lnTo>
                  <a:lnTo>
                    <a:pt x="1514793" y="2728120"/>
                  </a:lnTo>
                  <a:lnTo>
                    <a:pt x="1511936" y="2723976"/>
                  </a:lnTo>
                  <a:lnTo>
                    <a:pt x="1509396" y="2720151"/>
                  </a:lnTo>
                  <a:lnTo>
                    <a:pt x="1507490" y="2716008"/>
                  </a:lnTo>
                  <a:lnTo>
                    <a:pt x="1505586" y="2711864"/>
                  </a:lnTo>
                  <a:lnTo>
                    <a:pt x="1503998" y="2707721"/>
                  </a:lnTo>
                  <a:lnTo>
                    <a:pt x="1502410" y="2703896"/>
                  </a:lnTo>
                  <a:lnTo>
                    <a:pt x="1501776" y="2699434"/>
                  </a:lnTo>
                  <a:lnTo>
                    <a:pt x="1500823" y="2694971"/>
                  </a:lnTo>
                  <a:lnTo>
                    <a:pt x="1500506" y="2691147"/>
                  </a:lnTo>
                  <a:lnTo>
                    <a:pt x="1500188" y="2686684"/>
                  </a:lnTo>
                  <a:lnTo>
                    <a:pt x="1500506" y="2682541"/>
                  </a:lnTo>
                  <a:lnTo>
                    <a:pt x="1500823" y="2678397"/>
                  </a:lnTo>
                  <a:lnTo>
                    <a:pt x="1501776" y="2674254"/>
                  </a:lnTo>
                  <a:lnTo>
                    <a:pt x="1502410" y="2670110"/>
                  </a:lnTo>
                  <a:lnTo>
                    <a:pt x="1503998" y="2665967"/>
                  </a:lnTo>
                  <a:lnTo>
                    <a:pt x="1505586" y="2661823"/>
                  </a:lnTo>
                  <a:lnTo>
                    <a:pt x="1507490" y="2657998"/>
                  </a:lnTo>
                  <a:lnTo>
                    <a:pt x="1509396" y="2653855"/>
                  </a:lnTo>
                  <a:lnTo>
                    <a:pt x="1511936" y="2649711"/>
                  </a:lnTo>
                  <a:lnTo>
                    <a:pt x="1514793" y="2645568"/>
                  </a:lnTo>
                  <a:lnTo>
                    <a:pt x="1520826" y="2638237"/>
                  </a:lnTo>
                  <a:lnTo>
                    <a:pt x="1528128" y="2630587"/>
                  </a:lnTo>
                  <a:lnTo>
                    <a:pt x="1536383" y="2622938"/>
                  </a:lnTo>
                  <a:lnTo>
                    <a:pt x="1545273" y="2615607"/>
                  </a:lnTo>
                  <a:lnTo>
                    <a:pt x="1555750" y="2608914"/>
                  </a:lnTo>
                  <a:lnTo>
                    <a:pt x="1566863" y="2601583"/>
                  </a:lnTo>
                  <a:lnTo>
                    <a:pt x="1578610" y="2594889"/>
                  </a:lnTo>
                  <a:lnTo>
                    <a:pt x="1591628" y="2588515"/>
                  </a:lnTo>
                  <a:lnTo>
                    <a:pt x="1604963" y="2582140"/>
                  </a:lnTo>
                  <a:lnTo>
                    <a:pt x="1619568" y="2576403"/>
                  </a:lnTo>
                  <a:lnTo>
                    <a:pt x="1634490" y="2570666"/>
                  </a:lnTo>
                  <a:lnTo>
                    <a:pt x="1650683" y="2565247"/>
                  </a:lnTo>
                  <a:lnTo>
                    <a:pt x="1667193" y="2560148"/>
                  </a:lnTo>
                  <a:lnTo>
                    <a:pt x="1684656" y="2555367"/>
                  </a:lnTo>
                  <a:lnTo>
                    <a:pt x="1702753" y="2550586"/>
                  </a:lnTo>
                  <a:lnTo>
                    <a:pt x="1721168" y="2546123"/>
                  </a:lnTo>
                  <a:lnTo>
                    <a:pt x="1740536" y="2542299"/>
                  </a:lnTo>
                  <a:lnTo>
                    <a:pt x="1760220" y="2538793"/>
                  </a:lnTo>
                  <a:lnTo>
                    <a:pt x="1780540" y="2535605"/>
                  </a:lnTo>
                  <a:lnTo>
                    <a:pt x="1801496" y="2532737"/>
                  </a:lnTo>
                  <a:lnTo>
                    <a:pt x="1822768" y="2529868"/>
                  </a:lnTo>
                  <a:lnTo>
                    <a:pt x="1844358" y="2527637"/>
                  </a:lnTo>
                  <a:lnTo>
                    <a:pt x="1866900" y="2526043"/>
                  </a:lnTo>
                  <a:lnTo>
                    <a:pt x="1889443" y="2524450"/>
                  </a:lnTo>
                  <a:lnTo>
                    <a:pt x="1912303" y="2523493"/>
                  </a:lnTo>
                  <a:lnTo>
                    <a:pt x="1935480" y="2522856"/>
                  </a:lnTo>
                  <a:lnTo>
                    <a:pt x="1959293" y="2522537"/>
                  </a:lnTo>
                  <a:close/>
                  <a:moveTo>
                    <a:pt x="2854584" y="2507933"/>
                  </a:moveTo>
                  <a:lnTo>
                    <a:pt x="2854584" y="2625091"/>
                  </a:lnTo>
                  <a:lnTo>
                    <a:pt x="2873946" y="2630488"/>
                  </a:lnTo>
                  <a:lnTo>
                    <a:pt x="2893626" y="2636203"/>
                  </a:lnTo>
                  <a:lnTo>
                    <a:pt x="2914258" y="2640966"/>
                  </a:lnTo>
                  <a:lnTo>
                    <a:pt x="2935524" y="2645728"/>
                  </a:lnTo>
                  <a:lnTo>
                    <a:pt x="2935524" y="2529523"/>
                  </a:lnTo>
                  <a:lnTo>
                    <a:pt x="2914258" y="2524761"/>
                  </a:lnTo>
                  <a:lnTo>
                    <a:pt x="2893626" y="2519363"/>
                  </a:lnTo>
                  <a:lnTo>
                    <a:pt x="2873946" y="2513965"/>
                  </a:lnTo>
                  <a:lnTo>
                    <a:pt x="2854584" y="2507933"/>
                  </a:lnTo>
                  <a:close/>
                  <a:moveTo>
                    <a:pt x="2692385" y="2444750"/>
                  </a:moveTo>
                  <a:lnTo>
                    <a:pt x="2692385" y="2542223"/>
                  </a:lnTo>
                  <a:lnTo>
                    <a:pt x="2695241" y="2545081"/>
                  </a:lnTo>
                  <a:lnTo>
                    <a:pt x="2698098" y="2548256"/>
                  </a:lnTo>
                  <a:lnTo>
                    <a:pt x="2705399" y="2554923"/>
                  </a:lnTo>
                  <a:lnTo>
                    <a:pt x="2714921" y="2561591"/>
                  </a:lnTo>
                  <a:lnTo>
                    <a:pt x="2725078" y="2568576"/>
                  </a:lnTo>
                  <a:lnTo>
                    <a:pt x="2737140" y="2576196"/>
                  </a:lnTo>
                  <a:lnTo>
                    <a:pt x="2748884" y="2582863"/>
                  </a:lnTo>
                  <a:lnTo>
                    <a:pt x="2761581" y="2589213"/>
                  </a:lnTo>
                  <a:lnTo>
                    <a:pt x="2773325" y="2595246"/>
                  </a:lnTo>
                  <a:lnTo>
                    <a:pt x="2773325" y="2486343"/>
                  </a:lnTo>
                  <a:lnTo>
                    <a:pt x="2758407" y="2480628"/>
                  </a:lnTo>
                  <a:lnTo>
                    <a:pt x="2744441" y="2475230"/>
                  </a:lnTo>
                  <a:lnTo>
                    <a:pt x="2732379" y="2469198"/>
                  </a:lnTo>
                  <a:lnTo>
                    <a:pt x="2721269" y="2464118"/>
                  </a:lnTo>
                  <a:lnTo>
                    <a:pt x="2712064" y="2458720"/>
                  </a:lnTo>
                  <a:lnTo>
                    <a:pt x="2704446" y="2453958"/>
                  </a:lnTo>
                  <a:lnTo>
                    <a:pt x="2697781" y="2449195"/>
                  </a:lnTo>
                  <a:lnTo>
                    <a:pt x="2692385" y="2444750"/>
                  </a:lnTo>
                  <a:close/>
                  <a:moveTo>
                    <a:pt x="3744614" y="2439353"/>
                  </a:moveTo>
                  <a:lnTo>
                    <a:pt x="3737949" y="2444433"/>
                  </a:lnTo>
                  <a:lnTo>
                    <a:pt x="3730648" y="2449195"/>
                  </a:lnTo>
                  <a:lnTo>
                    <a:pt x="3722713" y="2454275"/>
                  </a:lnTo>
                  <a:lnTo>
                    <a:pt x="3715095" y="2459038"/>
                  </a:lnTo>
                  <a:lnTo>
                    <a:pt x="3706524" y="2462848"/>
                  </a:lnTo>
                  <a:lnTo>
                    <a:pt x="3698907" y="2466975"/>
                  </a:lnTo>
                  <a:lnTo>
                    <a:pt x="3691289" y="2470468"/>
                  </a:lnTo>
                  <a:lnTo>
                    <a:pt x="3683671" y="2473325"/>
                  </a:lnTo>
                  <a:lnTo>
                    <a:pt x="3683671" y="2592706"/>
                  </a:lnTo>
                  <a:lnTo>
                    <a:pt x="3692558" y="2588578"/>
                  </a:lnTo>
                  <a:lnTo>
                    <a:pt x="3701128" y="2583816"/>
                  </a:lnTo>
                  <a:lnTo>
                    <a:pt x="3709381" y="2579053"/>
                  </a:lnTo>
                  <a:lnTo>
                    <a:pt x="3717634" y="2573973"/>
                  </a:lnTo>
                  <a:lnTo>
                    <a:pt x="3725252" y="2568258"/>
                  </a:lnTo>
                  <a:lnTo>
                    <a:pt x="3732235" y="2563178"/>
                  </a:lnTo>
                  <a:lnTo>
                    <a:pt x="3738901" y="2557781"/>
                  </a:lnTo>
                  <a:lnTo>
                    <a:pt x="3744614" y="2553018"/>
                  </a:lnTo>
                  <a:lnTo>
                    <a:pt x="3744614" y="2439353"/>
                  </a:lnTo>
                  <a:close/>
                  <a:moveTo>
                    <a:pt x="3151360" y="2322195"/>
                  </a:moveTo>
                  <a:lnTo>
                    <a:pt x="3151360" y="2437130"/>
                  </a:lnTo>
                  <a:lnTo>
                    <a:pt x="3174848" y="2437765"/>
                  </a:lnTo>
                  <a:lnTo>
                    <a:pt x="3198972" y="2437765"/>
                  </a:lnTo>
                  <a:lnTo>
                    <a:pt x="3215477" y="2437765"/>
                  </a:lnTo>
                  <a:lnTo>
                    <a:pt x="3231983" y="2437448"/>
                  </a:lnTo>
                  <a:lnTo>
                    <a:pt x="3231983" y="2322512"/>
                  </a:lnTo>
                  <a:lnTo>
                    <a:pt x="3198972" y="2323147"/>
                  </a:lnTo>
                  <a:lnTo>
                    <a:pt x="3174848" y="2323147"/>
                  </a:lnTo>
                  <a:lnTo>
                    <a:pt x="3151360" y="2322195"/>
                  </a:lnTo>
                  <a:close/>
                  <a:moveTo>
                    <a:pt x="3815080" y="2317750"/>
                  </a:moveTo>
                  <a:lnTo>
                    <a:pt x="3816033" y="2325370"/>
                  </a:lnTo>
                  <a:lnTo>
                    <a:pt x="3816350" y="2332673"/>
                  </a:lnTo>
                  <a:lnTo>
                    <a:pt x="3816350" y="2483803"/>
                  </a:lnTo>
                  <a:lnTo>
                    <a:pt x="3816033" y="2484438"/>
                  </a:lnTo>
                  <a:lnTo>
                    <a:pt x="3815398" y="2493010"/>
                  </a:lnTo>
                  <a:lnTo>
                    <a:pt x="3814763" y="2498408"/>
                  </a:lnTo>
                  <a:lnTo>
                    <a:pt x="3813493" y="2504123"/>
                  </a:lnTo>
                  <a:lnTo>
                    <a:pt x="3811906" y="2509520"/>
                  </a:lnTo>
                  <a:lnTo>
                    <a:pt x="3810319" y="2514600"/>
                  </a:lnTo>
                  <a:lnTo>
                    <a:pt x="3808097" y="2520316"/>
                  </a:lnTo>
                  <a:lnTo>
                    <a:pt x="3805558" y="2525713"/>
                  </a:lnTo>
                  <a:lnTo>
                    <a:pt x="3803019" y="2530793"/>
                  </a:lnTo>
                  <a:lnTo>
                    <a:pt x="3799844" y="2536508"/>
                  </a:lnTo>
                  <a:lnTo>
                    <a:pt x="3796036" y="2541588"/>
                  </a:lnTo>
                  <a:lnTo>
                    <a:pt x="3792226" y="2546668"/>
                  </a:lnTo>
                  <a:lnTo>
                    <a:pt x="3788418" y="2551748"/>
                  </a:lnTo>
                  <a:lnTo>
                    <a:pt x="3783974" y="2556828"/>
                  </a:lnTo>
                  <a:lnTo>
                    <a:pt x="3779212" y="2561591"/>
                  </a:lnTo>
                  <a:lnTo>
                    <a:pt x="3774134" y="2566671"/>
                  </a:lnTo>
                  <a:lnTo>
                    <a:pt x="3768420" y="2571433"/>
                  </a:lnTo>
                  <a:lnTo>
                    <a:pt x="3763024" y="2576513"/>
                  </a:lnTo>
                  <a:lnTo>
                    <a:pt x="3750963" y="2586038"/>
                  </a:lnTo>
                  <a:lnTo>
                    <a:pt x="3737314" y="2595246"/>
                  </a:lnTo>
                  <a:lnTo>
                    <a:pt x="3722713" y="2604136"/>
                  </a:lnTo>
                  <a:lnTo>
                    <a:pt x="3707477" y="2613026"/>
                  </a:lnTo>
                  <a:lnTo>
                    <a:pt x="3690971" y="2621281"/>
                  </a:lnTo>
                  <a:lnTo>
                    <a:pt x="3673513" y="2628901"/>
                  </a:lnTo>
                  <a:lnTo>
                    <a:pt x="3655103" y="2636838"/>
                  </a:lnTo>
                  <a:lnTo>
                    <a:pt x="3635424" y="2644458"/>
                  </a:lnTo>
                  <a:lnTo>
                    <a:pt x="3615109" y="2651443"/>
                  </a:lnTo>
                  <a:lnTo>
                    <a:pt x="3593842" y="2658111"/>
                  </a:lnTo>
                  <a:lnTo>
                    <a:pt x="3571941" y="2664461"/>
                  </a:lnTo>
                  <a:lnTo>
                    <a:pt x="3549087" y="2670493"/>
                  </a:lnTo>
                  <a:lnTo>
                    <a:pt x="3525281" y="2675891"/>
                  </a:lnTo>
                  <a:lnTo>
                    <a:pt x="3501157" y="2680971"/>
                  </a:lnTo>
                  <a:lnTo>
                    <a:pt x="3476082" y="2685733"/>
                  </a:lnTo>
                  <a:lnTo>
                    <a:pt x="3450371" y="2689861"/>
                  </a:lnTo>
                  <a:lnTo>
                    <a:pt x="3424343" y="2693671"/>
                  </a:lnTo>
                  <a:lnTo>
                    <a:pt x="3397680" y="2697163"/>
                  </a:lnTo>
                  <a:lnTo>
                    <a:pt x="3370065" y="2700021"/>
                  </a:lnTo>
                  <a:lnTo>
                    <a:pt x="3341815" y="2702561"/>
                  </a:lnTo>
                  <a:lnTo>
                    <a:pt x="3313565" y="2704466"/>
                  </a:lnTo>
                  <a:lnTo>
                    <a:pt x="3284680" y="2705736"/>
                  </a:lnTo>
                  <a:lnTo>
                    <a:pt x="3255478" y="2706371"/>
                  </a:lnTo>
                  <a:lnTo>
                    <a:pt x="3225959" y="2706688"/>
                  </a:lnTo>
                  <a:lnTo>
                    <a:pt x="3195487" y="2706371"/>
                  </a:lnTo>
                  <a:lnTo>
                    <a:pt x="3165650" y="2705736"/>
                  </a:lnTo>
                  <a:lnTo>
                    <a:pt x="3136130" y="2704148"/>
                  </a:lnTo>
                  <a:lnTo>
                    <a:pt x="3106928" y="2701926"/>
                  </a:lnTo>
                  <a:lnTo>
                    <a:pt x="3078678" y="2699703"/>
                  </a:lnTo>
                  <a:lnTo>
                    <a:pt x="3050428" y="2696528"/>
                  </a:lnTo>
                  <a:lnTo>
                    <a:pt x="3022813" y="2693353"/>
                  </a:lnTo>
                  <a:lnTo>
                    <a:pt x="2996150" y="2688908"/>
                  </a:lnTo>
                  <a:lnTo>
                    <a:pt x="2970122" y="2684781"/>
                  </a:lnTo>
                  <a:lnTo>
                    <a:pt x="2944729" y="2680018"/>
                  </a:lnTo>
                  <a:lnTo>
                    <a:pt x="2919971" y="2674303"/>
                  </a:lnTo>
                  <a:lnTo>
                    <a:pt x="2895847" y="2668588"/>
                  </a:lnTo>
                  <a:lnTo>
                    <a:pt x="2872994" y="2662556"/>
                  </a:lnTo>
                  <a:lnTo>
                    <a:pt x="2850775" y="2655888"/>
                  </a:lnTo>
                  <a:lnTo>
                    <a:pt x="2829190" y="2648903"/>
                  </a:lnTo>
                  <a:lnTo>
                    <a:pt x="2808876" y="2641601"/>
                  </a:lnTo>
                  <a:lnTo>
                    <a:pt x="2789196" y="2633663"/>
                  </a:lnTo>
                  <a:lnTo>
                    <a:pt x="2770469" y="2625408"/>
                  </a:lnTo>
                  <a:lnTo>
                    <a:pt x="2753328" y="2617153"/>
                  </a:lnTo>
                  <a:lnTo>
                    <a:pt x="2736823" y="2608581"/>
                  </a:lnTo>
                  <a:lnTo>
                    <a:pt x="2721269" y="2599373"/>
                  </a:lnTo>
                  <a:lnTo>
                    <a:pt x="2706986" y="2590483"/>
                  </a:lnTo>
                  <a:lnTo>
                    <a:pt x="2693972" y="2580641"/>
                  </a:lnTo>
                  <a:lnTo>
                    <a:pt x="2688258" y="2575878"/>
                  </a:lnTo>
                  <a:lnTo>
                    <a:pt x="2682227" y="2570798"/>
                  </a:lnTo>
                  <a:lnTo>
                    <a:pt x="2676831" y="2566036"/>
                  </a:lnTo>
                  <a:lnTo>
                    <a:pt x="2671753" y="2560956"/>
                  </a:lnTo>
                  <a:lnTo>
                    <a:pt x="2666991" y="2555558"/>
                  </a:lnTo>
                  <a:lnTo>
                    <a:pt x="2662548" y="2550161"/>
                  </a:lnTo>
                  <a:lnTo>
                    <a:pt x="2658104" y="2545081"/>
                  </a:lnTo>
                  <a:lnTo>
                    <a:pt x="2654612" y="2540001"/>
                  </a:lnTo>
                  <a:lnTo>
                    <a:pt x="2651121" y="2534286"/>
                  </a:lnTo>
                  <a:lnTo>
                    <a:pt x="2647947" y="2528888"/>
                  </a:lnTo>
                  <a:lnTo>
                    <a:pt x="2645090" y="2523808"/>
                  </a:lnTo>
                  <a:lnTo>
                    <a:pt x="2642868" y="2518093"/>
                  </a:lnTo>
                  <a:lnTo>
                    <a:pt x="2640329" y="2512695"/>
                  </a:lnTo>
                  <a:lnTo>
                    <a:pt x="2638742" y="2506663"/>
                  </a:lnTo>
                  <a:lnTo>
                    <a:pt x="2637789" y="2501265"/>
                  </a:lnTo>
                  <a:lnTo>
                    <a:pt x="2636520" y="2495868"/>
                  </a:lnTo>
                  <a:lnTo>
                    <a:pt x="2636202" y="2489835"/>
                  </a:lnTo>
                  <a:lnTo>
                    <a:pt x="2635885" y="2484438"/>
                  </a:lnTo>
                  <a:lnTo>
                    <a:pt x="2635250" y="2484438"/>
                  </a:lnTo>
                  <a:lnTo>
                    <a:pt x="2635250" y="2375535"/>
                  </a:lnTo>
                  <a:lnTo>
                    <a:pt x="2646360" y="2383790"/>
                  </a:lnTo>
                  <a:lnTo>
                    <a:pt x="2657786" y="2392045"/>
                  </a:lnTo>
                  <a:lnTo>
                    <a:pt x="2670166" y="2399983"/>
                  </a:lnTo>
                  <a:lnTo>
                    <a:pt x="2683180" y="2407285"/>
                  </a:lnTo>
                  <a:lnTo>
                    <a:pt x="2696511" y="2414905"/>
                  </a:lnTo>
                  <a:lnTo>
                    <a:pt x="2710160" y="2421890"/>
                  </a:lnTo>
                  <a:lnTo>
                    <a:pt x="2724761" y="2429193"/>
                  </a:lnTo>
                  <a:lnTo>
                    <a:pt x="2740314" y="2435860"/>
                  </a:lnTo>
                  <a:lnTo>
                    <a:pt x="2755550" y="2442210"/>
                  </a:lnTo>
                  <a:lnTo>
                    <a:pt x="2771738" y="2448243"/>
                  </a:lnTo>
                  <a:lnTo>
                    <a:pt x="2788244" y="2453958"/>
                  </a:lnTo>
                  <a:lnTo>
                    <a:pt x="2805384" y="2459673"/>
                  </a:lnTo>
                  <a:lnTo>
                    <a:pt x="2822525" y="2465070"/>
                  </a:lnTo>
                  <a:lnTo>
                    <a:pt x="2840300" y="2470150"/>
                  </a:lnTo>
                  <a:lnTo>
                    <a:pt x="2858393" y="2474913"/>
                  </a:lnTo>
                  <a:lnTo>
                    <a:pt x="2877120" y="2479675"/>
                  </a:lnTo>
                  <a:lnTo>
                    <a:pt x="2895530" y="2483803"/>
                  </a:lnTo>
                  <a:lnTo>
                    <a:pt x="2914892" y="2487930"/>
                  </a:lnTo>
                  <a:lnTo>
                    <a:pt x="2934255" y="2491423"/>
                  </a:lnTo>
                  <a:lnTo>
                    <a:pt x="2953617" y="2494915"/>
                  </a:lnTo>
                  <a:lnTo>
                    <a:pt x="2973614" y="2498090"/>
                  </a:lnTo>
                  <a:lnTo>
                    <a:pt x="2993294" y="2501265"/>
                  </a:lnTo>
                  <a:lnTo>
                    <a:pt x="3013926" y="2503488"/>
                  </a:lnTo>
                  <a:lnTo>
                    <a:pt x="3033923" y="2506028"/>
                  </a:lnTo>
                  <a:lnTo>
                    <a:pt x="3054555" y="2508250"/>
                  </a:lnTo>
                  <a:lnTo>
                    <a:pt x="3074869" y="2509838"/>
                  </a:lnTo>
                  <a:lnTo>
                    <a:pt x="3095819" y="2511425"/>
                  </a:lnTo>
                  <a:lnTo>
                    <a:pt x="3116451" y="2512695"/>
                  </a:lnTo>
                  <a:lnTo>
                    <a:pt x="3137400" y="2513965"/>
                  </a:lnTo>
                  <a:lnTo>
                    <a:pt x="3158032" y="2514600"/>
                  </a:lnTo>
                  <a:lnTo>
                    <a:pt x="3178981" y="2514918"/>
                  </a:lnTo>
                  <a:lnTo>
                    <a:pt x="3199613" y="2514918"/>
                  </a:lnTo>
                  <a:lnTo>
                    <a:pt x="3224372" y="2514918"/>
                  </a:lnTo>
                  <a:lnTo>
                    <a:pt x="3249765" y="2514283"/>
                  </a:lnTo>
                  <a:lnTo>
                    <a:pt x="3274523" y="2513330"/>
                  </a:lnTo>
                  <a:lnTo>
                    <a:pt x="3299282" y="2511743"/>
                  </a:lnTo>
                  <a:lnTo>
                    <a:pt x="3324040" y="2510473"/>
                  </a:lnTo>
                  <a:lnTo>
                    <a:pt x="3348481" y="2507933"/>
                  </a:lnTo>
                  <a:lnTo>
                    <a:pt x="3372922" y="2505710"/>
                  </a:lnTo>
                  <a:lnTo>
                    <a:pt x="3397680" y="2502535"/>
                  </a:lnTo>
                  <a:lnTo>
                    <a:pt x="3421486" y="2499360"/>
                  </a:lnTo>
                  <a:lnTo>
                    <a:pt x="3445292" y="2495233"/>
                  </a:lnTo>
                  <a:lnTo>
                    <a:pt x="3468464" y="2491423"/>
                  </a:lnTo>
                  <a:lnTo>
                    <a:pt x="3491635" y="2486978"/>
                  </a:lnTo>
                  <a:lnTo>
                    <a:pt x="3514171" y="2481898"/>
                  </a:lnTo>
                  <a:lnTo>
                    <a:pt x="3536390" y="2476818"/>
                  </a:lnTo>
                  <a:lnTo>
                    <a:pt x="3557974" y="2471420"/>
                  </a:lnTo>
                  <a:lnTo>
                    <a:pt x="3579241" y="2465070"/>
                  </a:lnTo>
                  <a:lnTo>
                    <a:pt x="3599873" y="2458720"/>
                  </a:lnTo>
                  <a:lnTo>
                    <a:pt x="3619870" y="2452053"/>
                  </a:lnTo>
                  <a:lnTo>
                    <a:pt x="3639233" y="2444750"/>
                  </a:lnTo>
                  <a:lnTo>
                    <a:pt x="3657643" y="2437448"/>
                  </a:lnTo>
                  <a:lnTo>
                    <a:pt x="3676053" y="2429510"/>
                  </a:lnTo>
                  <a:lnTo>
                    <a:pt x="3692876" y="2421255"/>
                  </a:lnTo>
                  <a:lnTo>
                    <a:pt x="3709381" y="2412365"/>
                  </a:lnTo>
                  <a:lnTo>
                    <a:pt x="3724935" y="2403475"/>
                  </a:lnTo>
                  <a:lnTo>
                    <a:pt x="3739853" y="2393950"/>
                  </a:lnTo>
                  <a:lnTo>
                    <a:pt x="3753502" y="2384108"/>
                  </a:lnTo>
                  <a:lnTo>
                    <a:pt x="3766198" y="2374265"/>
                  </a:lnTo>
                  <a:lnTo>
                    <a:pt x="3772547" y="2368550"/>
                  </a:lnTo>
                  <a:lnTo>
                    <a:pt x="3777943" y="2363470"/>
                  </a:lnTo>
                  <a:lnTo>
                    <a:pt x="3783656" y="2358073"/>
                  </a:lnTo>
                  <a:lnTo>
                    <a:pt x="3789052" y="2352675"/>
                  </a:lnTo>
                  <a:lnTo>
                    <a:pt x="3793814" y="2346960"/>
                  </a:lnTo>
                  <a:lnTo>
                    <a:pt x="3798575" y="2341563"/>
                  </a:lnTo>
                  <a:lnTo>
                    <a:pt x="3803336" y="2335530"/>
                  </a:lnTo>
                  <a:lnTo>
                    <a:pt x="3807145" y="2329498"/>
                  </a:lnTo>
                  <a:lnTo>
                    <a:pt x="3811271" y="2323783"/>
                  </a:lnTo>
                  <a:lnTo>
                    <a:pt x="3815080" y="2317750"/>
                  </a:lnTo>
                  <a:close/>
                  <a:moveTo>
                    <a:pt x="2989478" y="2307907"/>
                  </a:moveTo>
                  <a:lnTo>
                    <a:pt x="2989478" y="2423478"/>
                  </a:lnTo>
                  <a:lnTo>
                    <a:pt x="3009158" y="2426018"/>
                  </a:lnTo>
                  <a:lnTo>
                    <a:pt x="3029472" y="2428240"/>
                  </a:lnTo>
                  <a:lnTo>
                    <a:pt x="3049469" y="2430780"/>
                  </a:lnTo>
                  <a:lnTo>
                    <a:pt x="3070419" y="2432685"/>
                  </a:lnTo>
                  <a:lnTo>
                    <a:pt x="3070419" y="2317432"/>
                  </a:lnTo>
                  <a:lnTo>
                    <a:pt x="3049469" y="2315527"/>
                  </a:lnTo>
                  <a:lnTo>
                    <a:pt x="3029472" y="2313305"/>
                  </a:lnTo>
                  <a:lnTo>
                    <a:pt x="3009158" y="2310765"/>
                  </a:lnTo>
                  <a:lnTo>
                    <a:pt x="2989478" y="2307907"/>
                  </a:lnTo>
                  <a:close/>
                  <a:moveTo>
                    <a:pt x="2827597" y="2271395"/>
                  </a:moveTo>
                  <a:lnTo>
                    <a:pt x="2827597" y="2388553"/>
                  </a:lnTo>
                  <a:lnTo>
                    <a:pt x="2846959" y="2393950"/>
                  </a:lnTo>
                  <a:lnTo>
                    <a:pt x="2866956" y="2399665"/>
                  </a:lnTo>
                  <a:lnTo>
                    <a:pt x="2887588" y="2404428"/>
                  </a:lnTo>
                  <a:lnTo>
                    <a:pt x="2908220" y="2408873"/>
                  </a:lnTo>
                  <a:lnTo>
                    <a:pt x="2908220" y="2292985"/>
                  </a:lnTo>
                  <a:lnTo>
                    <a:pt x="2887588" y="2288222"/>
                  </a:lnTo>
                  <a:lnTo>
                    <a:pt x="2866956" y="2282825"/>
                  </a:lnTo>
                  <a:lnTo>
                    <a:pt x="2846959" y="2277110"/>
                  </a:lnTo>
                  <a:lnTo>
                    <a:pt x="2827597" y="2271395"/>
                  </a:lnTo>
                  <a:close/>
                  <a:moveTo>
                    <a:pt x="3717945" y="2227897"/>
                  </a:moveTo>
                  <a:lnTo>
                    <a:pt x="3711914" y="2232025"/>
                  </a:lnTo>
                  <a:lnTo>
                    <a:pt x="3704931" y="2235517"/>
                  </a:lnTo>
                  <a:lnTo>
                    <a:pt x="3696678" y="2239327"/>
                  </a:lnTo>
                  <a:lnTo>
                    <a:pt x="3688425" y="2242820"/>
                  </a:lnTo>
                  <a:lnTo>
                    <a:pt x="3671285" y="2249487"/>
                  </a:lnTo>
                  <a:lnTo>
                    <a:pt x="3656684" y="2255202"/>
                  </a:lnTo>
                  <a:lnTo>
                    <a:pt x="3656684" y="2356167"/>
                  </a:lnTo>
                  <a:lnTo>
                    <a:pt x="3665254" y="2351722"/>
                  </a:lnTo>
                  <a:lnTo>
                    <a:pt x="3674142" y="2347595"/>
                  </a:lnTo>
                  <a:lnTo>
                    <a:pt x="3682394" y="2342197"/>
                  </a:lnTo>
                  <a:lnTo>
                    <a:pt x="3690647" y="2337117"/>
                  </a:lnTo>
                  <a:lnTo>
                    <a:pt x="3698582" y="2331720"/>
                  </a:lnTo>
                  <a:lnTo>
                    <a:pt x="3705566" y="2326640"/>
                  </a:lnTo>
                  <a:lnTo>
                    <a:pt x="3711914" y="2321560"/>
                  </a:lnTo>
                  <a:lnTo>
                    <a:pt x="3717945" y="2316162"/>
                  </a:lnTo>
                  <a:lnTo>
                    <a:pt x="3717945" y="2227897"/>
                  </a:lnTo>
                  <a:close/>
                  <a:moveTo>
                    <a:pt x="2665715" y="2187575"/>
                  </a:moveTo>
                  <a:lnTo>
                    <a:pt x="2665715" y="2305685"/>
                  </a:lnTo>
                  <a:lnTo>
                    <a:pt x="2668254" y="2308542"/>
                  </a:lnTo>
                  <a:lnTo>
                    <a:pt x="2671429" y="2311717"/>
                  </a:lnTo>
                  <a:lnTo>
                    <a:pt x="2678729" y="2318385"/>
                  </a:lnTo>
                  <a:lnTo>
                    <a:pt x="2687934" y="2325052"/>
                  </a:lnTo>
                  <a:lnTo>
                    <a:pt x="2698726" y="2332037"/>
                  </a:lnTo>
                  <a:lnTo>
                    <a:pt x="2710153" y="2339657"/>
                  </a:lnTo>
                  <a:lnTo>
                    <a:pt x="2722215" y="2346325"/>
                  </a:lnTo>
                  <a:lnTo>
                    <a:pt x="2734594" y="2352675"/>
                  </a:lnTo>
                  <a:lnTo>
                    <a:pt x="2746656" y="2358390"/>
                  </a:lnTo>
                  <a:lnTo>
                    <a:pt x="2746656" y="2239327"/>
                  </a:lnTo>
                  <a:lnTo>
                    <a:pt x="2734594" y="2233612"/>
                  </a:lnTo>
                  <a:lnTo>
                    <a:pt x="2723167" y="2227580"/>
                  </a:lnTo>
                  <a:lnTo>
                    <a:pt x="2712058" y="2221230"/>
                  </a:lnTo>
                  <a:lnTo>
                    <a:pt x="2701583" y="2214562"/>
                  </a:lnTo>
                  <a:lnTo>
                    <a:pt x="2691743" y="2208212"/>
                  </a:lnTo>
                  <a:lnTo>
                    <a:pt x="2682538" y="2201545"/>
                  </a:lnTo>
                  <a:lnTo>
                    <a:pt x="2673650" y="2194560"/>
                  </a:lnTo>
                  <a:lnTo>
                    <a:pt x="2665715" y="2187575"/>
                  </a:lnTo>
                  <a:close/>
                  <a:moveTo>
                    <a:pt x="2609850" y="2081212"/>
                  </a:moveTo>
                  <a:lnTo>
                    <a:pt x="2613342" y="2087245"/>
                  </a:lnTo>
                  <a:lnTo>
                    <a:pt x="2617468" y="2092960"/>
                  </a:lnTo>
                  <a:lnTo>
                    <a:pt x="2621594" y="2098675"/>
                  </a:lnTo>
                  <a:lnTo>
                    <a:pt x="2626038" y="2104390"/>
                  </a:lnTo>
                  <a:lnTo>
                    <a:pt x="2631117" y="2110105"/>
                  </a:lnTo>
                  <a:lnTo>
                    <a:pt x="2635878" y="2115502"/>
                  </a:lnTo>
                  <a:lnTo>
                    <a:pt x="2641274" y="2120900"/>
                  </a:lnTo>
                  <a:lnTo>
                    <a:pt x="2646988" y="2126615"/>
                  </a:lnTo>
                  <a:lnTo>
                    <a:pt x="2658732" y="2136775"/>
                  </a:lnTo>
                  <a:lnTo>
                    <a:pt x="2671746" y="2146935"/>
                  </a:lnTo>
                  <a:lnTo>
                    <a:pt x="2685712" y="2157095"/>
                  </a:lnTo>
                  <a:lnTo>
                    <a:pt x="2700631" y="2165985"/>
                  </a:lnTo>
                  <a:lnTo>
                    <a:pt x="2715867" y="2175192"/>
                  </a:lnTo>
                  <a:lnTo>
                    <a:pt x="2732372" y="2183765"/>
                  </a:lnTo>
                  <a:lnTo>
                    <a:pt x="2749830" y="2192020"/>
                  </a:lnTo>
                  <a:lnTo>
                    <a:pt x="2767923" y="2199957"/>
                  </a:lnTo>
                  <a:lnTo>
                    <a:pt x="2786650" y="2207895"/>
                  </a:lnTo>
                  <a:lnTo>
                    <a:pt x="2805695" y="2214880"/>
                  </a:lnTo>
                  <a:lnTo>
                    <a:pt x="2826009" y="2221547"/>
                  </a:lnTo>
                  <a:lnTo>
                    <a:pt x="2846959" y="2227897"/>
                  </a:lnTo>
                  <a:lnTo>
                    <a:pt x="2867591" y="2234247"/>
                  </a:lnTo>
                  <a:lnTo>
                    <a:pt x="2889492" y="2239645"/>
                  </a:lnTo>
                  <a:lnTo>
                    <a:pt x="2912029" y="2245042"/>
                  </a:lnTo>
                  <a:lnTo>
                    <a:pt x="2934248" y="2250122"/>
                  </a:lnTo>
                  <a:lnTo>
                    <a:pt x="2957102" y="2254250"/>
                  </a:lnTo>
                  <a:lnTo>
                    <a:pt x="2980908" y="2258695"/>
                  </a:lnTo>
                  <a:lnTo>
                    <a:pt x="3004396" y="2262187"/>
                  </a:lnTo>
                  <a:lnTo>
                    <a:pt x="3028203" y="2265680"/>
                  </a:lnTo>
                  <a:lnTo>
                    <a:pt x="3052644" y="2268537"/>
                  </a:lnTo>
                  <a:lnTo>
                    <a:pt x="3077084" y="2271395"/>
                  </a:lnTo>
                  <a:lnTo>
                    <a:pt x="3101525" y="2273300"/>
                  </a:lnTo>
                  <a:lnTo>
                    <a:pt x="3125966" y="2275205"/>
                  </a:lnTo>
                  <a:lnTo>
                    <a:pt x="3150725" y="2276792"/>
                  </a:lnTo>
                  <a:lnTo>
                    <a:pt x="3175800" y="2277745"/>
                  </a:lnTo>
                  <a:lnTo>
                    <a:pt x="3200559" y="2278380"/>
                  </a:lnTo>
                  <a:lnTo>
                    <a:pt x="3225317" y="2278380"/>
                  </a:lnTo>
                  <a:lnTo>
                    <a:pt x="3246266" y="2278380"/>
                  </a:lnTo>
                  <a:lnTo>
                    <a:pt x="3267216" y="2278062"/>
                  </a:lnTo>
                  <a:lnTo>
                    <a:pt x="3288165" y="2277110"/>
                  </a:lnTo>
                  <a:lnTo>
                    <a:pt x="3308797" y="2276157"/>
                  </a:lnTo>
                  <a:lnTo>
                    <a:pt x="3329429" y="2274887"/>
                  </a:lnTo>
                  <a:lnTo>
                    <a:pt x="3350378" y="2273300"/>
                  </a:lnTo>
                  <a:lnTo>
                    <a:pt x="3371010" y="2271712"/>
                  </a:lnTo>
                  <a:lnTo>
                    <a:pt x="3391325" y="2269807"/>
                  </a:lnTo>
                  <a:lnTo>
                    <a:pt x="3411957" y="2267267"/>
                  </a:lnTo>
                  <a:lnTo>
                    <a:pt x="3431954" y="2264727"/>
                  </a:lnTo>
                  <a:lnTo>
                    <a:pt x="3451951" y="2261870"/>
                  </a:lnTo>
                  <a:lnTo>
                    <a:pt x="3471948" y="2258695"/>
                  </a:lnTo>
                  <a:lnTo>
                    <a:pt x="3491628" y="2255202"/>
                  </a:lnTo>
                  <a:lnTo>
                    <a:pt x="3510990" y="2251710"/>
                  </a:lnTo>
                  <a:lnTo>
                    <a:pt x="3530035" y="2247582"/>
                  </a:lnTo>
                  <a:lnTo>
                    <a:pt x="3548763" y="2243455"/>
                  </a:lnTo>
                  <a:lnTo>
                    <a:pt x="3567173" y="2239010"/>
                  </a:lnTo>
                  <a:lnTo>
                    <a:pt x="3585265" y="2233930"/>
                  </a:lnTo>
                  <a:lnTo>
                    <a:pt x="3603041" y="2229167"/>
                  </a:lnTo>
                  <a:lnTo>
                    <a:pt x="3620498" y="2223452"/>
                  </a:lnTo>
                  <a:lnTo>
                    <a:pt x="3637004" y="2218055"/>
                  </a:lnTo>
                  <a:lnTo>
                    <a:pt x="3653510" y="2212022"/>
                  </a:lnTo>
                  <a:lnTo>
                    <a:pt x="3669698" y="2206307"/>
                  </a:lnTo>
                  <a:lnTo>
                    <a:pt x="3685251" y="2199957"/>
                  </a:lnTo>
                  <a:lnTo>
                    <a:pt x="3700170" y="2193290"/>
                  </a:lnTo>
                  <a:lnTo>
                    <a:pt x="3714770" y="2185987"/>
                  </a:lnTo>
                  <a:lnTo>
                    <a:pt x="3728419" y="2179002"/>
                  </a:lnTo>
                  <a:lnTo>
                    <a:pt x="3741751" y="2171382"/>
                  </a:lnTo>
                  <a:lnTo>
                    <a:pt x="3754765" y="2164080"/>
                  </a:lnTo>
                  <a:lnTo>
                    <a:pt x="3767144" y="2156142"/>
                  </a:lnTo>
                  <a:lnTo>
                    <a:pt x="3778571" y="2147887"/>
                  </a:lnTo>
                  <a:lnTo>
                    <a:pt x="3789363" y="2139632"/>
                  </a:lnTo>
                  <a:lnTo>
                    <a:pt x="3789363" y="2247265"/>
                  </a:lnTo>
                  <a:lnTo>
                    <a:pt x="3788728" y="2247582"/>
                  </a:lnTo>
                  <a:lnTo>
                    <a:pt x="3788728" y="2252027"/>
                  </a:lnTo>
                  <a:lnTo>
                    <a:pt x="3788411" y="2256472"/>
                  </a:lnTo>
                  <a:lnTo>
                    <a:pt x="3787776" y="2261870"/>
                  </a:lnTo>
                  <a:lnTo>
                    <a:pt x="3786506" y="2267267"/>
                  </a:lnTo>
                  <a:lnTo>
                    <a:pt x="3785237" y="2272982"/>
                  </a:lnTo>
                  <a:lnTo>
                    <a:pt x="3783332" y="2278062"/>
                  </a:lnTo>
                  <a:lnTo>
                    <a:pt x="3781428" y="2283460"/>
                  </a:lnTo>
                  <a:lnTo>
                    <a:pt x="3778571" y="2289175"/>
                  </a:lnTo>
                  <a:lnTo>
                    <a:pt x="3775714" y="2294255"/>
                  </a:lnTo>
                  <a:lnTo>
                    <a:pt x="3772540" y="2299335"/>
                  </a:lnTo>
                  <a:lnTo>
                    <a:pt x="3769048" y="2304732"/>
                  </a:lnTo>
                  <a:lnTo>
                    <a:pt x="3765557" y="2310130"/>
                  </a:lnTo>
                  <a:lnTo>
                    <a:pt x="3761113" y="2315210"/>
                  </a:lnTo>
                  <a:lnTo>
                    <a:pt x="3756987" y="2320290"/>
                  </a:lnTo>
                  <a:lnTo>
                    <a:pt x="3752226" y="2325052"/>
                  </a:lnTo>
                  <a:lnTo>
                    <a:pt x="3747147" y="2330132"/>
                  </a:lnTo>
                  <a:lnTo>
                    <a:pt x="3741433" y="2334895"/>
                  </a:lnTo>
                  <a:lnTo>
                    <a:pt x="3736037" y="2339975"/>
                  </a:lnTo>
                  <a:lnTo>
                    <a:pt x="3723658" y="2349500"/>
                  </a:lnTo>
                  <a:lnTo>
                    <a:pt x="3710327" y="2358390"/>
                  </a:lnTo>
                  <a:lnTo>
                    <a:pt x="3696043" y="2367598"/>
                  </a:lnTo>
                  <a:lnTo>
                    <a:pt x="3680490" y="2376170"/>
                  </a:lnTo>
                  <a:lnTo>
                    <a:pt x="3663667" y="2384425"/>
                  </a:lnTo>
                  <a:lnTo>
                    <a:pt x="3646526" y="2392363"/>
                  </a:lnTo>
                  <a:lnTo>
                    <a:pt x="3627799" y="2400300"/>
                  </a:lnTo>
                  <a:lnTo>
                    <a:pt x="3608754" y="2407920"/>
                  </a:lnTo>
                  <a:lnTo>
                    <a:pt x="3588122" y="2414905"/>
                  </a:lnTo>
                  <a:lnTo>
                    <a:pt x="3566855" y="2421573"/>
                  </a:lnTo>
                  <a:lnTo>
                    <a:pt x="3544636" y="2427923"/>
                  </a:lnTo>
                  <a:lnTo>
                    <a:pt x="3522417" y="2433955"/>
                  </a:lnTo>
                  <a:lnTo>
                    <a:pt x="3498611" y="2439353"/>
                  </a:lnTo>
                  <a:lnTo>
                    <a:pt x="3474170" y="2444433"/>
                  </a:lnTo>
                  <a:lnTo>
                    <a:pt x="3449412" y="2449195"/>
                  </a:lnTo>
                  <a:lnTo>
                    <a:pt x="3423701" y="2453323"/>
                  </a:lnTo>
                  <a:lnTo>
                    <a:pt x="3397356" y="2457133"/>
                  </a:lnTo>
                  <a:lnTo>
                    <a:pt x="3370376" y="2460625"/>
                  </a:lnTo>
                  <a:lnTo>
                    <a:pt x="3343395" y="2463483"/>
                  </a:lnTo>
                  <a:lnTo>
                    <a:pt x="3315146" y="2465705"/>
                  </a:lnTo>
                  <a:lnTo>
                    <a:pt x="3286896" y="2467928"/>
                  </a:lnTo>
                  <a:lnTo>
                    <a:pt x="3258011" y="2468880"/>
                  </a:lnTo>
                  <a:lnTo>
                    <a:pt x="3228491" y="2469833"/>
                  </a:lnTo>
                  <a:lnTo>
                    <a:pt x="3198972" y="2470150"/>
                  </a:lnTo>
                  <a:lnTo>
                    <a:pt x="3168500" y="2469833"/>
                  </a:lnTo>
                  <a:lnTo>
                    <a:pt x="3138663" y="2468880"/>
                  </a:lnTo>
                  <a:lnTo>
                    <a:pt x="3109143" y="2467293"/>
                  </a:lnTo>
                  <a:lnTo>
                    <a:pt x="3080259" y="2465388"/>
                  </a:lnTo>
                  <a:lnTo>
                    <a:pt x="3051374" y="2463165"/>
                  </a:lnTo>
                  <a:lnTo>
                    <a:pt x="3023441" y="2459990"/>
                  </a:lnTo>
                  <a:lnTo>
                    <a:pt x="2996144" y="2456815"/>
                  </a:lnTo>
                  <a:lnTo>
                    <a:pt x="2969481" y="2452370"/>
                  </a:lnTo>
                  <a:lnTo>
                    <a:pt x="2943453" y="2447925"/>
                  </a:lnTo>
                  <a:lnTo>
                    <a:pt x="2917742" y="2443480"/>
                  </a:lnTo>
                  <a:lnTo>
                    <a:pt x="2892984" y="2437765"/>
                  </a:lnTo>
                  <a:lnTo>
                    <a:pt x="2869178" y="2432050"/>
                  </a:lnTo>
                  <a:lnTo>
                    <a:pt x="2846007" y="2426018"/>
                  </a:lnTo>
                  <a:lnTo>
                    <a:pt x="2823470" y="2419350"/>
                  </a:lnTo>
                  <a:lnTo>
                    <a:pt x="2802203" y="2412048"/>
                  </a:lnTo>
                  <a:lnTo>
                    <a:pt x="2781889" y="2405063"/>
                  </a:lnTo>
                  <a:lnTo>
                    <a:pt x="2762527" y="2397125"/>
                  </a:lnTo>
                  <a:lnTo>
                    <a:pt x="2743799" y="2389188"/>
                  </a:lnTo>
                  <a:lnTo>
                    <a:pt x="2726024" y="2380615"/>
                  </a:lnTo>
                  <a:lnTo>
                    <a:pt x="2709518" y="2372043"/>
                  </a:lnTo>
                  <a:lnTo>
                    <a:pt x="2694600" y="2362835"/>
                  </a:lnTo>
                  <a:lnTo>
                    <a:pt x="2679999" y="2353945"/>
                  </a:lnTo>
                  <a:lnTo>
                    <a:pt x="2666985" y="2343785"/>
                  </a:lnTo>
                  <a:lnTo>
                    <a:pt x="2660954" y="2339340"/>
                  </a:lnTo>
                  <a:lnTo>
                    <a:pt x="2655240" y="2333942"/>
                  </a:lnTo>
                  <a:lnTo>
                    <a:pt x="2650162" y="2328862"/>
                  </a:lnTo>
                  <a:lnTo>
                    <a:pt x="2645083" y="2324100"/>
                  </a:lnTo>
                  <a:lnTo>
                    <a:pt x="2639687" y="2319020"/>
                  </a:lnTo>
                  <a:lnTo>
                    <a:pt x="2635561" y="2313622"/>
                  </a:lnTo>
                  <a:lnTo>
                    <a:pt x="2631434" y="2308542"/>
                  </a:lnTo>
                  <a:lnTo>
                    <a:pt x="2627625" y="2303145"/>
                  </a:lnTo>
                  <a:lnTo>
                    <a:pt x="2624134" y="2297747"/>
                  </a:lnTo>
                  <a:lnTo>
                    <a:pt x="2620960" y="2292350"/>
                  </a:lnTo>
                  <a:lnTo>
                    <a:pt x="2618103" y="2286635"/>
                  </a:lnTo>
                  <a:lnTo>
                    <a:pt x="2615881" y="2281555"/>
                  </a:lnTo>
                  <a:lnTo>
                    <a:pt x="2613659" y="2275840"/>
                  </a:lnTo>
                  <a:lnTo>
                    <a:pt x="2612072" y="2270125"/>
                  </a:lnTo>
                  <a:lnTo>
                    <a:pt x="2610485" y="2264727"/>
                  </a:lnTo>
                  <a:lnTo>
                    <a:pt x="2609850" y="2259012"/>
                  </a:lnTo>
                  <a:lnTo>
                    <a:pt x="2609215" y="2253297"/>
                  </a:lnTo>
                  <a:lnTo>
                    <a:pt x="2609215" y="2247582"/>
                  </a:lnTo>
                  <a:lnTo>
                    <a:pt x="2608580" y="2247582"/>
                  </a:lnTo>
                  <a:lnTo>
                    <a:pt x="2608580" y="2101215"/>
                  </a:lnTo>
                  <a:lnTo>
                    <a:pt x="2608263" y="2097405"/>
                  </a:lnTo>
                  <a:lnTo>
                    <a:pt x="2608580" y="2089150"/>
                  </a:lnTo>
                  <a:lnTo>
                    <a:pt x="2609850" y="2081212"/>
                  </a:lnTo>
                  <a:close/>
                  <a:moveTo>
                    <a:pt x="3270250" y="1882775"/>
                  </a:moveTo>
                  <a:lnTo>
                    <a:pt x="3307579" y="1890615"/>
                  </a:lnTo>
                  <a:lnTo>
                    <a:pt x="3314856" y="1892183"/>
                  </a:lnTo>
                  <a:lnTo>
                    <a:pt x="3321499" y="1894064"/>
                  </a:lnTo>
                  <a:lnTo>
                    <a:pt x="3326877" y="1895945"/>
                  </a:lnTo>
                  <a:lnTo>
                    <a:pt x="3331622" y="1898141"/>
                  </a:lnTo>
                  <a:lnTo>
                    <a:pt x="3336367" y="1900649"/>
                  </a:lnTo>
                  <a:lnTo>
                    <a:pt x="3340164" y="1902844"/>
                  </a:lnTo>
                  <a:lnTo>
                    <a:pt x="3348389" y="1908802"/>
                  </a:lnTo>
                  <a:lnTo>
                    <a:pt x="3351236" y="1911625"/>
                  </a:lnTo>
                  <a:lnTo>
                    <a:pt x="3353767" y="1914133"/>
                  </a:lnTo>
                  <a:lnTo>
                    <a:pt x="3355665" y="1916955"/>
                  </a:lnTo>
                  <a:lnTo>
                    <a:pt x="3356930" y="1919778"/>
                  </a:lnTo>
                  <a:lnTo>
                    <a:pt x="3357563" y="1922913"/>
                  </a:lnTo>
                  <a:lnTo>
                    <a:pt x="3357563" y="1925422"/>
                  </a:lnTo>
                  <a:lnTo>
                    <a:pt x="3357247" y="1928244"/>
                  </a:lnTo>
                  <a:lnTo>
                    <a:pt x="3355981" y="1931066"/>
                  </a:lnTo>
                  <a:lnTo>
                    <a:pt x="3354716" y="1933889"/>
                  </a:lnTo>
                  <a:lnTo>
                    <a:pt x="3352818" y="1936397"/>
                  </a:lnTo>
                  <a:lnTo>
                    <a:pt x="3350603" y="1939220"/>
                  </a:lnTo>
                  <a:lnTo>
                    <a:pt x="3347440" y="1941415"/>
                  </a:lnTo>
                  <a:lnTo>
                    <a:pt x="3344276" y="1943923"/>
                  </a:lnTo>
                  <a:lnTo>
                    <a:pt x="3340164" y="1945805"/>
                  </a:lnTo>
                  <a:lnTo>
                    <a:pt x="3336051" y="1947686"/>
                  </a:lnTo>
                  <a:lnTo>
                    <a:pt x="3331306" y="1949568"/>
                  </a:lnTo>
                  <a:lnTo>
                    <a:pt x="3324979" y="1951763"/>
                  </a:lnTo>
                  <a:lnTo>
                    <a:pt x="3318335" y="1953644"/>
                  </a:lnTo>
                  <a:lnTo>
                    <a:pt x="3310743" y="1955212"/>
                  </a:lnTo>
                  <a:lnTo>
                    <a:pt x="3303467" y="1956466"/>
                  </a:lnTo>
                  <a:lnTo>
                    <a:pt x="3295558" y="1957094"/>
                  </a:lnTo>
                  <a:lnTo>
                    <a:pt x="3287333" y="1958034"/>
                  </a:lnTo>
                  <a:lnTo>
                    <a:pt x="3270250" y="1958975"/>
                  </a:lnTo>
                  <a:lnTo>
                    <a:pt x="3270250" y="1882775"/>
                  </a:lnTo>
                  <a:close/>
                  <a:moveTo>
                    <a:pt x="2635250" y="1862137"/>
                  </a:moveTo>
                  <a:lnTo>
                    <a:pt x="2635885" y="1868810"/>
                  </a:lnTo>
                  <a:lnTo>
                    <a:pt x="2636520" y="1875166"/>
                  </a:lnTo>
                  <a:lnTo>
                    <a:pt x="2637789" y="1881521"/>
                  </a:lnTo>
                  <a:lnTo>
                    <a:pt x="2639694" y="1887559"/>
                  </a:lnTo>
                  <a:lnTo>
                    <a:pt x="2641598" y="1893914"/>
                  </a:lnTo>
                  <a:lnTo>
                    <a:pt x="2644455" y="1900270"/>
                  </a:lnTo>
                  <a:lnTo>
                    <a:pt x="2647629" y="1906307"/>
                  </a:lnTo>
                  <a:lnTo>
                    <a:pt x="2650803" y="1912663"/>
                  </a:lnTo>
                  <a:lnTo>
                    <a:pt x="2654612" y="1918383"/>
                  </a:lnTo>
                  <a:lnTo>
                    <a:pt x="2659056" y="1924420"/>
                  </a:lnTo>
                  <a:lnTo>
                    <a:pt x="2663817" y="1930458"/>
                  </a:lnTo>
                  <a:lnTo>
                    <a:pt x="2668896" y="1936178"/>
                  </a:lnTo>
                  <a:lnTo>
                    <a:pt x="2673975" y="1941898"/>
                  </a:lnTo>
                  <a:lnTo>
                    <a:pt x="2680005" y="1947618"/>
                  </a:lnTo>
                  <a:lnTo>
                    <a:pt x="2686354" y="1953338"/>
                  </a:lnTo>
                  <a:lnTo>
                    <a:pt x="2692385" y="1958740"/>
                  </a:lnTo>
                  <a:lnTo>
                    <a:pt x="2692385" y="2069006"/>
                  </a:lnTo>
                  <a:lnTo>
                    <a:pt x="2695241" y="2071549"/>
                  </a:lnTo>
                  <a:lnTo>
                    <a:pt x="2698098" y="2074726"/>
                  </a:lnTo>
                  <a:lnTo>
                    <a:pt x="2705399" y="2081400"/>
                  </a:lnTo>
                  <a:lnTo>
                    <a:pt x="2714921" y="2088391"/>
                  </a:lnTo>
                  <a:lnTo>
                    <a:pt x="2725078" y="2095699"/>
                  </a:lnTo>
                  <a:lnTo>
                    <a:pt x="2737140" y="2103008"/>
                  </a:lnTo>
                  <a:lnTo>
                    <a:pt x="2748884" y="2109681"/>
                  </a:lnTo>
                  <a:lnTo>
                    <a:pt x="2761581" y="2116354"/>
                  </a:lnTo>
                  <a:lnTo>
                    <a:pt x="2773325" y="2121757"/>
                  </a:lnTo>
                  <a:lnTo>
                    <a:pt x="2773325" y="2007994"/>
                  </a:lnTo>
                  <a:lnTo>
                    <a:pt x="2792370" y="2016256"/>
                  </a:lnTo>
                  <a:lnTo>
                    <a:pt x="2812050" y="2024201"/>
                  </a:lnTo>
                  <a:lnTo>
                    <a:pt x="2832999" y="2031827"/>
                  </a:lnTo>
                  <a:lnTo>
                    <a:pt x="2854584" y="2038818"/>
                  </a:lnTo>
                  <a:lnTo>
                    <a:pt x="2854584" y="2151945"/>
                  </a:lnTo>
                  <a:lnTo>
                    <a:pt x="2873946" y="2157347"/>
                  </a:lnTo>
                  <a:lnTo>
                    <a:pt x="2893626" y="2162749"/>
                  </a:lnTo>
                  <a:lnTo>
                    <a:pt x="2914258" y="2167516"/>
                  </a:lnTo>
                  <a:lnTo>
                    <a:pt x="2935524" y="2172282"/>
                  </a:lnTo>
                  <a:lnTo>
                    <a:pt x="2935524" y="2060744"/>
                  </a:lnTo>
                  <a:lnTo>
                    <a:pt x="2955204" y="2064558"/>
                  </a:lnTo>
                  <a:lnTo>
                    <a:pt x="2974884" y="2068371"/>
                  </a:lnTo>
                  <a:lnTo>
                    <a:pt x="2995198" y="2071549"/>
                  </a:lnTo>
                  <a:lnTo>
                    <a:pt x="3016148" y="2075362"/>
                  </a:lnTo>
                  <a:lnTo>
                    <a:pt x="3016148" y="2186900"/>
                  </a:lnTo>
                  <a:lnTo>
                    <a:pt x="3035827" y="2189442"/>
                  </a:lnTo>
                  <a:lnTo>
                    <a:pt x="3056142" y="2191666"/>
                  </a:lnTo>
                  <a:lnTo>
                    <a:pt x="3076456" y="2194208"/>
                  </a:lnTo>
                  <a:lnTo>
                    <a:pt x="3097406" y="2196115"/>
                  </a:lnTo>
                  <a:lnTo>
                    <a:pt x="3097406" y="2084577"/>
                  </a:lnTo>
                  <a:lnTo>
                    <a:pt x="3117085" y="2086166"/>
                  </a:lnTo>
                  <a:lnTo>
                    <a:pt x="3137400" y="2087437"/>
                  </a:lnTo>
                  <a:lnTo>
                    <a:pt x="3157715" y="2088708"/>
                  </a:lnTo>
                  <a:lnTo>
                    <a:pt x="3178346" y="2089344"/>
                  </a:lnTo>
                  <a:lnTo>
                    <a:pt x="3178346" y="2200246"/>
                  </a:lnTo>
                  <a:lnTo>
                    <a:pt x="3201835" y="2201199"/>
                  </a:lnTo>
                  <a:lnTo>
                    <a:pt x="3225959" y="2201199"/>
                  </a:lnTo>
                  <a:lnTo>
                    <a:pt x="3258970" y="2200882"/>
                  </a:lnTo>
                  <a:lnTo>
                    <a:pt x="3258970" y="2089344"/>
                  </a:lnTo>
                  <a:lnTo>
                    <a:pt x="3291029" y="2088708"/>
                  </a:lnTo>
                  <a:lnTo>
                    <a:pt x="3322135" y="2087119"/>
                  </a:lnTo>
                  <a:lnTo>
                    <a:pt x="3352925" y="2084577"/>
                  </a:lnTo>
                  <a:lnTo>
                    <a:pt x="3383396" y="2082035"/>
                  </a:lnTo>
                  <a:lnTo>
                    <a:pt x="3412916" y="2078540"/>
                  </a:lnTo>
                  <a:lnTo>
                    <a:pt x="3441801" y="2074091"/>
                  </a:lnTo>
                  <a:lnTo>
                    <a:pt x="3470051" y="2069642"/>
                  </a:lnTo>
                  <a:lnTo>
                    <a:pt x="3497348" y="2064558"/>
                  </a:lnTo>
                  <a:lnTo>
                    <a:pt x="3524011" y="2058520"/>
                  </a:lnTo>
                  <a:lnTo>
                    <a:pt x="3549722" y="2052482"/>
                  </a:lnTo>
                  <a:lnTo>
                    <a:pt x="3574480" y="2046127"/>
                  </a:lnTo>
                  <a:lnTo>
                    <a:pt x="3598604" y="2038500"/>
                  </a:lnTo>
                  <a:lnTo>
                    <a:pt x="3621457" y="2030874"/>
                  </a:lnTo>
                  <a:lnTo>
                    <a:pt x="3643042" y="2023247"/>
                  </a:lnTo>
                  <a:lnTo>
                    <a:pt x="3663991" y="2014350"/>
                  </a:lnTo>
                  <a:lnTo>
                    <a:pt x="3683671" y="2005770"/>
                  </a:lnTo>
                  <a:lnTo>
                    <a:pt x="3683671" y="2119532"/>
                  </a:lnTo>
                  <a:lnTo>
                    <a:pt x="3692558" y="2115083"/>
                  </a:lnTo>
                  <a:lnTo>
                    <a:pt x="3701128" y="2110635"/>
                  </a:lnTo>
                  <a:lnTo>
                    <a:pt x="3709381" y="2105550"/>
                  </a:lnTo>
                  <a:lnTo>
                    <a:pt x="3717634" y="2100466"/>
                  </a:lnTo>
                  <a:lnTo>
                    <a:pt x="3725252" y="2095064"/>
                  </a:lnTo>
                  <a:lnTo>
                    <a:pt x="3732235" y="2089979"/>
                  </a:lnTo>
                  <a:lnTo>
                    <a:pt x="3738901" y="2084577"/>
                  </a:lnTo>
                  <a:lnTo>
                    <a:pt x="3744614" y="2079493"/>
                  </a:lnTo>
                  <a:lnTo>
                    <a:pt x="3744614" y="1970179"/>
                  </a:lnTo>
                  <a:lnTo>
                    <a:pt x="3752867" y="1964142"/>
                  </a:lnTo>
                  <a:lnTo>
                    <a:pt x="3760802" y="1958104"/>
                  </a:lnTo>
                  <a:lnTo>
                    <a:pt x="3767786" y="1951749"/>
                  </a:lnTo>
                  <a:lnTo>
                    <a:pt x="3774769" y="1945393"/>
                  </a:lnTo>
                  <a:lnTo>
                    <a:pt x="3781117" y="1939038"/>
                  </a:lnTo>
                  <a:lnTo>
                    <a:pt x="3786830" y="1932365"/>
                  </a:lnTo>
                  <a:lnTo>
                    <a:pt x="3792226" y="1925691"/>
                  </a:lnTo>
                  <a:lnTo>
                    <a:pt x="3796988" y="1919018"/>
                  </a:lnTo>
                  <a:lnTo>
                    <a:pt x="3801432" y="1912027"/>
                  </a:lnTo>
                  <a:lnTo>
                    <a:pt x="3805240" y="1905354"/>
                  </a:lnTo>
                  <a:lnTo>
                    <a:pt x="3808415" y="1898363"/>
                  </a:lnTo>
                  <a:lnTo>
                    <a:pt x="3811271" y="1891372"/>
                  </a:lnTo>
                  <a:lnTo>
                    <a:pt x="3813176" y="1884063"/>
                  </a:lnTo>
                  <a:lnTo>
                    <a:pt x="3814763" y="1877072"/>
                  </a:lnTo>
                  <a:lnTo>
                    <a:pt x="3816033" y="1869446"/>
                  </a:lnTo>
                  <a:lnTo>
                    <a:pt x="3816350" y="1862455"/>
                  </a:lnTo>
                  <a:lnTo>
                    <a:pt x="3816350" y="2010536"/>
                  </a:lnTo>
                  <a:lnTo>
                    <a:pt x="3816033" y="2010854"/>
                  </a:lnTo>
                  <a:lnTo>
                    <a:pt x="3815398" y="2019434"/>
                  </a:lnTo>
                  <a:lnTo>
                    <a:pt x="3814763" y="2025154"/>
                  </a:lnTo>
                  <a:lnTo>
                    <a:pt x="3813493" y="2030556"/>
                  </a:lnTo>
                  <a:lnTo>
                    <a:pt x="3811906" y="2036276"/>
                  </a:lnTo>
                  <a:lnTo>
                    <a:pt x="3810319" y="2041678"/>
                  </a:lnTo>
                  <a:lnTo>
                    <a:pt x="3808097" y="2046762"/>
                  </a:lnTo>
                  <a:lnTo>
                    <a:pt x="3805558" y="2052482"/>
                  </a:lnTo>
                  <a:lnTo>
                    <a:pt x="3803019" y="2057567"/>
                  </a:lnTo>
                  <a:lnTo>
                    <a:pt x="3799844" y="2062969"/>
                  </a:lnTo>
                  <a:lnTo>
                    <a:pt x="3796036" y="2068053"/>
                  </a:lnTo>
                  <a:lnTo>
                    <a:pt x="3792226" y="2073137"/>
                  </a:lnTo>
                  <a:lnTo>
                    <a:pt x="3788418" y="2078540"/>
                  </a:lnTo>
                  <a:lnTo>
                    <a:pt x="3783974" y="2083624"/>
                  </a:lnTo>
                  <a:lnTo>
                    <a:pt x="3779212" y="2088391"/>
                  </a:lnTo>
                  <a:lnTo>
                    <a:pt x="3774134" y="2093475"/>
                  </a:lnTo>
                  <a:lnTo>
                    <a:pt x="3768420" y="2098241"/>
                  </a:lnTo>
                  <a:lnTo>
                    <a:pt x="3763024" y="2103326"/>
                  </a:lnTo>
                  <a:lnTo>
                    <a:pt x="3750963" y="2112859"/>
                  </a:lnTo>
                  <a:lnTo>
                    <a:pt x="3737314" y="2121757"/>
                  </a:lnTo>
                  <a:lnTo>
                    <a:pt x="3722713" y="2130972"/>
                  </a:lnTo>
                  <a:lnTo>
                    <a:pt x="3707477" y="2139552"/>
                  </a:lnTo>
                  <a:lnTo>
                    <a:pt x="3690971" y="2147814"/>
                  </a:lnTo>
                  <a:lnTo>
                    <a:pt x="3673513" y="2156076"/>
                  </a:lnTo>
                  <a:lnTo>
                    <a:pt x="3655103" y="2163702"/>
                  </a:lnTo>
                  <a:lnTo>
                    <a:pt x="3635424" y="2171011"/>
                  </a:lnTo>
                  <a:lnTo>
                    <a:pt x="3615109" y="2178320"/>
                  </a:lnTo>
                  <a:lnTo>
                    <a:pt x="3593842" y="2184993"/>
                  </a:lnTo>
                  <a:lnTo>
                    <a:pt x="3571941" y="2191349"/>
                  </a:lnTo>
                  <a:lnTo>
                    <a:pt x="3549087" y="2197068"/>
                  </a:lnTo>
                  <a:lnTo>
                    <a:pt x="3525281" y="2202788"/>
                  </a:lnTo>
                  <a:lnTo>
                    <a:pt x="3501157" y="2207873"/>
                  </a:lnTo>
                  <a:lnTo>
                    <a:pt x="3476082" y="2212639"/>
                  </a:lnTo>
                  <a:lnTo>
                    <a:pt x="3450371" y="2217088"/>
                  </a:lnTo>
                  <a:lnTo>
                    <a:pt x="3424343" y="2220584"/>
                  </a:lnTo>
                  <a:lnTo>
                    <a:pt x="3397680" y="2224079"/>
                  </a:lnTo>
                  <a:lnTo>
                    <a:pt x="3370065" y="2226939"/>
                  </a:lnTo>
                  <a:lnTo>
                    <a:pt x="3341815" y="2229163"/>
                  </a:lnTo>
                  <a:lnTo>
                    <a:pt x="3313565" y="2231070"/>
                  </a:lnTo>
                  <a:lnTo>
                    <a:pt x="3284680" y="2232341"/>
                  </a:lnTo>
                  <a:lnTo>
                    <a:pt x="3255478" y="2233294"/>
                  </a:lnTo>
                  <a:lnTo>
                    <a:pt x="3225959" y="2233612"/>
                  </a:lnTo>
                  <a:lnTo>
                    <a:pt x="3195487" y="2233294"/>
                  </a:lnTo>
                  <a:lnTo>
                    <a:pt x="3165650" y="2232341"/>
                  </a:lnTo>
                  <a:lnTo>
                    <a:pt x="3136130" y="2231070"/>
                  </a:lnTo>
                  <a:lnTo>
                    <a:pt x="3106928" y="2229163"/>
                  </a:lnTo>
                  <a:lnTo>
                    <a:pt x="3078678" y="2226303"/>
                  </a:lnTo>
                  <a:lnTo>
                    <a:pt x="3050428" y="2223761"/>
                  </a:lnTo>
                  <a:lnTo>
                    <a:pt x="3022813" y="2220266"/>
                  </a:lnTo>
                  <a:lnTo>
                    <a:pt x="2996150" y="2216135"/>
                  </a:lnTo>
                  <a:lnTo>
                    <a:pt x="2970122" y="2211368"/>
                  </a:lnTo>
                  <a:lnTo>
                    <a:pt x="2944729" y="2206602"/>
                  </a:lnTo>
                  <a:lnTo>
                    <a:pt x="2919971" y="2201199"/>
                  </a:lnTo>
                  <a:lnTo>
                    <a:pt x="2895847" y="2195797"/>
                  </a:lnTo>
                  <a:lnTo>
                    <a:pt x="2872994" y="2189442"/>
                  </a:lnTo>
                  <a:lnTo>
                    <a:pt x="2850775" y="2182769"/>
                  </a:lnTo>
                  <a:lnTo>
                    <a:pt x="2829190" y="2175460"/>
                  </a:lnTo>
                  <a:lnTo>
                    <a:pt x="2808876" y="2168469"/>
                  </a:lnTo>
                  <a:lnTo>
                    <a:pt x="2789196" y="2160525"/>
                  </a:lnTo>
                  <a:lnTo>
                    <a:pt x="2770469" y="2152580"/>
                  </a:lnTo>
                  <a:lnTo>
                    <a:pt x="2753328" y="2144001"/>
                  </a:lnTo>
                  <a:lnTo>
                    <a:pt x="2736823" y="2135103"/>
                  </a:lnTo>
                  <a:lnTo>
                    <a:pt x="2721269" y="2126205"/>
                  </a:lnTo>
                  <a:lnTo>
                    <a:pt x="2706986" y="2116990"/>
                  </a:lnTo>
                  <a:lnTo>
                    <a:pt x="2693972" y="2107139"/>
                  </a:lnTo>
                  <a:lnTo>
                    <a:pt x="2688258" y="2102372"/>
                  </a:lnTo>
                  <a:lnTo>
                    <a:pt x="2682227" y="2097288"/>
                  </a:lnTo>
                  <a:lnTo>
                    <a:pt x="2676831" y="2092522"/>
                  </a:lnTo>
                  <a:lnTo>
                    <a:pt x="2671753" y="2087437"/>
                  </a:lnTo>
                  <a:lnTo>
                    <a:pt x="2666991" y="2082353"/>
                  </a:lnTo>
                  <a:lnTo>
                    <a:pt x="2662548" y="2076951"/>
                  </a:lnTo>
                  <a:lnTo>
                    <a:pt x="2658104" y="2071549"/>
                  </a:lnTo>
                  <a:lnTo>
                    <a:pt x="2654612" y="2066464"/>
                  </a:lnTo>
                  <a:lnTo>
                    <a:pt x="2651121" y="2061062"/>
                  </a:lnTo>
                  <a:lnTo>
                    <a:pt x="2647947" y="2055342"/>
                  </a:lnTo>
                  <a:lnTo>
                    <a:pt x="2645090" y="2050258"/>
                  </a:lnTo>
                  <a:lnTo>
                    <a:pt x="2642868" y="2044856"/>
                  </a:lnTo>
                  <a:lnTo>
                    <a:pt x="2640329" y="2039454"/>
                  </a:lnTo>
                  <a:lnTo>
                    <a:pt x="2638742" y="2033416"/>
                  </a:lnTo>
                  <a:lnTo>
                    <a:pt x="2637789" y="2027696"/>
                  </a:lnTo>
                  <a:lnTo>
                    <a:pt x="2636520" y="2022294"/>
                  </a:lnTo>
                  <a:lnTo>
                    <a:pt x="2636202" y="2016256"/>
                  </a:lnTo>
                  <a:lnTo>
                    <a:pt x="2635885" y="2010854"/>
                  </a:lnTo>
                  <a:lnTo>
                    <a:pt x="2635250" y="2010854"/>
                  </a:lnTo>
                  <a:lnTo>
                    <a:pt x="2635250" y="1862137"/>
                  </a:lnTo>
                  <a:close/>
                  <a:moveTo>
                    <a:pt x="3815353" y="1849331"/>
                  </a:moveTo>
                  <a:lnTo>
                    <a:pt x="3816061" y="1854393"/>
                  </a:lnTo>
                  <a:lnTo>
                    <a:pt x="3816350" y="1860279"/>
                  </a:lnTo>
                  <a:lnTo>
                    <a:pt x="3816061" y="1862137"/>
                  </a:lnTo>
                  <a:lnTo>
                    <a:pt x="3816061" y="1859040"/>
                  </a:lnTo>
                  <a:lnTo>
                    <a:pt x="3815773" y="1853154"/>
                  </a:lnTo>
                  <a:lnTo>
                    <a:pt x="3815353" y="1849331"/>
                  </a:lnTo>
                  <a:close/>
                  <a:moveTo>
                    <a:pt x="2636143" y="1848861"/>
                  </a:moveTo>
                  <a:lnTo>
                    <a:pt x="2635885" y="1853247"/>
                  </a:lnTo>
                  <a:lnTo>
                    <a:pt x="2635250" y="1859280"/>
                  </a:lnTo>
                  <a:lnTo>
                    <a:pt x="2635250" y="1854517"/>
                  </a:lnTo>
                  <a:lnTo>
                    <a:pt x="2636143" y="1848861"/>
                  </a:lnTo>
                  <a:close/>
                  <a:moveTo>
                    <a:pt x="3814618" y="1842622"/>
                  </a:moveTo>
                  <a:lnTo>
                    <a:pt x="3815195" y="1847888"/>
                  </a:lnTo>
                  <a:lnTo>
                    <a:pt x="3815353" y="1849331"/>
                  </a:lnTo>
                  <a:lnTo>
                    <a:pt x="3815195" y="1848198"/>
                  </a:lnTo>
                  <a:lnTo>
                    <a:pt x="3814618" y="1842622"/>
                  </a:lnTo>
                  <a:close/>
                  <a:moveTo>
                    <a:pt x="2638425" y="1836737"/>
                  </a:moveTo>
                  <a:lnTo>
                    <a:pt x="2636838" y="1842770"/>
                  </a:lnTo>
                  <a:lnTo>
                    <a:pt x="2636202" y="1848485"/>
                  </a:lnTo>
                  <a:lnTo>
                    <a:pt x="2636143" y="1848861"/>
                  </a:lnTo>
                  <a:lnTo>
                    <a:pt x="2636202" y="1847850"/>
                  </a:lnTo>
                  <a:lnTo>
                    <a:pt x="2636838" y="1842452"/>
                  </a:lnTo>
                  <a:lnTo>
                    <a:pt x="2638425" y="1836737"/>
                  </a:lnTo>
                  <a:close/>
                  <a:moveTo>
                    <a:pt x="3187700" y="1751012"/>
                  </a:moveTo>
                  <a:lnTo>
                    <a:pt x="3187700" y="1827212"/>
                  </a:lnTo>
                  <a:lnTo>
                    <a:pt x="3172031" y="1824063"/>
                  </a:lnTo>
                  <a:lnTo>
                    <a:pt x="3153163" y="1820285"/>
                  </a:lnTo>
                  <a:lnTo>
                    <a:pt x="3144209" y="1818396"/>
                  </a:lnTo>
                  <a:lnTo>
                    <a:pt x="3136535" y="1816191"/>
                  </a:lnTo>
                  <a:lnTo>
                    <a:pt x="3129179" y="1813987"/>
                  </a:lnTo>
                  <a:lnTo>
                    <a:pt x="3122144" y="1811153"/>
                  </a:lnTo>
                  <a:lnTo>
                    <a:pt x="3115749" y="1808005"/>
                  </a:lnTo>
                  <a:lnTo>
                    <a:pt x="3109673" y="1804541"/>
                  </a:lnTo>
                  <a:lnTo>
                    <a:pt x="3106475" y="1801707"/>
                  </a:lnTo>
                  <a:lnTo>
                    <a:pt x="3103917" y="1799503"/>
                  </a:lnTo>
                  <a:lnTo>
                    <a:pt x="3101998" y="1796669"/>
                  </a:lnTo>
                  <a:lnTo>
                    <a:pt x="3100399" y="1793835"/>
                  </a:lnTo>
                  <a:lnTo>
                    <a:pt x="3099120" y="1791001"/>
                  </a:lnTo>
                  <a:lnTo>
                    <a:pt x="3098800" y="1788167"/>
                  </a:lnTo>
                  <a:lnTo>
                    <a:pt x="3098800" y="1785334"/>
                  </a:lnTo>
                  <a:lnTo>
                    <a:pt x="3099120" y="1782500"/>
                  </a:lnTo>
                  <a:lnTo>
                    <a:pt x="3099759" y="1779351"/>
                  </a:lnTo>
                  <a:lnTo>
                    <a:pt x="3101358" y="1777147"/>
                  </a:lnTo>
                  <a:lnTo>
                    <a:pt x="3103597" y="1774313"/>
                  </a:lnTo>
                  <a:lnTo>
                    <a:pt x="3105835" y="1771794"/>
                  </a:lnTo>
                  <a:lnTo>
                    <a:pt x="3108713" y="1769275"/>
                  </a:lnTo>
                  <a:lnTo>
                    <a:pt x="3112231" y="1767386"/>
                  </a:lnTo>
                  <a:lnTo>
                    <a:pt x="3116068" y="1765182"/>
                  </a:lnTo>
                  <a:lnTo>
                    <a:pt x="3120545" y="1763607"/>
                  </a:lnTo>
                  <a:lnTo>
                    <a:pt x="3127581" y="1760773"/>
                  </a:lnTo>
                  <a:lnTo>
                    <a:pt x="3135255" y="1758884"/>
                  </a:lnTo>
                  <a:lnTo>
                    <a:pt x="3143250" y="1756680"/>
                  </a:lnTo>
                  <a:lnTo>
                    <a:pt x="3151564" y="1755106"/>
                  </a:lnTo>
                  <a:lnTo>
                    <a:pt x="3160199" y="1753531"/>
                  </a:lnTo>
                  <a:lnTo>
                    <a:pt x="3169472" y="1752587"/>
                  </a:lnTo>
                  <a:lnTo>
                    <a:pt x="3178426" y="1751642"/>
                  </a:lnTo>
                  <a:lnTo>
                    <a:pt x="3187700" y="1751012"/>
                  </a:lnTo>
                  <a:close/>
                  <a:moveTo>
                    <a:pt x="3203106" y="1692876"/>
                  </a:moveTo>
                  <a:lnTo>
                    <a:pt x="3200250" y="1693193"/>
                  </a:lnTo>
                  <a:lnTo>
                    <a:pt x="3197710" y="1693827"/>
                  </a:lnTo>
                  <a:lnTo>
                    <a:pt x="3194854" y="1694144"/>
                  </a:lnTo>
                  <a:lnTo>
                    <a:pt x="3192949" y="1694778"/>
                  </a:lnTo>
                  <a:lnTo>
                    <a:pt x="3191045" y="1696045"/>
                  </a:lnTo>
                  <a:lnTo>
                    <a:pt x="3189458" y="1697313"/>
                  </a:lnTo>
                  <a:lnTo>
                    <a:pt x="3188506" y="1698581"/>
                  </a:lnTo>
                  <a:lnTo>
                    <a:pt x="3188188" y="1699532"/>
                  </a:lnTo>
                  <a:lnTo>
                    <a:pt x="3188188" y="1720450"/>
                  </a:lnTo>
                  <a:lnTo>
                    <a:pt x="3171684" y="1721718"/>
                  </a:lnTo>
                  <a:lnTo>
                    <a:pt x="3155179" y="1723620"/>
                  </a:lnTo>
                  <a:lnTo>
                    <a:pt x="3139309" y="1726155"/>
                  </a:lnTo>
                  <a:lnTo>
                    <a:pt x="3123756" y="1728691"/>
                  </a:lnTo>
                  <a:lnTo>
                    <a:pt x="3108838" y="1731860"/>
                  </a:lnTo>
                  <a:lnTo>
                    <a:pt x="3095190" y="1735347"/>
                  </a:lnTo>
                  <a:lnTo>
                    <a:pt x="3081542" y="1739784"/>
                  </a:lnTo>
                  <a:lnTo>
                    <a:pt x="3069480" y="1744538"/>
                  </a:lnTo>
                  <a:lnTo>
                    <a:pt x="3061228" y="1748342"/>
                  </a:lnTo>
                  <a:lnTo>
                    <a:pt x="3053293" y="1752462"/>
                  </a:lnTo>
                  <a:lnTo>
                    <a:pt x="3046310" y="1756582"/>
                  </a:lnTo>
                  <a:lnTo>
                    <a:pt x="3040280" y="1761019"/>
                  </a:lnTo>
                  <a:lnTo>
                    <a:pt x="3034884" y="1765774"/>
                  </a:lnTo>
                  <a:lnTo>
                    <a:pt x="3030440" y="1770528"/>
                  </a:lnTo>
                  <a:lnTo>
                    <a:pt x="3026949" y="1775282"/>
                  </a:lnTo>
                  <a:lnTo>
                    <a:pt x="3024092" y="1780353"/>
                  </a:lnTo>
                  <a:lnTo>
                    <a:pt x="3022505" y="1785107"/>
                  </a:lnTo>
                  <a:lnTo>
                    <a:pt x="3021235" y="1790179"/>
                  </a:lnTo>
                  <a:lnTo>
                    <a:pt x="3021235" y="1794933"/>
                  </a:lnTo>
                  <a:lnTo>
                    <a:pt x="3022505" y="1800004"/>
                  </a:lnTo>
                  <a:lnTo>
                    <a:pt x="3024092" y="1805075"/>
                  </a:lnTo>
                  <a:lnTo>
                    <a:pt x="3026949" y="1809829"/>
                  </a:lnTo>
                  <a:lnTo>
                    <a:pt x="3030758" y="1814583"/>
                  </a:lnTo>
                  <a:lnTo>
                    <a:pt x="3035519" y="1819338"/>
                  </a:lnTo>
                  <a:lnTo>
                    <a:pt x="3040597" y="1823775"/>
                  </a:lnTo>
                  <a:lnTo>
                    <a:pt x="3046310" y="1827578"/>
                  </a:lnTo>
                  <a:lnTo>
                    <a:pt x="3052976" y="1831065"/>
                  </a:lnTo>
                  <a:lnTo>
                    <a:pt x="3059958" y="1835185"/>
                  </a:lnTo>
                  <a:lnTo>
                    <a:pt x="3067893" y="1838354"/>
                  </a:lnTo>
                  <a:lnTo>
                    <a:pt x="3076146" y="1841524"/>
                  </a:lnTo>
                  <a:lnTo>
                    <a:pt x="3084716" y="1844059"/>
                  </a:lnTo>
                  <a:lnTo>
                    <a:pt x="3094555" y="1846595"/>
                  </a:lnTo>
                  <a:lnTo>
                    <a:pt x="3130104" y="1853885"/>
                  </a:lnTo>
                  <a:lnTo>
                    <a:pt x="3188188" y="1865929"/>
                  </a:lnTo>
                  <a:lnTo>
                    <a:pt x="3188188" y="1956259"/>
                  </a:lnTo>
                  <a:lnTo>
                    <a:pt x="3173588" y="1954357"/>
                  </a:lnTo>
                  <a:lnTo>
                    <a:pt x="3159305" y="1952455"/>
                  </a:lnTo>
                  <a:lnTo>
                    <a:pt x="3152005" y="1951187"/>
                  </a:lnTo>
                  <a:lnTo>
                    <a:pt x="3144070" y="1949603"/>
                  </a:lnTo>
                  <a:lnTo>
                    <a:pt x="3127565" y="1945799"/>
                  </a:lnTo>
                  <a:lnTo>
                    <a:pt x="3111695" y="1941362"/>
                  </a:lnTo>
                  <a:lnTo>
                    <a:pt x="3098681" y="1936608"/>
                  </a:lnTo>
                  <a:lnTo>
                    <a:pt x="3095190" y="1935657"/>
                  </a:lnTo>
                  <a:lnTo>
                    <a:pt x="3091699" y="1934072"/>
                  </a:lnTo>
                  <a:lnTo>
                    <a:pt x="3088842" y="1932805"/>
                  </a:lnTo>
                  <a:lnTo>
                    <a:pt x="3088524" y="1932488"/>
                  </a:lnTo>
                  <a:lnTo>
                    <a:pt x="3084398" y="1929952"/>
                  </a:lnTo>
                  <a:lnTo>
                    <a:pt x="3082176" y="1928684"/>
                  </a:lnTo>
                  <a:lnTo>
                    <a:pt x="3079637" y="1927733"/>
                  </a:lnTo>
                  <a:lnTo>
                    <a:pt x="3077415" y="1926783"/>
                  </a:lnTo>
                  <a:lnTo>
                    <a:pt x="3074559" y="1926149"/>
                  </a:lnTo>
                  <a:lnTo>
                    <a:pt x="3068211" y="1925198"/>
                  </a:lnTo>
                  <a:lnTo>
                    <a:pt x="3061863" y="1924881"/>
                  </a:lnTo>
                  <a:lnTo>
                    <a:pt x="3055197" y="1925515"/>
                  </a:lnTo>
                  <a:lnTo>
                    <a:pt x="3048532" y="1926466"/>
                  </a:lnTo>
                  <a:lnTo>
                    <a:pt x="3042184" y="1928050"/>
                  </a:lnTo>
                  <a:lnTo>
                    <a:pt x="3035836" y="1929952"/>
                  </a:lnTo>
                  <a:lnTo>
                    <a:pt x="3030123" y="1932488"/>
                  </a:lnTo>
                  <a:lnTo>
                    <a:pt x="3025044" y="1934706"/>
                  </a:lnTo>
                  <a:lnTo>
                    <a:pt x="3020918" y="1937559"/>
                  </a:lnTo>
                  <a:lnTo>
                    <a:pt x="3017427" y="1940728"/>
                  </a:lnTo>
                  <a:lnTo>
                    <a:pt x="3016157" y="1941679"/>
                  </a:lnTo>
                  <a:lnTo>
                    <a:pt x="3015522" y="1943264"/>
                  </a:lnTo>
                  <a:lnTo>
                    <a:pt x="3015205" y="1944849"/>
                  </a:lnTo>
                  <a:lnTo>
                    <a:pt x="3015205" y="1946116"/>
                  </a:lnTo>
                  <a:lnTo>
                    <a:pt x="3015205" y="1947701"/>
                  </a:lnTo>
                  <a:lnTo>
                    <a:pt x="3015840" y="1948969"/>
                  </a:lnTo>
                  <a:lnTo>
                    <a:pt x="3017109" y="1950554"/>
                  </a:lnTo>
                  <a:lnTo>
                    <a:pt x="3018696" y="1951504"/>
                  </a:lnTo>
                  <a:lnTo>
                    <a:pt x="3025044" y="1955625"/>
                  </a:lnTo>
                  <a:lnTo>
                    <a:pt x="3032027" y="1959428"/>
                  </a:lnTo>
                  <a:lnTo>
                    <a:pt x="3039962" y="1962915"/>
                  </a:lnTo>
                  <a:lnTo>
                    <a:pt x="3048532" y="1966084"/>
                  </a:lnTo>
                  <a:lnTo>
                    <a:pt x="3057737" y="1969253"/>
                  </a:lnTo>
                  <a:lnTo>
                    <a:pt x="3067576" y="1972106"/>
                  </a:lnTo>
                  <a:lnTo>
                    <a:pt x="3077733" y="1974959"/>
                  </a:lnTo>
                  <a:lnTo>
                    <a:pt x="3088842" y="1977177"/>
                  </a:lnTo>
                  <a:lnTo>
                    <a:pt x="3100268" y="1979713"/>
                  </a:lnTo>
                  <a:lnTo>
                    <a:pt x="3111695" y="1981614"/>
                  </a:lnTo>
                  <a:lnTo>
                    <a:pt x="3123756" y="1983516"/>
                  </a:lnTo>
                  <a:lnTo>
                    <a:pt x="3136452" y="1985101"/>
                  </a:lnTo>
                  <a:lnTo>
                    <a:pt x="3149148" y="1986369"/>
                  </a:lnTo>
                  <a:lnTo>
                    <a:pt x="3162162" y="1987636"/>
                  </a:lnTo>
                  <a:lnTo>
                    <a:pt x="3188188" y="1989538"/>
                  </a:lnTo>
                  <a:lnTo>
                    <a:pt x="3188188" y="2009823"/>
                  </a:lnTo>
                  <a:lnTo>
                    <a:pt x="3188506" y="2011407"/>
                  </a:lnTo>
                  <a:lnTo>
                    <a:pt x="3189458" y="2012675"/>
                  </a:lnTo>
                  <a:lnTo>
                    <a:pt x="3191045" y="2013626"/>
                  </a:lnTo>
                  <a:lnTo>
                    <a:pt x="3192949" y="2014577"/>
                  </a:lnTo>
                  <a:lnTo>
                    <a:pt x="3194854" y="2015528"/>
                  </a:lnTo>
                  <a:lnTo>
                    <a:pt x="3197710" y="2015845"/>
                  </a:lnTo>
                  <a:lnTo>
                    <a:pt x="3200250" y="2016162"/>
                  </a:lnTo>
                  <a:lnTo>
                    <a:pt x="3203106" y="2016479"/>
                  </a:lnTo>
                  <a:lnTo>
                    <a:pt x="3254843" y="2016479"/>
                  </a:lnTo>
                  <a:lnTo>
                    <a:pt x="3258017" y="2016162"/>
                  </a:lnTo>
                  <a:lnTo>
                    <a:pt x="3260556" y="2015845"/>
                  </a:lnTo>
                  <a:lnTo>
                    <a:pt x="3263413" y="2015528"/>
                  </a:lnTo>
                  <a:lnTo>
                    <a:pt x="3265317" y="2014577"/>
                  </a:lnTo>
                  <a:lnTo>
                    <a:pt x="3267539" y="2013626"/>
                  </a:lnTo>
                  <a:lnTo>
                    <a:pt x="3269126" y="2012675"/>
                  </a:lnTo>
                  <a:lnTo>
                    <a:pt x="3269761" y="2011407"/>
                  </a:lnTo>
                  <a:lnTo>
                    <a:pt x="3270078" y="2009823"/>
                  </a:lnTo>
                  <a:lnTo>
                    <a:pt x="3270078" y="1988587"/>
                  </a:lnTo>
                  <a:lnTo>
                    <a:pt x="3286265" y="1987636"/>
                  </a:lnTo>
                  <a:lnTo>
                    <a:pt x="3302136" y="1986369"/>
                  </a:lnTo>
                  <a:lnTo>
                    <a:pt x="3317371" y="1984467"/>
                  </a:lnTo>
                  <a:lnTo>
                    <a:pt x="3331971" y="1981931"/>
                  </a:lnTo>
                  <a:lnTo>
                    <a:pt x="3345937" y="1979079"/>
                  </a:lnTo>
                  <a:lnTo>
                    <a:pt x="3358950" y="1976543"/>
                  </a:lnTo>
                  <a:lnTo>
                    <a:pt x="3370694" y="1973057"/>
                  </a:lnTo>
                  <a:lnTo>
                    <a:pt x="3381486" y="1968937"/>
                  </a:lnTo>
                  <a:lnTo>
                    <a:pt x="3390056" y="1965450"/>
                  </a:lnTo>
                  <a:lnTo>
                    <a:pt x="3398308" y="1961964"/>
                  </a:lnTo>
                  <a:lnTo>
                    <a:pt x="3405291" y="1957843"/>
                  </a:lnTo>
                  <a:lnTo>
                    <a:pt x="3411956" y="1953723"/>
                  </a:lnTo>
                  <a:lnTo>
                    <a:pt x="3417670" y="1949286"/>
                  </a:lnTo>
                  <a:lnTo>
                    <a:pt x="3422748" y="1944849"/>
                  </a:lnTo>
                  <a:lnTo>
                    <a:pt x="3427192" y="1940094"/>
                  </a:lnTo>
                  <a:lnTo>
                    <a:pt x="3430683" y="1935657"/>
                  </a:lnTo>
                  <a:lnTo>
                    <a:pt x="3433540" y="1930903"/>
                  </a:lnTo>
                  <a:lnTo>
                    <a:pt x="3435444" y="1926149"/>
                  </a:lnTo>
                  <a:lnTo>
                    <a:pt x="3436396" y="1921078"/>
                  </a:lnTo>
                  <a:lnTo>
                    <a:pt x="3437031" y="1916323"/>
                  </a:lnTo>
                  <a:lnTo>
                    <a:pt x="3436079" y="1910935"/>
                  </a:lnTo>
                  <a:lnTo>
                    <a:pt x="3434492" y="1905864"/>
                  </a:lnTo>
                  <a:lnTo>
                    <a:pt x="3432270" y="1901110"/>
                  </a:lnTo>
                  <a:lnTo>
                    <a:pt x="3429096" y="1896039"/>
                  </a:lnTo>
                  <a:lnTo>
                    <a:pt x="3426557" y="1893820"/>
                  </a:lnTo>
                  <a:lnTo>
                    <a:pt x="3424335" y="1890968"/>
                  </a:lnTo>
                  <a:lnTo>
                    <a:pt x="3418304" y="1886530"/>
                  </a:lnTo>
                  <a:lnTo>
                    <a:pt x="3411639" y="1882093"/>
                  </a:lnTo>
                  <a:lnTo>
                    <a:pt x="3404339" y="1877973"/>
                  </a:lnTo>
                  <a:lnTo>
                    <a:pt x="3395451" y="1874169"/>
                  </a:lnTo>
                  <a:lnTo>
                    <a:pt x="3385929" y="1870683"/>
                  </a:lnTo>
                  <a:lnTo>
                    <a:pt x="3375772" y="1866880"/>
                  </a:lnTo>
                  <a:lnTo>
                    <a:pt x="3365298" y="1863710"/>
                  </a:lnTo>
                  <a:lnTo>
                    <a:pt x="3354189" y="1860541"/>
                  </a:lnTo>
                  <a:lnTo>
                    <a:pt x="3342763" y="1858005"/>
                  </a:lnTo>
                  <a:lnTo>
                    <a:pt x="3318640" y="1852300"/>
                  </a:lnTo>
                  <a:lnTo>
                    <a:pt x="3294200" y="1847546"/>
                  </a:lnTo>
                  <a:lnTo>
                    <a:pt x="3270078" y="1843426"/>
                  </a:lnTo>
                  <a:lnTo>
                    <a:pt x="3270078" y="1752779"/>
                  </a:lnTo>
                  <a:lnTo>
                    <a:pt x="3291026" y="1755631"/>
                  </a:lnTo>
                  <a:lnTo>
                    <a:pt x="3298961" y="1756582"/>
                  </a:lnTo>
                  <a:lnTo>
                    <a:pt x="3306896" y="1758801"/>
                  </a:lnTo>
                  <a:lnTo>
                    <a:pt x="3323719" y="1762921"/>
                  </a:lnTo>
                  <a:lnTo>
                    <a:pt x="3339589" y="1767992"/>
                  </a:lnTo>
                  <a:lnTo>
                    <a:pt x="3352920" y="1772746"/>
                  </a:lnTo>
                  <a:lnTo>
                    <a:pt x="3360537" y="1775599"/>
                  </a:lnTo>
                  <a:lnTo>
                    <a:pt x="3363076" y="1777184"/>
                  </a:lnTo>
                  <a:lnTo>
                    <a:pt x="3367203" y="1779402"/>
                  </a:lnTo>
                  <a:lnTo>
                    <a:pt x="3369424" y="1780670"/>
                  </a:lnTo>
                  <a:lnTo>
                    <a:pt x="3371964" y="1781938"/>
                  </a:lnTo>
                  <a:lnTo>
                    <a:pt x="3374186" y="1783206"/>
                  </a:lnTo>
                  <a:lnTo>
                    <a:pt x="3377042" y="1783523"/>
                  </a:lnTo>
                  <a:lnTo>
                    <a:pt x="3383390" y="1784157"/>
                  </a:lnTo>
                  <a:lnTo>
                    <a:pt x="3389738" y="1784790"/>
                  </a:lnTo>
                  <a:lnTo>
                    <a:pt x="3396404" y="1784157"/>
                  </a:lnTo>
                  <a:lnTo>
                    <a:pt x="3403069" y="1783206"/>
                  </a:lnTo>
                  <a:lnTo>
                    <a:pt x="3409417" y="1781621"/>
                  </a:lnTo>
                  <a:lnTo>
                    <a:pt x="3415765" y="1779402"/>
                  </a:lnTo>
                  <a:lnTo>
                    <a:pt x="3421478" y="1777184"/>
                  </a:lnTo>
                  <a:lnTo>
                    <a:pt x="3426557" y="1774965"/>
                  </a:lnTo>
                  <a:lnTo>
                    <a:pt x="3430683" y="1772113"/>
                  </a:lnTo>
                  <a:lnTo>
                    <a:pt x="3434174" y="1769260"/>
                  </a:lnTo>
                  <a:lnTo>
                    <a:pt x="3435127" y="1767675"/>
                  </a:lnTo>
                  <a:lnTo>
                    <a:pt x="3436079" y="1766091"/>
                  </a:lnTo>
                  <a:lnTo>
                    <a:pt x="3436396" y="1765140"/>
                  </a:lnTo>
                  <a:lnTo>
                    <a:pt x="3436396" y="1763555"/>
                  </a:lnTo>
                  <a:lnTo>
                    <a:pt x="3436079" y="1761970"/>
                  </a:lnTo>
                  <a:lnTo>
                    <a:pt x="3435761" y="1760702"/>
                  </a:lnTo>
                  <a:lnTo>
                    <a:pt x="3434492" y="1759118"/>
                  </a:lnTo>
                  <a:lnTo>
                    <a:pt x="3432905" y="1757850"/>
                  </a:lnTo>
                  <a:lnTo>
                    <a:pt x="3428144" y="1754997"/>
                  </a:lnTo>
                  <a:lnTo>
                    <a:pt x="3423065" y="1752145"/>
                  </a:lnTo>
                  <a:lnTo>
                    <a:pt x="3417352" y="1749292"/>
                  </a:lnTo>
                  <a:lnTo>
                    <a:pt x="3410369" y="1746440"/>
                  </a:lnTo>
                  <a:lnTo>
                    <a:pt x="3403386" y="1743587"/>
                  </a:lnTo>
                  <a:lnTo>
                    <a:pt x="3396404" y="1741369"/>
                  </a:lnTo>
                  <a:lnTo>
                    <a:pt x="3380534" y="1736614"/>
                  </a:lnTo>
                  <a:lnTo>
                    <a:pt x="3363711" y="1732177"/>
                  </a:lnTo>
                  <a:lnTo>
                    <a:pt x="3346572" y="1728374"/>
                  </a:lnTo>
                  <a:lnTo>
                    <a:pt x="3329749" y="1725204"/>
                  </a:lnTo>
                  <a:lnTo>
                    <a:pt x="3313562" y="1723303"/>
                  </a:lnTo>
                  <a:lnTo>
                    <a:pt x="3292296" y="1720767"/>
                  </a:lnTo>
                  <a:lnTo>
                    <a:pt x="3270078" y="1719182"/>
                  </a:lnTo>
                  <a:lnTo>
                    <a:pt x="3270078" y="1699532"/>
                  </a:lnTo>
                  <a:lnTo>
                    <a:pt x="3269761" y="1698581"/>
                  </a:lnTo>
                  <a:lnTo>
                    <a:pt x="3269126" y="1697313"/>
                  </a:lnTo>
                  <a:lnTo>
                    <a:pt x="3267539" y="1696045"/>
                  </a:lnTo>
                  <a:lnTo>
                    <a:pt x="3265317" y="1694778"/>
                  </a:lnTo>
                  <a:lnTo>
                    <a:pt x="3263413" y="1694144"/>
                  </a:lnTo>
                  <a:lnTo>
                    <a:pt x="3260556" y="1693827"/>
                  </a:lnTo>
                  <a:lnTo>
                    <a:pt x="3258017" y="1693193"/>
                  </a:lnTo>
                  <a:lnTo>
                    <a:pt x="3254843" y="1692876"/>
                  </a:lnTo>
                  <a:lnTo>
                    <a:pt x="3203106" y="1692876"/>
                  </a:lnTo>
                  <a:close/>
                  <a:moveTo>
                    <a:pt x="3225959" y="1673225"/>
                  </a:moveTo>
                  <a:lnTo>
                    <a:pt x="3251986" y="1673542"/>
                  </a:lnTo>
                  <a:lnTo>
                    <a:pt x="3278013" y="1674493"/>
                  </a:lnTo>
                  <a:lnTo>
                    <a:pt x="3303722" y="1675444"/>
                  </a:lnTo>
                  <a:lnTo>
                    <a:pt x="3328480" y="1677028"/>
                  </a:lnTo>
                  <a:lnTo>
                    <a:pt x="3353237" y="1679247"/>
                  </a:lnTo>
                  <a:lnTo>
                    <a:pt x="3377360" y="1681466"/>
                  </a:lnTo>
                  <a:lnTo>
                    <a:pt x="3401165" y="1684318"/>
                  </a:lnTo>
                  <a:lnTo>
                    <a:pt x="3424335" y="1687805"/>
                  </a:lnTo>
                  <a:lnTo>
                    <a:pt x="3446870" y="1691291"/>
                  </a:lnTo>
                  <a:lnTo>
                    <a:pt x="3468771" y="1695411"/>
                  </a:lnTo>
                  <a:lnTo>
                    <a:pt x="3490037" y="1699532"/>
                  </a:lnTo>
                  <a:lnTo>
                    <a:pt x="3510668" y="1704286"/>
                  </a:lnTo>
                  <a:lnTo>
                    <a:pt x="3530664" y="1709357"/>
                  </a:lnTo>
                  <a:lnTo>
                    <a:pt x="3550026" y="1715062"/>
                  </a:lnTo>
                  <a:lnTo>
                    <a:pt x="3568752" y="1720450"/>
                  </a:lnTo>
                  <a:lnTo>
                    <a:pt x="3586527" y="1726789"/>
                  </a:lnTo>
                  <a:lnTo>
                    <a:pt x="3603349" y="1733128"/>
                  </a:lnTo>
                  <a:lnTo>
                    <a:pt x="3619219" y="1739467"/>
                  </a:lnTo>
                  <a:lnTo>
                    <a:pt x="3634454" y="1746440"/>
                  </a:lnTo>
                  <a:lnTo>
                    <a:pt x="3648738" y="1753413"/>
                  </a:lnTo>
                  <a:lnTo>
                    <a:pt x="3661751" y="1760702"/>
                  </a:lnTo>
                  <a:lnTo>
                    <a:pt x="3673812" y="1768626"/>
                  </a:lnTo>
                  <a:lnTo>
                    <a:pt x="3685239" y="1776550"/>
                  </a:lnTo>
                  <a:lnTo>
                    <a:pt x="3695713" y="1784157"/>
                  </a:lnTo>
                  <a:lnTo>
                    <a:pt x="3704600" y="1792397"/>
                  </a:lnTo>
                  <a:lnTo>
                    <a:pt x="3708726" y="1796834"/>
                  </a:lnTo>
                  <a:lnTo>
                    <a:pt x="3712535" y="1800955"/>
                  </a:lnTo>
                  <a:lnTo>
                    <a:pt x="3716027" y="1805075"/>
                  </a:lnTo>
                  <a:lnTo>
                    <a:pt x="3719518" y="1809512"/>
                  </a:lnTo>
                  <a:lnTo>
                    <a:pt x="3722375" y="1813950"/>
                  </a:lnTo>
                  <a:lnTo>
                    <a:pt x="3725231" y="1818704"/>
                  </a:lnTo>
                  <a:lnTo>
                    <a:pt x="3727453" y="1822824"/>
                  </a:lnTo>
                  <a:lnTo>
                    <a:pt x="3729357" y="1827261"/>
                  </a:lnTo>
                  <a:lnTo>
                    <a:pt x="3731579" y="1832015"/>
                  </a:lnTo>
                  <a:lnTo>
                    <a:pt x="3733166" y="1836136"/>
                  </a:lnTo>
                  <a:lnTo>
                    <a:pt x="3733801" y="1840890"/>
                  </a:lnTo>
                  <a:lnTo>
                    <a:pt x="3735071" y="1845644"/>
                  </a:lnTo>
                  <a:lnTo>
                    <a:pt x="3735388" y="1850081"/>
                  </a:lnTo>
                  <a:lnTo>
                    <a:pt x="3735388" y="1854836"/>
                  </a:lnTo>
                  <a:lnTo>
                    <a:pt x="3735388" y="1859590"/>
                  </a:lnTo>
                  <a:lnTo>
                    <a:pt x="3735071" y="1864344"/>
                  </a:lnTo>
                  <a:lnTo>
                    <a:pt x="3733801" y="1869098"/>
                  </a:lnTo>
                  <a:lnTo>
                    <a:pt x="3733166" y="1873219"/>
                  </a:lnTo>
                  <a:lnTo>
                    <a:pt x="3731579" y="1877973"/>
                  </a:lnTo>
                  <a:lnTo>
                    <a:pt x="3729357" y="1882727"/>
                  </a:lnTo>
                  <a:lnTo>
                    <a:pt x="3727453" y="1887164"/>
                  </a:lnTo>
                  <a:lnTo>
                    <a:pt x="3725231" y="1891285"/>
                  </a:lnTo>
                  <a:lnTo>
                    <a:pt x="3722375" y="1895722"/>
                  </a:lnTo>
                  <a:lnTo>
                    <a:pt x="3719518" y="1900476"/>
                  </a:lnTo>
                  <a:lnTo>
                    <a:pt x="3716027" y="1904913"/>
                  </a:lnTo>
                  <a:lnTo>
                    <a:pt x="3712535" y="1908717"/>
                  </a:lnTo>
                  <a:lnTo>
                    <a:pt x="3708726" y="1913154"/>
                  </a:lnTo>
                  <a:lnTo>
                    <a:pt x="3704600" y="1917274"/>
                  </a:lnTo>
                  <a:lnTo>
                    <a:pt x="3695713" y="1925515"/>
                  </a:lnTo>
                  <a:lnTo>
                    <a:pt x="3685239" y="1933438"/>
                  </a:lnTo>
                  <a:lnTo>
                    <a:pt x="3673812" y="1941362"/>
                  </a:lnTo>
                  <a:lnTo>
                    <a:pt x="3661751" y="1948969"/>
                  </a:lnTo>
                  <a:lnTo>
                    <a:pt x="3648738" y="1956259"/>
                  </a:lnTo>
                  <a:lnTo>
                    <a:pt x="3634454" y="1963548"/>
                  </a:lnTo>
                  <a:lnTo>
                    <a:pt x="3619219" y="1970521"/>
                  </a:lnTo>
                  <a:lnTo>
                    <a:pt x="3603349" y="1976860"/>
                  </a:lnTo>
                  <a:lnTo>
                    <a:pt x="3586527" y="1983199"/>
                  </a:lnTo>
                  <a:lnTo>
                    <a:pt x="3568752" y="1989538"/>
                  </a:lnTo>
                  <a:lnTo>
                    <a:pt x="3550026" y="1994926"/>
                  </a:lnTo>
                  <a:lnTo>
                    <a:pt x="3530664" y="2000631"/>
                  </a:lnTo>
                  <a:lnTo>
                    <a:pt x="3510668" y="2005702"/>
                  </a:lnTo>
                  <a:lnTo>
                    <a:pt x="3490037" y="2010457"/>
                  </a:lnTo>
                  <a:lnTo>
                    <a:pt x="3468771" y="2014577"/>
                  </a:lnTo>
                  <a:lnTo>
                    <a:pt x="3446870" y="2018697"/>
                  </a:lnTo>
                  <a:lnTo>
                    <a:pt x="3424335" y="2022184"/>
                  </a:lnTo>
                  <a:lnTo>
                    <a:pt x="3401165" y="2025670"/>
                  </a:lnTo>
                  <a:lnTo>
                    <a:pt x="3377360" y="2028523"/>
                  </a:lnTo>
                  <a:lnTo>
                    <a:pt x="3353237" y="2030741"/>
                  </a:lnTo>
                  <a:lnTo>
                    <a:pt x="3328480" y="2032643"/>
                  </a:lnTo>
                  <a:lnTo>
                    <a:pt x="3303722" y="2034228"/>
                  </a:lnTo>
                  <a:lnTo>
                    <a:pt x="3278013" y="2035495"/>
                  </a:lnTo>
                  <a:lnTo>
                    <a:pt x="3251986" y="2036446"/>
                  </a:lnTo>
                  <a:lnTo>
                    <a:pt x="3225959" y="2036763"/>
                  </a:lnTo>
                  <a:lnTo>
                    <a:pt x="3199615" y="2036446"/>
                  </a:lnTo>
                  <a:lnTo>
                    <a:pt x="3173905" y="2035495"/>
                  </a:lnTo>
                  <a:lnTo>
                    <a:pt x="3148196" y="2034228"/>
                  </a:lnTo>
                  <a:lnTo>
                    <a:pt x="3123121" y="2032643"/>
                  </a:lnTo>
                  <a:lnTo>
                    <a:pt x="3098681" y="2030741"/>
                  </a:lnTo>
                  <a:lnTo>
                    <a:pt x="3074241" y="2028523"/>
                  </a:lnTo>
                  <a:lnTo>
                    <a:pt x="3050436" y="2025670"/>
                  </a:lnTo>
                  <a:lnTo>
                    <a:pt x="3027584" y="2022184"/>
                  </a:lnTo>
                  <a:lnTo>
                    <a:pt x="3004731" y="2018697"/>
                  </a:lnTo>
                  <a:lnTo>
                    <a:pt x="2983147" y="2014577"/>
                  </a:lnTo>
                  <a:lnTo>
                    <a:pt x="2961564" y="2010457"/>
                  </a:lnTo>
                  <a:lnTo>
                    <a:pt x="2940933" y="2005702"/>
                  </a:lnTo>
                  <a:lnTo>
                    <a:pt x="2920937" y="2000631"/>
                  </a:lnTo>
                  <a:lnTo>
                    <a:pt x="2901575" y="1994926"/>
                  </a:lnTo>
                  <a:lnTo>
                    <a:pt x="2883483" y="1989538"/>
                  </a:lnTo>
                  <a:lnTo>
                    <a:pt x="2865709" y="1983199"/>
                  </a:lnTo>
                  <a:lnTo>
                    <a:pt x="2848569" y="1976860"/>
                  </a:lnTo>
                  <a:lnTo>
                    <a:pt x="2832382" y="1970521"/>
                  </a:lnTo>
                  <a:lnTo>
                    <a:pt x="2817464" y="1963548"/>
                  </a:lnTo>
                  <a:lnTo>
                    <a:pt x="2803181" y="1956259"/>
                  </a:lnTo>
                  <a:lnTo>
                    <a:pt x="2789850" y="1948969"/>
                  </a:lnTo>
                  <a:lnTo>
                    <a:pt x="2777789" y="1941362"/>
                  </a:lnTo>
                  <a:lnTo>
                    <a:pt x="2766362" y="1933438"/>
                  </a:lnTo>
                  <a:lnTo>
                    <a:pt x="2755888" y="1925515"/>
                  </a:lnTo>
                  <a:lnTo>
                    <a:pt x="2747001" y="1917274"/>
                  </a:lnTo>
                  <a:lnTo>
                    <a:pt x="2742875" y="1913154"/>
                  </a:lnTo>
                  <a:lnTo>
                    <a:pt x="2739066" y="1908717"/>
                  </a:lnTo>
                  <a:lnTo>
                    <a:pt x="2735574" y="1904913"/>
                  </a:lnTo>
                  <a:lnTo>
                    <a:pt x="2732400" y="1900476"/>
                  </a:lnTo>
                  <a:lnTo>
                    <a:pt x="2729226" y="1895722"/>
                  </a:lnTo>
                  <a:lnTo>
                    <a:pt x="2726370" y="1891285"/>
                  </a:lnTo>
                  <a:lnTo>
                    <a:pt x="2724148" y="1887164"/>
                  </a:lnTo>
                  <a:lnTo>
                    <a:pt x="2722244" y="1882727"/>
                  </a:lnTo>
                  <a:lnTo>
                    <a:pt x="2720022" y="1877973"/>
                  </a:lnTo>
                  <a:lnTo>
                    <a:pt x="2718435" y="1873219"/>
                  </a:lnTo>
                  <a:lnTo>
                    <a:pt x="2717800" y="1869098"/>
                  </a:lnTo>
                  <a:lnTo>
                    <a:pt x="2716530" y="1864344"/>
                  </a:lnTo>
                  <a:lnTo>
                    <a:pt x="2716213" y="1859590"/>
                  </a:lnTo>
                  <a:lnTo>
                    <a:pt x="2716213" y="1854836"/>
                  </a:lnTo>
                  <a:lnTo>
                    <a:pt x="2716213" y="1850081"/>
                  </a:lnTo>
                  <a:lnTo>
                    <a:pt x="2716530" y="1845644"/>
                  </a:lnTo>
                  <a:lnTo>
                    <a:pt x="2717800" y="1840890"/>
                  </a:lnTo>
                  <a:lnTo>
                    <a:pt x="2718435" y="1836136"/>
                  </a:lnTo>
                  <a:lnTo>
                    <a:pt x="2720022" y="1832015"/>
                  </a:lnTo>
                  <a:lnTo>
                    <a:pt x="2722244" y="1827261"/>
                  </a:lnTo>
                  <a:lnTo>
                    <a:pt x="2724148" y="1822824"/>
                  </a:lnTo>
                  <a:lnTo>
                    <a:pt x="2726370" y="1818704"/>
                  </a:lnTo>
                  <a:lnTo>
                    <a:pt x="2729226" y="1813950"/>
                  </a:lnTo>
                  <a:lnTo>
                    <a:pt x="2732400" y="1809512"/>
                  </a:lnTo>
                  <a:lnTo>
                    <a:pt x="2735574" y="1805075"/>
                  </a:lnTo>
                  <a:lnTo>
                    <a:pt x="2739066" y="1800955"/>
                  </a:lnTo>
                  <a:lnTo>
                    <a:pt x="2742875" y="1796834"/>
                  </a:lnTo>
                  <a:lnTo>
                    <a:pt x="2747001" y="1792397"/>
                  </a:lnTo>
                  <a:lnTo>
                    <a:pt x="2755888" y="1784157"/>
                  </a:lnTo>
                  <a:lnTo>
                    <a:pt x="2766362" y="1776550"/>
                  </a:lnTo>
                  <a:lnTo>
                    <a:pt x="2777789" y="1768626"/>
                  </a:lnTo>
                  <a:lnTo>
                    <a:pt x="2789850" y="1760702"/>
                  </a:lnTo>
                  <a:lnTo>
                    <a:pt x="2803181" y="1753413"/>
                  </a:lnTo>
                  <a:lnTo>
                    <a:pt x="2817464" y="1746440"/>
                  </a:lnTo>
                  <a:lnTo>
                    <a:pt x="2832382" y="1739467"/>
                  </a:lnTo>
                  <a:lnTo>
                    <a:pt x="2848569" y="1733128"/>
                  </a:lnTo>
                  <a:lnTo>
                    <a:pt x="2865709" y="1726789"/>
                  </a:lnTo>
                  <a:lnTo>
                    <a:pt x="2883483" y="1720450"/>
                  </a:lnTo>
                  <a:lnTo>
                    <a:pt x="2901575" y="1715062"/>
                  </a:lnTo>
                  <a:lnTo>
                    <a:pt x="2920937" y="1709357"/>
                  </a:lnTo>
                  <a:lnTo>
                    <a:pt x="2940933" y="1704286"/>
                  </a:lnTo>
                  <a:lnTo>
                    <a:pt x="2961564" y="1699532"/>
                  </a:lnTo>
                  <a:lnTo>
                    <a:pt x="2983147" y="1695411"/>
                  </a:lnTo>
                  <a:lnTo>
                    <a:pt x="3004731" y="1691291"/>
                  </a:lnTo>
                  <a:lnTo>
                    <a:pt x="3027584" y="1687805"/>
                  </a:lnTo>
                  <a:lnTo>
                    <a:pt x="3050436" y="1684318"/>
                  </a:lnTo>
                  <a:lnTo>
                    <a:pt x="3074241" y="1681466"/>
                  </a:lnTo>
                  <a:lnTo>
                    <a:pt x="3098681" y="1679247"/>
                  </a:lnTo>
                  <a:lnTo>
                    <a:pt x="3123121" y="1677028"/>
                  </a:lnTo>
                  <a:lnTo>
                    <a:pt x="3148196" y="1675444"/>
                  </a:lnTo>
                  <a:lnTo>
                    <a:pt x="3173905" y="1674493"/>
                  </a:lnTo>
                  <a:lnTo>
                    <a:pt x="3199615" y="1673542"/>
                  </a:lnTo>
                  <a:lnTo>
                    <a:pt x="3225959" y="1673225"/>
                  </a:lnTo>
                  <a:close/>
                  <a:moveTo>
                    <a:pt x="3454389" y="0"/>
                  </a:moveTo>
                  <a:lnTo>
                    <a:pt x="3461374" y="0"/>
                  </a:lnTo>
                  <a:lnTo>
                    <a:pt x="3468995" y="635"/>
                  </a:lnTo>
                  <a:lnTo>
                    <a:pt x="3475981" y="1587"/>
                  </a:lnTo>
                  <a:lnTo>
                    <a:pt x="3482966" y="3174"/>
                  </a:lnTo>
                  <a:lnTo>
                    <a:pt x="3490270" y="5079"/>
                  </a:lnTo>
                  <a:lnTo>
                    <a:pt x="3497255" y="7300"/>
                  </a:lnTo>
                  <a:lnTo>
                    <a:pt x="3503923" y="9839"/>
                  </a:lnTo>
                  <a:lnTo>
                    <a:pt x="3510591" y="13013"/>
                  </a:lnTo>
                  <a:lnTo>
                    <a:pt x="3517259" y="16505"/>
                  </a:lnTo>
                  <a:lnTo>
                    <a:pt x="3523610" y="20314"/>
                  </a:lnTo>
                  <a:lnTo>
                    <a:pt x="3529643" y="24757"/>
                  </a:lnTo>
                  <a:lnTo>
                    <a:pt x="3535676" y="29518"/>
                  </a:lnTo>
                  <a:lnTo>
                    <a:pt x="3541074" y="34596"/>
                  </a:lnTo>
                  <a:lnTo>
                    <a:pt x="3546472" y="39992"/>
                  </a:lnTo>
                  <a:lnTo>
                    <a:pt x="3551235" y="45705"/>
                  </a:lnTo>
                  <a:lnTo>
                    <a:pt x="3555998" y="51418"/>
                  </a:lnTo>
                  <a:lnTo>
                    <a:pt x="3560443" y="57766"/>
                  </a:lnTo>
                  <a:lnTo>
                    <a:pt x="3564254" y="64113"/>
                  </a:lnTo>
                  <a:lnTo>
                    <a:pt x="3567746" y="70779"/>
                  </a:lnTo>
                  <a:lnTo>
                    <a:pt x="3570922" y="77444"/>
                  </a:lnTo>
                  <a:lnTo>
                    <a:pt x="3573462" y="84109"/>
                  </a:lnTo>
                  <a:lnTo>
                    <a:pt x="3575684" y="91410"/>
                  </a:lnTo>
                  <a:lnTo>
                    <a:pt x="3577590" y="98709"/>
                  </a:lnTo>
                  <a:lnTo>
                    <a:pt x="3579177" y="106009"/>
                  </a:lnTo>
                  <a:lnTo>
                    <a:pt x="3580448" y="113309"/>
                  </a:lnTo>
                  <a:lnTo>
                    <a:pt x="3580765" y="120927"/>
                  </a:lnTo>
                  <a:lnTo>
                    <a:pt x="3581400" y="128544"/>
                  </a:lnTo>
                  <a:lnTo>
                    <a:pt x="3580765" y="136162"/>
                  </a:lnTo>
                  <a:lnTo>
                    <a:pt x="3530913" y="1012801"/>
                  </a:lnTo>
                  <a:lnTo>
                    <a:pt x="3529960" y="1019149"/>
                  </a:lnTo>
                  <a:lnTo>
                    <a:pt x="3529326" y="1025814"/>
                  </a:lnTo>
                  <a:lnTo>
                    <a:pt x="3528055" y="1032162"/>
                  </a:lnTo>
                  <a:lnTo>
                    <a:pt x="3526785" y="1038510"/>
                  </a:lnTo>
                  <a:lnTo>
                    <a:pt x="3524880" y="1044541"/>
                  </a:lnTo>
                  <a:lnTo>
                    <a:pt x="3522975" y="1050254"/>
                  </a:lnTo>
                  <a:lnTo>
                    <a:pt x="3520434" y="1056284"/>
                  </a:lnTo>
                  <a:lnTo>
                    <a:pt x="3518212" y="1062315"/>
                  </a:lnTo>
                  <a:lnTo>
                    <a:pt x="3515354" y="1067710"/>
                  </a:lnTo>
                  <a:lnTo>
                    <a:pt x="3512179" y="1072789"/>
                  </a:lnTo>
                  <a:lnTo>
                    <a:pt x="3508686" y="1077867"/>
                  </a:lnTo>
                  <a:lnTo>
                    <a:pt x="3505193" y="1083263"/>
                  </a:lnTo>
                  <a:lnTo>
                    <a:pt x="3501700" y="1087706"/>
                  </a:lnTo>
                  <a:lnTo>
                    <a:pt x="3497572" y="1092467"/>
                  </a:lnTo>
                  <a:lnTo>
                    <a:pt x="3493445" y="1096910"/>
                  </a:lnTo>
                  <a:lnTo>
                    <a:pt x="3488999" y="1101354"/>
                  </a:lnTo>
                  <a:lnTo>
                    <a:pt x="3484554" y="1105163"/>
                  </a:lnTo>
                  <a:lnTo>
                    <a:pt x="3479791" y="1108654"/>
                  </a:lnTo>
                  <a:lnTo>
                    <a:pt x="3474710" y="1112463"/>
                  </a:lnTo>
                  <a:lnTo>
                    <a:pt x="3469630" y="1115319"/>
                  </a:lnTo>
                  <a:lnTo>
                    <a:pt x="3464550" y="1118493"/>
                  </a:lnTo>
                  <a:lnTo>
                    <a:pt x="3459152" y="1121350"/>
                  </a:lnTo>
                  <a:lnTo>
                    <a:pt x="3453436" y="1123889"/>
                  </a:lnTo>
                  <a:lnTo>
                    <a:pt x="3448038" y="1126111"/>
                  </a:lnTo>
                  <a:lnTo>
                    <a:pt x="3442005" y="1128015"/>
                  </a:lnTo>
                  <a:lnTo>
                    <a:pt x="3435972" y="1129602"/>
                  </a:lnTo>
                  <a:lnTo>
                    <a:pt x="3430256" y="1130871"/>
                  </a:lnTo>
                  <a:lnTo>
                    <a:pt x="3423906" y="1132141"/>
                  </a:lnTo>
                  <a:lnTo>
                    <a:pt x="3417873" y="1132776"/>
                  </a:lnTo>
                  <a:lnTo>
                    <a:pt x="3411522" y="1133093"/>
                  </a:lnTo>
                  <a:lnTo>
                    <a:pt x="3405490" y="1133093"/>
                  </a:lnTo>
                  <a:lnTo>
                    <a:pt x="3398504" y="1132776"/>
                  </a:lnTo>
                  <a:lnTo>
                    <a:pt x="3392471" y="1132458"/>
                  </a:lnTo>
                  <a:lnTo>
                    <a:pt x="3386120" y="1131189"/>
                  </a:lnTo>
                  <a:lnTo>
                    <a:pt x="3379770" y="1129919"/>
                  </a:lnTo>
                  <a:lnTo>
                    <a:pt x="3373736" y="1128332"/>
                  </a:lnTo>
                  <a:lnTo>
                    <a:pt x="3368021" y="1126745"/>
                  </a:lnTo>
                  <a:lnTo>
                    <a:pt x="3361988" y="1124524"/>
                  </a:lnTo>
                  <a:lnTo>
                    <a:pt x="3356590" y="1122302"/>
                  </a:lnTo>
                  <a:lnTo>
                    <a:pt x="3350874" y="1119763"/>
                  </a:lnTo>
                  <a:lnTo>
                    <a:pt x="3345476" y="1116589"/>
                  </a:lnTo>
                  <a:lnTo>
                    <a:pt x="3340396" y="1113415"/>
                  </a:lnTo>
                  <a:lnTo>
                    <a:pt x="3334998" y="1109924"/>
                  </a:lnTo>
                  <a:lnTo>
                    <a:pt x="3330553" y="1106432"/>
                  </a:lnTo>
                  <a:lnTo>
                    <a:pt x="3325790" y="1102306"/>
                  </a:lnTo>
                  <a:lnTo>
                    <a:pt x="3321344" y="1098497"/>
                  </a:lnTo>
                  <a:lnTo>
                    <a:pt x="3316899" y="1094054"/>
                  </a:lnTo>
                  <a:lnTo>
                    <a:pt x="3312771" y="1089293"/>
                  </a:lnTo>
                  <a:lnTo>
                    <a:pt x="3308961" y="1084849"/>
                  </a:lnTo>
                  <a:lnTo>
                    <a:pt x="3305150" y="1080089"/>
                  </a:lnTo>
                  <a:lnTo>
                    <a:pt x="3301975" y="1074693"/>
                  </a:lnTo>
                  <a:lnTo>
                    <a:pt x="3298482" y="1069615"/>
                  </a:lnTo>
                  <a:lnTo>
                    <a:pt x="3295625" y="1064219"/>
                  </a:lnTo>
                  <a:lnTo>
                    <a:pt x="3293084" y="1058823"/>
                  </a:lnTo>
                  <a:lnTo>
                    <a:pt x="3290544" y="1053110"/>
                  </a:lnTo>
                  <a:lnTo>
                    <a:pt x="3288639" y="1047397"/>
                  </a:lnTo>
                  <a:lnTo>
                    <a:pt x="3286734" y="1041367"/>
                  </a:lnTo>
                  <a:lnTo>
                    <a:pt x="3285146" y="1035019"/>
                  </a:lnTo>
                  <a:lnTo>
                    <a:pt x="3283558" y="1028988"/>
                  </a:lnTo>
                  <a:lnTo>
                    <a:pt x="3282606" y="1022640"/>
                  </a:lnTo>
                  <a:lnTo>
                    <a:pt x="3281971" y="1015975"/>
                  </a:lnTo>
                  <a:lnTo>
                    <a:pt x="3281654" y="1009627"/>
                  </a:lnTo>
                  <a:lnTo>
                    <a:pt x="3281018" y="1003597"/>
                  </a:lnTo>
                  <a:lnTo>
                    <a:pt x="3281654" y="996614"/>
                  </a:lnTo>
                  <a:lnTo>
                    <a:pt x="3306103" y="573529"/>
                  </a:lnTo>
                  <a:lnTo>
                    <a:pt x="3299118" y="568768"/>
                  </a:lnTo>
                  <a:lnTo>
                    <a:pt x="2057582" y="2162081"/>
                  </a:lnTo>
                  <a:lnTo>
                    <a:pt x="2052502" y="2168112"/>
                  </a:lnTo>
                  <a:lnTo>
                    <a:pt x="2047422" y="2173825"/>
                  </a:lnTo>
                  <a:lnTo>
                    <a:pt x="2042024" y="2178903"/>
                  </a:lnTo>
                  <a:lnTo>
                    <a:pt x="2036626" y="2183981"/>
                  </a:lnTo>
                  <a:lnTo>
                    <a:pt x="2030592" y="2188742"/>
                  </a:lnTo>
                  <a:lnTo>
                    <a:pt x="2024877" y="2193186"/>
                  </a:lnTo>
                  <a:lnTo>
                    <a:pt x="2018844" y="2197629"/>
                  </a:lnTo>
                  <a:lnTo>
                    <a:pt x="2012493" y="2201121"/>
                  </a:lnTo>
                  <a:lnTo>
                    <a:pt x="2006143" y="2204612"/>
                  </a:lnTo>
                  <a:lnTo>
                    <a:pt x="1999475" y="2207786"/>
                  </a:lnTo>
                  <a:lnTo>
                    <a:pt x="1992807" y="2210642"/>
                  </a:lnTo>
                  <a:lnTo>
                    <a:pt x="1986139" y="2213182"/>
                  </a:lnTo>
                  <a:lnTo>
                    <a:pt x="1979470" y="2215403"/>
                  </a:lnTo>
                  <a:lnTo>
                    <a:pt x="1972485" y="2217308"/>
                  </a:lnTo>
                  <a:lnTo>
                    <a:pt x="1965499" y="2218577"/>
                  </a:lnTo>
                  <a:lnTo>
                    <a:pt x="1958514" y="2219529"/>
                  </a:lnTo>
                  <a:lnTo>
                    <a:pt x="1951528" y="2220482"/>
                  </a:lnTo>
                  <a:lnTo>
                    <a:pt x="1944225" y="2221116"/>
                  </a:lnTo>
                  <a:lnTo>
                    <a:pt x="1937239" y="2221116"/>
                  </a:lnTo>
                  <a:lnTo>
                    <a:pt x="1929619" y="2221116"/>
                  </a:lnTo>
                  <a:lnTo>
                    <a:pt x="1922633" y="2220482"/>
                  </a:lnTo>
                  <a:lnTo>
                    <a:pt x="1915647" y="2219529"/>
                  </a:lnTo>
                  <a:lnTo>
                    <a:pt x="1908344" y="2218577"/>
                  </a:lnTo>
                  <a:lnTo>
                    <a:pt x="1901358" y="2216990"/>
                  </a:lnTo>
                  <a:lnTo>
                    <a:pt x="1894690" y="2214769"/>
                  </a:lnTo>
                  <a:lnTo>
                    <a:pt x="1887387" y="2212547"/>
                  </a:lnTo>
                  <a:lnTo>
                    <a:pt x="1880402" y="2210008"/>
                  </a:lnTo>
                  <a:lnTo>
                    <a:pt x="1873734" y="2207151"/>
                  </a:lnTo>
                  <a:lnTo>
                    <a:pt x="1867066" y="2203977"/>
                  </a:lnTo>
                  <a:lnTo>
                    <a:pt x="1860715" y="2199851"/>
                  </a:lnTo>
                  <a:lnTo>
                    <a:pt x="1854047" y="2196042"/>
                  </a:lnTo>
                  <a:lnTo>
                    <a:pt x="1847696" y="2191599"/>
                  </a:lnTo>
                  <a:lnTo>
                    <a:pt x="1229469" y="1731062"/>
                  </a:lnTo>
                  <a:lnTo>
                    <a:pt x="271487" y="2768937"/>
                  </a:lnTo>
                  <a:lnTo>
                    <a:pt x="266406" y="2774967"/>
                  </a:lnTo>
                  <a:lnTo>
                    <a:pt x="260691" y="2780680"/>
                  </a:lnTo>
                  <a:lnTo>
                    <a:pt x="254975" y="2785759"/>
                  </a:lnTo>
                  <a:lnTo>
                    <a:pt x="248942" y="2791154"/>
                  </a:lnTo>
                  <a:lnTo>
                    <a:pt x="242592" y="2795915"/>
                  </a:lnTo>
                  <a:lnTo>
                    <a:pt x="236241" y="2800041"/>
                  </a:lnTo>
                  <a:lnTo>
                    <a:pt x="230208" y="2804167"/>
                  </a:lnTo>
                  <a:lnTo>
                    <a:pt x="223223" y="2807659"/>
                  </a:lnTo>
                  <a:lnTo>
                    <a:pt x="216554" y="2810833"/>
                  </a:lnTo>
                  <a:lnTo>
                    <a:pt x="209886" y="2814007"/>
                  </a:lnTo>
                  <a:lnTo>
                    <a:pt x="202901" y="2816228"/>
                  </a:lnTo>
                  <a:lnTo>
                    <a:pt x="195915" y="2818767"/>
                  </a:lnTo>
                  <a:lnTo>
                    <a:pt x="188612" y="2820354"/>
                  </a:lnTo>
                  <a:lnTo>
                    <a:pt x="181309" y="2821941"/>
                  </a:lnTo>
                  <a:lnTo>
                    <a:pt x="174006" y="2822894"/>
                  </a:lnTo>
                  <a:lnTo>
                    <a:pt x="166703" y="2823846"/>
                  </a:lnTo>
                  <a:lnTo>
                    <a:pt x="159082" y="2824163"/>
                  </a:lnTo>
                  <a:lnTo>
                    <a:pt x="152096" y="2824163"/>
                  </a:lnTo>
                  <a:lnTo>
                    <a:pt x="144476" y="2823846"/>
                  </a:lnTo>
                  <a:lnTo>
                    <a:pt x="136855" y="2823528"/>
                  </a:lnTo>
                  <a:lnTo>
                    <a:pt x="129552" y="2822259"/>
                  </a:lnTo>
                  <a:lnTo>
                    <a:pt x="122249" y="2820672"/>
                  </a:lnTo>
                  <a:lnTo>
                    <a:pt x="114945" y="2819085"/>
                  </a:lnTo>
                  <a:lnTo>
                    <a:pt x="107642" y="2816546"/>
                  </a:lnTo>
                  <a:lnTo>
                    <a:pt x="100657" y="2814324"/>
                  </a:lnTo>
                  <a:lnTo>
                    <a:pt x="93671" y="2811467"/>
                  </a:lnTo>
                  <a:lnTo>
                    <a:pt x="87003" y="2807976"/>
                  </a:lnTo>
                  <a:lnTo>
                    <a:pt x="80335" y="2804485"/>
                  </a:lnTo>
                  <a:lnTo>
                    <a:pt x="73349" y="2800359"/>
                  </a:lnTo>
                  <a:lnTo>
                    <a:pt x="66681" y="2796233"/>
                  </a:lnTo>
                  <a:lnTo>
                    <a:pt x="60331" y="2791472"/>
                  </a:lnTo>
                  <a:lnTo>
                    <a:pt x="54298" y="2785759"/>
                  </a:lnTo>
                  <a:lnTo>
                    <a:pt x="48265" y="2780680"/>
                  </a:lnTo>
                  <a:lnTo>
                    <a:pt x="42867" y="2774967"/>
                  </a:lnTo>
                  <a:lnTo>
                    <a:pt x="37469" y="2768937"/>
                  </a:lnTo>
                  <a:lnTo>
                    <a:pt x="32388" y="2762906"/>
                  </a:lnTo>
                  <a:lnTo>
                    <a:pt x="28260" y="2756876"/>
                  </a:lnTo>
                  <a:lnTo>
                    <a:pt x="23815" y="2749893"/>
                  </a:lnTo>
                  <a:lnTo>
                    <a:pt x="19687" y="2743228"/>
                  </a:lnTo>
                  <a:lnTo>
                    <a:pt x="16194" y="2736563"/>
                  </a:lnTo>
                  <a:lnTo>
                    <a:pt x="13019" y="2729580"/>
                  </a:lnTo>
                  <a:lnTo>
                    <a:pt x="10479" y="2722280"/>
                  </a:lnTo>
                  <a:lnTo>
                    <a:pt x="7938" y="2715297"/>
                  </a:lnTo>
                  <a:lnTo>
                    <a:pt x="5716" y="2708315"/>
                  </a:lnTo>
                  <a:lnTo>
                    <a:pt x="3811" y="2700697"/>
                  </a:lnTo>
                  <a:lnTo>
                    <a:pt x="2540" y="2693080"/>
                  </a:lnTo>
                  <a:lnTo>
                    <a:pt x="1270" y="2685780"/>
                  </a:lnTo>
                  <a:lnTo>
                    <a:pt x="635" y="2678162"/>
                  </a:lnTo>
                  <a:lnTo>
                    <a:pt x="0" y="2670228"/>
                  </a:lnTo>
                  <a:lnTo>
                    <a:pt x="0" y="2662927"/>
                  </a:lnTo>
                  <a:lnTo>
                    <a:pt x="0" y="2655310"/>
                  </a:lnTo>
                  <a:lnTo>
                    <a:pt x="953" y="2648010"/>
                  </a:lnTo>
                  <a:lnTo>
                    <a:pt x="1588" y="2640075"/>
                  </a:lnTo>
                  <a:lnTo>
                    <a:pt x="3176" y="2632458"/>
                  </a:lnTo>
                  <a:lnTo>
                    <a:pt x="4763" y="2625158"/>
                  </a:lnTo>
                  <a:lnTo>
                    <a:pt x="6668" y="2617858"/>
                  </a:lnTo>
                  <a:lnTo>
                    <a:pt x="9526" y="2610558"/>
                  </a:lnTo>
                  <a:lnTo>
                    <a:pt x="12384" y="2603258"/>
                  </a:lnTo>
                  <a:lnTo>
                    <a:pt x="15559" y="2596275"/>
                  </a:lnTo>
                  <a:lnTo>
                    <a:pt x="19052" y="2588975"/>
                  </a:lnTo>
                  <a:lnTo>
                    <a:pt x="22545" y="2582310"/>
                  </a:lnTo>
                  <a:lnTo>
                    <a:pt x="26990" y="2575644"/>
                  </a:lnTo>
                  <a:lnTo>
                    <a:pt x="31753" y="2569297"/>
                  </a:lnTo>
                  <a:lnTo>
                    <a:pt x="36516" y="2562631"/>
                  </a:lnTo>
                  <a:lnTo>
                    <a:pt x="1086264" y="1414621"/>
                  </a:lnTo>
                  <a:lnTo>
                    <a:pt x="1091027" y="1408908"/>
                  </a:lnTo>
                  <a:lnTo>
                    <a:pt x="1096742" y="1403829"/>
                  </a:lnTo>
                  <a:lnTo>
                    <a:pt x="1101823" y="1398751"/>
                  </a:lnTo>
                  <a:lnTo>
                    <a:pt x="1107221" y="1393990"/>
                  </a:lnTo>
                  <a:lnTo>
                    <a:pt x="1113254" y="1389229"/>
                  </a:lnTo>
                  <a:lnTo>
                    <a:pt x="1119287" y="1385103"/>
                  </a:lnTo>
                  <a:lnTo>
                    <a:pt x="1125002" y="1381295"/>
                  </a:lnTo>
                  <a:lnTo>
                    <a:pt x="1131353" y="1377803"/>
                  </a:lnTo>
                  <a:lnTo>
                    <a:pt x="1137703" y="1374629"/>
                  </a:lnTo>
                  <a:lnTo>
                    <a:pt x="1144054" y="1371455"/>
                  </a:lnTo>
                  <a:lnTo>
                    <a:pt x="1150722" y="1368599"/>
                  </a:lnTo>
                  <a:lnTo>
                    <a:pt x="1157390" y="1366694"/>
                  </a:lnTo>
                  <a:lnTo>
                    <a:pt x="1164058" y="1364790"/>
                  </a:lnTo>
                  <a:lnTo>
                    <a:pt x="1170726" y="1362568"/>
                  </a:lnTo>
                  <a:lnTo>
                    <a:pt x="1177394" y="1361616"/>
                  </a:lnTo>
                  <a:lnTo>
                    <a:pt x="1184698" y="1360347"/>
                  </a:lnTo>
                  <a:lnTo>
                    <a:pt x="1191683" y="1360029"/>
                  </a:lnTo>
                  <a:lnTo>
                    <a:pt x="1198351" y="1359712"/>
                  </a:lnTo>
                  <a:lnTo>
                    <a:pt x="1205654" y="1359077"/>
                  </a:lnTo>
                  <a:lnTo>
                    <a:pt x="1212640" y="1359712"/>
                  </a:lnTo>
                  <a:lnTo>
                    <a:pt x="1219626" y="1360347"/>
                  </a:lnTo>
                  <a:lnTo>
                    <a:pt x="1226294" y="1361299"/>
                  </a:lnTo>
                  <a:lnTo>
                    <a:pt x="1233597" y="1362251"/>
                  </a:lnTo>
                  <a:lnTo>
                    <a:pt x="1240582" y="1363838"/>
                  </a:lnTo>
                  <a:lnTo>
                    <a:pt x="1247251" y="1365742"/>
                  </a:lnTo>
                  <a:lnTo>
                    <a:pt x="1253919" y="1368281"/>
                  </a:lnTo>
                  <a:lnTo>
                    <a:pt x="1260904" y="1371138"/>
                  </a:lnTo>
                  <a:lnTo>
                    <a:pt x="1267572" y="1373677"/>
                  </a:lnTo>
                  <a:lnTo>
                    <a:pt x="1274240" y="1376851"/>
                  </a:lnTo>
                  <a:lnTo>
                    <a:pt x="1280591" y="1380977"/>
                  </a:lnTo>
                  <a:lnTo>
                    <a:pt x="1286942" y="1384786"/>
                  </a:lnTo>
                  <a:lnTo>
                    <a:pt x="1292975" y="1389229"/>
                  </a:lnTo>
                  <a:lnTo>
                    <a:pt x="1907709" y="1846910"/>
                  </a:lnTo>
                  <a:lnTo>
                    <a:pt x="3043507" y="389124"/>
                  </a:lnTo>
                  <a:lnTo>
                    <a:pt x="3023186" y="374841"/>
                  </a:lnTo>
                  <a:lnTo>
                    <a:pt x="2660568" y="470377"/>
                  </a:lnTo>
                  <a:lnTo>
                    <a:pt x="2654853" y="471646"/>
                  </a:lnTo>
                  <a:lnTo>
                    <a:pt x="2648502" y="472598"/>
                  </a:lnTo>
                  <a:lnTo>
                    <a:pt x="2642152" y="473551"/>
                  </a:lnTo>
                  <a:lnTo>
                    <a:pt x="2635801" y="473868"/>
                  </a:lnTo>
                  <a:lnTo>
                    <a:pt x="2629450" y="474185"/>
                  </a:lnTo>
                  <a:lnTo>
                    <a:pt x="2623418" y="473868"/>
                  </a:lnTo>
                  <a:lnTo>
                    <a:pt x="2617384" y="473551"/>
                  </a:lnTo>
                  <a:lnTo>
                    <a:pt x="2611352" y="472598"/>
                  </a:lnTo>
                  <a:lnTo>
                    <a:pt x="2605318" y="471964"/>
                  </a:lnTo>
                  <a:lnTo>
                    <a:pt x="2599603" y="470377"/>
                  </a:lnTo>
                  <a:lnTo>
                    <a:pt x="2593570" y="468790"/>
                  </a:lnTo>
                  <a:lnTo>
                    <a:pt x="2587537" y="466885"/>
                  </a:lnTo>
                  <a:lnTo>
                    <a:pt x="2582139" y="464346"/>
                  </a:lnTo>
                  <a:lnTo>
                    <a:pt x="2576741" y="462124"/>
                  </a:lnTo>
                  <a:lnTo>
                    <a:pt x="2571660" y="459268"/>
                  </a:lnTo>
                  <a:lnTo>
                    <a:pt x="2565945" y="456094"/>
                  </a:lnTo>
                  <a:lnTo>
                    <a:pt x="2560864" y="452920"/>
                  </a:lnTo>
                  <a:lnTo>
                    <a:pt x="2556102" y="449429"/>
                  </a:lnTo>
                  <a:lnTo>
                    <a:pt x="2551339" y="445937"/>
                  </a:lnTo>
                  <a:lnTo>
                    <a:pt x="2546576" y="441811"/>
                  </a:lnTo>
                  <a:lnTo>
                    <a:pt x="2542448" y="437685"/>
                  </a:lnTo>
                  <a:lnTo>
                    <a:pt x="2538002" y="433242"/>
                  </a:lnTo>
                  <a:lnTo>
                    <a:pt x="2533875" y="428481"/>
                  </a:lnTo>
                  <a:lnTo>
                    <a:pt x="2530064" y="423402"/>
                  </a:lnTo>
                  <a:lnTo>
                    <a:pt x="2526572" y="418324"/>
                  </a:lnTo>
                  <a:lnTo>
                    <a:pt x="2523396" y="413246"/>
                  </a:lnTo>
                  <a:lnTo>
                    <a:pt x="2520221" y="407533"/>
                  </a:lnTo>
                  <a:lnTo>
                    <a:pt x="2517363" y="402137"/>
                  </a:lnTo>
                  <a:lnTo>
                    <a:pt x="2514823" y="396107"/>
                  </a:lnTo>
                  <a:lnTo>
                    <a:pt x="2512283" y="390394"/>
                  </a:lnTo>
                  <a:lnTo>
                    <a:pt x="2510378" y="384046"/>
                  </a:lnTo>
                  <a:lnTo>
                    <a:pt x="2508472" y="377698"/>
                  </a:lnTo>
                  <a:lnTo>
                    <a:pt x="2507202" y="371350"/>
                  </a:lnTo>
                  <a:lnTo>
                    <a:pt x="2505932" y="364685"/>
                  </a:lnTo>
                  <a:lnTo>
                    <a:pt x="2505297" y="358337"/>
                  </a:lnTo>
                  <a:lnTo>
                    <a:pt x="2504980" y="351989"/>
                  </a:lnTo>
                  <a:lnTo>
                    <a:pt x="2504344" y="345641"/>
                  </a:lnTo>
                  <a:lnTo>
                    <a:pt x="2504344" y="339293"/>
                  </a:lnTo>
                  <a:lnTo>
                    <a:pt x="2505297" y="332946"/>
                  </a:lnTo>
                  <a:lnTo>
                    <a:pt x="2505615" y="326915"/>
                  </a:lnTo>
                  <a:lnTo>
                    <a:pt x="2506885" y="320567"/>
                  </a:lnTo>
                  <a:lnTo>
                    <a:pt x="2508155" y="314537"/>
                  </a:lnTo>
                  <a:lnTo>
                    <a:pt x="2509425" y="308506"/>
                  </a:lnTo>
                  <a:lnTo>
                    <a:pt x="2511648" y="302793"/>
                  </a:lnTo>
                  <a:lnTo>
                    <a:pt x="2513870" y="296763"/>
                  </a:lnTo>
                  <a:lnTo>
                    <a:pt x="2516410" y="291367"/>
                  </a:lnTo>
                  <a:lnTo>
                    <a:pt x="2518633" y="285654"/>
                  </a:lnTo>
                  <a:lnTo>
                    <a:pt x="2521808" y="280576"/>
                  </a:lnTo>
                  <a:lnTo>
                    <a:pt x="2524984" y="275180"/>
                  </a:lnTo>
                  <a:lnTo>
                    <a:pt x="2528159" y="270102"/>
                  </a:lnTo>
                  <a:lnTo>
                    <a:pt x="2531970" y="265341"/>
                  </a:lnTo>
                  <a:lnTo>
                    <a:pt x="2535462" y="260580"/>
                  </a:lnTo>
                  <a:lnTo>
                    <a:pt x="2539908" y="256136"/>
                  </a:lnTo>
                  <a:lnTo>
                    <a:pt x="2544353" y="251693"/>
                  </a:lnTo>
                  <a:lnTo>
                    <a:pt x="2548481" y="247567"/>
                  </a:lnTo>
                  <a:lnTo>
                    <a:pt x="2553244" y="243441"/>
                  </a:lnTo>
                  <a:lnTo>
                    <a:pt x="2558642" y="239949"/>
                  </a:lnTo>
                  <a:lnTo>
                    <a:pt x="2563722" y="236458"/>
                  </a:lnTo>
                  <a:lnTo>
                    <a:pt x="2568803" y="233284"/>
                  </a:lnTo>
                  <a:lnTo>
                    <a:pt x="2574201" y="230428"/>
                  </a:lnTo>
                  <a:lnTo>
                    <a:pt x="2579916" y="227889"/>
                  </a:lnTo>
                  <a:lnTo>
                    <a:pt x="2585632" y="225349"/>
                  </a:lnTo>
                  <a:lnTo>
                    <a:pt x="2591982" y="223445"/>
                  </a:lnTo>
                  <a:lnTo>
                    <a:pt x="2598015" y="221541"/>
                  </a:lnTo>
                  <a:lnTo>
                    <a:pt x="3425176" y="4126"/>
                  </a:lnTo>
                  <a:lnTo>
                    <a:pt x="3432162" y="2222"/>
                  </a:lnTo>
                  <a:lnTo>
                    <a:pt x="3439782" y="952"/>
                  </a:lnTo>
                  <a:lnTo>
                    <a:pt x="3446768" y="318"/>
                  </a:lnTo>
                  <a:lnTo>
                    <a:pt x="3454389" y="0"/>
                  </a:lnTo>
                  <a:close/>
                </a:path>
              </a:pathLst>
            </a:custGeom>
            <a:solidFill>
              <a:srgbClr val="C00000"/>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sz="1350">
                <a:solidFill>
                  <a:srgbClr val="FFFFFF"/>
                </a:solidFill>
              </a:endParaRPr>
            </a:p>
          </p:txBody>
        </p:sp>
      </p:grpSp>
      <p:sp>
        <p:nvSpPr>
          <p:cNvPr id="104" name="矩形 103"/>
          <p:cNvSpPr/>
          <p:nvPr/>
        </p:nvSpPr>
        <p:spPr>
          <a:xfrm>
            <a:off x="683872" y="3673461"/>
            <a:ext cx="1304831" cy="674287"/>
          </a:xfrm>
          <a:prstGeom prst="rect">
            <a:avLst/>
          </a:prstGeom>
        </p:spPr>
        <p:txBody>
          <a:bodyPr wrap="square">
            <a:spAutoFit/>
          </a:bodyPr>
          <a:lstStyle/>
          <a:p>
            <a:pPr algn="ctr">
              <a:lnSpc>
                <a:spcPct val="120000"/>
              </a:lnSpc>
            </a:pPr>
            <a:r>
              <a:rPr lang="zh-CN" altLang="en-US" sz="788" dirty="0">
                <a:solidFill>
                  <a:prstClr val="white">
                    <a:lumMod val="50000"/>
                  </a:prstClr>
                </a:solidFill>
                <a:latin typeface="Bebas" pitchFamily="2" charset="0"/>
                <a:ea typeface="微软雅黑" panose="020B0503020204020204" pitchFamily="34" charset="-122"/>
                <a:sym typeface="Bebas" pitchFamily="2" charset="0"/>
              </a:rPr>
              <a:t>您的内容打在这里或者通</a:t>
            </a:r>
            <a:endParaRPr lang="en-US" altLang="zh-CN" sz="788" dirty="0">
              <a:solidFill>
                <a:prstClr val="white">
                  <a:lumMod val="50000"/>
                </a:prstClr>
              </a:solidFill>
              <a:latin typeface="Bebas" pitchFamily="2" charset="0"/>
              <a:ea typeface="微软雅黑" panose="020B0503020204020204" pitchFamily="34" charset="-122"/>
              <a:sym typeface="Bebas" pitchFamily="2" charset="0"/>
            </a:endParaRPr>
          </a:p>
          <a:p>
            <a:pPr algn="ctr">
              <a:lnSpc>
                <a:spcPct val="120000"/>
              </a:lnSpc>
            </a:pPr>
            <a:r>
              <a:rPr lang="zh-CN" altLang="en-US" sz="788" dirty="0">
                <a:solidFill>
                  <a:prstClr val="white">
                    <a:lumMod val="50000"/>
                  </a:prstClr>
                </a:solidFill>
                <a:latin typeface="Bebas" pitchFamily="2" charset="0"/>
                <a:ea typeface="微软雅黑" panose="020B0503020204020204" pitchFamily="34" charset="-122"/>
                <a:sym typeface="Bebas" pitchFamily="2" charset="0"/>
              </a:rPr>
              <a:t>过复制您的文本后</a:t>
            </a:r>
            <a:endParaRPr lang="en-US" altLang="zh-CN" sz="788" dirty="0">
              <a:solidFill>
                <a:prstClr val="white">
                  <a:lumMod val="50000"/>
                </a:prstClr>
              </a:solidFill>
              <a:latin typeface="Bebas" pitchFamily="2" charset="0"/>
              <a:ea typeface="微软雅黑" panose="020B0503020204020204" pitchFamily="34" charset="-122"/>
              <a:sym typeface="Bebas" pitchFamily="2" charset="0"/>
            </a:endParaRPr>
          </a:p>
          <a:p>
            <a:pPr algn="ctr">
              <a:lnSpc>
                <a:spcPct val="120000"/>
              </a:lnSpc>
            </a:pPr>
            <a:r>
              <a:rPr lang="zh-CN" altLang="en-US" sz="788" dirty="0">
                <a:solidFill>
                  <a:prstClr val="white">
                    <a:lumMod val="50000"/>
                  </a:prstClr>
                </a:solidFill>
                <a:latin typeface="Bebas" pitchFamily="2" charset="0"/>
                <a:ea typeface="微软雅黑" panose="020B0503020204020204" pitchFamily="34" charset="-122"/>
                <a:sym typeface="Bebas" pitchFamily="2" charset="0"/>
              </a:rPr>
              <a:t>选择粘贴并选择只保留</a:t>
            </a:r>
            <a:endParaRPr lang="en-US" altLang="zh-CN" sz="788" dirty="0">
              <a:solidFill>
                <a:prstClr val="white">
                  <a:lumMod val="50000"/>
                </a:prstClr>
              </a:solidFill>
              <a:latin typeface="Bebas" pitchFamily="2" charset="0"/>
              <a:ea typeface="微软雅黑" panose="020B0503020204020204" pitchFamily="34" charset="-122"/>
              <a:sym typeface="Bebas" pitchFamily="2" charset="0"/>
            </a:endParaRPr>
          </a:p>
          <a:p>
            <a:pPr algn="ctr">
              <a:lnSpc>
                <a:spcPct val="120000"/>
              </a:lnSpc>
            </a:pPr>
            <a:r>
              <a:rPr lang="zh-CN" altLang="en-US" sz="788" dirty="0">
                <a:solidFill>
                  <a:prstClr val="white">
                    <a:lumMod val="50000"/>
                  </a:prstClr>
                </a:solidFill>
                <a:latin typeface="Bebas" pitchFamily="2" charset="0"/>
                <a:ea typeface="微软雅黑" panose="020B0503020204020204" pitchFamily="34" charset="-122"/>
                <a:sym typeface="Bebas" pitchFamily="2" charset="0"/>
              </a:rPr>
              <a:t>您的内容打在这里</a:t>
            </a:r>
          </a:p>
        </p:txBody>
      </p:sp>
      <p:sp>
        <p:nvSpPr>
          <p:cNvPr id="105" name="矩形 104"/>
          <p:cNvSpPr/>
          <p:nvPr/>
        </p:nvSpPr>
        <p:spPr>
          <a:xfrm>
            <a:off x="2290510" y="3673461"/>
            <a:ext cx="1304831" cy="674287"/>
          </a:xfrm>
          <a:prstGeom prst="rect">
            <a:avLst/>
          </a:prstGeom>
        </p:spPr>
        <p:txBody>
          <a:bodyPr wrap="square">
            <a:spAutoFit/>
          </a:bodyPr>
          <a:lstStyle/>
          <a:p>
            <a:pPr algn="ctr">
              <a:lnSpc>
                <a:spcPct val="120000"/>
              </a:lnSpc>
            </a:pPr>
            <a:r>
              <a:rPr lang="zh-CN" altLang="en-US" sz="788" dirty="0">
                <a:solidFill>
                  <a:prstClr val="white">
                    <a:lumMod val="50000"/>
                  </a:prstClr>
                </a:solidFill>
                <a:latin typeface="Bebas" pitchFamily="2" charset="0"/>
                <a:ea typeface="微软雅黑" panose="020B0503020204020204" pitchFamily="34" charset="-122"/>
                <a:sym typeface="Bebas" pitchFamily="2" charset="0"/>
              </a:rPr>
              <a:t>您的内容打在这里或者通</a:t>
            </a:r>
            <a:endParaRPr lang="en-US" altLang="zh-CN" sz="788" dirty="0">
              <a:solidFill>
                <a:prstClr val="white">
                  <a:lumMod val="50000"/>
                </a:prstClr>
              </a:solidFill>
              <a:latin typeface="Bebas" pitchFamily="2" charset="0"/>
              <a:ea typeface="微软雅黑" panose="020B0503020204020204" pitchFamily="34" charset="-122"/>
              <a:sym typeface="Bebas" pitchFamily="2" charset="0"/>
            </a:endParaRPr>
          </a:p>
          <a:p>
            <a:pPr algn="ctr">
              <a:lnSpc>
                <a:spcPct val="120000"/>
              </a:lnSpc>
            </a:pPr>
            <a:r>
              <a:rPr lang="zh-CN" altLang="en-US" sz="788" dirty="0">
                <a:solidFill>
                  <a:prstClr val="white">
                    <a:lumMod val="50000"/>
                  </a:prstClr>
                </a:solidFill>
                <a:latin typeface="Bebas" pitchFamily="2" charset="0"/>
                <a:ea typeface="微软雅黑" panose="020B0503020204020204" pitchFamily="34" charset="-122"/>
                <a:sym typeface="Bebas" pitchFamily="2" charset="0"/>
              </a:rPr>
              <a:t>过复制您的文本后</a:t>
            </a:r>
            <a:endParaRPr lang="en-US" altLang="zh-CN" sz="788" dirty="0">
              <a:solidFill>
                <a:prstClr val="white">
                  <a:lumMod val="50000"/>
                </a:prstClr>
              </a:solidFill>
              <a:latin typeface="Bebas" pitchFamily="2" charset="0"/>
              <a:ea typeface="微软雅黑" panose="020B0503020204020204" pitchFamily="34" charset="-122"/>
              <a:sym typeface="Bebas" pitchFamily="2" charset="0"/>
            </a:endParaRPr>
          </a:p>
          <a:p>
            <a:pPr algn="ctr">
              <a:lnSpc>
                <a:spcPct val="120000"/>
              </a:lnSpc>
            </a:pPr>
            <a:r>
              <a:rPr lang="zh-CN" altLang="en-US" sz="788" dirty="0">
                <a:solidFill>
                  <a:prstClr val="white">
                    <a:lumMod val="50000"/>
                  </a:prstClr>
                </a:solidFill>
                <a:latin typeface="Bebas" pitchFamily="2" charset="0"/>
                <a:ea typeface="微软雅黑" panose="020B0503020204020204" pitchFamily="34" charset="-122"/>
                <a:sym typeface="Bebas" pitchFamily="2" charset="0"/>
              </a:rPr>
              <a:t>选择粘贴并选择只保留</a:t>
            </a:r>
            <a:endParaRPr lang="en-US" altLang="zh-CN" sz="788" dirty="0">
              <a:solidFill>
                <a:prstClr val="white">
                  <a:lumMod val="50000"/>
                </a:prstClr>
              </a:solidFill>
              <a:latin typeface="Bebas" pitchFamily="2" charset="0"/>
              <a:ea typeface="微软雅黑" panose="020B0503020204020204" pitchFamily="34" charset="-122"/>
              <a:sym typeface="Bebas" pitchFamily="2" charset="0"/>
            </a:endParaRPr>
          </a:p>
          <a:p>
            <a:pPr algn="ctr">
              <a:lnSpc>
                <a:spcPct val="120000"/>
              </a:lnSpc>
            </a:pPr>
            <a:r>
              <a:rPr lang="zh-CN" altLang="en-US" sz="788" dirty="0">
                <a:solidFill>
                  <a:prstClr val="white">
                    <a:lumMod val="50000"/>
                  </a:prstClr>
                </a:solidFill>
                <a:latin typeface="Bebas" pitchFamily="2" charset="0"/>
                <a:ea typeface="微软雅黑" panose="020B0503020204020204" pitchFamily="34" charset="-122"/>
                <a:sym typeface="Bebas" pitchFamily="2" charset="0"/>
              </a:rPr>
              <a:t>您的内容打在这里</a:t>
            </a:r>
          </a:p>
        </p:txBody>
      </p:sp>
      <p:sp>
        <p:nvSpPr>
          <p:cNvPr id="106" name="矩形 105"/>
          <p:cNvSpPr/>
          <p:nvPr/>
        </p:nvSpPr>
        <p:spPr>
          <a:xfrm>
            <a:off x="3897148" y="3673461"/>
            <a:ext cx="1304831" cy="674287"/>
          </a:xfrm>
          <a:prstGeom prst="rect">
            <a:avLst/>
          </a:prstGeom>
        </p:spPr>
        <p:txBody>
          <a:bodyPr wrap="square">
            <a:spAutoFit/>
          </a:bodyPr>
          <a:lstStyle/>
          <a:p>
            <a:pPr algn="ctr">
              <a:lnSpc>
                <a:spcPct val="120000"/>
              </a:lnSpc>
            </a:pPr>
            <a:r>
              <a:rPr lang="zh-CN" altLang="en-US" sz="788" dirty="0">
                <a:solidFill>
                  <a:prstClr val="white">
                    <a:lumMod val="50000"/>
                  </a:prstClr>
                </a:solidFill>
                <a:latin typeface="Bebas" pitchFamily="2" charset="0"/>
                <a:ea typeface="微软雅黑" panose="020B0503020204020204" pitchFamily="34" charset="-122"/>
                <a:sym typeface="Bebas" pitchFamily="2" charset="0"/>
              </a:rPr>
              <a:t>您的内容打在这里或者通</a:t>
            </a:r>
            <a:endParaRPr lang="en-US" altLang="zh-CN" sz="788" dirty="0">
              <a:solidFill>
                <a:prstClr val="white">
                  <a:lumMod val="50000"/>
                </a:prstClr>
              </a:solidFill>
              <a:latin typeface="Bebas" pitchFamily="2" charset="0"/>
              <a:ea typeface="微软雅黑" panose="020B0503020204020204" pitchFamily="34" charset="-122"/>
              <a:sym typeface="Bebas" pitchFamily="2" charset="0"/>
            </a:endParaRPr>
          </a:p>
          <a:p>
            <a:pPr algn="ctr">
              <a:lnSpc>
                <a:spcPct val="120000"/>
              </a:lnSpc>
            </a:pPr>
            <a:r>
              <a:rPr lang="zh-CN" altLang="en-US" sz="788" dirty="0">
                <a:solidFill>
                  <a:prstClr val="white">
                    <a:lumMod val="50000"/>
                  </a:prstClr>
                </a:solidFill>
                <a:latin typeface="Bebas" pitchFamily="2" charset="0"/>
                <a:ea typeface="微软雅黑" panose="020B0503020204020204" pitchFamily="34" charset="-122"/>
                <a:sym typeface="Bebas" pitchFamily="2" charset="0"/>
              </a:rPr>
              <a:t>过复制您的文本后</a:t>
            </a:r>
            <a:endParaRPr lang="en-US" altLang="zh-CN" sz="788" dirty="0">
              <a:solidFill>
                <a:prstClr val="white">
                  <a:lumMod val="50000"/>
                </a:prstClr>
              </a:solidFill>
              <a:latin typeface="Bebas" pitchFamily="2" charset="0"/>
              <a:ea typeface="微软雅黑" panose="020B0503020204020204" pitchFamily="34" charset="-122"/>
              <a:sym typeface="Bebas" pitchFamily="2" charset="0"/>
            </a:endParaRPr>
          </a:p>
          <a:p>
            <a:pPr algn="ctr">
              <a:lnSpc>
                <a:spcPct val="120000"/>
              </a:lnSpc>
            </a:pPr>
            <a:r>
              <a:rPr lang="zh-CN" altLang="en-US" sz="788" dirty="0">
                <a:solidFill>
                  <a:prstClr val="white">
                    <a:lumMod val="50000"/>
                  </a:prstClr>
                </a:solidFill>
                <a:latin typeface="Bebas" pitchFamily="2" charset="0"/>
                <a:ea typeface="微软雅黑" panose="020B0503020204020204" pitchFamily="34" charset="-122"/>
                <a:sym typeface="Bebas" pitchFamily="2" charset="0"/>
              </a:rPr>
              <a:t>选择粘贴并选择只保留</a:t>
            </a:r>
            <a:endParaRPr lang="en-US" altLang="zh-CN" sz="788" dirty="0">
              <a:solidFill>
                <a:prstClr val="white">
                  <a:lumMod val="50000"/>
                </a:prstClr>
              </a:solidFill>
              <a:latin typeface="Bebas" pitchFamily="2" charset="0"/>
              <a:ea typeface="微软雅黑" panose="020B0503020204020204" pitchFamily="34" charset="-122"/>
              <a:sym typeface="Bebas" pitchFamily="2" charset="0"/>
            </a:endParaRPr>
          </a:p>
          <a:p>
            <a:pPr algn="ctr">
              <a:lnSpc>
                <a:spcPct val="120000"/>
              </a:lnSpc>
            </a:pPr>
            <a:r>
              <a:rPr lang="zh-CN" altLang="en-US" sz="788" dirty="0">
                <a:solidFill>
                  <a:prstClr val="white">
                    <a:lumMod val="50000"/>
                  </a:prstClr>
                </a:solidFill>
                <a:latin typeface="Bebas" pitchFamily="2" charset="0"/>
                <a:ea typeface="微软雅黑" panose="020B0503020204020204" pitchFamily="34" charset="-122"/>
                <a:sym typeface="Bebas" pitchFamily="2" charset="0"/>
              </a:rPr>
              <a:t>您的内容打在这里</a:t>
            </a:r>
          </a:p>
        </p:txBody>
      </p:sp>
      <p:sp>
        <p:nvSpPr>
          <p:cNvPr id="107" name="矩形 106"/>
          <p:cNvSpPr/>
          <p:nvPr/>
        </p:nvSpPr>
        <p:spPr>
          <a:xfrm>
            <a:off x="5503786" y="3673461"/>
            <a:ext cx="1304831" cy="674287"/>
          </a:xfrm>
          <a:prstGeom prst="rect">
            <a:avLst/>
          </a:prstGeom>
        </p:spPr>
        <p:txBody>
          <a:bodyPr wrap="square">
            <a:spAutoFit/>
          </a:bodyPr>
          <a:lstStyle/>
          <a:p>
            <a:pPr algn="ctr">
              <a:lnSpc>
                <a:spcPct val="120000"/>
              </a:lnSpc>
            </a:pPr>
            <a:r>
              <a:rPr lang="zh-CN" altLang="en-US" sz="788" dirty="0">
                <a:solidFill>
                  <a:prstClr val="white">
                    <a:lumMod val="50000"/>
                  </a:prstClr>
                </a:solidFill>
                <a:latin typeface="Bebas" pitchFamily="2" charset="0"/>
                <a:ea typeface="微软雅黑" panose="020B0503020204020204" pitchFamily="34" charset="-122"/>
                <a:sym typeface="Bebas" pitchFamily="2" charset="0"/>
              </a:rPr>
              <a:t>您的内容打在这里或者通</a:t>
            </a:r>
            <a:endParaRPr lang="en-US" altLang="zh-CN" sz="788" dirty="0">
              <a:solidFill>
                <a:prstClr val="white">
                  <a:lumMod val="50000"/>
                </a:prstClr>
              </a:solidFill>
              <a:latin typeface="Bebas" pitchFamily="2" charset="0"/>
              <a:ea typeface="微软雅黑" panose="020B0503020204020204" pitchFamily="34" charset="-122"/>
              <a:sym typeface="Bebas" pitchFamily="2" charset="0"/>
            </a:endParaRPr>
          </a:p>
          <a:p>
            <a:pPr algn="ctr">
              <a:lnSpc>
                <a:spcPct val="120000"/>
              </a:lnSpc>
            </a:pPr>
            <a:r>
              <a:rPr lang="zh-CN" altLang="en-US" sz="788" dirty="0">
                <a:solidFill>
                  <a:prstClr val="white">
                    <a:lumMod val="50000"/>
                  </a:prstClr>
                </a:solidFill>
                <a:latin typeface="Bebas" pitchFamily="2" charset="0"/>
                <a:ea typeface="微软雅黑" panose="020B0503020204020204" pitchFamily="34" charset="-122"/>
                <a:sym typeface="Bebas" pitchFamily="2" charset="0"/>
              </a:rPr>
              <a:t>过复制您的文本后</a:t>
            </a:r>
            <a:endParaRPr lang="en-US" altLang="zh-CN" sz="788" dirty="0">
              <a:solidFill>
                <a:prstClr val="white">
                  <a:lumMod val="50000"/>
                </a:prstClr>
              </a:solidFill>
              <a:latin typeface="Bebas" pitchFamily="2" charset="0"/>
              <a:ea typeface="微软雅黑" panose="020B0503020204020204" pitchFamily="34" charset="-122"/>
              <a:sym typeface="Bebas" pitchFamily="2" charset="0"/>
            </a:endParaRPr>
          </a:p>
          <a:p>
            <a:pPr algn="ctr">
              <a:lnSpc>
                <a:spcPct val="120000"/>
              </a:lnSpc>
            </a:pPr>
            <a:r>
              <a:rPr lang="zh-CN" altLang="en-US" sz="788" dirty="0">
                <a:solidFill>
                  <a:prstClr val="white">
                    <a:lumMod val="50000"/>
                  </a:prstClr>
                </a:solidFill>
                <a:latin typeface="Bebas" pitchFamily="2" charset="0"/>
                <a:ea typeface="微软雅黑" panose="020B0503020204020204" pitchFamily="34" charset="-122"/>
                <a:sym typeface="Bebas" pitchFamily="2" charset="0"/>
              </a:rPr>
              <a:t>选择粘贴并选择只保留</a:t>
            </a:r>
            <a:endParaRPr lang="en-US" altLang="zh-CN" sz="788" dirty="0">
              <a:solidFill>
                <a:prstClr val="white">
                  <a:lumMod val="50000"/>
                </a:prstClr>
              </a:solidFill>
              <a:latin typeface="Bebas" pitchFamily="2" charset="0"/>
              <a:ea typeface="微软雅黑" panose="020B0503020204020204" pitchFamily="34" charset="-122"/>
              <a:sym typeface="Bebas" pitchFamily="2" charset="0"/>
            </a:endParaRPr>
          </a:p>
          <a:p>
            <a:pPr algn="ctr">
              <a:lnSpc>
                <a:spcPct val="120000"/>
              </a:lnSpc>
            </a:pPr>
            <a:r>
              <a:rPr lang="zh-CN" altLang="en-US" sz="788" dirty="0">
                <a:solidFill>
                  <a:prstClr val="white">
                    <a:lumMod val="50000"/>
                  </a:prstClr>
                </a:solidFill>
                <a:latin typeface="Bebas" pitchFamily="2" charset="0"/>
                <a:ea typeface="微软雅黑" panose="020B0503020204020204" pitchFamily="34" charset="-122"/>
                <a:sym typeface="Bebas" pitchFamily="2" charset="0"/>
              </a:rPr>
              <a:t>您的内容打在这里</a:t>
            </a:r>
          </a:p>
        </p:txBody>
      </p:sp>
      <p:sp>
        <p:nvSpPr>
          <p:cNvPr id="108" name="矩形 107"/>
          <p:cNvSpPr/>
          <p:nvPr/>
        </p:nvSpPr>
        <p:spPr>
          <a:xfrm>
            <a:off x="7110424" y="3673461"/>
            <a:ext cx="1304831" cy="674287"/>
          </a:xfrm>
          <a:prstGeom prst="rect">
            <a:avLst/>
          </a:prstGeom>
        </p:spPr>
        <p:txBody>
          <a:bodyPr wrap="square">
            <a:spAutoFit/>
          </a:bodyPr>
          <a:lstStyle/>
          <a:p>
            <a:pPr algn="ctr">
              <a:lnSpc>
                <a:spcPct val="120000"/>
              </a:lnSpc>
            </a:pPr>
            <a:r>
              <a:rPr lang="zh-CN" altLang="en-US" sz="788" dirty="0">
                <a:solidFill>
                  <a:prstClr val="white">
                    <a:lumMod val="50000"/>
                  </a:prstClr>
                </a:solidFill>
                <a:latin typeface="Bebas" pitchFamily="2" charset="0"/>
                <a:ea typeface="微软雅黑" panose="020B0503020204020204" pitchFamily="34" charset="-122"/>
                <a:sym typeface="Bebas" pitchFamily="2" charset="0"/>
              </a:rPr>
              <a:t>您的内容打在这里或者通</a:t>
            </a:r>
            <a:endParaRPr lang="en-US" altLang="zh-CN" sz="788" dirty="0">
              <a:solidFill>
                <a:prstClr val="white">
                  <a:lumMod val="50000"/>
                </a:prstClr>
              </a:solidFill>
              <a:latin typeface="Bebas" pitchFamily="2" charset="0"/>
              <a:ea typeface="微软雅黑" panose="020B0503020204020204" pitchFamily="34" charset="-122"/>
              <a:sym typeface="Bebas" pitchFamily="2" charset="0"/>
            </a:endParaRPr>
          </a:p>
          <a:p>
            <a:pPr algn="ctr">
              <a:lnSpc>
                <a:spcPct val="120000"/>
              </a:lnSpc>
            </a:pPr>
            <a:r>
              <a:rPr lang="zh-CN" altLang="en-US" sz="788" dirty="0">
                <a:solidFill>
                  <a:prstClr val="white">
                    <a:lumMod val="50000"/>
                  </a:prstClr>
                </a:solidFill>
                <a:latin typeface="Bebas" pitchFamily="2" charset="0"/>
                <a:ea typeface="微软雅黑" panose="020B0503020204020204" pitchFamily="34" charset="-122"/>
                <a:sym typeface="Bebas" pitchFamily="2" charset="0"/>
              </a:rPr>
              <a:t>过复制您的文本后</a:t>
            </a:r>
            <a:endParaRPr lang="en-US" altLang="zh-CN" sz="788" dirty="0">
              <a:solidFill>
                <a:prstClr val="white">
                  <a:lumMod val="50000"/>
                </a:prstClr>
              </a:solidFill>
              <a:latin typeface="Bebas" pitchFamily="2" charset="0"/>
              <a:ea typeface="微软雅黑" panose="020B0503020204020204" pitchFamily="34" charset="-122"/>
              <a:sym typeface="Bebas" pitchFamily="2" charset="0"/>
            </a:endParaRPr>
          </a:p>
          <a:p>
            <a:pPr algn="ctr">
              <a:lnSpc>
                <a:spcPct val="120000"/>
              </a:lnSpc>
            </a:pPr>
            <a:r>
              <a:rPr lang="zh-CN" altLang="en-US" sz="788" dirty="0">
                <a:solidFill>
                  <a:prstClr val="white">
                    <a:lumMod val="50000"/>
                  </a:prstClr>
                </a:solidFill>
                <a:latin typeface="Bebas" pitchFamily="2" charset="0"/>
                <a:ea typeface="微软雅黑" panose="020B0503020204020204" pitchFamily="34" charset="-122"/>
                <a:sym typeface="Bebas" pitchFamily="2" charset="0"/>
              </a:rPr>
              <a:t>选择粘贴并选择只保留</a:t>
            </a:r>
            <a:endParaRPr lang="en-US" altLang="zh-CN" sz="788" dirty="0">
              <a:solidFill>
                <a:prstClr val="white">
                  <a:lumMod val="50000"/>
                </a:prstClr>
              </a:solidFill>
              <a:latin typeface="Bebas" pitchFamily="2" charset="0"/>
              <a:ea typeface="微软雅黑" panose="020B0503020204020204" pitchFamily="34" charset="-122"/>
              <a:sym typeface="Bebas" pitchFamily="2" charset="0"/>
            </a:endParaRPr>
          </a:p>
          <a:p>
            <a:pPr algn="ctr">
              <a:lnSpc>
                <a:spcPct val="120000"/>
              </a:lnSpc>
            </a:pPr>
            <a:r>
              <a:rPr lang="zh-CN" altLang="en-US" sz="788" dirty="0">
                <a:solidFill>
                  <a:prstClr val="white">
                    <a:lumMod val="50000"/>
                  </a:prstClr>
                </a:solidFill>
                <a:latin typeface="Bebas" pitchFamily="2" charset="0"/>
                <a:ea typeface="微软雅黑" panose="020B0503020204020204" pitchFamily="34" charset="-122"/>
                <a:sym typeface="Bebas" pitchFamily="2" charset="0"/>
              </a:rPr>
              <a:t>您的内容打在这里</a:t>
            </a:r>
          </a:p>
        </p:txBody>
      </p:sp>
    </p:spTree>
    <p:extLst>
      <p:ext uri="{BB962C8B-B14F-4D97-AF65-F5344CB8AC3E}">
        <p14:creationId xmlns:p14="http://schemas.microsoft.com/office/powerpoint/2010/main" val="271803593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airplan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wipe(left)">
                                      <p:cBhvr>
                                        <p:cTn id="7" dur="500"/>
                                        <p:tgtEl>
                                          <p:spTgt spid="15"/>
                                        </p:tgtEl>
                                      </p:cBhvr>
                                    </p:animEffect>
                                  </p:childTnLst>
                                </p:cTn>
                              </p:par>
                            </p:childTnLst>
                          </p:cTn>
                        </p:par>
                        <p:par>
                          <p:cTn id="8" fill="hold">
                            <p:stCondLst>
                              <p:cond delay="1000"/>
                            </p:stCondLst>
                            <p:childTnLst>
                              <p:par>
                                <p:cTn id="9" presetID="22" presetClass="entr" presetSubtype="8"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wipe(left)">
                                      <p:cBhvr>
                                        <p:cTn id="11" dur="500"/>
                                        <p:tgtEl>
                                          <p:spTgt spid="6"/>
                                        </p:tgtEl>
                                      </p:cBhvr>
                                    </p:animEffect>
                                  </p:childTnLst>
                                </p:cTn>
                              </p:par>
                              <p:par>
                                <p:cTn id="12" presetID="42" presetClass="entr" presetSubtype="0" fill="hold" grpId="0" nodeType="withEffect">
                                  <p:stCondLst>
                                    <p:cond delay="0"/>
                                  </p:stCondLst>
                                  <p:childTnLst>
                                    <p:set>
                                      <p:cBhvr>
                                        <p:cTn id="13" dur="1" fill="hold">
                                          <p:stCondLst>
                                            <p:cond delay="0"/>
                                          </p:stCondLst>
                                        </p:cTn>
                                        <p:tgtEl>
                                          <p:spTgt spid="7"/>
                                        </p:tgtEl>
                                        <p:attrNameLst>
                                          <p:attrName>style.visibility</p:attrName>
                                        </p:attrNameLst>
                                      </p:cBhvr>
                                      <p:to>
                                        <p:strVal val="visible"/>
                                      </p:to>
                                    </p:set>
                                    <p:animEffect transition="in" filter="fade">
                                      <p:cBhvr>
                                        <p:cTn id="14" dur="1000"/>
                                        <p:tgtEl>
                                          <p:spTgt spid="7"/>
                                        </p:tgtEl>
                                      </p:cBhvr>
                                    </p:animEffect>
                                    <p:anim calcmode="lin" valueType="num">
                                      <p:cBhvr>
                                        <p:cTn id="15" dur="1000" fill="hold"/>
                                        <p:tgtEl>
                                          <p:spTgt spid="7"/>
                                        </p:tgtEl>
                                        <p:attrNameLst>
                                          <p:attrName>ppt_x</p:attrName>
                                        </p:attrNameLst>
                                      </p:cBhvr>
                                      <p:tavLst>
                                        <p:tav tm="0">
                                          <p:val>
                                            <p:strVal val="#ppt_x"/>
                                          </p:val>
                                        </p:tav>
                                        <p:tav tm="100000">
                                          <p:val>
                                            <p:strVal val="#ppt_x"/>
                                          </p:val>
                                        </p:tav>
                                      </p:tavLst>
                                    </p:anim>
                                    <p:anim calcmode="lin" valueType="num">
                                      <p:cBhvr>
                                        <p:cTn id="16" dur="1000" fill="hold"/>
                                        <p:tgtEl>
                                          <p:spTgt spid="7"/>
                                        </p:tgtEl>
                                        <p:attrNameLst>
                                          <p:attrName>ppt_y</p:attrName>
                                        </p:attrNameLst>
                                      </p:cBhvr>
                                      <p:tavLst>
                                        <p:tav tm="0">
                                          <p:val>
                                            <p:strVal val="#ppt_y+.1"/>
                                          </p:val>
                                        </p:tav>
                                        <p:tav tm="100000">
                                          <p:val>
                                            <p:strVal val="#ppt_y"/>
                                          </p:val>
                                        </p:tav>
                                      </p:tavLst>
                                    </p:anim>
                                  </p:childTnLst>
                                </p:cTn>
                              </p:par>
                              <p:par>
                                <p:cTn id="17" presetID="47" presetClass="entr" presetSubtype="0" fill="hold" nodeType="with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fade">
                                      <p:cBhvr>
                                        <p:cTn id="19" dur="1000"/>
                                        <p:tgtEl>
                                          <p:spTgt spid="10"/>
                                        </p:tgtEl>
                                      </p:cBhvr>
                                    </p:animEffect>
                                    <p:anim calcmode="lin" valueType="num">
                                      <p:cBhvr>
                                        <p:cTn id="20" dur="1000" fill="hold"/>
                                        <p:tgtEl>
                                          <p:spTgt spid="10"/>
                                        </p:tgtEl>
                                        <p:attrNameLst>
                                          <p:attrName>ppt_x</p:attrName>
                                        </p:attrNameLst>
                                      </p:cBhvr>
                                      <p:tavLst>
                                        <p:tav tm="0">
                                          <p:val>
                                            <p:strVal val="#ppt_x"/>
                                          </p:val>
                                        </p:tav>
                                        <p:tav tm="100000">
                                          <p:val>
                                            <p:strVal val="#ppt_x"/>
                                          </p:val>
                                        </p:tav>
                                      </p:tavLst>
                                    </p:anim>
                                    <p:anim calcmode="lin" valueType="num">
                                      <p:cBhvr>
                                        <p:cTn id="21" dur="1000" fill="hold"/>
                                        <p:tgtEl>
                                          <p:spTgt spid="10"/>
                                        </p:tgtEl>
                                        <p:attrNameLst>
                                          <p:attrName>ppt_y</p:attrName>
                                        </p:attrNameLst>
                                      </p:cBhvr>
                                      <p:tavLst>
                                        <p:tav tm="0">
                                          <p:val>
                                            <p:strVal val="#ppt_y-.1"/>
                                          </p:val>
                                        </p:tav>
                                        <p:tav tm="100000">
                                          <p:val>
                                            <p:strVal val="#ppt_y"/>
                                          </p:val>
                                        </p:tav>
                                      </p:tavLst>
                                    </p:anim>
                                  </p:childTnLst>
                                </p:cTn>
                              </p:par>
                              <p:par>
                                <p:cTn id="22" presetID="42" presetClass="entr" presetSubtype="0" fill="hold" grpId="0" nodeType="withEffect">
                                  <p:stCondLst>
                                    <p:cond delay="250"/>
                                  </p:stCondLst>
                                  <p:childTnLst>
                                    <p:set>
                                      <p:cBhvr>
                                        <p:cTn id="23" dur="1" fill="hold">
                                          <p:stCondLst>
                                            <p:cond delay="0"/>
                                          </p:stCondLst>
                                        </p:cTn>
                                        <p:tgtEl>
                                          <p:spTgt spid="86"/>
                                        </p:tgtEl>
                                        <p:attrNameLst>
                                          <p:attrName>style.visibility</p:attrName>
                                        </p:attrNameLst>
                                      </p:cBhvr>
                                      <p:to>
                                        <p:strVal val="visible"/>
                                      </p:to>
                                    </p:set>
                                    <p:animEffect transition="in" filter="fade">
                                      <p:cBhvr>
                                        <p:cTn id="24" dur="1000"/>
                                        <p:tgtEl>
                                          <p:spTgt spid="86"/>
                                        </p:tgtEl>
                                      </p:cBhvr>
                                    </p:animEffect>
                                    <p:anim calcmode="lin" valueType="num">
                                      <p:cBhvr>
                                        <p:cTn id="25" dur="1000" fill="hold"/>
                                        <p:tgtEl>
                                          <p:spTgt spid="86"/>
                                        </p:tgtEl>
                                        <p:attrNameLst>
                                          <p:attrName>ppt_x</p:attrName>
                                        </p:attrNameLst>
                                      </p:cBhvr>
                                      <p:tavLst>
                                        <p:tav tm="0">
                                          <p:val>
                                            <p:strVal val="#ppt_x"/>
                                          </p:val>
                                        </p:tav>
                                        <p:tav tm="100000">
                                          <p:val>
                                            <p:strVal val="#ppt_x"/>
                                          </p:val>
                                        </p:tav>
                                      </p:tavLst>
                                    </p:anim>
                                    <p:anim calcmode="lin" valueType="num">
                                      <p:cBhvr>
                                        <p:cTn id="26" dur="1000" fill="hold"/>
                                        <p:tgtEl>
                                          <p:spTgt spid="86"/>
                                        </p:tgtEl>
                                        <p:attrNameLst>
                                          <p:attrName>ppt_y</p:attrName>
                                        </p:attrNameLst>
                                      </p:cBhvr>
                                      <p:tavLst>
                                        <p:tav tm="0">
                                          <p:val>
                                            <p:strVal val="#ppt_y+.1"/>
                                          </p:val>
                                        </p:tav>
                                        <p:tav tm="100000">
                                          <p:val>
                                            <p:strVal val="#ppt_y"/>
                                          </p:val>
                                        </p:tav>
                                      </p:tavLst>
                                    </p:anim>
                                  </p:childTnLst>
                                </p:cTn>
                              </p:par>
                              <p:par>
                                <p:cTn id="27" presetID="47" presetClass="entr" presetSubtype="0" fill="hold" nodeType="withEffect">
                                  <p:stCondLst>
                                    <p:cond delay="250"/>
                                  </p:stCondLst>
                                  <p:childTnLst>
                                    <p:set>
                                      <p:cBhvr>
                                        <p:cTn id="28" dur="1" fill="hold">
                                          <p:stCondLst>
                                            <p:cond delay="0"/>
                                          </p:stCondLst>
                                        </p:cTn>
                                        <p:tgtEl>
                                          <p:spTgt spid="11"/>
                                        </p:tgtEl>
                                        <p:attrNameLst>
                                          <p:attrName>style.visibility</p:attrName>
                                        </p:attrNameLst>
                                      </p:cBhvr>
                                      <p:to>
                                        <p:strVal val="visible"/>
                                      </p:to>
                                    </p:set>
                                    <p:animEffect transition="in" filter="fade">
                                      <p:cBhvr>
                                        <p:cTn id="29" dur="1000"/>
                                        <p:tgtEl>
                                          <p:spTgt spid="11"/>
                                        </p:tgtEl>
                                      </p:cBhvr>
                                    </p:animEffect>
                                    <p:anim calcmode="lin" valueType="num">
                                      <p:cBhvr>
                                        <p:cTn id="30" dur="1000" fill="hold"/>
                                        <p:tgtEl>
                                          <p:spTgt spid="11"/>
                                        </p:tgtEl>
                                        <p:attrNameLst>
                                          <p:attrName>ppt_x</p:attrName>
                                        </p:attrNameLst>
                                      </p:cBhvr>
                                      <p:tavLst>
                                        <p:tav tm="0">
                                          <p:val>
                                            <p:strVal val="#ppt_x"/>
                                          </p:val>
                                        </p:tav>
                                        <p:tav tm="100000">
                                          <p:val>
                                            <p:strVal val="#ppt_x"/>
                                          </p:val>
                                        </p:tav>
                                      </p:tavLst>
                                    </p:anim>
                                    <p:anim calcmode="lin" valueType="num">
                                      <p:cBhvr>
                                        <p:cTn id="31" dur="1000" fill="hold"/>
                                        <p:tgtEl>
                                          <p:spTgt spid="11"/>
                                        </p:tgtEl>
                                        <p:attrNameLst>
                                          <p:attrName>ppt_y</p:attrName>
                                        </p:attrNameLst>
                                      </p:cBhvr>
                                      <p:tavLst>
                                        <p:tav tm="0">
                                          <p:val>
                                            <p:strVal val="#ppt_y-.1"/>
                                          </p:val>
                                        </p:tav>
                                        <p:tav tm="100000">
                                          <p:val>
                                            <p:strVal val="#ppt_y"/>
                                          </p:val>
                                        </p:tav>
                                      </p:tavLst>
                                    </p:anim>
                                  </p:childTnLst>
                                </p:cTn>
                              </p:par>
                              <p:par>
                                <p:cTn id="32" presetID="42" presetClass="entr" presetSubtype="0" fill="hold" grpId="0" nodeType="withEffect">
                                  <p:stCondLst>
                                    <p:cond delay="500"/>
                                  </p:stCondLst>
                                  <p:childTnLst>
                                    <p:set>
                                      <p:cBhvr>
                                        <p:cTn id="33" dur="1" fill="hold">
                                          <p:stCondLst>
                                            <p:cond delay="0"/>
                                          </p:stCondLst>
                                        </p:cTn>
                                        <p:tgtEl>
                                          <p:spTgt spid="91"/>
                                        </p:tgtEl>
                                        <p:attrNameLst>
                                          <p:attrName>style.visibility</p:attrName>
                                        </p:attrNameLst>
                                      </p:cBhvr>
                                      <p:to>
                                        <p:strVal val="visible"/>
                                      </p:to>
                                    </p:set>
                                    <p:animEffect transition="in" filter="fade">
                                      <p:cBhvr>
                                        <p:cTn id="34" dur="1000"/>
                                        <p:tgtEl>
                                          <p:spTgt spid="91"/>
                                        </p:tgtEl>
                                      </p:cBhvr>
                                    </p:animEffect>
                                    <p:anim calcmode="lin" valueType="num">
                                      <p:cBhvr>
                                        <p:cTn id="35" dur="1000" fill="hold"/>
                                        <p:tgtEl>
                                          <p:spTgt spid="91"/>
                                        </p:tgtEl>
                                        <p:attrNameLst>
                                          <p:attrName>ppt_x</p:attrName>
                                        </p:attrNameLst>
                                      </p:cBhvr>
                                      <p:tavLst>
                                        <p:tav tm="0">
                                          <p:val>
                                            <p:strVal val="#ppt_x"/>
                                          </p:val>
                                        </p:tav>
                                        <p:tav tm="100000">
                                          <p:val>
                                            <p:strVal val="#ppt_x"/>
                                          </p:val>
                                        </p:tav>
                                      </p:tavLst>
                                    </p:anim>
                                    <p:anim calcmode="lin" valueType="num">
                                      <p:cBhvr>
                                        <p:cTn id="36" dur="1000" fill="hold"/>
                                        <p:tgtEl>
                                          <p:spTgt spid="91"/>
                                        </p:tgtEl>
                                        <p:attrNameLst>
                                          <p:attrName>ppt_y</p:attrName>
                                        </p:attrNameLst>
                                      </p:cBhvr>
                                      <p:tavLst>
                                        <p:tav tm="0">
                                          <p:val>
                                            <p:strVal val="#ppt_y+.1"/>
                                          </p:val>
                                        </p:tav>
                                        <p:tav tm="100000">
                                          <p:val>
                                            <p:strVal val="#ppt_y"/>
                                          </p:val>
                                        </p:tav>
                                      </p:tavLst>
                                    </p:anim>
                                  </p:childTnLst>
                                </p:cTn>
                              </p:par>
                              <p:par>
                                <p:cTn id="37" presetID="47" presetClass="entr" presetSubtype="0" fill="hold" nodeType="withEffect">
                                  <p:stCondLst>
                                    <p:cond delay="500"/>
                                  </p:stCondLst>
                                  <p:childTnLst>
                                    <p:set>
                                      <p:cBhvr>
                                        <p:cTn id="38" dur="1" fill="hold">
                                          <p:stCondLst>
                                            <p:cond delay="0"/>
                                          </p:stCondLst>
                                        </p:cTn>
                                        <p:tgtEl>
                                          <p:spTgt spid="12"/>
                                        </p:tgtEl>
                                        <p:attrNameLst>
                                          <p:attrName>style.visibility</p:attrName>
                                        </p:attrNameLst>
                                      </p:cBhvr>
                                      <p:to>
                                        <p:strVal val="visible"/>
                                      </p:to>
                                    </p:set>
                                    <p:animEffect transition="in" filter="fade">
                                      <p:cBhvr>
                                        <p:cTn id="39" dur="1000"/>
                                        <p:tgtEl>
                                          <p:spTgt spid="12"/>
                                        </p:tgtEl>
                                      </p:cBhvr>
                                    </p:animEffect>
                                    <p:anim calcmode="lin" valueType="num">
                                      <p:cBhvr>
                                        <p:cTn id="40" dur="1000" fill="hold"/>
                                        <p:tgtEl>
                                          <p:spTgt spid="12"/>
                                        </p:tgtEl>
                                        <p:attrNameLst>
                                          <p:attrName>ppt_x</p:attrName>
                                        </p:attrNameLst>
                                      </p:cBhvr>
                                      <p:tavLst>
                                        <p:tav tm="0">
                                          <p:val>
                                            <p:strVal val="#ppt_x"/>
                                          </p:val>
                                        </p:tav>
                                        <p:tav tm="100000">
                                          <p:val>
                                            <p:strVal val="#ppt_x"/>
                                          </p:val>
                                        </p:tav>
                                      </p:tavLst>
                                    </p:anim>
                                    <p:anim calcmode="lin" valueType="num">
                                      <p:cBhvr>
                                        <p:cTn id="41" dur="1000" fill="hold"/>
                                        <p:tgtEl>
                                          <p:spTgt spid="12"/>
                                        </p:tgtEl>
                                        <p:attrNameLst>
                                          <p:attrName>ppt_y</p:attrName>
                                        </p:attrNameLst>
                                      </p:cBhvr>
                                      <p:tavLst>
                                        <p:tav tm="0">
                                          <p:val>
                                            <p:strVal val="#ppt_y-.1"/>
                                          </p:val>
                                        </p:tav>
                                        <p:tav tm="100000">
                                          <p:val>
                                            <p:strVal val="#ppt_y"/>
                                          </p:val>
                                        </p:tav>
                                      </p:tavLst>
                                    </p:anim>
                                  </p:childTnLst>
                                </p:cTn>
                              </p:par>
                              <p:par>
                                <p:cTn id="42" presetID="42" presetClass="entr" presetSubtype="0" fill="hold" grpId="0" nodeType="withEffect">
                                  <p:stCondLst>
                                    <p:cond delay="750"/>
                                  </p:stCondLst>
                                  <p:childTnLst>
                                    <p:set>
                                      <p:cBhvr>
                                        <p:cTn id="43" dur="1" fill="hold">
                                          <p:stCondLst>
                                            <p:cond delay="0"/>
                                          </p:stCondLst>
                                        </p:cTn>
                                        <p:tgtEl>
                                          <p:spTgt spid="96"/>
                                        </p:tgtEl>
                                        <p:attrNameLst>
                                          <p:attrName>style.visibility</p:attrName>
                                        </p:attrNameLst>
                                      </p:cBhvr>
                                      <p:to>
                                        <p:strVal val="visible"/>
                                      </p:to>
                                    </p:set>
                                    <p:animEffect transition="in" filter="fade">
                                      <p:cBhvr>
                                        <p:cTn id="44" dur="1000"/>
                                        <p:tgtEl>
                                          <p:spTgt spid="96"/>
                                        </p:tgtEl>
                                      </p:cBhvr>
                                    </p:animEffect>
                                    <p:anim calcmode="lin" valueType="num">
                                      <p:cBhvr>
                                        <p:cTn id="45" dur="1000" fill="hold"/>
                                        <p:tgtEl>
                                          <p:spTgt spid="96"/>
                                        </p:tgtEl>
                                        <p:attrNameLst>
                                          <p:attrName>ppt_x</p:attrName>
                                        </p:attrNameLst>
                                      </p:cBhvr>
                                      <p:tavLst>
                                        <p:tav tm="0">
                                          <p:val>
                                            <p:strVal val="#ppt_x"/>
                                          </p:val>
                                        </p:tav>
                                        <p:tav tm="100000">
                                          <p:val>
                                            <p:strVal val="#ppt_x"/>
                                          </p:val>
                                        </p:tav>
                                      </p:tavLst>
                                    </p:anim>
                                    <p:anim calcmode="lin" valueType="num">
                                      <p:cBhvr>
                                        <p:cTn id="46" dur="1000" fill="hold"/>
                                        <p:tgtEl>
                                          <p:spTgt spid="96"/>
                                        </p:tgtEl>
                                        <p:attrNameLst>
                                          <p:attrName>ppt_y</p:attrName>
                                        </p:attrNameLst>
                                      </p:cBhvr>
                                      <p:tavLst>
                                        <p:tav tm="0">
                                          <p:val>
                                            <p:strVal val="#ppt_y+.1"/>
                                          </p:val>
                                        </p:tav>
                                        <p:tav tm="100000">
                                          <p:val>
                                            <p:strVal val="#ppt_y"/>
                                          </p:val>
                                        </p:tav>
                                      </p:tavLst>
                                    </p:anim>
                                  </p:childTnLst>
                                </p:cTn>
                              </p:par>
                              <p:par>
                                <p:cTn id="47" presetID="47" presetClass="entr" presetSubtype="0" fill="hold" nodeType="withEffect">
                                  <p:stCondLst>
                                    <p:cond delay="750"/>
                                  </p:stCondLst>
                                  <p:childTnLst>
                                    <p:set>
                                      <p:cBhvr>
                                        <p:cTn id="48" dur="1" fill="hold">
                                          <p:stCondLst>
                                            <p:cond delay="0"/>
                                          </p:stCondLst>
                                        </p:cTn>
                                        <p:tgtEl>
                                          <p:spTgt spid="13"/>
                                        </p:tgtEl>
                                        <p:attrNameLst>
                                          <p:attrName>style.visibility</p:attrName>
                                        </p:attrNameLst>
                                      </p:cBhvr>
                                      <p:to>
                                        <p:strVal val="visible"/>
                                      </p:to>
                                    </p:set>
                                    <p:animEffect transition="in" filter="fade">
                                      <p:cBhvr>
                                        <p:cTn id="49" dur="1000"/>
                                        <p:tgtEl>
                                          <p:spTgt spid="13"/>
                                        </p:tgtEl>
                                      </p:cBhvr>
                                    </p:animEffect>
                                    <p:anim calcmode="lin" valueType="num">
                                      <p:cBhvr>
                                        <p:cTn id="50" dur="1000" fill="hold"/>
                                        <p:tgtEl>
                                          <p:spTgt spid="13"/>
                                        </p:tgtEl>
                                        <p:attrNameLst>
                                          <p:attrName>ppt_x</p:attrName>
                                        </p:attrNameLst>
                                      </p:cBhvr>
                                      <p:tavLst>
                                        <p:tav tm="0">
                                          <p:val>
                                            <p:strVal val="#ppt_x"/>
                                          </p:val>
                                        </p:tav>
                                        <p:tav tm="100000">
                                          <p:val>
                                            <p:strVal val="#ppt_x"/>
                                          </p:val>
                                        </p:tav>
                                      </p:tavLst>
                                    </p:anim>
                                    <p:anim calcmode="lin" valueType="num">
                                      <p:cBhvr>
                                        <p:cTn id="51" dur="1000" fill="hold"/>
                                        <p:tgtEl>
                                          <p:spTgt spid="13"/>
                                        </p:tgtEl>
                                        <p:attrNameLst>
                                          <p:attrName>ppt_y</p:attrName>
                                        </p:attrNameLst>
                                      </p:cBhvr>
                                      <p:tavLst>
                                        <p:tav tm="0">
                                          <p:val>
                                            <p:strVal val="#ppt_y-.1"/>
                                          </p:val>
                                        </p:tav>
                                        <p:tav tm="100000">
                                          <p:val>
                                            <p:strVal val="#ppt_y"/>
                                          </p:val>
                                        </p:tav>
                                      </p:tavLst>
                                    </p:anim>
                                  </p:childTnLst>
                                </p:cTn>
                              </p:par>
                              <p:par>
                                <p:cTn id="52" presetID="42" presetClass="entr" presetSubtype="0" fill="hold" grpId="0" nodeType="withEffect">
                                  <p:stCondLst>
                                    <p:cond delay="1000"/>
                                  </p:stCondLst>
                                  <p:childTnLst>
                                    <p:set>
                                      <p:cBhvr>
                                        <p:cTn id="53" dur="1" fill="hold">
                                          <p:stCondLst>
                                            <p:cond delay="0"/>
                                          </p:stCondLst>
                                        </p:cTn>
                                        <p:tgtEl>
                                          <p:spTgt spid="101"/>
                                        </p:tgtEl>
                                        <p:attrNameLst>
                                          <p:attrName>style.visibility</p:attrName>
                                        </p:attrNameLst>
                                      </p:cBhvr>
                                      <p:to>
                                        <p:strVal val="visible"/>
                                      </p:to>
                                    </p:set>
                                    <p:animEffect transition="in" filter="fade">
                                      <p:cBhvr>
                                        <p:cTn id="54" dur="1000"/>
                                        <p:tgtEl>
                                          <p:spTgt spid="101"/>
                                        </p:tgtEl>
                                      </p:cBhvr>
                                    </p:animEffect>
                                    <p:anim calcmode="lin" valueType="num">
                                      <p:cBhvr>
                                        <p:cTn id="55" dur="1000" fill="hold"/>
                                        <p:tgtEl>
                                          <p:spTgt spid="101"/>
                                        </p:tgtEl>
                                        <p:attrNameLst>
                                          <p:attrName>ppt_x</p:attrName>
                                        </p:attrNameLst>
                                      </p:cBhvr>
                                      <p:tavLst>
                                        <p:tav tm="0">
                                          <p:val>
                                            <p:strVal val="#ppt_x"/>
                                          </p:val>
                                        </p:tav>
                                        <p:tav tm="100000">
                                          <p:val>
                                            <p:strVal val="#ppt_x"/>
                                          </p:val>
                                        </p:tav>
                                      </p:tavLst>
                                    </p:anim>
                                    <p:anim calcmode="lin" valueType="num">
                                      <p:cBhvr>
                                        <p:cTn id="56" dur="1000" fill="hold"/>
                                        <p:tgtEl>
                                          <p:spTgt spid="101"/>
                                        </p:tgtEl>
                                        <p:attrNameLst>
                                          <p:attrName>ppt_y</p:attrName>
                                        </p:attrNameLst>
                                      </p:cBhvr>
                                      <p:tavLst>
                                        <p:tav tm="0">
                                          <p:val>
                                            <p:strVal val="#ppt_y+.1"/>
                                          </p:val>
                                        </p:tav>
                                        <p:tav tm="100000">
                                          <p:val>
                                            <p:strVal val="#ppt_y"/>
                                          </p:val>
                                        </p:tav>
                                      </p:tavLst>
                                    </p:anim>
                                  </p:childTnLst>
                                </p:cTn>
                              </p:par>
                              <p:par>
                                <p:cTn id="57" presetID="47" presetClass="entr" presetSubtype="0" fill="hold" nodeType="withEffect">
                                  <p:stCondLst>
                                    <p:cond delay="1000"/>
                                  </p:stCondLst>
                                  <p:childTnLst>
                                    <p:set>
                                      <p:cBhvr>
                                        <p:cTn id="58" dur="1" fill="hold">
                                          <p:stCondLst>
                                            <p:cond delay="0"/>
                                          </p:stCondLst>
                                        </p:cTn>
                                        <p:tgtEl>
                                          <p:spTgt spid="14"/>
                                        </p:tgtEl>
                                        <p:attrNameLst>
                                          <p:attrName>style.visibility</p:attrName>
                                        </p:attrNameLst>
                                      </p:cBhvr>
                                      <p:to>
                                        <p:strVal val="visible"/>
                                      </p:to>
                                    </p:set>
                                    <p:animEffect transition="in" filter="fade">
                                      <p:cBhvr>
                                        <p:cTn id="59" dur="1000"/>
                                        <p:tgtEl>
                                          <p:spTgt spid="14"/>
                                        </p:tgtEl>
                                      </p:cBhvr>
                                    </p:animEffect>
                                    <p:anim calcmode="lin" valueType="num">
                                      <p:cBhvr>
                                        <p:cTn id="60" dur="1000" fill="hold"/>
                                        <p:tgtEl>
                                          <p:spTgt spid="14"/>
                                        </p:tgtEl>
                                        <p:attrNameLst>
                                          <p:attrName>ppt_x</p:attrName>
                                        </p:attrNameLst>
                                      </p:cBhvr>
                                      <p:tavLst>
                                        <p:tav tm="0">
                                          <p:val>
                                            <p:strVal val="#ppt_x"/>
                                          </p:val>
                                        </p:tav>
                                        <p:tav tm="100000">
                                          <p:val>
                                            <p:strVal val="#ppt_x"/>
                                          </p:val>
                                        </p:tav>
                                      </p:tavLst>
                                    </p:anim>
                                    <p:anim calcmode="lin" valueType="num">
                                      <p:cBhvr>
                                        <p:cTn id="61" dur="1000" fill="hold"/>
                                        <p:tgtEl>
                                          <p:spTgt spid="14"/>
                                        </p:tgtEl>
                                        <p:attrNameLst>
                                          <p:attrName>ppt_y</p:attrName>
                                        </p:attrNameLst>
                                      </p:cBhvr>
                                      <p:tavLst>
                                        <p:tav tm="0">
                                          <p:val>
                                            <p:strVal val="#ppt_y-.1"/>
                                          </p:val>
                                        </p:tav>
                                        <p:tav tm="100000">
                                          <p:val>
                                            <p:strVal val="#ppt_y"/>
                                          </p:val>
                                        </p:tav>
                                      </p:tavLst>
                                    </p:anim>
                                  </p:childTnLst>
                                </p:cTn>
                              </p:par>
                            </p:childTnLst>
                          </p:cTn>
                        </p:par>
                        <p:par>
                          <p:cTn id="62" fill="hold">
                            <p:stCondLst>
                              <p:cond delay="3000"/>
                            </p:stCondLst>
                            <p:childTnLst>
                              <p:par>
                                <p:cTn id="63" presetID="42" presetClass="entr" presetSubtype="0" fill="hold" grpId="0" nodeType="afterEffect">
                                  <p:stCondLst>
                                    <p:cond delay="0"/>
                                  </p:stCondLst>
                                  <p:childTnLst>
                                    <p:set>
                                      <p:cBhvr>
                                        <p:cTn id="64" dur="1" fill="hold">
                                          <p:stCondLst>
                                            <p:cond delay="0"/>
                                          </p:stCondLst>
                                        </p:cTn>
                                        <p:tgtEl>
                                          <p:spTgt spid="104"/>
                                        </p:tgtEl>
                                        <p:attrNameLst>
                                          <p:attrName>style.visibility</p:attrName>
                                        </p:attrNameLst>
                                      </p:cBhvr>
                                      <p:to>
                                        <p:strVal val="visible"/>
                                      </p:to>
                                    </p:set>
                                    <p:animEffect transition="in" filter="fade">
                                      <p:cBhvr>
                                        <p:cTn id="65" dur="1000"/>
                                        <p:tgtEl>
                                          <p:spTgt spid="104"/>
                                        </p:tgtEl>
                                      </p:cBhvr>
                                    </p:animEffect>
                                    <p:anim calcmode="lin" valueType="num">
                                      <p:cBhvr>
                                        <p:cTn id="66" dur="1000" fill="hold"/>
                                        <p:tgtEl>
                                          <p:spTgt spid="104"/>
                                        </p:tgtEl>
                                        <p:attrNameLst>
                                          <p:attrName>ppt_x</p:attrName>
                                        </p:attrNameLst>
                                      </p:cBhvr>
                                      <p:tavLst>
                                        <p:tav tm="0">
                                          <p:val>
                                            <p:strVal val="#ppt_x"/>
                                          </p:val>
                                        </p:tav>
                                        <p:tav tm="100000">
                                          <p:val>
                                            <p:strVal val="#ppt_x"/>
                                          </p:val>
                                        </p:tav>
                                      </p:tavLst>
                                    </p:anim>
                                    <p:anim calcmode="lin" valueType="num">
                                      <p:cBhvr>
                                        <p:cTn id="67" dur="1000" fill="hold"/>
                                        <p:tgtEl>
                                          <p:spTgt spid="104"/>
                                        </p:tgtEl>
                                        <p:attrNameLst>
                                          <p:attrName>ppt_y</p:attrName>
                                        </p:attrNameLst>
                                      </p:cBhvr>
                                      <p:tavLst>
                                        <p:tav tm="0">
                                          <p:val>
                                            <p:strVal val="#ppt_y+.1"/>
                                          </p:val>
                                        </p:tav>
                                        <p:tav tm="100000">
                                          <p:val>
                                            <p:strVal val="#ppt_y"/>
                                          </p:val>
                                        </p:tav>
                                      </p:tavLst>
                                    </p:anim>
                                  </p:childTnLst>
                                </p:cTn>
                              </p:par>
                            </p:childTnLst>
                          </p:cTn>
                        </p:par>
                        <p:par>
                          <p:cTn id="68" fill="hold">
                            <p:stCondLst>
                              <p:cond delay="4000"/>
                            </p:stCondLst>
                            <p:childTnLst>
                              <p:par>
                                <p:cTn id="69" presetID="42" presetClass="entr" presetSubtype="0" fill="hold" grpId="0" nodeType="afterEffect">
                                  <p:stCondLst>
                                    <p:cond delay="0"/>
                                  </p:stCondLst>
                                  <p:childTnLst>
                                    <p:set>
                                      <p:cBhvr>
                                        <p:cTn id="70" dur="1" fill="hold">
                                          <p:stCondLst>
                                            <p:cond delay="0"/>
                                          </p:stCondLst>
                                        </p:cTn>
                                        <p:tgtEl>
                                          <p:spTgt spid="105"/>
                                        </p:tgtEl>
                                        <p:attrNameLst>
                                          <p:attrName>style.visibility</p:attrName>
                                        </p:attrNameLst>
                                      </p:cBhvr>
                                      <p:to>
                                        <p:strVal val="visible"/>
                                      </p:to>
                                    </p:set>
                                    <p:animEffect transition="in" filter="fade">
                                      <p:cBhvr>
                                        <p:cTn id="71" dur="1000"/>
                                        <p:tgtEl>
                                          <p:spTgt spid="105"/>
                                        </p:tgtEl>
                                      </p:cBhvr>
                                    </p:animEffect>
                                    <p:anim calcmode="lin" valueType="num">
                                      <p:cBhvr>
                                        <p:cTn id="72" dur="1000" fill="hold"/>
                                        <p:tgtEl>
                                          <p:spTgt spid="105"/>
                                        </p:tgtEl>
                                        <p:attrNameLst>
                                          <p:attrName>ppt_x</p:attrName>
                                        </p:attrNameLst>
                                      </p:cBhvr>
                                      <p:tavLst>
                                        <p:tav tm="0">
                                          <p:val>
                                            <p:strVal val="#ppt_x"/>
                                          </p:val>
                                        </p:tav>
                                        <p:tav tm="100000">
                                          <p:val>
                                            <p:strVal val="#ppt_x"/>
                                          </p:val>
                                        </p:tav>
                                      </p:tavLst>
                                    </p:anim>
                                    <p:anim calcmode="lin" valueType="num">
                                      <p:cBhvr>
                                        <p:cTn id="73" dur="1000" fill="hold"/>
                                        <p:tgtEl>
                                          <p:spTgt spid="105"/>
                                        </p:tgtEl>
                                        <p:attrNameLst>
                                          <p:attrName>ppt_y</p:attrName>
                                        </p:attrNameLst>
                                      </p:cBhvr>
                                      <p:tavLst>
                                        <p:tav tm="0">
                                          <p:val>
                                            <p:strVal val="#ppt_y+.1"/>
                                          </p:val>
                                        </p:tav>
                                        <p:tav tm="100000">
                                          <p:val>
                                            <p:strVal val="#ppt_y"/>
                                          </p:val>
                                        </p:tav>
                                      </p:tavLst>
                                    </p:anim>
                                  </p:childTnLst>
                                </p:cTn>
                              </p:par>
                            </p:childTnLst>
                          </p:cTn>
                        </p:par>
                        <p:par>
                          <p:cTn id="74" fill="hold">
                            <p:stCondLst>
                              <p:cond delay="5000"/>
                            </p:stCondLst>
                            <p:childTnLst>
                              <p:par>
                                <p:cTn id="75" presetID="42" presetClass="entr" presetSubtype="0" fill="hold" grpId="0" nodeType="afterEffect">
                                  <p:stCondLst>
                                    <p:cond delay="0"/>
                                  </p:stCondLst>
                                  <p:childTnLst>
                                    <p:set>
                                      <p:cBhvr>
                                        <p:cTn id="76" dur="1" fill="hold">
                                          <p:stCondLst>
                                            <p:cond delay="0"/>
                                          </p:stCondLst>
                                        </p:cTn>
                                        <p:tgtEl>
                                          <p:spTgt spid="106"/>
                                        </p:tgtEl>
                                        <p:attrNameLst>
                                          <p:attrName>style.visibility</p:attrName>
                                        </p:attrNameLst>
                                      </p:cBhvr>
                                      <p:to>
                                        <p:strVal val="visible"/>
                                      </p:to>
                                    </p:set>
                                    <p:animEffect transition="in" filter="fade">
                                      <p:cBhvr>
                                        <p:cTn id="77" dur="1000"/>
                                        <p:tgtEl>
                                          <p:spTgt spid="106"/>
                                        </p:tgtEl>
                                      </p:cBhvr>
                                    </p:animEffect>
                                    <p:anim calcmode="lin" valueType="num">
                                      <p:cBhvr>
                                        <p:cTn id="78" dur="1000" fill="hold"/>
                                        <p:tgtEl>
                                          <p:spTgt spid="106"/>
                                        </p:tgtEl>
                                        <p:attrNameLst>
                                          <p:attrName>ppt_x</p:attrName>
                                        </p:attrNameLst>
                                      </p:cBhvr>
                                      <p:tavLst>
                                        <p:tav tm="0">
                                          <p:val>
                                            <p:strVal val="#ppt_x"/>
                                          </p:val>
                                        </p:tav>
                                        <p:tav tm="100000">
                                          <p:val>
                                            <p:strVal val="#ppt_x"/>
                                          </p:val>
                                        </p:tav>
                                      </p:tavLst>
                                    </p:anim>
                                    <p:anim calcmode="lin" valueType="num">
                                      <p:cBhvr>
                                        <p:cTn id="79" dur="1000" fill="hold"/>
                                        <p:tgtEl>
                                          <p:spTgt spid="106"/>
                                        </p:tgtEl>
                                        <p:attrNameLst>
                                          <p:attrName>ppt_y</p:attrName>
                                        </p:attrNameLst>
                                      </p:cBhvr>
                                      <p:tavLst>
                                        <p:tav tm="0">
                                          <p:val>
                                            <p:strVal val="#ppt_y+.1"/>
                                          </p:val>
                                        </p:tav>
                                        <p:tav tm="100000">
                                          <p:val>
                                            <p:strVal val="#ppt_y"/>
                                          </p:val>
                                        </p:tav>
                                      </p:tavLst>
                                    </p:anim>
                                  </p:childTnLst>
                                </p:cTn>
                              </p:par>
                            </p:childTnLst>
                          </p:cTn>
                        </p:par>
                        <p:par>
                          <p:cTn id="80" fill="hold">
                            <p:stCondLst>
                              <p:cond delay="6000"/>
                            </p:stCondLst>
                            <p:childTnLst>
                              <p:par>
                                <p:cTn id="81" presetID="42" presetClass="entr" presetSubtype="0" fill="hold" grpId="0" nodeType="afterEffect">
                                  <p:stCondLst>
                                    <p:cond delay="0"/>
                                  </p:stCondLst>
                                  <p:childTnLst>
                                    <p:set>
                                      <p:cBhvr>
                                        <p:cTn id="82" dur="1" fill="hold">
                                          <p:stCondLst>
                                            <p:cond delay="0"/>
                                          </p:stCondLst>
                                        </p:cTn>
                                        <p:tgtEl>
                                          <p:spTgt spid="107"/>
                                        </p:tgtEl>
                                        <p:attrNameLst>
                                          <p:attrName>style.visibility</p:attrName>
                                        </p:attrNameLst>
                                      </p:cBhvr>
                                      <p:to>
                                        <p:strVal val="visible"/>
                                      </p:to>
                                    </p:set>
                                    <p:animEffect transition="in" filter="fade">
                                      <p:cBhvr>
                                        <p:cTn id="83" dur="1000"/>
                                        <p:tgtEl>
                                          <p:spTgt spid="107"/>
                                        </p:tgtEl>
                                      </p:cBhvr>
                                    </p:animEffect>
                                    <p:anim calcmode="lin" valueType="num">
                                      <p:cBhvr>
                                        <p:cTn id="84" dur="1000" fill="hold"/>
                                        <p:tgtEl>
                                          <p:spTgt spid="107"/>
                                        </p:tgtEl>
                                        <p:attrNameLst>
                                          <p:attrName>ppt_x</p:attrName>
                                        </p:attrNameLst>
                                      </p:cBhvr>
                                      <p:tavLst>
                                        <p:tav tm="0">
                                          <p:val>
                                            <p:strVal val="#ppt_x"/>
                                          </p:val>
                                        </p:tav>
                                        <p:tav tm="100000">
                                          <p:val>
                                            <p:strVal val="#ppt_x"/>
                                          </p:val>
                                        </p:tav>
                                      </p:tavLst>
                                    </p:anim>
                                    <p:anim calcmode="lin" valueType="num">
                                      <p:cBhvr>
                                        <p:cTn id="85" dur="1000" fill="hold"/>
                                        <p:tgtEl>
                                          <p:spTgt spid="107"/>
                                        </p:tgtEl>
                                        <p:attrNameLst>
                                          <p:attrName>ppt_y</p:attrName>
                                        </p:attrNameLst>
                                      </p:cBhvr>
                                      <p:tavLst>
                                        <p:tav tm="0">
                                          <p:val>
                                            <p:strVal val="#ppt_y+.1"/>
                                          </p:val>
                                        </p:tav>
                                        <p:tav tm="100000">
                                          <p:val>
                                            <p:strVal val="#ppt_y"/>
                                          </p:val>
                                        </p:tav>
                                      </p:tavLst>
                                    </p:anim>
                                  </p:childTnLst>
                                </p:cTn>
                              </p:par>
                            </p:childTnLst>
                          </p:cTn>
                        </p:par>
                        <p:par>
                          <p:cTn id="86" fill="hold">
                            <p:stCondLst>
                              <p:cond delay="7000"/>
                            </p:stCondLst>
                            <p:childTnLst>
                              <p:par>
                                <p:cTn id="87" presetID="42" presetClass="entr" presetSubtype="0" fill="hold" grpId="0" nodeType="afterEffect">
                                  <p:stCondLst>
                                    <p:cond delay="0"/>
                                  </p:stCondLst>
                                  <p:childTnLst>
                                    <p:set>
                                      <p:cBhvr>
                                        <p:cTn id="88" dur="1" fill="hold">
                                          <p:stCondLst>
                                            <p:cond delay="0"/>
                                          </p:stCondLst>
                                        </p:cTn>
                                        <p:tgtEl>
                                          <p:spTgt spid="108"/>
                                        </p:tgtEl>
                                        <p:attrNameLst>
                                          <p:attrName>style.visibility</p:attrName>
                                        </p:attrNameLst>
                                      </p:cBhvr>
                                      <p:to>
                                        <p:strVal val="visible"/>
                                      </p:to>
                                    </p:set>
                                    <p:animEffect transition="in" filter="fade">
                                      <p:cBhvr>
                                        <p:cTn id="89" dur="1000"/>
                                        <p:tgtEl>
                                          <p:spTgt spid="108"/>
                                        </p:tgtEl>
                                      </p:cBhvr>
                                    </p:animEffect>
                                    <p:anim calcmode="lin" valueType="num">
                                      <p:cBhvr>
                                        <p:cTn id="90" dur="1000" fill="hold"/>
                                        <p:tgtEl>
                                          <p:spTgt spid="108"/>
                                        </p:tgtEl>
                                        <p:attrNameLst>
                                          <p:attrName>ppt_x</p:attrName>
                                        </p:attrNameLst>
                                      </p:cBhvr>
                                      <p:tavLst>
                                        <p:tav tm="0">
                                          <p:val>
                                            <p:strVal val="#ppt_x"/>
                                          </p:val>
                                        </p:tav>
                                        <p:tav tm="100000">
                                          <p:val>
                                            <p:strVal val="#ppt_x"/>
                                          </p:val>
                                        </p:tav>
                                      </p:tavLst>
                                    </p:anim>
                                    <p:anim calcmode="lin" valueType="num">
                                      <p:cBhvr>
                                        <p:cTn id="91" dur="1000" fill="hold"/>
                                        <p:tgtEl>
                                          <p:spTgt spid="10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6" grpId="0" animBg="1"/>
      <p:bldP spid="7" grpId="0" animBg="1"/>
      <p:bldP spid="86" grpId="0" animBg="1"/>
      <p:bldP spid="91" grpId="0" animBg="1"/>
      <p:bldP spid="96" grpId="0" animBg="1"/>
      <p:bldP spid="101" grpId="0" animBg="1"/>
      <p:bldP spid="104" grpId="0"/>
      <p:bldP spid="105" grpId="0"/>
      <p:bldP spid="106" grpId="0"/>
      <p:bldP spid="107" grpId="0"/>
      <p:bldP spid="108" grpId="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 name="矩形 3"/>
          <p:cNvSpPr>
            <a:spLocks noChangeArrowheads="1"/>
          </p:cNvSpPr>
          <p:nvPr/>
        </p:nvSpPr>
        <p:spPr bwMode="auto">
          <a:xfrm>
            <a:off x="3680223" y="1672829"/>
            <a:ext cx="984871" cy="3231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none" lIns="68573" tIns="34287" rIns="68573" bIns="34287">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1650" dirty="0">
                <a:solidFill>
                  <a:schemeClr val="accent1"/>
                </a:solidFill>
                <a:latin typeface="微软雅黑" panose="020B0503020204020204" pitchFamily="34" charset="-122"/>
                <a:ea typeface="微软雅黑" panose="020B0503020204020204" pitchFamily="34" charset="-122"/>
                <a:sym typeface="Arial" panose="020B0604020202020204" pitchFamily="34" charset="0"/>
              </a:rPr>
              <a:t>标题内容</a:t>
            </a:r>
          </a:p>
        </p:txBody>
      </p:sp>
      <p:sp>
        <p:nvSpPr>
          <p:cNvPr id="48" name="Rectangle 42"/>
          <p:cNvSpPr>
            <a:spLocks noChangeArrowheads="1"/>
          </p:cNvSpPr>
          <p:nvPr/>
        </p:nvSpPr>
        <p:spPr bwMode="auto">
          <a:xfrm>
            <a:off x="1062038" y="1689498"/>
            <a:ext cx="2352675" cy="2692003"/>
          </a:xfrm>
          <a:prstGeom prst="rect">
            <a:avLst/>
          </a:prstGeom>
          <a:blipFill dpi="0" rotWithShape="1">
            <a:blip r:embed="rId3"/>
            <a:srcRect/>
            <a:stretch>
              <a:fillRect/>
            </a:stretch>
          </a:blip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350">
              <a:solidFill>
                <a:schemeClr val="accent1"/>
              </a:solidFill>
              <a:latin typeface="微软雅黑" panose="020B0503020204020204" pitchFamily="34" charset="-122"/>
              <a:ea typeface="微软雅黑" panose="020B0503020204020204" pitchFamily="34" charset="-122"/>
            </a:endParaRPr>
          </a:p>
        </p:txBody>
      </p:sp>
      <p:sp>
        <p:nvSpPr>
          <p:cNvPr id="49" name="矩形 47"/>
          <p:cNvSpPr>
            <a:spLocks noChangeArrowheads="1"/>
          </p:cNvSpPr>
          <p:nvPr/>
        </p:nvSpPr>
        <p:spPr bwMode="auto">
          <a:xfrm>
            <a:off x="3689748" y="2064544"/>
            <a:ext cx="1553765" cy="24311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68573" tIns="34287" rIns="68573" bIns="34287">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eaLnBrk="1" hangingPunct="1">
              <a:lnSpc>
                <a:spcPct val="130000"/>
              </a:lnSpc>
              <a:spcBef>
                <a:spcPct val="0"/>
              </a:spcBef>
              <a:spcAft>
                <a:spcPts val="375"/>
              </a:spcAft>
              <a:buNone/>
            </a:pPr>
            <a:r>
              <a:rPr lang="zh-CN" altLang="en-US" sz="1050">
                <a:solidFill>
                  <a:schemeClr val="accent1"/>
                </a:solidFill>
                <a:latin typeface="微软雅黑" panose="020B0503020204020204" pitchFamily="34" charset="-122"/>
                <a:ea typeface="微软雅黑" panose="020B0503020204020204" pitchFamily="34" charset="-122"/>
                <a:sym typeface="方正兰亭黑_GBK" panose="02000000000000000000" pitchFamily="2" charset="-122"/>
              </a:rPr>
              <a:t>右键点击图片选择设置图片格式可直接替换图片。您可以点击文字框输入您的描述说明，或者通过复制粘贴，在此录入您的描述说明。</a:t>
            </a:r>
            <a:endParaRPr lang="en-US" sz="1050">
              <a:solidFill>
                <a:schemeClr val="accent1"/>
              </a:solidFill>
              <a:latin typeface="微软雅黑" panose="020B0503020204020204" pitchFamily="34" charset="-122"/>
              <a:ea typeface="微软雅黑" panose="020B0503020204020204" pitchFamily="34" charset="-122"/>
              <a:sym typeface="方正兰亭黑_GBK" panose="02000000000000000000" pitchFamily="2" charset="-122"/>
            </a:endParaRPr>
          </a:p>
          <a:p>
            <a:pPr eaLnBrk="1" hangingPunct="1">
              <a:lnSpc>
                <a:spcPct val="130000"/>
              </a:lnSpc>
              <a:spcBef>
                <a:spcPct val="0"/>
              </a:spcBef>
              <a:spcAft>
                <a:spcPts val="375"/>
              </a:spcAft>
              <a:buNone/>
            </a:pPr>
            <a:r>
              <a:rPr lang="zh-CN" altLang="en-US" sz="1050">
                <a:solidFill>
                  <a:schemeClr val="accent1"/>
                </a:solidFill>
                <a:latin typeface="微软雅黑" panose="020B0503020204020204" pitchFamily="34" charset="-122"/>
                <a:ea typeface="微软雅黑" panose="020B0503020204020204" pitchFamily="34" charset="-122"/>
                <a:sym typeface="方正兰亭黑_GBK" panose="02000000000000000000" pitchFamily="2" charset="-122"/>
              </a:rPr>
              <a:t>在此录入上述图表的综合描述说明，在此录入上述图表的综合描述说明，在此录入上述图表的综合描述说明。</a:t>
            </a:r>
            <a:endParaRPr lang="zh-CN" altLang="en-US" sz="1350">
              <a:solidFill>
                <a:schemeClr val="accent1"/>
              </a:solidFill>
              <a:latin typeface="微软雅黑" panose="020B0503020204020204" pitchFamily="34" charset="-122"/>
              <a:ea typeface="微软雅黑" panose="020B0503020204020204" pitchFamily="34" charset="-122"/>
            </a:endParaRPr>
          </a:p>
        </p:txBody>
      </p:sp>
      <p:grpSp>
        <p:nvGrpSpPr>
          <p:cNvPr id="50" name="组合 19"/>
          <p:cNvGrpSpPr>
            <a:grpSpLocks/>
          </p:cNvGrpSpPr>
          <p:nvPr/>
        </p:nvGrpSpPr>
        <p:grpSpPr bwMode="auto">
          <a:xfrm>
            <a:off x="5567362" y="3726657"/>
            <a:ext cx="595313" cy="597694"/>
            <a:chOff x="0" y="0"/>
            <a:chExt cx="792885" cy="797434"/>
          </a:xfrm>
        </p:grpSpPr>
        <p:sp>
          <p:nvSpPr>
            <p:cNvPr id="51" name="Oval 10"/>
            <p:cNvSpPr>
              <a:spLocks noChangeArrowheads="1"/>
            </p:cNvSpPr>
            <p:nvPr/>
          </p:nvSpPr>
          <p:spPr bwMode="auto">
            <a:xfrm>
              <a:off x="0" y="0"/>
              <a:ext cx="792885" cy="797434"/>
            </a:xfrm>
            <a:prstGeom prst="ellipse">
              <a:avLst/>
            </a:prstGeom>
            <a:solidFill>
              <a:schemeClr val="bg2"/>
            </a:solidFill>
            <a:ln>
              <a:noFill/>
            </a:ln>
            <a:effectLst/>
            <a:extLst/>
          </p:spPr>
          <p:txBody>
            <a:bodyPr vert="horz" wrap="square" lIns="68580" tIns="34290" rIns="68580" bIns="34290" numCol="1" anchor="t" anchorCtr="0" compatLnSpc="1">
              <a:prstTxWarp prst="textNoShape">
                <a:avLst/>
              </a:prstTxWarp>
            </a:bodyPr>
            <a:lstStyle/>
            <a:p>
              <a:endParaRPr lang="zh-CN" altLang="zh-CN">
                <a:latin typeface="微软雅黑" panose="020B0503020204020204" pitchFamily="34" charset="-122"/>
                <a:ea typeface="微软雅黑" panose="020B0503020204020204" pitchFamily="34" charset="-122"/>
              </a:endParaRPr>
            </a:p>
          </p:txBody>
        </p:sp>
        <p:grpSp>
          <p:nvGrpSpPr>
            <p:cNvPr id="52" name="Group 22"/>
            <p:cNvGrpSpPr>
              <a:grpSpLocks/>
            </p:cNvGrpSpPr>
            <p:nvPr/>
          </p:nvGrpSpPr>
          <p:grpSpPr bwMode="auto">
            <a:xfrm>
              <a:off x="219119" y="227439"/>
              <a:ext cx="354646" cy="342557"/>
              <a:chOff x="0" y="0"/>
              <a:chExt cx="439257" cy="424283"/>
            </a:xfrm>
          </p:grpSpPr>
          <p:sp>
            <p:nvSpPr>
              <p:cNvPr id="53" name="Rectangle 18"/>
              <p:cNvSpPr>
                <a:spLocks noChangeArrowheads="1"/>
              </p:cNvSpPr>
              <p:nvPr/>
            </p:nvSpPr>
            <p:spPr bwMode="auto">
              <a:xfrm>
                <a:off x="157234" y="169713"/>
                <a:ext cx="47421" cy="44924"/>
              </a:xfrm>
              <a:prstGeom prst="rect">
                <a:avLst/>
              </a:prstGeom>
              <a:solidFill>
                <a:schemeClr val="bg2"/>
              </a:solidFill>
              <a:ln>
                <a:noFill/>
              </a:ln>
              <a:effectLst/>
              <a:extLst/>
            </p:spPr>
            <p:txBody>
              <a:bodyPr vert="horz" wrap="square" lIns="68580" tIns="34290" rIns="68580" bIns="34290" numCol="1" anchor="t" anchorCtr="0" compatLnSpc="1">
                <a:prstTxWarp prst="textNoShape">
                  <a:avLst/>
                </a:prstTxWarp>
              </a:bodyPr>
              <a:lstStyle/>
              <a:p>
                <a:endParaRPr lang="zh-CN" altLang="zh-CN">
                  <a:latin typeface="微软雅黑" panose="020B0503020204020204" pitchFamily="34" charset="-122"/>
                  <a:ea typeface="微软雅黑" panose="020B0503020204020204" pitchFamily="34" charset="-122"/>
                </a:endParaRPr>
              </a:p>
            </p:txBody>
          </p:sp>
          <p:sp>
            <p:nvSpPr>
              <p:cNvPr id="54" name="Rectangle 19"/>
              <p:cNvSpPr>
                <a:spLocks noChangeArrowheads="1"/>
              </p:cNvSpPr>
              <p:nvPr/>
            </p:nvSpPr>
            <p:spPr bwMode="auto">
              <a:xfrm>
                <a:off x="232107" y="169713"/>
                <a:ext cx="49916" cy="44924"/>
              </a:xfrm>
              <a:prstGeom prst="rect">
                <a:avLst/>
              </a:prstGeom>
              <a:solidFill>
                <a:schemeClr val="bg2"/>
              </a:solidFill>
              <a:ln>
                <a:noFill/>
              </a:ln>
              <a:effectLst/>
              <a:extLst/>
            </p:spPr>
            <p:txBody>
              <a:bodyPr vert="horz" wrap="square" lIns="68580" tIns="34290" rIns="68580" bIns="34290" numCol="1" anchor="t" anchorCtr="0" compatLnSpc="1">
                <a:prstTxWarp prst="textNoShape">
                  <a:avLst/>
                </a:prstTxWarp>
              </a:bodyPr>
              <a:lstStyle/>
              <a:p>
                <a:endParaRPr lang="zh-CN" altLang="zh-CN">
                  <a:latin typeface="微软雅黑" panose="020B0503020204020204" pitchFamily="34" charset="-122"/>
                  <a:ea typeface="微软雅黑" panose="020B0503020204020204" pitchFamily="34" charset="-122"/>
                </a:endParaRPr>
              </a:p>
            </p:txBody>
          </p:sp>
          <p:sp>
            <p:nvSpPr>
              <p:cNvPr id="55" name="Rectangle 20"/>
              <p:cNvSpPr>
                <a:spLocks noChangeArrowheads="1"/>
              </p:cNvSpPr>
              <p:nvPr/>
            </p:nvSpPr>
            <p:spPr bwMode="auto">
              <a:xfrm>
                <a:off x="309477" y="169713"/>
                <a:ext cx="49916" cy="44924"/>
              </a:xfrm>
              <a:prstGeom prst="rect">
                <a:avLst/>
              </a:prstGeom>
              <a:solidFill>
                <a:schemeClr val="bg2"/>
              </a:solidFill>
              <a:ln>
                <a:noFill/>
              </a:ln>
              <a:effectLst/>
              <a:extLst/>
            </p:spPr>
            <p:txBody>
              <a:bodyPr vert="horz" wrap="square" lIns="68580" tIns="34290" rIns="68580" bIns="34290" numCol="1" anchor="t" anchorCtr="0" compatLnSpc="1">
                <a:prstTxWarp prst="textNoShape">
                  <a:avLst/>
                </a:prstTxWarp>
              </a:bodyPr>
              <a:lstStyle/>
              <a:p>
                <a:endParaRPr lang="zh-CN" altLang="zh-CN">
                  <a:latin typeface="微软雅黑" panose="020B0503020204020204" pitchFamily="34" charset="-122"/>
                  <a:ea typeface="微软雅黑" panose="020B0503020204020204" pitchFamily="34" charset="-122"/>
                </a:endParaRPr>
              </a:p>
            </p:txBody>
          </p:sp>
          <p:sp>
            <p:nvSpPr>
              <p:cNvPr id="56" name="Rectangle 21"/>
              <p:cNvSpPr>
                <a:spLocks noChangeArrowheads="1"/>
              </p:cNvSpPr>
              <p:nvPr/>
            </p:nvSpPr>
            <p:spPr bwMode="auto">
              <a:xfrm>
                <a:off x="157234" y="237099"/>
                <a:ext cx="47421" cy="47421"/>
              </a:xfrm>
              <a:prstGeom prst="rect">
                <a:avLst/>
              </a:prstGeom>
              <a:solidFill>
                <a:schemeClr val="bg2"/>
              </a:solidFill>
              <a:ln>
                <a:noFill/>
              </a:ln>
              <a:effectLst/>
              <a:extLst/>
            </p:spPr>
            <p:txBody>
              <a:bodyPr vert="horz" wrap="square" lIns="68580" tIns="34290" rIns="68580" bIns="34290" numCol="1" anchor="t" anchorCtr="0" compatLnSpc="1">
                <a:prstTxWarp prst="textNoShape">
                  <a:avLst/>
                </a:prstTxWarp>
              </a:bodyPr>
              <a:lstStyle/>
              <a:p>
                <a:endParaRPr lang="zh-CN" altLang="zh-CN">
                  <a:latin typeface="微软雅黑" panose="020B0503020204020204" pitchFamily="34" charset="-122"/>
                  <a:ea typeface="微软雅黑" panose="020B0503020204020204" pitchFamily="34" charset="-122"/>
                </a:endParaRPr>
              </a:p>
            </p:txBody>
          </p:sp>
          <p:sp>
            <p:nvSpPr>
              <p:cNvPr id="57" name="Rectangle 22"/>
              <p:cNvSpPr>
                <a:spLocks noChangeArrowheads="1"/>
              </p:cNvSpPr>
              <p:nvPr/>
            </p:nvSpPr>
            <p:spPr bwMode="auto">
              <a:xfrm>
                <a:off x="232107" y="237099"/>
                <a:ext cx="49916" cy="47421"/>
              </a:xfrm>
              <a:prstGeom prst="rect">
                <a:avLst/>
              </a:prstGeom>
              <a:solidFill>
                <a:schemeClr val="bg2"/>
              </a:solidFill>
              <a:ln>
                <a:noFill/>
              </a:ln>
              <a:effectLst/>
              <a:extLst/>
            </p:spPr>
            <p:txBody>
              <a:bodyPr vert="horz" wrap="square" lIns="68580" tIns="34290" rIns="68580" bIns="34290" numCol="1" anchor="t" anchorCtr="0" compatLnSpc="1">
                <a:prstTxWarp prst="textNoShape">
                  <a:avLst/>
                </a:prstTxWarp>
              </a:bodyPr>
              <a:lstStyle/>
              <a:p>
                <a:endParaRPr lang="zh-CN" altLang="zh-CN">
                  <a:latin typeface="微软雅黑" panose="020B0503020204020204" pitchFamily="34" charset="-122"/>
                  <a:ea typeface="微软雅黑" panose="020B0503020204020204" pitchFamily="34" charset="-122"/>
                </a:endParaRPr>
              </a:p>
            </p:txBody>
          </p:sp>
          <p:sp>
            <p:nvSpPr>
              <p:cNvPr id="58" name="Rectangle 23"/>
              <p:cNvSpPr>
                <a:spLocks noChangeArrowheads="1"/>
              </p:cNvSpPr>
              <p:nvPr/>
            </p:nvSpPr>
            <p:spPr bwMode="auto">
              <a:xfrm>
                <a:off x="309477" y="237099"/>
                <a:ext cx="49916" cy="47421"/>
              </a:xfrm>
              <a:prstGeom prst="rect">
                <a:avLst/>
              </a:prstGeom>
              <a:solidFill>
                <a:schemeClr val="bg2"/>
              </a:solidFill>
              <a:ln>
                <a:noFill/>
              </a:ln>
              <a:effectLst/>
              <a:extLst/>
            </p:spPr>
            <p:txBody>
              <a:bodyPr vert="horz" wrap="square" lIns="68580" tIns="34290" rIns="68580" bIns="34290" numCol="1" anchor="t" anchorCtr="0" compatLnSpc="1">
                <a:prstTxWarp prst="textNoShape">
                  <a:avLst/>
                </a:prstTxWarp>
              </a:bodyPr>
              <a:lstStyle/>
              <a:p>
                <a:endParaRPr lang="zh-CN" altLang="zh-CN">
                  <a:latin typeface="微软雅黑" panose="020B0503020204020204" pitchFamily="34" charset="-122"/>
                  <a:ea typeface="微软雅黑" panose="020B0503020204020204" pitchFamily="34" charset="-122"/>
                </a:endParaRPr>
              </a:p>
            </p:txBody>
          </p:sp>
          <p:sp>
            <p:nvSpPr>
              <p:cNvPr id="59" name="Rectangle 24"/>
              <p:cNvSpPr>
                <a:spLocks noChangeArrowheads="1"/>
              </p:cNvSpPr>
              <p:nvPr/>
            </p:nvSpPr>
            <p:spPr bwMode="auto">
              <a:xfrm>
                <a:off x="157234" y="309477"/>
                <a:ext cx="47421" cy="44924"/>
              </a:xfrm>
              <a:prstGeom prst="rect">
                <a:avLst/>
              </a:prstGeom>
              <a:solidFill>
                <a:schemeClr val="bg2"/>
              </a:solidFill>
              <a:ln>
                <a:noFill/>
              </a:ln>
              <a:effectLst/>
              <a:extLst/>
            </p:spPr>
            <p:txBody>
              <a:bodyPr vert="horz" wrap="square" lIns="68580" tIns="34290" rIns="68580" bIns="34290" numCol="1" anchor="t" anchorCtr="0" compatLnSpc="1">
                <a:prstTxWarp prst="textNoShape">
                  <a:avLst/>
                </a:prstTxWarp>
              </a:bodyPr>
              <a:lstStyle/>
              <a:p>
                <a:endParaRPr lang="zh-CN" altLang="zh-CN">
                  <a:latin typeface="微软雅黑" panose="020B0503020204020204" pitchFamily="34" charset="-122"/>
                  <a:ea typeface="微软雅黑" panose="020B0503020204020204" pitchFamily="34" charset="-122"/>
                </a:endParaRPr>
              </a:p>
            </p:txBody>
          </p:sp>
          <p:sp>
            <p:nvSpPr>
              <p:cNvPr id="60" name="Rectangle 25"/>
              <p:cNvSpPr>
                <a:spLocks noChangeArrowheads="1"/>
              </p:cNvSpPr>
              <p:nvPr/>
            </p:nvSpPr>
            <p:spPr bwMode="auto">
              <a:xfrm>
                <a:off x="79865" y="237099"/>
                <a:ext cx="49916" cy="47421"/>
              </a:xfrm>
              <a:prstGeom prst="rect">
                <a:avLst/>
              </a:prstGeom>
              <a:solidFill>
                <a:schemeClr val="bg2"/>
              </a:solidFill>
              <a:ln>
                <a:noFill/>
              </a:ln>
              <a:effectLst/>
              <a:extLst/>
            </p:spPr>
            <p:txBody>
              <a:bodyPr vert="horz" wrap="square" lIns="68580" tIns="34290" rIns="68580" bIns="34290" numCol="1" anchor="t" anchorCtr="0" compatLnSpc="1">
                <a:prstTxWarp prst="textNoShape">
                  <a:avLst/>
                </a:prstTxWarp>
              </a:bodyPr>
              <a:lstStyle/>
              <a:p>
                <a:endParaRPr lang="zh-CN" altLang="zh-CN">
                  <a:latin typeface="微软雅黑" panose="020B0503020204020204" pitchFamily="34" charset="-122"/>
                  <a:ea typeface="微软雅黑" panose="020B0503020204020204" pitchFamily="34" charset="-122"/>
                </a:endParaRPr>
              </a:p>
            </p:txBody>
          </p:sp>
          <p:sp>
            <p:nvSpPr>
              <p:cNvPr id="61" name="Rectangle 26"/>
              <p:cNvSpPr>
                <a:spLocks noChangeArrowheads="1"/>
              </p:cNvSpPr>
              <p:nvPr/>
            </p:nvSpPr>
            <p:spPr bwMode="auto">
              <a:xfrm>
                <a:off x="79865" y="309477"/>
                <a:ext cx="49916" cy="44924"/>
              </a:xfrm>
              <a:prstGeom prst="rect">
                <a:avLst/>
              </a:prstGeom>
              <a:solidFill>
                <a:schemeClr val="bg2"/>
              </a:solidFill>
              <a:ln>
                <a:noFill/>
              </a:ln>
              <a:effectLst/>
              <a:extLst/>
            </p:spPr>
            <p:txBody>
              <a:bodyPr vert="horz" wrap="square" lIns="68580" tIns="34290" rIns="68580" bIns="34290" numCol="1" anchor="t" anchorCtr="0" compatLnSpc="1">
                <a:prstTxWarp prst="textNoShape">
                  <a:avLst/>
                </a:prstTxWarp>
              </a:bodyPr>
              <a:lstStyle/>
              <a:p>
                <a:endParaRPr lang="zh-CN" altLang="zh-CN">
                  <a:latin typeface="微软雅黑" panose="020B0503020204020204" pitchFamily="34" charset="-122"/>
                  <a:ea typeface="微软雅黑" panose="020B0503020204020204" pitchFamily="34" charset="-122"/>
                </a:endParaRPr>
              </a:p>
            </p:txBody>
          </p:sp>
          <p:sp>
            <p:nvSpPr>
              <p:cNvPr id="62" name="Rectangle 27"/>
              <p:cNvSpPr>
                <a:spLocks noChangeArrowheads="1"/>
              </p:cNvSpPr>
              <p:nvPr/>
            </p:nvSpPr>
            <p:spPr bwMode="auto">
              <a:xfrm>
                <a:off x="232107" y="309477"/>
                <a:ext cx="49916" cy="44924"/>
              </a:xfrm>
              <a:prstGeom prst="rect">
                <a:avLst/>
              </a:prstGeom>
              <a:solidFill>
                <a:schemeClr val="bg2"/>
              </a:solidFill>
              <a:ln>
                <a:noFill/>
              </a:ln>
              <a:effectLst/>
              <a:extLst/>
            </p:spPr>
            <p:txBody>
              <a:bodyPr vert="horz" wrap="square" lIns="68580" tIns="34290" rIns="68580" bIns="34290" numCol="1" anchor="t" anchorCtr="0" compatLnSpc="1">
                <a:prstTxWarp prst="textNoShape">
                  <a:avLst/>
                </a:prstTxWarp>
              </a:bodyPr>
              <a:lstStyle/>
              <a:p>
                <a:endParaRPr lang="zh-CN" altLang="zh-CN">
                  <a:latin typeface="微软雅黑" panose="020B0503020204020204" pitchFamily="34" charset="-122"/>
                  <a:ea typeface="微软雅黑" panose="020B0503020204020204" pitchFamily="34" charset="-122"/>
                </a:endParaRPr>
              </a:p>
            </p:txBody>
          </p:sp>
          <p:sp>
            <p:nvSpPr>
              <p:cNvPr id="63" name="Rectangle 28"/>
              <p:cNvSpPr>
                <a:spLocks noChangeArrowheads="1"/>
              </p:cNvSpPr>
              <p:nvPr/>
            </p:nvSpPr>
            <p:spPr bwMode="auto">
              <a:xfrm>
                <a:off x="309477" y="309477"/>
                <a:ext cx="49916" cy="44924"/>
              </a:xfrm>
              <a:prstGeom prst="rect">
                <a:avLst/>
              </a:prstGeom>
              <a:solidFill>
                <a:schemeClr val="bg2"/>
              </a:solidFill>
              <a:ln>
                <a:noFill/>
              </a:ln>
              <a:effectLst/>
              <a:extLst/>
            </p:spPr>
            <p:txBody>
              <a:bodyPr vert="horz" wrap="square" lIns="68580" tIns="34290" rIns="68580" bIns="34290" numCol="1" anchor="t" anchorCtr="0" compatLnSpc="1">
                <a:prstTxWarp prst="textNoShape">
                  <a:avLst/>
                </a:prstTxWarp>
              </a:bodyPr>
              <a:lstStyle/>
              <a:p>
                <a:endParaRPr lang="zh-CN" altLang="zh-CN">
                  <a:latin typeface="微软雅黑" panose="020B0503020204020204" pitchFamily="34" charset="-122"/>
                  <a:ea typeface="微软雅黑" panose="020B0503020204020204" pitchFamily="34" charset="-122"/>
                </a:endParaRPr>
              </a:p>
            </p:txBody>
          </p:sp>
          <p:sp>
            <p:nvSpPr>
              <p:cNvPr id="64" name="Freeform 29"/>
              <p:cNvSpPr>
                <a:spLocks noEditPoints="1" noChangeArrowheads="1"/>
              </p:cNvSpPr>
              <p:nvPr/>
            </p:nvSpPr>
            <p:spPr bwMode="auto">
              <a:xfrm>
                <a:off x="0" y="29950"/>
                <a:ext cx="439257" cy="394333"/>
              </a:xfrm>
              <a:custGeom>
                <a:avLst/>
                <a:gdLst>
                  <a:gd name="T0" fmla="*/ 1083829211 w 176"/>
                  <a:gd name="T1" fmla="*/ 0 h 158"/>
                  <a:gd name="T2" fmla="*/ 934337076 w 176"/>
                  <a:gd name="T3" fmla="*/ 0 h 158"/>
                  <a:gd name="T4" fmla="*/ 934337076 w 176"/>
                  <a:gd name="T5" fmla="*/ 99661426 h 158"/>
                  <a:gd name="T6" fmla="*/ 784842445 w 176"/>
                  <a:gd name="T7" fmla="*/ 99661426 h 158"/>
                  <a:gd name="T8" fmla="*/ 784842445 w 176"/>
                  <a:gd name="T9" fmla="*/ 0 h 158"/>
                  <a:gd name="T10" fmla="*/ 323902122 w 176"/>
                  <a:gd name="T11" fmla="*/ 0 h 158"/>
                  <a:gd name="T12" fmla="*/ 323902122 w 176"/>
                  <a:gd name="T13" fmla="*/ 99661426 h 158"/>
                  <a:gd name="T14" fmla="*/ 174409987 w 176"/>
                  <a:gd name="T15" fmla="*/ 99661426 h 158"/>
                  <a:gd name="T16" fmla="*/ 174409987 w 176"/>
                  <a:gd name="T17" fmla="*/ 0 h 158"/>
                  <a:gd name="T18" fmla="*/ 0 w 176"/>
                  <a:gd name="T19" fmla="*/ 0 h 158"/>
                  <a:gd name="T20" fmla="*/ 0 w 176"/>
                  <a:gd name="T21" fmla="*/ 984167816 h 158"/>
                  <a:gd name="T22" fmla="*/ 80975530 w 176"/>
                  <a:gd name="T23" fmla="*/ 984167816 h 158"/>
                  <a:gd name="T24" fmla="*/ 1009083143 w 176"/>
                  <a:gd name="T25" fmla="*/ 984167816 h 158"/>
                  <a:gd name="T26" fmla="*/ 1096288137 w 176"/>
                  <a:gd name="T27" fmla="*/ 984167816 h 158"/>
                  <a:gd name="T28" fmla="*/ 1083829211 w 176"/>
                  <a:gd name="T29" fmla="*/ 0 h 158"/>
                  <a:gd name="T30" fmla="*/ 1009083143 w 176"/>
                  <a:gd name="T31" fmla="*/ 896962820 h 158"/>
                  <a:gd name="T32" fmla="*/ 80975530 w 176"/>
                  <a:gd name="T33" fmla="*/ 896962820 h 158"/>
                  <a:gd name="T34" fmla="*/ 80975530 w 176"/>
                  <a:gd name="T35" fmla="*/ 274071418 h 158"/>
                  <a:gd name="T36" fmla="*/ 1009083143 w 176"/>
                  <a:gd name="T37" fmla="*/ 274071418 h 158"/>
                  <a:gd name="T38" fmla="*/ 1009083143 w 176"/>
                  <a:gd name="T39" fmla="*/ 896962820 h 158"/>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176"/>
                  <a:gd name="T61" fmla="*/ 0 h 158"/>
                  <a:gd name="T62" fmla="*/ 176 w 176"/>
                  <a:gd name="T63" fmla="*/ 158 h 158"/>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176" h="158">
                    <a:moveTo>
                      <a:pt x="174" y="0"/>
                    </a:moveTo>
                    <a:lnTo>
                      <a:pt x="150" y="0"/>
                    </a:lnTo>
                    <a:lnTo>
                      <a:pt x="150" y="16"/>
                    </a:lnTo>
                    <a:lnTo>
                      <a:pt x="126" y="16"/>
                    </a:lnTo>
                    <a:lnTo>
                      <a:pt x="126" y="0"/>
                    </a:lnTo>
                    <a:lnTo>
                      <a:pt x="52" y="0"/>
                    </a:lnTo>
                    <a:lnTo>
                      <a:pt x="52" y="16"/>
                    </a:lnTo>
                    <a:lnTo>
                      <a:pt x="28" y="16"/>
                    </a:lnTo>
                    <a:lnTo>
                      <a:pt x="28" y="0"/>
                    </a:lnTo>
                    <a:lnTo>
                      <a:pt x="0" y="0"/>
                    </a:lnTo>
                    <a:lnTo>
                      <a:pt x="0" y="158"/>
                    </a:lnTo>
                    <a:lnTo>
                      <a:pt x="13" y="158"/>
                    </a:lnTo>
                    <a:lnTo>
                      <a:pt x="162" y="158"/>
                    </a:lnTo>
                    <a:lnTo>
                      <a:pt x="176" y="158"/>
                    </a:lnTo>
                    <a:lnTo>
                      <a:pt x="174" y="0"/>
                    </a:lnTo>
                    <a:close/>
                    <a:moveTo>
                      <a:pt x="162" y="144"/>
                    </a:moveTo>
                    <a:lnTo>
                      <a:pt x="13" y="144"/>
                    </a:lnTo>
                    <a:lnTo>
                      <a:pt x="13" y="44"/>
                    </a:lnTo>
                    <a:lnTo>
                      <a:pt x="162" y="44"/>
                    </a:lnTo>
                    <a:lnTo>
                      <a:pt x="162" y="144"/>
                    </a:lnTo>
                    <a:close/>
                  </a:path>
                </a:pathLst>
              </a:custGeom>
              <a:solidFill>
                <a:schemeClr val="accent2"/>
              </a:solidFill>
              <a:ln>
                <a:noFill/>
              </a:ln>
              <a:effectLst/>
              <a:extLst/>
            </p:spPr>
            <p:txBody>
              <a:bodyPr vert="horz" wrap="square" lIns="68580" tIns="34290" rIns="68580" bIns="3429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65" name="Rectangle 30"/>
              <p:cNvSpPr>
                <a:spLocks noChangeArrowheads="1"/>
              </p:cNvSpPr>
              <p:nvPr/>
            </p:nvSpPr>
            <p:spPr bwMode="auto">
              <a:xfrm>
                <a:off x="82360" y="0"/>
                <a:ext cx="37438" cy="59899"/>
              </a:xfrm>
              <a:prstGeom prst="rect">
                <a:avLst/>
              </a:prstGeom>
              <a:solidFill>
                <a:schemeClr val="bg2"/>
              </a:solidFill>
              <a:ln>
                <a:noFill/>
              </a:ln>
              <a:effectLst/>
              <a:extLst/>
            </p:spPr>
            <p:txBody>
              <a:bodyPr vert="horz" wrap="square" lIns="68580" tIns="34290" rIns="68580" bIns="34290" numCol="1" anchor="t" anchorCtr="0" compatLnSpc="1">
                <a:prstTxWarp prst="textNoShape">
                  <a:avLst/>
                </a:prstTxWarp>
              </a:bodyPr>
              <a:lstStyle/>
              <a:p>
                <a:endParaRPr lang="zh-CN" altLang="zh-CN">
                  <a:latin typeface="微软雅黑" panose="020B0503020204020204" pitchFamily="34" charset="-122"/>
                  <a:ea typeface="微软雅黑" panose="020B0503020204020204" pitchFamily="34" charset="-122"/>
                </a:endParaRPr>
              </a:p>
            </p:txBody>
          </p:sp>
          <p:sp>
            <p:nvSpPr>
              <p:cNvPr id="66" name="Rectangle 31"/>
              <p:cNvSpPr>
                <a:spLocks noChangeArrowheads="1"/>
              </p:cNvSpPr>
              <p:nvPr/>
            </p:nvSpPr>
            <p:spPr bwMode="auto">
              <a:xfrm>
                <a:off x="329443" y="0"/>
                <a:ext cx="34941" cy="59899"/>
              </a:xfrm>
              <a:prstGeom prst="rect">
                <a:avLst/>
              </a:prstGeom>
              <a:solidFill>
                <a:schemeClr val="bg2"/>
              </a:solidFill>
              <a:ln>
                <a:noFill/>
              </a:ln>
              <a:effectLst/>
              <a:extLst/>
            </p:spPr>
            <p:txBody>
              <a:bodyPr vert="horz" wrap="square" lIns="68580" tIns="34290" rIns="68580" bIns="34290" numCol="1" anchor="t" anchorCtr="0" compatLnSpc="1">
                <a:prstTxWarp prst="textNoShape">
                  <a:avLst/>
                </a:prstTxWarp>
              </a:bodyPr>
              <a:lstStyle/>
              <a:p>
                <a:endParaRPr lang="zh-CN" altLang="zh-CN">
                  <a:latin typeface="微软雅黑" panose="020B0503020204020204" pitchFamily="34" charset="-122"/>
                  <a:ea typeface="微软雅黑" panose="020B0503020204020204" pitchFamily="34" charset="-122"/>
                </a:endParaRPr>
              </a:p>
            </p:txBody>
          </p:sp>
        </p:grpSp>
      </p:grpSp>
      <p:grpSp>
        <p:nvGrpSpPr>
          <p:cNvPr id="67" name="组合 18"/>
          <p:cNvGrpSpPr>
            <a:grpSpLocks/>
          </p:cNvGrpSpPr>
          <p:nvPr/>
        </p:nvGrpSpPr>
        <p:grpSpPr bwMode="auto">
          <a:xfrm>
            <a:off x="5567362" y="1778794"/>
            <a:ext cx="595313" cy="598885"/>
            <a:chOff x="0" y="0"/>
            <a:chExt cx="792885" cy="797434"/>
          </a:xfrm>
        </p:grpSpPr>
        <p:sp>
          <p:nvSpPr>
            <p:cNvPr id="68" name="Oval 6"/>
            <p:cNvSpPr>
              <a:spLocks noChangeArrowheads="1"/>
            </p:cNvSpPr>
            <p:nvPr/>
          </p:nvSpPr>
          <p:spPr bwMode="auto">
            <a:xfrm>
              <a:off x="0" y="0"/>
              <a:ext cx="792885" cy="797434"/>
            </a:xfrm>
            <a:prstGeom prst="ellipse">
              <a:avLst/>
            </a:prstGeom>
            <a:solidFill>
              <a:schemeClr val="bg1"/>
            </a:solidFill>
            <a:ln>
              <a:noFill/>
            </a:ln>
            <a:effectLst/>
            <a:extLst/>
          </p:spPr>
          <p:txBody>
            <a:bodyPr vert="horz" wrap="square" lIns="68580" tIns="34290" rIns="68580" bIns="34290" numCol="1" anchor="t" anchorCtr="0" compatLnSpc="1">
              <a:prstTxWarp prst="textNoShape">
                <a:avLst/>
              </a:prstTxWarp>
            </a:bodyPr>
            <a:lstStyle/>
            <a:p>
              <a:endParaRPr lang="zh-CN" altLang="zh-CN">
                <a:solidFill>
                  <a:schemeClr val="accent2"/>
                </a:solidFill>
                <a:latin typeface="微软雅黑" panose="020B0503020204020204" pitchFamily="34" charset="-122"/>
                <a:ea typeface="微软雅黑" panose="020B0503020204020204" pitchFamily="34" charset="-122"/>
              </a:endParaRPr>
            </a:p>
          </p:txBody>
        </p:sp>
        <p:sp>
          <p:nvSpPr>
            <p:cNvPr id="69" name="Freeform 35"/>
            <p:cNvSpPr>
              <a:spLocks noEditPoints="1" noChangeArrowheads="1"/>
            </p:cNvSpPr>
            <p:nvPr/>
          </p:nvSpPr>
          <p:spPr bwMode="auto">
            <a:xfrm>
              <a:off x="185871" y="256657"/>
              <a:ext cx="421143" cy="284121"/>
            </a:xfrm>
            <a:custGeom>
              <a:avLst/>
              <a:gdLst>
                <a:gd name="T0" fmla="*/ 971389130 w 157"/>
                <a:gd name="T1" fmla="*/ 330486331 h 106"/>
                <a:gd name="T2" fmla="*/ 978586115 w 157"/>
                <a:gd name="T3" fmla="*/ 265824680 h 106"/>
                <a:gd name="T4" fmla="*/ 712353996 w 157"/>
                <a:gd name="T5" fmla="*/ 0 h 106"/>
                <a:gd name="T6" fmla="*/ 525269936 w 157"/>
                <a:gd name="T7" fmla="*/ 129320622 h 106"/>
                <a:gd name="T8" fmla="*/ 323797271 w 157"/>
                <a:gd name="T9" fmla="*/ 57475534 h 106"/>
                <a:gd name="T10" fmla="*/ 136713211 w 157"/>
                <a:gd name="T11" fmla="*/ 280194233 h 106"/>
                <a:gd name="T12" fmla="*/ 143910196 w 157"/>
                <a:gd name="T13" fmla="*/ 337669767 h 106"/>
                <a:gd name="T14" fmla="*/ 0 w 157"/>
                <a:gd name="T15" fmla="*/ 538835477 h 106"/>
                <a:gd name="T16" fmla="*/ 223060938 w 157"/>
                <a:gd name="T17" fmla="*/ 761554176 h 106"/>
                <a:gd name="T18" fmla="*/ 906629676 w 157"/>
                <a:gd name="T19" fmla="*/ 761554176 h 106"/>
                <a:gd name="T20" fmla="*/ 1129690614 w 157"/>
                <a:gd name="T21" fmla="*/ 538835477 h 106"/>
                <a:gd name="T22" fmla="*/ 971389130 w 157"/>
                <a:gd name="T23" fmla="*/ 330486331 h 106"/>
                <a:gd name="T24" fmla="*/ 863458495 w 157"/>
                <a:gd name="T25" fmla="*/ 718448195 h 106"/>
                <a:gd name="T26" fmla="*/ 568443800 w 157"/>
                <a:gd name="T27" fmla="*/ 718448195 h 106"/>
                <a:gd name="T28" fmla="*/ 741133889 w 157"/>
                <a:gd name="T29" fmla="*/ 538835477 h 106"/>
                <a:gd name="T30" fmla="*/ 733939587 w 157"/>
                <a:gd name="T31" fmla="*/ 517282486 h 106"/>
                <a:gd name="T32" fmla="*/ 661983147 w 157"/>
                <a:gd name="T33" fmla="*/ 517282486 h 106"/>
                <a:gd name="T34" fmla="*/ 661983147 w 157"/>
                <a:gd name="T35" fmla="*/ 488543379 h 106"/>
                <a:gd name="T36" fmla="*/ 661983147 w 157"/>
                <a:gd name="T37" fmla="*/ 265824680 h 106"/>
                <a:gd name="T38" fmla="*/ 647594542 w 157"/>
                <a:gd name="T39" fmla="*/ 251457807 h 106"/>
                <a:gd name="T40" fmla="*/ 460510482 w 157"/>
                <a:gd name="T41" fmla="*/ 251457807 h 106"/>
                <a:gd name="T42" fmla="*/ 446119194 w 157"/>
                <a:gd name="T43" fmla="*/ 265824680 h 106"/>
                <a:gd name="T44" fmla="*/ 446119194 w 157"/>
                <a:gd name="T45" fmla="*/ 488543379 h 106"/>
                <a:gd name="T46" fmla="*/ 446119194 w 157"/>
                <a:gd name="T47" fmla="*/ 524465923 h 106"/>
                <a:gd name="T48" fmla="*/ 366968452 w 157"/>
                <a:gd name="T49" fmla="*/ 524465923 h 106"/>
                <a:gd name="T50" fmla="*/ 359774149 w 157"/>
                <a:gd name="T51" fmla="*/ 546018913 h 106"/>
                <a:gd name="T52" fmla="*/ 539661224 w 157"/>
                <a:gd name="T53" fmla="*/ 718448195 h 106"/>
                <a:gd name="T54" fmla="*/ 273429105 w 157"/>
                <a:gd name="T55" fmla="*/ 718448195 h 106"/>
                <a:gd name="T56" fmla="*/ 79150742 w 157"/>
                <a:gd name="T57" fmla="*/ 531652040 h 106"/>
                <a:gd name="T58" fmla="*/ 208669650 w 157"/>
                <a:gd name="T59" fmla="*/ 359222758 h 106"/>
                <a:gd name="T60" fmla="*/ 201472665 w 157"/>
                <a:gd name="T61" fmla="*/ 316116777 h 106"/>
                <a:gd name="T62" fmla="*/ 359774149 w 157"/>
                <a:gd name="T63" fmla="*/ 122137185 h 106"/>
                <a:gd name="T64" fmla="*/ 532466921 w 157"/>
                <a:gd name="T65" fmla="*/ 208349146 h 106"/>
                <a:gd name="T66" fmla="*/ 697962708 w 157"/>
                <a:gd name="T67" fmla="*/ 71845088 h 106"/>
                <a:gd name="T68" fmla="*/ 921020964 w 157"/>
                <a:gd name="T69" fmla="*/ 301747224 h 106"/>
                <a:gd name="T70" fmla="*/ 913826661 w 157"/>
                <a:gd name="T71" fmla="*/ 352039321 h 106"/>
                <a:gd name="T72" fmla="*/ 1057736857 w 157"/>
                <a:gd name="T73" fmla="*/ 531652040 h 106"/>
                <a:gd name="T74" fmla="*/ 863458495 w 157"/>
                <a:gd name="T75" fmla="*/ 718448195 h 10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157"/>
                <a:gd name="T115" fmla="*/ 0 h 106"/>
                <a:gd name="T116" fmla="*/ 157 w 157"/>
                <a:gd name="T117" fmla="*/ 106 h 10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157" h="106">
                  <a:moveTo>
                    <a:pt x="135" y="46"/>
                  </a:moveTo>
                  <a:cubicBezTo>
                    <a:pt x="136" y="43"/>
                    <a:pt x="136" y="40"/>
                    <a:pt x="136" y="37"/>
                  </a:cubicBezTo>
                  <a:cubicBezTo>
                    <a:pt x="136" y="16"/>
                    <a:pt x="120" y="0"/>
                    <a:pt x="99" y="0"/>
                  </a:cubicBezTo>
                  <a:cubicBezTo>
                    <a:pt x="76" y="0"/>
                    <a:pt x="73" y="18"/>
                    <a:pt x="73" y="18"/>
                  </a:cubicBezTo>
                  <a:cubicBezTo>
                    <a:pt x="73" y="18"/>
                    <a:pt x="63" y="6"/>
                    <a:pt x="45" y="8"/>
                  </a:cubicBezTo>
                  <a:cubicBezTo>
                    <a:pt x="30" y="11"/>
                    <a:pt x="19" y="25"/>
                    <a:pt x="19" y="39"/>
                  </a:cubicBezTo>
                  <a:cubicBezTo>
                    <a:pt x="19" y="42"/>
                    <a:pt x="20" y="44"/>
                    <a:pt x="20" y="47"/>
                  </a:cubicBezTo>
                  <a:cubicBezTo>
                    <a:pt x="9" y="51"/>
                    <a:pt x="0" y="62"/>
                    <a:pt x="0" y="75"/>
                  </a:cubicBezTo>
                  <a:cubicBezTo>
                    <a:pt x="0" y="92"/>
                    <a:pt x="14" y="106"/>
                    <a:pt x="31" y="106"/>
                  </a:cubicBezTo>
                  <a:cubicBezTo>
                    <a:pt x="126" y="106"/>
                    <a:pt x="126" y="106"/>
                    <a:pt x="126" y="106"/>
                  </a:cubicBezTo>
                  <a:cubicBezTo>
                    <a:pt x="143" y="106"/>
                    <a:pt x="157" y="92"/>
                    <a:pt x="157" y="75"/>
                  </a:cubicBezTo>
                  <a:cubicBezTo>
                    <a:pt x="157" y="62"/>
                    <a:pt x="148" y="50"/>
                    <a:pt x="135" y="46"/>
                  </a:cubicBezTo>
                  <a:close/>
                  <a:moveTo>
                    <a:pt x="120" y="100"/>
                  </a:moveTo>
                  <a:cubicBezTo>
                    <a:pt x="79" y="100"/>
                    <a:pt x="79" y="100"/>
                    <a:pt x="79" y="100"/>
                  </a:cubicBezTo>
                  <a:cubicBezTo>
                    <a:pt x="82" y="97"/>
                    <a:pt x="103" y="75"/>
                    <a:pt x="103" y="75"/>
                  </a:cubicBezTo>
                  <a:cubicBezTo>
                    <a:pt x="103" y="75"/>
                    <a:pt x="106" y="72"/>
                    <a:pt x="102" y="72"/>
                  </a:cubicBezTo>
                  <a:cubicBezTo>
                    <a:pt x="98" y="72"/>
                    <a:pt x="92" y="72"/>
                    <a:pt x="92" y="72"/>
                  </a:cubicBezTo>
                  <a:cubicBezTo>
                    <a:pt x="92" y="72"/>
                    <a:pt x="92" y="70"/>
                    <a:pt x="92" y="68"/>
                  </a:cubicBezTo>
                  <a:cubicBezTo>
                    <a:pt x="92" y="59"/>
                    <a:pt x="92" y="43"/>
                    <a:pt x="92" y="37"/>
                  </a:cubicBezTo>
                  <a:cubicBezTo>
                    <a:pt x="92" y="37"/>
                    <a:pt x="92" y="35"/>
                    <a:pt x="90" y="35"/>
                  </a:cubicBezTo>
                  <a:cubicBezTo>
                    <a:pt x="88" y="35"/>
                    <a:pt x="67" y="35"/>
                    <a:pt x="64" y="35"/>
                  </a:cubicBezTo>
                  <a:cubicBezTo>
                    <a:pt x="61" y="35"/>
                    <a:pt x="62" y="37"/>
                    <a:pt x="62" y="37"/>
                  </a:cubicBezTo>
                  <a:cubicBezTo>
                    <a:pt x="62" y="44"/>
                    <a:pt x="62" y="59"/>
                    <a:pt x="62" y="68"/>
                  </a:cubicBezTo>
                  <a:cubicBezTo>
                    <a:pt x="62" y="71"/>
                    <a:pt x="62" y="73"/>
                    <a:pt x="62" y="73"/>
                  </a:cubicBezTo>
                  <a:cubicBezTo>
                    <a:pt x="62" y="73"/>
                    <a:pt x="54" y="73"/>
                    <a:pt x="51" y="73"/>
                  </a:cubicBezTo>
                  <a:cubicBezTo>
                    <a:pt x="47" y="73"/>
                    <a:pt x="50" y="76"/>
                    <a:pt x="50" y="76"/>
                  </a:cubicBezTo>
                  <a:cubicBezTo>
                    <a:pt x="75" y="100"/>
                    <a:pt x="75" y="100"/>
                    <a:pt x="75" y="100"/>
                  </a:cubicBezTo>
                  <a:cubicBezTo>
                    <a:pt x="38" y="100"/>
                    <a:pt x="38" y="100"/>
                    <a:pt x="38" y="100"/>
                  </a:cubicBezTo>
                  <a:cubicBezTo>
                    <a:pt x="23" y="100"/>
                    <a:pt x="11" y="88"/>
                    <a:pt x="11" y="74"/>
                  </a:cubicBezTo>
                  <a:cubicBezTo>
                    <a:pt x="11" y="63"/>
                    <a:pt x="18" y="53"/>
                    <a:pt x="29" y="50"/>
                  </a:cubicBezTo>
                  <a:cubicBezTo>
                    <a:pt x="28" y="48"/>
                    <a:pt x="28" y="46"/>
                    <a:pt x="28" y="44"/>
                  </a:cubicBezTo>
                  <a:cubicBezTo>
                    <a:pt x="28" y="31"/>
                    <a:pt x="37" y="19"/>
                    <a:pt x="50" y="17"/>
                  </a:cubicBezTo>
                  <a:cubicBezTo>
                    <a:pt x="65" y="15"/>
                    <a:pt x="74" y="29"/>
                    <a:pt x="74" y="29"/>
                  </a:cubicBezTo>
                  <a:cubicBezTo>
                    <a:pt x="74" y="29"/>
                    <a:pt x="77" y="10"/>
                    <a:pt x="97" y="10"/>
                  </a:cubicBezTo>
                  <a:cubicBezTo>
                    <a:pt x="115" y="10"/>
                    <a:pt x="128" y="24"/>
                    <a:pt x="128" y="42"/>
                  </a:cubicBezTo>
                  <a:cubicBezTo>
                    <a:pt x="128" y="44"/>
                    <a:pt x="127" y="47"/>
                    <a:pt x="127" y="49"/>
                  </a:cubicBezTo>
                  <a:cubicBezTo>
                    <a:pt x="138" y="53"/>
                    <a:pt x="147" y="62"/>
                    <a:pt x="147" y="74"/>
                  </a:cubicBezTo>
                  <a:cubicBezTo>
                    <a:pt x="147" y="88"/>
                    <a:pt x="135" y="100"/>
                    <a:pt x="120" y="100"/>
                  </a:cubicBezTo>
                  <a:close/>
                </a:path>
              </a:pathLst>
            </a:custGeom>
            <a:solidFill>
              <a:schemeClr val="accent2"/>
            </a:solidFill>
            <a:ln>
              <a:noFill/>
            </a:ln>
            <a:effectLst/>
            <a:extLst/>
          </p:spPr>
          <p:txBody>
            <a:bodyPr vert="horz" wrap="square" lIns="68580" tIns="34290" rIns="68580" bIns="34290" numCol="1" anchor="t" anchorCtr="0" compatLnSpc="1">
              <a:prstTxWarp prst="textNoShape">
                <a:avLst/>
              </a:prstTxWarp>
            </a:bodyPr>
            <a:lstStyle/>
            <a:p>
              <a:endParaRPr lang="zh-CN" altLang="en-US">
                <a:solidFill>
                  <a:schemeClr val="accent2"/>
                </a:solidFill>
                <a:latin typeface="微软雅黑" panose="020B0503020204020204" pitchFamily="34" charset="-122"/>
                <a:ea typeface="微软雅黑" panose="020B0503020204020204" pitchFamily="34" charset="-122"/>
              </a:endParaRPr>
            </a:p>
          </p:txBody>
        </p:sp>
      </p:grpSp>
      <p:sp>
        <p:nvSpPr>
          <p:cNvPr id="74" name="矩形 67"/>
          <p:cNvSpPr>
            <a:spLocks noChangeArrowheads="1"/>
          </p:cNvSpPr>
          <p:nvPr/>
        </p:nvSpPr>
        <p:spPr bwMode="auto">
          <a:xfrm>
            <a:off x="6209110" y="1778794"/>
            <a:ext cx="1779984" cy="3000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3" tIns="34287" rIns="68573" bIns="34287">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1500">
                <a:solidFill>
                  <a:schemeClr val="accent1"/>
                </a:solidFill>
                <a:latin typeface="微软雅黑" panose="020B0503020204020204" pitchFamily="34" charset="-122"/>
                <a:ea typeface="微软雅黑" panose="020B0503020204020204" pitchFamily="34" charset="-122"/>
                <a:sym typeface="方正兰亭黑_GBK" panose="02000000000000000000" pitchFamily="2" charset="-122"/>
              </a:rPr>
              <a:t>标题文字内容</a:t>
            </a:r>
            <a:endParaRPr lang="en-US" sz="1500">
              <a:solidFill>
                <a:schemeClr val="accent1"/>
              </a:solidFill>
              <a:latin typeface="微软雅黑" panose="020B0503020204020204" pitchFamily="34" charset="-122"/>
              <a:ea typeface="微软雅黑" panose="020B0503020204020204" pitchFamily="34" charset="-122"/>
              <a:sym typeface="方正兰亭黑_GBK" panose="02000000000000000000" pitchFamily="2" charset="-122"/>
            </a:endParaRPr>
          </a:p>
        </p:txBody>
      </p:sp>
      <p:sp>
        <p:nvSpPr>
          <p:cNvPr id="75" name="矩形 47"/>
          <p:cNvSpPr>
            <a:spLocks noChangeArrowheads="1"/>
          </p:cNvSpPr>
          <p:nvPr/>
        </p:nvSpPr>
        <p:spPr bwMode="auto">
          <a:xfrm>
            <a:off x="6209110" y="2055019"/>
            <a:ext cx="1884759" cy="4570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68573" tIns="34287" rIns="68573" bIns="34287">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eaLnBrk="1" hangingPunct="1">
              <a:lnSpc>
                <a:spcPct val="120000"/>
              </a:lnSpc>
              <a:spcBef>
                <a:spcPct val="0"/>
              </a:spcBef>
              <a:buFont typeface="Arial" panose="020B0604020202020204" pitchFamily="34" charset="0"/>
              <a:buNone/>
            </a:pPr>
            <a:r>
              <a:rPr lang="zh-CN" altLang="en-US" sz="1050">
                <a:solidFill>
                  <a:schemeClr val="accent1"/>
                </a:solidFill>
                <a:latin typeface="微软雅黑" panose="020B0503020204020204" pitchFamily="34" charset="-122"/>
                <a:ea typeface="微软雅黑" panose="020B0503020204020204" pitchFamily="34" charset="-122"/>
                <a:sym typeface="方正兰亭黑_GBK" panose="02000000000000000000" pitchFamily="2" charset="-122"/>
              </a:rPr>
              <a:t>在此录入图表的描述说明，在此录入图表的描述说明。</a:t>
            </a:r>
          </a:p>
        </p:txBody>
      </p:sp>
      <p:sp>
        <p:nvSpPr>
          <p:cNvPr id="76" name="矩形 69"/>
          <p:cNvSpPr>
            <a:spLocks noChangeArrowheads="1"/>
          </p:cNvSpPr>
          <p:nvPr/>
        </p:nvSpPr>
        <p:spPr bwMode="auto">
          <a:xfrm>
            <a:off x="6209110" y="2750344"/>
            <a:ext cx="1779984" cy="3000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3" tIns="34287" rIns="68573" bIns="34287">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1500">
                <a:solidFill>
                  <a:schemeClr val="accent1"/>
                </a:solidFill>
                <a:latin typeface="微软雅黑" panose="020B0503020204020204" pitchFamily="34" charset="-122"/>
                <a:ea typeface="微软雅黑" panose="020B0503020204020204" pitchFamily="34" charset="-122"/>
                <a:sym typeface="方正兰亭黑_GBK" panose="02000000000000000000" pitchFamily="2" charset="-122"/>
              </a:rPr>
              <a:t>标题文字内容</a:t>
            </a:r>
            <a:endParaRPr lang="en-US" altLang="zh-CN" sz="1500">
              <a:solidFill>
                <a:schemeClr val="accent1"/>
              </a:solidFill>
              <a:latin typeface="微软雅黑" panose="020B0503020204020204" pitchFamily="34" charset="-122"/>
              <a:ea typeface="微软雅黑" panose="020B0503020204020204" pitchFamily="34" charset="-122"/>
              <a:sym typeface="方正兰亭黑_GBK" panose="02000000000000000000" pitchFamily="2" charset="-122"/>
            </a:endParaRPr>
          </a:p>
        </p:txBody>
      </p:sp>
      <p:sp>
        <p:nvSpPr>
          <p:cNvPr id="77" name="矩形 47"/>
          <p:cNvSpPr>
            <a:spLocks noChangeArrowheads="1"/>
          </p:cNvSpPr>
          <p:nvPr/>
        </p:nvSpPr>
        <p:spPr bwMode="auto">
          <a:xfrm>
            <a:off x="6209110" y="3027760"/>
            <a:ext cx="1884759" cy="4570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68573" tIns="34287" rIns="68573" bIns="34287">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eaLnBrk="1" hangingPunct="1">
              <a:lnSpc>
                <a:spcPct val="120000"/>
              </a:lnSpc>
              <a:spcBef>
                <a:spcPct val="0"/>
              </a:spcBef>
              <a:buFont typeface="Arial" panose="020B0604020202020204" pitchFamily="34" charset="0"/>
              <a:buNone/>
            </a:pPr>
            <a:r>
              <a:rPr lang="zh-CN" altLang="en-US" sz="1050">
                <a:solidFill>
                  <a:schemeClr val="accent1"/>
                </a:solidFill>
                <a:latin typeface="微软雅黑" panose="020B0503020204020204" pitchFamily="34" charset="-122"/>
                <a:ea typeface="微软雅黑" panose="020B0503020204020204" pitchFamily="34" charset="-122"/>
                <a:sym typeface="方正兰亭黑_GBK" panose="02000000000000000000" pitchFamily="2" charset="-122"/>
              </a:rPr>
              <a:t>在此录入图表的描述说明，在此录入图表的描述说明。</a:t>
            </a:r>
          </a:p>
        </p:txBody>
      </p:sp>
      <p:sp>
        <p:nvSpPr>
          <p:cNvPr id="78" name="矩形 71"/>
          <p:cNvSpPr>
            <a:spLocks noChangeArrowheads="1"/>
          </p:cNvSpPr>
          <p:nvPr/>
        </p:nvSpPr>
        <p:spPr bwMode="auto">
          <a:xfrm>
            <a:off x="6209110" y="3721894"/>
            <a:ext cx="1779984" cy="3000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3" tIns="34287" rIns="68573" bIns="34287">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1500">
                <a:solidFill>
                  <a:schemeClr val="accent1"/>
                </a:solidFill>
                <a:latin typeface="微软雅黑" panose="020B0503020204020204" pitchFamily="34" charset="-122"/>
                <a:ea typeface="微软雅黑" panose="020B0503020204020204" pitchFamily="34" charset="-122"/>
                <a:sym typeface="方正兰亭黑_GBK" panose="02000000000000000000" pitchFamily="2" charset="-122"/>
              </a:rPr>
              <a:t>标题文字内容</a:t>
            </a:r>
            <a:endParaRPr lang="en-US" altLang="zh-CN" sz="1500">
              <a:solidFill>
                <a:schemeClr val="accent1"/>
              </a:solidFill>
              <a:latin typeface="微软雅黑" panose="020B0503020204020204" pitchFamily="34" charset="-122"/>
              <a:ea typeface="微软雅黑" panose="020B0503020204020204" pitchFamily="34" charset="-122"/>
              <a:sym typeface="方正兰亭黑_GBK" panose="02000000000000000000" pitchFamily="2" charset="-122"/>
            </a:endParaRPr>
          </a:p>
        </p:txBody>
      </p:sp>
      <p:sp>
        <p:nvSpPr>
          <p:cNvPr id="79" name="矩形 47"/>
          <p:cNvSpPr>
            <a:spLocks noChangeArrowheads="1"/>
          </p:cNvSpPr>
          <p:nvPr/>
        </p:nvSpPr>
        <p:spPr bwMode="auto">
          <a:xfrm>
            <a:off x="6209110" y="3988594"/>
            <a:ext cx="1884759" cy="4570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68573" tIns="34287" rIns="68573" bIns="34287">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eaLnBrk="1" hangingPunct="1">
              <a:lnSpc>
                <a:spcPct val="120000"/>
              </a:lnSpc>
              <a:spcBef>
                <a:spcPct val="0"/>
              </a:spcBef>
              <a:buFont typeface="Arial" panose="020B0604020202020204" pitchFamily="34" charset="0"/>
              <a:buNone/>
            </a:pPr>
            <a:r>
              <a:rPr lang="zh-CN" altLang="en-US" sz="1050">
                <a:solidFill>
                  <a:schemeClr val="accent1"/>
                </a:solidFill>
                <a:latin typeface="微软雅黑" panose="020B0503020204020204" pitchFamily="34" charset="-122"/>
                <a:ea typeface="微软雅黑" panose="020B0503020204020204" pitchFamily="34" charset="-122"/>
                <a:sym typeface="方正兰亭黑_GBK" panose="02000000000000000000" pitchFamily="2" charset="-122"/>
              </a:rPr>
              <a:t>在此录入图表的描述说明，在此录入图表的描述说明。</a:t>
            </a:r>
          </a:p>
        </p:txBody>
      </p:sp>
      <p:grpSp>
        <p:nvGrpSpPr>
          <p:cNvPr id="80" name="组合 17"/>
          <p:cNvGrpSpPr>
            <a:grpSpLocks/>
          </p:cNvGrpSpPr>
          <p:nvPr/>
        </p:nvGrpSpPr>
        <p:grpSpPr bwMode="auto">
          <a:xfrm>
            <a:off x="5567362" y="2752725"/>
            <a:ext cx="595313" cy="597694"/>
            <a:chOff x="0" y="0"/>
            <a:chExt cx="792885" cy="797434"/>
          </a:xfrm>
        </p:grpSpPr>
        <p:sp>
          <p:nvSpPr>
            <p:cNvPr id="81" name="Oval 8"/>
            <p:cNvSpPr>
              <a:spLocks noChangeArrowheads="1"/>
            </p:cNvSpPr>
            <p:nvPr/>
          </p:nvSpPr>
          <p:spPr bwMode="auto">
            <a:xfrm>
              <a:off x="0" y="0"/>
              <a:ext cx="792885" cy="797434"/>
            </a:xfrm>
            <a:prstGeom prst="ellipse">
              <a:avLst/>
            </a:prstGeom>
            <a:solidFill>
              <a:schemeClr val="tx1"/>
            </a:solidFill>
            <a:ln>
              <a:noFill/>
            </a:ln>
            <a:effectLst/>
            <a:extLst/>
          </p:spPr>
          <p:txBody>
            <a:bodyPr vert="horz" wrap="square" lIns="68580" tIns="34290" rIns="68580" bIns="34290" numCol="1" anchor="t" anchorCtr="0" compatLnSpc="1">
              <a:prstTxWarp prst="textNoShape">
                <a:avLst/>
              </a:prstTxWarp>
            </a:bodyPr>
            <a:lstStyle/>
            <a:p>
              <a:endParaRPr lang="zh-CN" altLang="zh-CN">
                <a:solidFill>
                  <a:schemeClr val="accent2"/>
                </a:solidFill>
                <a:latin typeface="微软雅黑" panose="020B0503020204020204" pitchFamily="34" charset="-122"/>
                <a:ea typeface="微软雅黑" panose="020B0503020204020204" pitchFamily="34" charset="-122"/>
              </a:endParaRPr>
            </a:p>
          </p:txBody>
        </p:sp>
        <p:sp>
          <p:nvSpPr>
            <p:cNvPr id="82" name="任意多边形 75"/>
            <p:cNvSpPr>
              <a:spLocks noChangeArrowheads="1"/>
            </p:cNvSpPr>
            <p:nvPr/>
          </p:nvSpPr>
          <p:spPr bwMode="auto">
            <a:xfrm>
              <a:off x="125808" y="205049"/>
              <a:ext cx="541268" cy="387337"/>
            </a:xfrm>
            <a:custGeom>
              <a:avLst/>
              <a:gdLst>
                <a:gd name="T0" fmla="*/ 302178 w 613253"/>
                <a:gd name="T1" fmla="*/ 189810 h 438850"/>
                <a:gd name="T2" fmla="*/ 308446 w 613253"/>
                <a:gd name="T3" fmla="*/ 211231 h 438850"/>
                <a:gd name="T4" fmla="*/ 273991 w 613253"/>
                <a:gd name="T5" fmla="*/ 287948 h 438850"/>
                <a:gd name="T6" fmla="*/ 273506 w 613253"/>
                <a:gd name="T7" fmla="*/ 287948 h 438850"/>
                <a:gd name="T8" fmla="*/ 273846 w 613253"/>
                <a:gd name="T9" fmla="*/ 288271 h 438850"/>
                <a:gd name="T10" fmla="*/ 273506 w 613253"/>
                <a:gd name="T11" fmla="*/ 289027 h 438850"/>
                <a:gd name="T12" fmla="*/ 274642 w 613253"/>
                <a:gd name="T13" fmla="*/ 289027 h 438850"/>
                <a:gd name="T14" fmla="*/ 313223 w 613253"/>
                <a:gd name="T15" fmla="*/ 325694 h 438850"/>
                <a:gd name="T16" fmla="*/ 351804 w 613253"/>
                <a:gd name="T17" fmla="*/ 289027 h 438850"/>
                <a:gd name="T18" fmla="*/ 352939 w 613253"/>
                <a:gd name="T19" fmla="*/ 289027 h 438850"/>
                <a:gd name="T20" fmla="*/ 352600 w 613253"/>
                <a:gd name="T21" fmla="*/ 288270 h 438850"/>
                <a:gd name="T22" fmla="*/ 352939 w 613253"/>
                <a:gd name="T23" fmla="*/ 287948 h 438850"/>
                <a:gd name="T24" fmla="*/ 352455 w 613253"/>
                <a:gd name="T25" fmla="*/ 287948 h 438850"/>
                <a:gd name="T26" fmla="*/ 317999 w 613253"/>
                <a:gd name="T27" fmla="*/ 211229 h 438850"/>
                <a:gd name="T28" fmla="*/ 324267 w 613253"/>
                <a:gd name="T29" fmla="*/ 189810 h 438850"/>
                <a:gd name="T30" fmla="*/ 122621 w 613253"/>
                <a:gd name="T31" fmla="*/ 168497 h 438850"/>
                <a:gd name="T32" fmla="*/ 127701 w 613253"/>
                <a:gd name="T33" fmla="*/ 185855 h 438850"/>
                <a:gd name="T34" fmla="*/ 99783 w 613253"/>
                <a:gd name="T35" fmla="*/ 248016 h 438850"/>
                <a:gd name="T36" fmla="*/ 99389 w 613253"/>
                <a:gd name="T37" fmla="*/ 248016 h 438850"/>
                <a:gd name="T38" fmla="*/ 99664 w 613253"/>
                <a:gd name="T39" fmla="*/ 248278 h 438850"/>
                <a:gd name="T40" fmla="*/ 99390 w 613253"/>
                <a:gd name="T41" fmla="*/ 248890 h 438850"/>
                <a:gd name="T42" fmla="*/ 100310 w 613253"/>
                <a:gd name="T43" fmla="*/ 248890 h 438850"/>
                <a:gd name="T44" fmla="*/ 131571 w 613253"/>
                <a:gd name="T45" fmla="*/ 278601 h 438850"/>
                <a:gd name="T46" fmla="*/ 162832 w 613253"/>
                <a:gd name="T47" fmla="*/ 248890 h 438850"/>
                <a:gd name="T48" fmla="*/ 163753 w 613253"/>
                <a:gd name="T49" fmla="*/ 248890 h 438850"/>
                <a:gd name="T50" fmla="*/ 163477 w 613253"/>
                <a:gd name="T51" fmla="*/ 248278 h 438850"/>
                <a:gd name="T52" fmla="*/ 163752 w 613253"/>
                <a:gd name="T53" fmla="*/ 248016 h 438850"/>
                <a:gd name="T54" fmla="*/ 163360 w 613253"/>
                <a:gd name="T55" fmla="*/ 248016 h 438850"/>
                <a:gd name="T56" fmla="*/ 135441 w 613253"/>
                <a:gd name="T57" fmla="*/ 185853 h 438850"/>
                <a:gd name="T58" fmla="*/ 140519 w 613253"/>
                <a:gd name="T59" fmla="*/ 168497 h 438850"/>
                <a:gd name="T60" fmla="*/ 313647 w 613253"/>
                <a:gd name="T61" fmla="*/ 0 h 438850"/>
                <a:gd name="T62" fmla="*/ 401789 w 613253"/>
                <a:gd name="T63" fmla="*/ 89512 h 438850"/>
                <a:gd name="T64" fmla="*/ 354002 w 613253"/>
                <a:gd name="T65" fmla="*/ 167851 h 438850"/>
                <a:gd name="T66" fmla="*/ 354002 w 613253"/>
                <a:gd name="T67" fmla="*/ 179987 h 438850"/>
                <a:gd name="T68" fmla="*/ 477733 w 613253"/>
                <a:gd name="T69" fmla="*/ 304984 h 438850"/>
                <a:gd name="T70" fmla="*/ 310462 w 613253"/>
                <a:gd name="T71" fmla="*/ 341871 h 438850"/>
                <a:gd name="T72" fmla="*/ 150844 w 613253"/>
                <a:gd name="T73" fmla="*/ 308256 h 438850"/>
                <a:gd name="T74" fmla="*/ 158358 w 613253"/>
                <a:gd name="T75" fmla="*/ 288582 h 438850"/>
                <a:gd name="T76" fmla="*/ 129334 w 613253"/>
                <a:gd name="T77" fmla="*/ 291708 h 438850"/>
                <a:gd name="T78" fmla="*/ 0 w 613253"/>
                <a:gd name="T79" fmla="*/ 264471 h 438850"/>
                <a:gd name="T80" fmla="*/ 97497 w 613253"/>
                <a:gd name="T81" fmla="*/ 161659 h 438850"/>
                <a:gd name="T82" fmla="*/ 97497 w 613253"/>
                <a:gd name="T83" fmla="*/ 149528 h 438850"/>
                <a:gd name="T84" fmla="*/ 60496 w 613253"/>
                <a:gd name="T85" fmla="*/ 87229 h 438850"/>
                <a:gd name="T86" fmla="*/ 131914 w 613253"/>
                <a:gd name="T87" fmla="*/ 14700 h 438850"/>
                <a:gd name="T88" fmla="*/ 203334 w 613253"/>
                <a:gd name="T89" fmla="*/ 87229 h 438850"/>
                <a:gd name="T90" fmla="*/ 164614 w 613253"/>
                <a:gd name="T91" fmla="*/ 150705 h 438850"/>
                <a:gd name="T92" fmla="*/ 164614 w 613253"/>
                <a:gd name="T93" fmla="*/ 160538 h 438850"/>
                <a:gd name="T94" fmla="*/ 228121 w 613253"/>
                <a:gd name="T95" fmla="*/ 196732 h 438850"/>
                <a:gd name="T96" fmla="*/ 229847 w 613253"/>
                <a:gd name="T97" fmla="*/ 199013 h 438850"/>
                <a:gd name="T98" fmla="*/ 271170 w 613253"/>
                <a:gd name="T99" fmla="*/ 181372 h 438850"/>
                <a:gd name="T100" fmla="*/ 271170 w 613253"/>
                <a:gd name="T101" fmla="*/ 166399 h 438850"/>
                <a:gd name="T102" fmla="*/ 225504 w 613253"/>
                <a:gd name="T103" fmla="*/ 89512 h 438850"/>
                <a:gd name="T104" fmla="*/ 313647 w 613253"/>
                <a:gd name="T105" fmla="*/ 0 h 438850"/>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613253"/>
                <a:gd name="T160" fmla="*/ 0 h 438850"/>
                <a:gd name="T161" fmla="*/ 613253 w 613253"/>
                <a:gd name="T162" fmla="*/ 438850 h 438850"/>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613253" h="438850">
                  <a:moveTo>
                    <a:pt x="387898" y="243653"/>
                  </a:moveTo>
                  <a:lnTo>
                    <a:pt x="395944" y="271151"/>
                  </a:lnTo>
                  <a:lnTo>
                    <a:pt x="351715" y="369631"/>
                  </a:lnTo>
                  <a:lnTo>
                    <a:pt x="351092" y="369631"/>
                  </a:lnTo>
                  <a:lnTo>
                    <a:pt x="351529" y="370046"/>
                  </a:lnTo>
                  <a:lnTo>
                    <a:pt x="351093" y="371017"/>
                  </a:lnTo>
                  <a:lnTo>
                    <a:pt x="352550" y="371017"/>
                  </a:lnTo>
                  <a:lnTo>
                    <a:pt x="402076" y="418085"/>
                  </a:lnTo>
                  <a:lnTo>
                    <a:pt x="451601" y="371017"/>
                  </a:lnTo>
                  <a:lnTo>
                    <a:pt x="453059" y="371017"/>
                  </a:lnTo>
                  <a:lnTo>
                    <a:pt x="452623" y="370045"/>
                  </a:lnTo>
                  <a:lnTo>
                    <a:pt x="453059" y="369631"/>
                  </a:lnTo>
                  <a:lnTo>
                    <a:pt x="452437" y="369631"/>
                  </a:lnTo>
                  <a:lnTo>
                    <a:pt x="408207" y="271149"/>
                  </a:lnTo>
                  <a:lnTo>
                    <a:pt x="416253" y="243653"/>
                  </a:lnTo>
                  <a:lnTo>
                    <a:pt x="387898" y="243653"/>
                  </a:lnTo>
                  <a:close/>
                  <a:moveTo>
                    <a:pt x="157406" y="216295"/>
                  </a:moveTo>
                  <a:lnTo>
                    <a:pt x="163926" y="238576"/>
                  </a:lnTo>
                  <a:lnTo>
                    <a:pt x="128088" y="318371"/>
                  </a:lnTo>
                  <a:lnTo>
                    <a:pt x="127583" y="318371"/>
                  </a:lnTo>
                  <a:lnTo>
                    <a:pt x="127937" y="318708"/>
                  </a:lnTo>
                  <a:lnTo>
                    <a:pt x="127584" y="319494"/>
                  </a:lnTo>
                  <a:lnTo>
                    <a:pt x="128765" y="319494"/>
                  </a:lnTo>
                  <a:lnTo>
                    <a:pt x="168894" y="357632"/>
                  </a:lnTo>
                  <a:lnTo>
                    <a:pt x="209023" y="319494"/>
                  </a:lnTo>
                  <a:lnTo>
                    <a:pt x="210205" y="319494"/>
                  </a:lnTo>
                  <a:lnTo>
                    <a:pt x="209851" y="318707"/>
                  </a:lnTo>
                  <a:lnTo>
                    <a:pt x="210204" y="318371"/>
                  </a:lnTo>
                  <a:lnTo>
                    <a:pt x="209701" y="318371"/>
                  </a:lnTo>
                  <a:lnTo>
                    <a:pt x="173862" y="238574"/>
                  </a:lnTo>
                  <a:lnTo>
                    <a:pt x="180381" y="216295"/>
                  </a:lnTo>
                  <a:lnTo>
                    <a:pt x="157406" y="216295"/>
                  </a:lnTo>
                  <a:close/>
                  <a:moveTo>
                    <a:pt x="402620" y="0"/>
                  </a:moveTo>
                  <a:cubicBezTo>
                    <a:pt x="465109" y="0"/>
                    <a:pt x="515766" y="51445"/>
                    <a:pt x="515766" y="114905"/>
                  </a:cubicBezTo>
                  <a:cubicBezTo>
                    <a:pt x="515766" y="159138"/>
                    <a:pt x="491155" y="197534"/>
                    <a:pt x="454423" y="215466"/>
                  </a:cubicBezTo>
                  <a:lnTo>
                    <a:pt x="454423" y="231044"/>
                  </a:lnTo>
                  <a:cubicBezTo>
                    <a:pt x="531505" y="249779"/>
                    <a:pt x="592702" y="311734"/>
                    <a:pt x="613253" y="391500"/>
                  </a:cubicBezTo>
                  <a:cubicBezTo>
                    <a:pt x="550688" y="422070"/>
                    <a:pt x="477097" y="438850"/>
                    <a:pt x="398531" y="438850"/>
                  </a:cubicBezTo>
                  <a:cubicBezTo>
                    <a:pt x="323987" y="438850"/>
                    <a:pt x="253921" y="423744"/>
                    <a:pt x="193634" y="395700"/>
                  </a:cubicBezTo>
                  <a:lnTo>
                    <a:pt x="203279" y="370444"/>
                  </a:lnTo>
                  <a:lnTo>
                    <a:pt x="166022" y="374457"/>
                  </a:lnTo>
                  <a:cubicBezTo>
                    <a:pt x="105620" y="374457"/>
                    <a:pt x="48848" y="362217"/>
                    <a:pt x="0" y="339494"/>
                  </a:cubicBezTo>
                  <a:cubicBezTo>
                    <a:pt x="15404" y="274815"/>
                    <a:pt x="63667" y="224043"/>
                    <a:pt x="125154" y="207518"/>
                  </a:cubicBezTo>
                  <a:lnTo>
                    <a:pt x="125154" y="191945"/>
                  </a:lnTo>
                  <a:cubicBezTo>
                    <a:pt x="96529" y="177233"/>
                    <a:pt x="77656" y="146842"/>
                    <a:pt x="77656" y="111974"/>
                  </a:cubicBezTo>
                  <a:cubicBezTo>
                    <a:pt x="77656" y="60554"/>
                    <a:pt x="118702" y="18870"/>
                    <a:pt x="169335" y="18870"/>
                  </a:cubicBezTo>
                  <a:cubicBezTo>
                    <a:pt x="219968" y="18870"/>
                    <a:pt x="261014" y="60554"/>
                    <a:pt x="261014" y="111974"/>
                  </a:cubicBezTo>
                  <a:cubicBezTo>
                    <a:pt x="261014" y="147815"/>
                    <a:pt x="241072" y="178926"/>
                    <a:pt x="211310" y="193456"/>
                  </a:cubicBezTo>
                  <a:lnTo>
                    <a:pt x="211310" y="206078"/>
                  </a:lnTo>
                  <a:cubicBezTo>
                    <a:pt x="242539" y="213668"/>
                    <a:pt x="270549" y="230014"/>
                    <a:pt x="292834" y="252540"/>
                  </a:cubicBezTo>
                  <a:lnTo>
                    <a:pt x="295048" y="255467"/>
                  </a:lnTo>
                  <a:lnTo>
                    <a:pt x="348094" y="232822"/>
                  </a:lnTo>
                  <a:lnTo>
                    <a:pt x="348094" y="213602"/>
                  </a:lnTo>
                  <a:cubicBezTo>
                    <a:pt x="312767" y="195444"/>
                    <a:pt x="289474" y="157937"/>
                    <a:pt x="289474" y="114905"/>
                  </a:cubicBezTo>
                  <a:cubicBezTo>
                    <a:pt x="289474" y="51445"/>
                    <a:pt x="340131" y="0"/>
                    <a:pt x="402620" y="0"/>
                  </a:cubicBezTo>
                  <a:close/>
                </a:path>
              </a:pathLst>
            </a:custGeom>
            <a:solidFill>
              <a:schemeClr val="accent2"/>
            </a:solidFill>
            <a:ln>
              <a:noFill/>
            </a:ln>
            <a:effectLst/>
            <a:extLst/>
          </p:spPr>
          <p:txBody>
            <a:bodyPr vert="horz" wrap="square" lIns="68580" tIns="34290" rIns="68580" bIns="34290" numCol="1" anchor="t" anchorCtr="0" compatLnSpc="1">
              <a:prstTxWarp prst="textNoShape">
                <a:avLst/>
              </a:prstTxWarp>
            </a:bodyPr>
            <a:lstStyle/>
            <a:p>
              <a:endParaRPr lang="zh-CN" altLang="en-US">
                <a:solidFill>
                  <a:schemeClr val="accent2"/>
                </a:solidFill>
                <a:latin typeface="微软雅黑" panose="020B0503020204020204" pitchFamily="34" charset="-122"/>
                <a:ea typeface="微软雅黑" panose="020B0503020204020204" pitchFamily="34" charset="-122"/>
              </a:endParaRPr>
            </a:p>
          </p:txBody>
        </p:sp>
      </p:grpSp>
      <p:sp>
        <p:nvSpPr>
          <p:cNvPr id="37" name="文本框 36" descr="e7d195523061f1c0deeec63e560781cfd59afb0ea006f2a87ABB68BF51EA6619813959095094C18C62A12F549504892A4AAA8C1554C6663626E05CA27F281A14E6983772AFC3FB97135759321DEA3D70145073B7709DEAFA256CD57602346C569CD03E8246D33DA545568EA98FB062D63F616CDCDDC7C308D5561BD508072CED46FA16A315624C7F2FF57E77E923953F"/>
          <p:cNvSpPr txBox="1"/>
          <p:nvPr/>
        </p:nvSpPr>
        <p:spPr>
          <a:xfrm>
            <a:off x="3548042" y="387804"/>
            <a:ext cx="1800493" cy="369332"/>
          </a:xfrm>
          <a:prstGeom prst="rect">
            <a:avLst/>
          </a:prstGeom>
          <a:noFill/>
        </p:spPr>
        <p:txBody>
          <a:bodyPr wrap="none" rtlCol="0">
            <a:spAutoFit/>
          </a:bodyPr>
          <a:lstStyle/>
          <a:p>
            <a:pPr algn="ctr"/>
            <a:r>
              <a:rPr lang="zh-CN" altLang="en-US" dirty="0">
                <a:solidFill>
                  <a:srgbClr val="363636"/>
                </a:solidFill>
                <a:latin typeface="微软雅黑" panose="020B0503020204020204" pitchFamily="34" charset="-122"/>
                <a:ea typeface="微软雅黑" panose="020B0503020204020204" pitchFamily="34" charset="-122"/>
                <a:cs typeface="Kartika" panose="02020503030404060203" pitchFamily="18" charset="0"/>
              </a:rPr>
              <a:t>请在此输入标题</a:t>
            </a:r>
          </a:p>
        </p:txBody>
      </p:sp>
    </p:spTree>
    <p:extLst>
      <p:ext uri="{BB962C8B-B14F-4D97-AF65-F5344CB8AC3E}">
        <p14:creationId xmlns:p14="http://schemas.microsoft.com/office/powerpoint/2010/main" val="2100639404"/>
      </p:ext>
    </p:extLst>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48"/>
                                        </p:tgtEl>
                                        <p:attrNameLst>
                                          <p:attrName>style.visibility</p:attrName>
                                        </p:attrNameLst>
                                      </p:cBhvr>
                                      <p:to>
                                        <p:strVal val="visible"/>
                                      </p:to>
                                    </p:set>
                                    <p:anim calcmode="lin" valueType="num">
                                      <p:cBhvr>
                                        <p:cTn id="7" dur="500" fill="hold"/>
                                        <p:tgtEl>
                                          <p:spTgt spid="48"/>
                                        </p:tgtEl>
                                        <p:attrNameLst>
                                          <p:attrName>ppt_x</p:attrName>
                                        </p:attrNameLst>
                                      </p:cBhvr>
                                      <p:tavLst>
                                        <p:tav tm="0">
                                          <p:val>
                                            <p:strVal val="0-#ppt_w/2"/>
                                          </p:val>
                                        </p:tav>
                                        <p:tav tm="100000">
                                          <p:val>
                                            <p:strVal val="#ppt_x"/>
                                          </p:val>
                                        </p:tav>
                                      </p:tavLst>
                                    </p:anim>
                                    <p:anim calcmode="lin" valueType="num">
                                      <p:cBhvr>
                                        <p:cTn id="8" dur="500" fill="hold"/>
                                        <p:tgtEl>
                                          <p:spTgt spid="48"/>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2" presetClass="entr" presetSubtype="8" fill="hold" grpId="0" nodeType="afterEffect">
                                  <p:stCondLst>
                                    <p:cond delay="0"/>
                                  </p:stCondLst>
                                  <p:childTnLst>
                                    <p:set>
                                      <p:cBhvr>
                                        <p:cTn id="11" dur="1" fill="hold">
                                          <p:stCondLst>
                                            <p:cond delay="0"/>
                                          </p:stCondLst>
                                        </p:cTn>
                                        <p:tgtEl>
                                          <p:spTgt spid="47"/>
                                        </p:tgtEl>
                                        <p:attrNameLst>
                                          <p:attrName>style.visibility</p:attrName>
                                        </p:attrNameLst>
                                      </p:cBhvr>
                                      <p:to>
                                        <p:strVal val="visible"/>
                                      </p:to>
                                    </p:set>
                                    <p:animEffect>
                                      <p:cBhvr>
                                        <p:cTn id="12" dur="500"/>
                                        <p:tgtEl>
                                          <p:spTgt spid="47"/>
                                        </p:tgtEl>
                                      </p:cBhvr>
                                    </p:animEffect>
                                  </p:childTnLst>
                                </p:cTn>
                              </p:par>
                            </p:childTnLst>
                          </p:cTn>
                        </p:par>
                        <p:par>
                          <p:cTn id="13" fill="hold">
                            <p:stCondLst>
                              <p:cond delay="1000"/>
                            </p:stCondLst>
                            <p:childTnLst>
                              <p:par>
                                <p:cTn id="14" presetID="22" presetClass="entr" presetSubtype="8" fill="hold" grpId="0" nodeType="afterEffect">
                                  <p:stCondLst>
                                    <p:cond delay="0"/>
                                  </p:stCondLst>
                                  <p:childTnLst>
                                    <p:set>
                                      <p:cBhvr>
                                        <p:cTn id="15" dur="1" fill="hold">
                                          <p:stCondLst>
                                            <p:cond delay="0"/>
                                          </p:stCondLst>
                                        </p:cTn>
                                        <p:tgtEl>
                                          <p:spTgt spid="49"/>
                                        </p:tgtEl>
                                        <p:attrNameLst>
                                          <p:attrName>style.visibility</p:attrName>
                                        </p:attrNameLst>
                                      </p:cBhvr>
                                      <p:to>
                                        <p:strVal val="visible"/>
                                      </p:to>
                                    </p:set>
                                    <p:animEffect>
                                      <p:cBhvr>
                                        <p:cTn id="16" dur="500"/>
                                        <p:tgtEl>
                                          <p:spTgt spid="49"/>
                                        </p:tgtEl>
                                      </p:cBhvr>
                                    </p:animEffect>
                                  </p:childTnLst>
                                </p:cTn>
                              </p:par>
                            </p:childTnLst>
                          </p:cTn>
                        </p:par>
                        <p:par>
                          <p:cTn id="17" fill="hold">
                            <p:stCondLst>
                              <p:cond delay="1500"/>
                            </p:stCondLst>
                            <p:childTnLst>
                              <p:par>
                                <p:cTn id="18" presetID="47" presetClass="entr" presetSubtype="0" fill="hold" nodeType="afterEffect">
                                  <p:stCondLst>
                                    <p:cond delay="0"/>
                                  </p:stCondLst>
                                  <p:childTnLst>
                                    <p:set>
                                      <p:cBhvr>
                                        <p:cTn id="19" dur="1" fill="hold">
                                          <p:stCondLst>
                                            <p:cond delay="0"/>
                                          </p:stCondLst>
                                        </p:cTn>
                                        <p:tgtEl>
                                          <p:spTgt spid="67"/>
                                        </p:tgtEl>
                                        <p:attrNameLst>
                                          <p:attrName>style.visibility</p:attrName>
                                        </p:attrNameLst>
                                      </p:cBhvr>
                                      <p:to>
                                        <p:strVal val="visible"/>
                                      </p:to>
                                    </p:set>
                                    <p:animEffect>
                                      <p:cBhvr>
                                        <p:cTn id="20" dur="500"/>
                                        <p:tgtEl>
                                          <p:spTgt spid="67"/>
                                        </p:tgtEl>
                                      </p:cBhvr>
                                    </p:animEffect>
                                    <p:anim calcmode="lin" valueType="num">
                                      <p:cBhvr>
                                        <p:cTn id="21" dur="500" fill="hold"/>
                                        <p:tgtEl>
                                          <p:spTgt spid="67"/>
                                        </p:tgtEl>
                                        <p:attrNameLst>
                                          <p:attrName>ppt_x</p:attrName>
                                        </p:attrNameLst>
                                      </p:cBhvr>
                                      <p:tavLst>
                                        <p:tav tm="0">
                                          <p:val>
                                            <p:strVal val="#ppt_x"/>
                                          </p:val>
                                        </p:tav>
                                        <p:tav tm="100000">
                                          <p:val>
                                            <p:strVal val="#ppt_x"/>
                                          </p:val>
                                        </p:tav>
                                      </p:tavLst>
                                    </p:anim>
                                    <p:anim calcmode="lin" valueType="num">
                                      <p:cBhvr>
                                        <p:cTn id="22" dur="500" fill="hold"/>
                                        <p:tgtEl>
                                          <p:spTgt spid="67"/>
                                        </p:tgtEl>
                                        <p:attrNameLst>
                                          <p:attrName>ppt_y</p:attrName>
                                        </p:attrNameLst>
                                      </p:cBhvr>
                                      <p:tavLst>
                                        <p:tav tm="0">
                                          <p:val>
                                            <p:strVal val="#ppt_y-.1"/>
                                          </p:val>
                                        </p:tav>
                                        <p:tav tm="100000">
                                          <p:val>
                                            <p:strVal val="#ppt_y"/>
                                          </p:val>
                                        </p:tav>
                                      </p:tavLst>
                                    </p:anim>
                                  </p:childTnLst>
                                </p:cTn>
                              </p:par>
                              <p:par>
                                <p:cTn id="23" presetID="47" presetClass="entr" presetSubtype="0" fill="hold" nodeType="withEffect">
                                  <p:stCondLst>
                                    <p:cond delay="400"/>
                                  </p:stCondLst>
                                  <p:childTnLst>
                                    <p:set>
                                      <p:cBhvr>
                                        <p:cTn id="24" dur="1" fill="hold">
                                          <p:stCondLst>
                                            <p:cond delay="0"/>
                                          </p:stCondLst>
                                        </p:cTn>
                                        <p:tgtEl>
                                          <p:spTgt spid="80"/>
                                        </p:tgtEl>
                                        <p:attrNameLst>
                                          <p:attrName>style.visibility</p:attrName>
                                        </p:attrNameLst>
                                      </p:cBhvr>
                                      <p:to>
                                        <p:strVal val="visible"/>
                                      </p:to>
                                    </p:set>
                                    <p:animEffect>
                                      <p:cBhvr>
                                        <p:cTn id="25" dur="500"/>
                                        <p:tgtEl>
                                          <p:spTgt spid="80"/>
                                        </p:tgtEl>
                                      </p:cBhvr>
                                    </p:animEffect>
                                    <p:anim calcmode="lin" valueType="num">
                                      <p:cBhvr>
                                        <p:cTn id="26" dur="500" fill="hold"/>
                                        <p:tgtEl>
                                          <p:spTgt spid="80"/>
                                        </p:tgtEl>
                                        <p:attrNameLst>
                                          <p:attrName>ppt_x</p:attrName>
                                        </p:attrNameLst>
                                      </p:cBhvr>
                                      <p:tavLst>
                                        <p:tav tm="0">
                                          <p:val>
                                            <p:strVal val="#ppt_x"/>
                                          </p:val>
                                        </p:tav>
                                        <p:tav tm="100000">
                                          <p:val>
                                            <p:strVal val="#ppt_x"/>
                                          </p:val>
                                        </p:tav>
                                      </p:tavLst>
                                    </p:anim>
                                    <p:anim calcmode="lin" valueType="num">
                                      <p:cBhvr>
                                        <p:cTn id="27" dur="500" fill="hold"/>
                                        <p:tgtEl>
                                          <p:spTgt spid="80"/>
                                        </p:tgtEl>
                                        <p:attrNameLst>
                                          <p:attrName>ppt_y</p:attrName>
                                        </p:attrNameLst>
                                      </p:cBhvr>
                                      <p:tavLst>
                                        <p:tav tm="0">
                                          <p:val>
                                            <p:strVal val="#ppt_y-.1"/>
                                          </p:val>
                                        </p:tav>
                                        <p:tav tm="100000">
                                          <p:val>
                                            <p:strVal val="#ppt_y"/>
                                          </p:val>
                                        </p:tav>
                                      </p:tavLst>
                                    </p:anim>
                                  </p:childTnLst>
                                </p:cTn>
                              </p:par>
                              <p:par>
                                <p:cTn id="28" presetID="47" presetClass="entr" presetSubtype="0" fill="hold" nodeType="withEffect">
                                  <p:stCondLst>
                                    <p:cond delay="800"/>
                                  </p:stCondLst>
                                  <p:childTnLst>
                                    <p:set>
                                      <p:cBhvr>
                                        <p:cTn id="29" dur="1" fill="hold">
                                          <p:stCondLst>
                                            <p:cond delay="0"/>
                                          </p:stCondLst>
                                        </p:cTn>
                                        <p:tgtEl>
                                          <p:spTgt spid="50"/>
                                        </p:tgtEl>
                                        <p:attrNameLst>
                                          <p:attrName>style.visibility</p:attrName>
                                        </p:attrNameLst>
                                      </p:cBhvr>
                                      <p:to>
                                        <p:strVal val="visible"/>
                                      </p:to>
                                    </p:set>
                                    <p:animEffect>
                                      <p:cBhvr>
                                        <p:cTn id="30" dur="500"/>
                                        <p:tgtEl>
                                          <p:spTgt spid="50"/>
                                        </p:tgtEl>
                                      </p:cBhvr>
                                    </p:animEffect>
                                    <p:anim calcmode="lin" valueType="num">
                                      <p:cBhvr>
                                        <p:cTn id="31" dur="500" fill="hold"/>
                                        <p:tgtEl>
                                          <p:spTgt spid="50"/>
                                        </p:tgtEl>
                                        <p:attrNameLst>
                                          <p:attrName>ppt_x</p:attrName>
                                        </p:attrNameLst>
                                      </p:cBhvr>
                                      <p:tavLst>
                                        <p:tav tm="0">
                                          <p:val>
                                            <p:strVal val="#ppt_x"/>
                                          </p:val>
                                        </p:tav>
                                        <p:tav tm="100000">
                                          <p:val>
                                            <p:strVal val="#ppt_x"/>
                                          </p:val>
                                        </p:tav>
                                      </p:tavLst>
                                    </p:anim>
                                    <p:anim calcmode="lin" valueType="num">
                                      <p:cBhvr>
                                        <p:cTn id="32" dur="500" fill="hold"/>
                                        <p:tgtEl>
                                          <p:spTgt spid="50"/>
                                        </p:tgtEl>
                                        <p:attrNameLst>
                                          <p:attrName>ppt_y</p:attrName>
                                        </p:attrNameLst>
                                      </p:cBhvr>
                                      <p:tavLst>
                                        <p:tav tm="0">
                                          <p:val>
                                            <p:strVal val="#ppt_y-.1"/>
                                          </p:val>
                                        </p:tav>
                                        <p:tav tm="100000">
                                          <p:val>
                                            <p:strVal val="#ppt_y"/>
                                          </p:val>
                                        </p:tav>
                                      </p:tavLst>
                                    </p:anim>
                                  </p:childTnLst>
                                </p:cTn>
                              </p:par>
                            </p:childTnLst>
                          </p:cTn>
                        </p:par>
                        <p:par>
                          <p:cTn id="33" fill="hold">
                            <p:stCondLst>
                              <p:cond delay="2800"/>
                            </p:stCondLst>
                            <p:childTnLst>
                              <p:par>
                                <p:cTn id="34" presetID="14" presetClass="entr" presetSubtype="10" fill="hold" grpId="0" nodeType="afterEffect">
                                  <p:stCondLst>
                                    <p:cond delay="250"/>
                                  </p:stCondLst>
                                  <p:childTnLst>
                                    <p:set>
                                      <p:cBhvr>
                                        <p:cTn id="35" dur="1" fill="hold">
                                          <p:stCondLst>
                                            <p:cond delay="0"/>
                                          </p:stCondLst>
                                        </p:cTn>
                                        <p:tgtEl>
                                          <p:spTgt spid="74"/>
                                        </p:tgtEl>
                                        <p:attrNameLst>
                                          <p:attrName>style.visibility</p:attrName>
                                        </p:attrNameLst>
                                      </p:cBhvr>
                                      <p:to>
                                        <p:strVal val="visible"/>
                                      </p:to>
                                    </p:set>
                                    <p:animEffect>
                                      <p:cBhvr>
                                        <p:cTn id="36" dur="400"/>
                                        <p:tgtEl>
                                          <p:spTgt spid="74"/>
                                        </p:tgtEl>
                                      </p:cBhvr>
                                    </p:animEffect>
                                  </p:childTnLst>
                                </p:cTn>
                              </p:par>
                              <p:par>
                                <p:cTn id="37" presetID="14" presetClass="entr" presetSubtype="10" fill="hold" grpId="0" nodeType="withEffect">
                                  <p:stCondLst>
                                    <p:cond delay="250"/>
                                  </p:stCondLst>
                                  <p:childTnLst>
                                    <p:set>
                                      <p:cBhvr>
                                        <p:cTn id="38" dur="1" fill="hold">
                                          <p:stCondLst>
                                            <p:cond delay="0"/>
                                          </p:stCondLst>
                                        </p:cTn>
                                        <p:tgtEl>
                                          <p:spTgt spid="75"/>
                                        </p:tgtEl>
                                        <p:attrNameLst>
                                          <p:attrName>style.visibility</p:attrName>
                                        </p:attrNameLst>
                                      </p:cBhvr>
                                      <p:to>
                                        <p:strVal val="visible"/>
                                      </p:to>
                                    </p:set>
                                    <p:animEffect>
                                      <p:cBhvr>
                                        <p:cTn id="39" dur="400"/>
                                        <p:tgtEl>
                                          <p:spTgt spid="75"/>
                                        </p:tgtEl>
                                      </p:cBhvr>
                                    </p:animEffect>
                                  </p:childTnLst>
                                </p:cTn>
                              </p:par>
                            </p:childTnLst>
                          </p:cTn>
                        </p:par>
                        <p:par>
                          <p:cTn id="40" fill="hold">
                            <p:stCondLst>
                              <p:cond delay="3450"/>
                            </p:stCondLst>
                            <p:childTnLst>
                              <p:par>
                                <p:cTn id="41" presetID="14" presetClass="entr" presetSubtype="10" fill="hold" grpId="0" nodeType="afterEffect">
                                  <p:stCondLst>
                                    <p:cond delay="250"/>
                                  </p:stCondLst>
                                  <p:childTnLst>
                                    <p:set>
                                      <p:cBhvr>
                                        <p:cTn id="42" dur="1" fill="hold">
                                          <p:stCondLst>
                                            <p:cond delay="0"/>
                                          </p:stCondLst>
                                        </p:cTn>
                                        <p:tgtEl>
                                          <p:spTgt spid="76"/>
                                        </p:tgtEl>
                                        <p:attrNameLst>
                                          <p:attrName>style.visibility</p:attrName>
                                        </p:attrNameLst>
                                      </p:cBhvr>
                                      <p:to>
                                        <p:strVal val="visible"/>
                                      </p:to>
                                    </p:set>
                                    <p:animEffect>
                                      <p:cBhvr>
                                        <p:cTn id="43" dur="400"/>
                                        <p:tgtEl>
                                          <p:spTgt spid="76"/>
                                        </p:tgtEl>
                                      </p:cBhvr>
                                    </p:animEffect>
                                  </p:childTnLst>
                                </p:cTn>
                              </p:par>
                              <p:par>
                                <p:cTn id="44" presetID="14" presetClass="entr" presetSubtype="10" fill="hold" grpId="0" nodeType="withEffect">
                                  <p:stCondLst>
                                    <p:cond delay="250"/>
                                  </p:stCondLst>
                                  <p:childTnLst>
                                    <p:set>
                                      <p:cBhvr>
                                        <p:cTn id="45" dur="1" fill="hold">
                                          <p:stCondLst>
                                            <p:cond delay="0"/>
                                          </p:stCondLst>
                                        </p:cTn>
                                        <p:tgtEl>
                                          <p:spTgt spid="77"/>
                                        </p:tgtEl>
                                        <p:attrNameLst>
                                          <p:attrName>style.visibility</p:attrName>
                                        </p:attrNameLst>
                                      </p:cBhvr>
                                      <p:to>
                                        <p:strVal val="visible"/>
                                      </p:to>
                                    </p:set>
                                    <p:animEffect>
                                      <p:cBhvr>
                                        <p:cTn id="46" dur="400"/>
                                        <p:tgtEl>
                                          <p:spTgt spid="77"/>
                                        </p:tgtEl>
                                      </p:cBhvr>
                                    </p:animEffect>
                                  </p:childTnLst>
                                </p:cTn>
                              </p:par>
                            </p:childTnLst>
                          </p:cTn>
                        </p:par>
                        <p:par>
                          <p:cTn id="47" fill="hold">
                            <p:stCondLst>
                              <p:cond delay="4100"/>
                            </p:stCondLst>
                            <p:childTnLst>
                              <p:par>
                                <p:cTn id="48" presetID="14" presetClass="entr" presetSubtype="10" fill="hold" grpId="0" nodeType="afterEffect">
                                  <p:stCondLst>
                                    <p:cond delay="250"/>
                                  </p:stCondLst>
                                  <p:childTnLst>
                                    <p:set>
                                      <p:cBhvr>
                                        <p:cTn id="49" dur="1" fill="hold">
                                          <p:stCondLst>
                                            <p:cond delay="0"/>
                                          </p:stCondLst>
                                        </p:cTn>
                                        <p:tgtEl>
                                          <p:spTgt spid="78"/>
                                        </p:tgtEl>
                                        <p:attrNameLst>
                                          <p:attrName>style.visibility</p:attrName>
                                        </p:attrNameLst>
                                      </p:cBhvr>
                                      <p:to>
                                        <p:strVal val="visible"/>
                                      </p:to>
                                    </p:set>
                                    <p:animEffect>
                                      <p:cBhvr>
                                        <p:cTn id="50" dur="400"/>
                                        <p:tgtEl>
                                          <p:spTgt spid="78"/>
                                        </p:tgtEl>
                                      </p:cBhvr>
                                    </p:animEffect>
                                  </p:childTnLst>
                                </p:cTn>
                              </p:par>
                              <p:par>
                                <p:cTn id="51" presetID="14" presetClass="entr" presetSubtype="10" fill="hold" grpId="0" nodeType="withEffect">
                                  <p:stCondLst>
                                    <p:cond delay="250"/>
                                  </p:stCondLst>
                                  <p:childTnLst>
                                    <p:set>
                                      <p:cBhvr>
                                        <p:cTn id="52" dur="1" fill="hold">
                                          <p:stCondLst>
                                            <p:cond delay="0"/>
                                          </p:stCondLst>
                                        </p:cTn>
                                        <p:tgtEl>
                                          <p:spTgt spid="79"/>
                                        </p:tgtEl>
                                        <p:attrNameLst>
                                          <p:attrName>style.visibility</p:attrName>
                                        </p:attrNameLst>
                                      </p:cBhvr>
                                      <p:to>
                                        <p:strVal val="visible"/>
                                      </p:to>
                                    </p:set>
                                    <p:animEffect>
                                      <p:cBhvr>
                                        <p:cTn id="53" dur="400"/>
                                        <p:tgtEl>
                                          <p:spTgt spid="7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 grpId="0" bldLvl="0" autoUpdateAnimBg="0"/>
      <p:bldP spid="48" grpId="0" bldLvl="0" animBg="1" autoUpdateAnimBg="0"/>
      <p:bldP spid="49" grpId="0" bldLvl="0" autoUpdateAnimBg="0"/>
      <p:bldP spid="74" grpId="0" bldLvl="0" autoUpdateAnimBg="0"/>
      <p:bldP spid="75" grpId="0" bldLvl="0" autoUpdateAnimBg="0"/>
      <p:bldP spid="76" grpId="0" bldLvl="0" autoUpdateAnimBg="0"/>
      <p:bldP spid="77" grpId="0" bldLvl="0" autoUpdateAnimBg="0"/>
      <p:bldP spid="78" grpId="0" bldLvl="0" autoUpdateAnimBg="0"/>
      <p:bldP spid="79" grpId="0" bldLvl="0" autoUpdateAnimBg="0"/>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 name="右箭头 17"/>
          <p:cNvSpPr>
            <a:spLocks noChangeArrowheads="1"/>
          </p:cNvSpPr>
          <p:nvPr/>
        </p:nvSpPr>
        <p:spPr bwMode="auto">
          <a:xfrm>
            <a:off x="5556858" y="2159463"/>
            <a:ext cx="1870932" cy="1133032"/>
          </a:xfrm>
          <a:prstGeom prst="rightArrow">
            <a:avLst>
              <a:gd name="adj1" fmla="val 69093"/>
              <a:gd name="adj2" fmla="val 44439"/>
            </a:avLst>
          </a:prstGeom>
          <a:solidFill>
            <a:schemeClr val="bg2"/>
          </a:solidFill>
          <a:ln>
            <a:noFill/>
          </a:ln>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sz="1050">
              <a:solidFill>
                <a:schemeClr val="bg1"/>
              </a:solidFill>
              <a:ea typeface="微软雅黑" panose="020B0503020204020204" pitchFamily="34" charset="-122"/>
            </a:endParaRPr>
          </a:p>
        </p:txBody>
      </p:sp>
      <p:sp>
        <p:nvSpPr>
          <p:cNvPr id="52" name="TextBox 18"/>
          <p:cNvSpPr txBox="1">
            <a:spLocks noChangeArrowheads="1"/>
          </p:cNvSpPr>
          <p:nvPr/>
        </p:nvSpPr>
        <p:spPr bwMode="auto">
          <a:xfrm>
            <a:off x="5577091" y="2576017"/>
            <a:ext cx="1587674" cy="323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1499">
                <a:solidFill>
                  <a:schemeClr val="accent2"/>
                </a:solidFill>
                <a:latin typeface="微软雅黑" panose="020B0503020204020204" pitchFamily="34" charset="-122"/>
                <a:ea typeface="微软雅黑" panose="020B0503020204020204" pitchFamily="34" charset="-122"/>
              </a:rPr>
              <a:t>添加标题</a:t>
            </a:r>
          </a:p>
        </p:txBody>
      </p:sp>
      <p:sp>
        <p:nvSpPr>
          <p:cNvPr id="53" name="右箭头 19"/>
          <p:cNvSpPr>
            <a:spLocks noChangeArrowheads="1"/>
          </p:cNvSpPr>
          <p:nvPr/>
        </p:nvSpPr>
        <p:spPr bwMode="auto">
          <a:xfrm flipH="1">
            <a:off x="1273474" y="2149940"/>
            <a:ext cx="3472887" cy="1134223"/>
          </a:xfrm>
          <a:prstGeom prst="rightArrow">
            <a:avLst>
              <a:gd name="adj1" fmla="val 69093"/>
              <a:gd name="adj2" fmla="val 44412"/>
            </a:avLst>
          </a:prstGeom>
          <a:solidFill>
            <a:schemeClr val="bg1"/>
          </a:solidFill>
          <a:ln>
            <a:noFill/>
          </a:ln>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sz="1050">
              <a:solidFill>
                <a:schemeClr val="bg1"/>
              </a:solidFill>
              <a:ea typeface="微软雅黑" panose="020B0503020204020204" pitchFamily="34" charset="-122"/>
            </a:endParaRPr>
          </a:p>
        </p:txBody>
      </p:sp>
      <p:sp>
        <p:nvSpPr>
          <p:cNvPr id="54" name="TextBox 20"/>
          <p:cNvSpPr txBox="1">
            <a:spLocks noChangeArrowheads="1"/>
          </p:cNvSpPr>
          <p:nvPr/>
        </p:nvSpPr>
        <p:spPr bwMode="auto">
          <a:xfrm>
            <a:off x="1760250" y="2565306"/>
            <a:ext cx="1319887" cy="323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1499">
                <a:solidFill>
                  <a:schemeClr val="accent2"/>
                </a:solidFill>
                <a:latin typeface="微软雅黑" panose="020B0503020204020204" pitchFamily="34" charset="-122"/>
                <a:ea typeface="微软雅黑" panose="020B0503020204020204" pitchFamily="34" charset="-122"/>
              </a:rPr>
              <a:t>添加标题</a:t>
            </a:r>
          </a:p>
        </p:txBody>
      </p:sp>
      <p:sp>
        <p:nvSpPr>
          <p:cNvPr id="55" name="右箭头 21"/>
          <p:cNvSpPr>
            <a:spLocks noChangeArrowheads="1"/>
          </p:cNvSpPr>
          <p:nvPr/>
        </p:nvSpPr>
        <p:spPr bwMode="auto">
          <a:xfrm rot="5400000" flipH="1">
            <a:off x="4458343" y="1043093"/>
            <a:ext cx="1403198" cy="1134222"/>
          </a:xfrm>
          <a:prstGeom prst="rightArrow">
            <a:avLst>
              <a:gd name="adj1" fmla="val 69093"/>
              <a:gd name="adj2" fmla="val 44394"/>
            </a:avLst>
          </a:prstGeom>
          <a:solidFill>
            <a:schemeClr val="tx1"/>
          </a:solidFill>
          <a:ln>
            <a:noFill/>
          </a:ln>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a:solidFill>
                <a:schemeClr val="accent2"/>
              </a:solidFill>
              <a:ea typeface="微软雅黑" panose="020B0503020204020204" pitchFamily="34" charset="-122"/>
            </a:endParaRPr>
          </a:p>
        </p:txBody>
      </p:sp>
      <p:sp>
        <p:nvSpPr>
          <p:cNvPr id="56" name="TextBox 22"/>
          <p:cNvSpPr txBox="1">
            <a:spLocks noChangeArrowheads="1"/>
          </p:cNvSpPr>
          <p:nvPr/>
        </p:nvSpPr>
        <p:spPr bwMode="auto">
          <a:xfrm>
            <a:off x="4930835" y="1310880"/>
            <a:ext cx="415370" cy="8926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1499">
                <a:solidFill>
                  <a:schemeClr val="accent2"/>
                </a:solidFill>
                <a:latin typeface="微软雅黑" panose="020B0503020204020204" pitchFamily="34" charset="-122"/>
                <a:ea typeface="微软雅黑" panose="020B0503020204020204" pitchFamily="34" charset="-122"/>
              </a:rPr>
              <a:t>添加标题</a:t>
            </a:r>
          </a:p>
        </p:txBody>
      </p:sp>
      <p:sp>
        <p:nvSpPr>
          <p:cNvPr id="57" name="右箭头 23"/>
          <p:cNvSpPr>
            <a:spLocks noChangeArrowheads="1"/>
          </p:cNvSpPr>
          <p:nvPr/>
        </p:nvSpPr>
        <p:spPr bwMode="auto">
          <a:xfrm rot="16200000" flipH="1" flipV="1">
            <a:off x="4310762" y="3396038"/>
            <a:ext cx="1681696" cy="1134223"/>
          </a:xfrm>
          <a:prstGeom prst="rightArrow">
            <a:avLst>
              <a:gd name="adj1" fmla="val 69093"/>
              <a:gd name="adj2" fmla="val 44384"/>
            </a:avLst>
          </a:prstGeom>
          <a:solidFill>
            <a:schemeClr val="tx2"/>
          </a:solidFill>
          <a:ln>
            <a:noFill/>
          </a:ln>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a:solidFill>
                <a:schemeClr val="bg1"/>
              </a:solidFill>
              <a:ea typeface="微软雅黑" panose="020B0503020204020204" pitchFamily="34" charset="-122"/>
            </a:endParaRPr>
          </a:p>
        </p:txBody>
      </p:sp>
      <p:sp>
        <p:nvSpPr>
          <p:cNvPr id="58" name="TextBox 24"/>
          <p:cNvSpPr txBox="1">
            <a:spLocks noChangeArrowheads="1"/>
          </p:cNvSpPr>
          <p:nvPr/>
        </p:nvSpPr>
        <p:spPr bwMode="auto">
          <a:xfrm>
            <a:off x="4939167" y="3240129"/>
            <a:ext cx="415370" cy="1188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1499">
                <a:solidFill>
                  <a:schemeClr val="accent2"/>
                </a:solidFill>
                <a:latin typeface="微软雅黑" panose="020B0503020204020204" pitchFamily="34" charset="-122"/>
                <a:ea typeface="微软雅黑" panose="020B0503020204020204" pitchFamily="34" charset="-122"/>
              </a:rPr>
              <a:t>添加标题</a:t>
            </a:r>
          </a:p>
        </p:txBody>
      </p:sp>
      <p:sp>
        <p:nvSpPr>
          <p:cNvPr id="59" name="TextBox 26"/>
          <p:cNvSpPr txBox="1">
            <a:spLocks noChangeArrowheads="1"/>
          </p:cNvSpPr>
          <p:nvPr/>
        </p:nvSpPr>
        <p:spPr bwMode="auto">
          <a:xfrm>
            <a:off x="5718720" y="3335341"/>
            <a:ext cx="1229544" cy="8925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lnSpc>
                <a:spcPct val="130000"/>
              </a:lnSpc>
            </a:pPr>
            <a:r>
              <a:rPr lang="zh-CN" altLang="en-US" sz="1000" dirty="0">
                <a:solidFill>
                  <a:schemeClr val="accent1"/>
                </a:solidFill>
                <a:latin typeface="微软雅黑" panose="020B0503020204020204" pitchFamily="34" charset="-122"/>
                <a:ea typeface="微软雅黑" panose="020B0503020204020204" pitchFamily="34" charset="-122"/>
              </a:rPr>
              <a:t>单击此处添加文本</a:t>
            </a:r>
            <a:endParaRPr lang="en-US" sz="1000" dirty="0">
              <a:solidFill>
                <a:schemeClr val="accent1"/>
              </a:solidFill>
              <a:latin typeface="微软雅黑" panose="020B0503020204020204" pitchFamily="34" charset="-122"/>
              <a:ea typeface="微软雅黑" panose="020B0503020204020204" pitchFamily="34" charset="-122"/>
            </a:endParaRPr>
          </a:p>
          <a:p>
            <a:pPr eaLnBrk="1" hangingPunct="1">
              <a:lnSpc>
                <a:spcPct val="130000"/>
              </a:lnSpc>
            </a:pPr>
            <a:r>
              <a:rPr lang="zh-CN" altLang="en-US" sz="1000" dirty="0">
                <a:solidFill>
                  <a:schemeClr val="accent1"/>
                </a:solidFill>
                <a:latin typeface="微软雅黑" panose="020B0503020204020204" pitchFamily="34" charset="-122"/>
                <a:ea typeface="微软雅黑" panose="020B0503020204020204" pitchFamily="34" charset="-122"/>
              </a:rPr>
              <a:t>单击此处添加文本</a:t>
            </a:r>
            <a:endParaRPr lang="en-US" sz="1000" dirty="0">
              <a:solidFill>
                <a:schemeClr val="accent1"/>
              </a:solidFill>
              <a:latin typeface="微软雅黑" panose="020B0503020204020204" pitchFamily="34" charset="-122"/>
              <a:ea typeface="微软雅黑" panose="020B0503020204020204" pitchFamily="34" charset="-122"/>
            </a:endParaRPr>
          </a:p>
          <a:p>
            <a:pPr eaLnBrk="1" hangingPunct="1">
              <a:lnSpc>
                <a:spcPct val="130000"/>
              </a:lnSpc>
            </a:pPr>
            <a:r>
              <a:rPr lang="zh-CN" altLang="en-US" sz="1000" dirty="0">
                <a:solidFill>
                  <a:schemeClr val="accent1"/>
                </a:solidFill>
                <a:latin typeface="微软雅黑" panose="020B0503020204020204" pitchFamily="34" charset="-122"/>
                <a:ea typeface="微软雅黑" panose="020B0503020204020204" pitchFamily="34" charset="-122"/>
              </a:rPr>
              <a:t>单击此处添加文本</a:t>
            </a:r>
            <a:endParaRPr lang="en-US" sz="1000" dirty="0">
              <a:solidFill>
                <a:schemeClr val="accent1"/>
              </a:solidFill>
              <a:latin typeface="微软雅黑" panose="020B0503020204020204" pitchFamily="34" charset="-122"/>
              <a:ea typeface="微软雅黑" panose="020B0503020204020204" pitchFamily="34" charset="-122"/>
            </a:endParaRPr>
          </a:p>
          <a:p>
            <a:pPr eaLnBrk="1" hangingPunct="1">
              <a:lnSpc>
                <a:spcPct val="130000"/>
              </a:lnSpc>
            </a:pPr>
            <a:r>
              <a:rPr lang="zh-CN" altLang="en-US" sz="1000" dirty="0">
                <a:solidFill>
                  <a:schemeClr val="accent1"/>
                </a:solidFill>
                <a:latin typeface="微软雅黑" panose="020B0503020204020204" pitchFamily="34" charset="-122"/>
                <a:ea typeface="微软雅黑" panose="020B0503020204020204" pitchFamily="34" charset="-122"/>
              </a:rPr>
              <a:t>单击此处添加文本</a:t>
            </a:r>
            <a:endParaRPr lang="en-US" sz="1000" dirty="0">
              <a:solidFill>
                <a:schemeClr val="accent1"/>
              </a:solidFill>
              <a:latin typeface="微软雅黑" panose="020B0503020204020204" pitchFamily="34" charset="-122"/>
              <a:ea typeface="微软雅黑" panose="020B0503020204020204" pitchFamily="34" charset="-122"/>
            </a:endParaRPr>
          </a:p>
        </p:txBody>
      </p:sp>
      <p:sp>
        <p:nvSpPr>
          <p:cNvPr id="60" name="TextBox 27"/>
          <p:cNvSpPr txBox="1">
            <a:spLocks noChangeArrowheads="1"/>
          </p:cNvSpPr>
          <p:nvPr/>
        </p:nvSpPr>
        <p:spPr bwMode="auto">
          <a:xfrm>
            <a:off x="2264879" y="3259731"/>
            <a:ext cx="1712641" cy="6730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lnSpc>
                <a:spcPct val="130000"/>
              </a:lnSpc>
            </a:pPr>
            <a:r>
              <a:rPr lang="zh-CN" altLang="en-US" sz="1000" dirty="0">
                <a:solidFill>
                  <a:schemeClr val="accent1"/>
                </a:solidFill>
                <a:latin typeface="微软雅黑" panose="020B0503020204020204" pitchFamily="34" charset="-122"/>
                <a:ea typeface="微软雅黑" panose="020B0503020204020204" pitchFamily="34" charset="-122"/>
              </a:rPr>
              <a:t>单击此处添加文本单击此处添加文本单击此处添加文本单击此处添加文本</a:t>
            </a:r>
            <a:endParaRPr lang="en-US" altLang="zh-CN" sz="1000" dirty="0">
              <a:solidFill>
                <a:schemeClr val="accent1"/>
              </a:solidFill>
              <a:latin typeface="微软雅黑" panose="020B0503020204020204" pitchFamily="34" charset="-122"/>
              <a:ea typeface="微软雅黑" panose="020B0503020204020204" pitchFamily="34" charset="-122"/>
            </a:endParaRPr>
          </a:p>
        </p:txBody>
      </p:sp>
      <p:sp>
        <p:nvSpPr>
          <p:cNvPr id="61" name="TextBox 28"/>
          <p:cNvSpPr txBox="1">
            <a:spLocks noChangeArrowheads="1"/>
          </p:cNvSpPr>
          <p:nvPr/>
        </p:nvSpPr>
        <p:spPr bwMode="auto">
          <a:xfrm>
            <a:off x="2849839" y="1452673"/>
            <a:ext cx="1684076" cy="6924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lnSpc>
                <a:spcPct val="130000"/>
              </a:lnSpc>
            </a:pPr>
            <a:r>
              <a:rPr lang="zh-CN" altLang="en-US" sz="1000" dirty="0">
                <a:solidFill>
                  <a:schemeClr val="accent1"/>
                </a:solidFill>
                <a:latin typeface="微软雅黑" panose="020B0503020204020204" pitchFamily="34" charset="-122"/>
                <a:ea typeface="微软雅黑" panose="020B0503020204020204" pitchFamily="34" charset="-122"/>
              </a:rPr>
              <a:t>单击此处添加文本单击此处添加文本单击此处添加文本单击此处添加文本</a:t>
            </a:r>
            <a:endParaRPr lang="en-US" sz="1000" dirty="0">
              <a:solidFill>
                <a:schemeClr val="accent1"/>
              </a:solidFill>
              <a:latin typeface="微软雅黑" panose="020B0503020204020204" pitchFamily="34" charset="-122"/>
              <a:ea typeface="微软雅黑" panose="020B0503020204020204" pitchFamily="34" charset="-122"/>
            </a:endParaRPr>
          </a:p>
        </p:txBody>
      </p:sp>
      <p:sp>
        <p:nvSpPr>
          <p:cNvPr id="16" name="文本框 15" descr="e7d195523061f1c0deeec63e560781cfd59afb0ea006f2a87ABB68BF51EA6619813959095094C18C62A12F549504892A4AAA8C1554C6663626E05CA27F281A14E6983772AFC3FB97135759321DEA3D70145073B7709DEAFA256CD57602346C569CD03E8246D33DA545568EA98FB062D63F616CDCDDC7C308D5561BD508072CED46FA16A315624C7F2FF57E77E923953F"/>
          <p:cNvSpPr txBox="1"/>
          <p:nvPr/>
        </p:nvSpPr>
        <p:spPr>
          <a:xfrm>
            <a:off x="3548042" y="387804"/>
            <a:ext cx="1800493" cy="369332"/>
          </a:xfrm>
          <a:prstGeom prst="rect">
            <a:avLst/>
          </a:prstGeom>
          <a:noFill/>
        </p:spPr>
        <p:txBody>
          <a:bodyPr wrap="none" rtlCol="0">
            <a:spAutoFit/>
          </a:bodyPr>
          <a:lstStyle/>
          <a:p>
            <a:pPr algn="ctr"/>
            <a:r>
              <a:rPr lang="zh-CN" altLang="en-US" dirty="0">
                <a:solidFill>
                  <a:srgbClr val="363636"/>
                </a:solidFill>
                <a:latin typeface="微软雅黑" panose="020B0503020204020204" pitchFamily="34" charset="-122"/>
                <a:ea typeface="微软雅黑" panose="020B0503020204020204" pitchFamily="34" charset="-122"/>
                <a:cs typeface="Kartika" panose="02020503030404060203" pitchFamily="18" charset="0"/>
              </a:rPr>
              <a:t>请在此输入标题</a:t>
            </a:r>
          </a:p>
        </p:txBody>
      </p:sp>
    </p:spTree>
    <p:extLst>
      <p:ext uri="{BB962C8B-B14F-4D97-AF65-F5344CB8AC3E}">
        <p14:creationId xmlns:p14="http://schemas.microsoft.com/office/powerpoint/2010/main" val="1019374656"/>
      </p:ext>
    </p:extLst>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2" fill="hold" grpId="0" nodeType="afterEffect">
                                  <p:stCondLst>
                                    <p:cond delay="0"/>
                                  </p:stCondLst>
                                  <p:childTnLst>
                                    <p:set>
                                      <p:cBhvr>
                                        <p:cTn id="6" dur="1" fill="hold">
                                          <p:stCondLst>
                                            <p:cond delay="0"/>
                                          </p:stCondLst>
                                        </p:cTn>
                                        <p:tgtEl>
                                          <p:spTgt spid="53"/>
                                        </p:tgtEl>
                                        <p:attrNameLst>
                                          <p:attrName>style.visibility</p:attrName>
                                        </p:attrNameLst>
                                      </p:cBhvr>
                                      <p:to>
                                        <p:strVal val="visible"/>
                                      </p:to>
                                    </p:set>
                                    <p:anim calcmode="lin" valueType="num">
                                      <p:cBhvr additive="base">
                                        <p:cTn id="7" dur="500"/>
                                        <p:tgtEl>
                                          <p:spTgt spid="53"/>
                                        </p:tgtEl>
                                        <p:attrNameLst>
                                          <p:attrName>ppt_x</p:attrName>
                                        </p:attrNameLst>
                                      </p:cBhvr>
                                      <p:tavLst>
                                        <p:tav tm="0">
                                          <p:val>
                                            <p:strVal val="#ppt_x+#ppt_w*1.125000"/>
                                          </p:val>
                                        </p:tav>
                                        <p:tav tm="100000">
                                          <p:val>
                                            <p:strVal val="#ppt_x"/>
                                          </p:val>
                                        </p:tav>
                                      </p:tavLst>
                                    </p:anim>
                                    <p:animEffect transition="in" filter="wipe(left)">
                                      <p:cBhvr>
                                        <p:cTn id="8" dur="500"/>
                                        <p:tgtEl>
                                          <p:spTgt spid="53"/>
                                        </p:tgtEl>
                                      </p:cBhvr>
                                    </p:animEffect>
                                  </p:childTnLst>
                                </p:cTn>
                              </p:par>
                              <p:par>
                                <p:cTn id="9" presetID="12" presetClass="entr" presetSubtype="8" fill="hold" grpId="0" nodeType="withEffect">
                                  <p:stCondLst>
                                    <p:cond delay="0"/>
                                  </p:stCondLst>
                                  <p:childTnLst>
                                    <p:set>
                                      <p:cBhvr>
                                        <p:cTn id="10" dur="1" fill="hold">
                                          <p:stCondLst>
                                            <p:cond delay="0"/>
                                          </p:stCondLst>
                                        </p:cTn>
                                        <p:tgtEl>
                                          <p:spTgt spid="51"/>
                                        </p:tgtEl>
                                        <p:attrNameLst>
                                          <p:attrName>style.visibility</p:attrName>
                                        </p:attrNameLst>
                                      </p:cBhvr>
                                      <p:to>
                                        <p:strVal val="visible"/>
                                      </p:to>
                                    </p:set>
                                    <p:anim calcmode="lin" valueType="num">
                                      <p:cBhvr additive="base">
                                        <p:cTn id="11" dur="500"/>
                                        <p:tgtEl>
                                          <p:spTgt spid="51"/>
                                        </p:tgtEl>
                                        <p:attrNameLst>
                                          <p:attrName>ppt_x</p:attrName>
                                        </p:attrNameLst>
                                      </p:cBhvr>
                                      <p:tavLst>
                                        <p:tav tm="0">
                                          <p:val>
                                            <p:strVal val="#ppt_x-#ppt_w*1.125000"/>
                                          </p:val>
                                        </p:tav>
                                        <p:tav tm="100000">
                                          <p:val>
                                            <p:strVal val="#ppt_x"/>
                                          </p:val>
                                        </p:tav>
                                      </p:tavLst>
                                    </p:anim>
                                    <p:animEffect transition="in" filter="wipe(right)">
                                      <p:cBhvr>
                                        <p:cTn id="12" dur="500"/>
                                        <p:tgtEl>
                                          <p:spTgt spid="51"/>
                                        </p:tgtEl>
                                      </p:cBhvr>
                                    </p:animEffect>
                                  </p:childTnLst>
                                </p:cTn>
                              </p:par>
                              <p:par>
                                <p:cTn id="13" presetID="12" presetClass="entr" presetSubtype="4" fill="hold" grpId="0" nodeType="withEffect">
                                  <p:stCondLst>
                                    <p:cond delay="0"/>
                                  </p:stCondLst>
                                  <p:childTnLst>
                                    <p:set>
                                      <p:cBhvr>
                                        <p:cTn id="14" dur="1" fill="hold">
                                          <p:stCondLst>
                                            <p:cond delay="0"/>
                                          </p:stCondLst>
                                        </p:cTn>
                                        <p:tgtEl>
                                          <p:spTgt spid="55"/>
                                        </p:tgtEl>
                                        <p:attrNameLst>
                                          <p:attrName>style.visibility</p:attrName>
                                        </p:attrNameLst>
                                      </p:cBhvr>
                                      <p:to>
                                        <p:strVal val="visible"/>
                                      </p:to>
                                    </p:set>
                                    <p:anim calcmode="lin" valueType="num">
                                      <p:cBhvr additive="base">
                                        <p:cTn id="15" dur="500"/>
                                        <p:tgtEl>
                                          <p:spTgt spid="55"/>
                                        </p:tgtEl>
                                        <p:attrNameLst>
                                          <p:attrName>ppt_y</p:attrName>
                                        </p:attrNameLst>
                                      </p:cBhvr>
                                      <p:tavLst>
                                        <p:tav tm="0">
                                          <p:val>
                                            <p:strVal val="#ppt_y+#ppt_h*1.125000"/>
                                          </p:val>
                                        </p:tav>
                                        <p:tav tm="100000">
                                          <p:val>
                                            <p:strVal val="#ppt_y"/>
                                          </p:val>
                                        </p:tav>
                                      </p:tavLst>
                                    </p:anim>
                                    <p:animEffect transition="in" filter="wipe(up)">
                                      <p:cBhvr>
                                        <p:cTn id="16" dur="500"/>
                                        <p:tgtEl>
                                          <p:spTgt spid="55"/>
                                        </p:tgtEl>
                                      </p:cBhvr>
                                    </p:animEffect>
                                  </p:childTnLst>
                                </p:cTn>
                              </p:par>
                              <p:par>
                                <p:cTn id="17" presetID="12" presetClass="entr" presetSubtype="4" fill="hold" grpId="0" nodeType="withEffect">
                                  <p:stCondLst>
                                    <p:cond delay="0"/>
                                  </p:stCondLst>
                                  <p:childTnLst>
                                    <p:set>
                                      <p:cBhvr>
                                        <p:cTn id="18" dur="1" fill="hold">
                                          <p:stCondLst>
                                            <p:cond delay="0"/>
                                          </p:stCondLst>
                                        </p:cTn>
                                        <p:tgtEl>
                                          <p:spTgt spid="56"/>
                                        </p:tgtEl>
                                        <p:attrNameLst>
                                          <p:attrName>style.visibility</p:attrName>
                                        </p:attrNameLst>
                                      </p:cBhvr>
                                      <p:to>
                                        <p:strVal val="visible"/>
                                      </p:to>
                                    </p:set>
                                    <p:anim calcmode="lin" valueType="num">
                                      <p:cBhvr additive="base">
                                        <p:cTn id="19" dur="500"/>
                                        <p:tgtEl>
                                          <p:spTgt spid="56"/>
                                        </p:tgtEl>
                                        <p:attrNameLst>
                                          <p:attrName>ppt_y</p:attrName>
                                        </p:attrNameLst>
                                      </p:cBhvr>
                                      <p:tavLst>
                                        <p:tav tm="0">
                                          <p:val>
                                            <p:strVal val="#ppt_y+#ppt_h*1.125000"/>
                                          </p:val>
                                        </p:tav>
                                        <p:tav tm="100000">
                                          <p:val>
                                            <p:strVal val="#ppt_y"/>
                                          </p:val>
                                        </p:tav>
                                      </p:tavLst>
                                    </p:anim>
                                    <p:animEffect transition="in" filter="wipe(up)">
                                      <p:cBhvr>
                                        <p:cTn id="20" dur="500"/>
                                        <p:tgtEl>
                                          <p:spTgt spid="56"/>
                                        </p:tgtEl>
                                      </p:cBhvr>
                                    </p:animEffect>
                                  </p:childTnLst>
                                </p:cTn>
                              </p:par>
                              <p:par>
                                <p:cTn id="21" presetID="12" presetClass="entr" presetSubtype="1" fill="hold" grpId="0" nodeType="withEffect">
                                  <p:stCondLst>
                                    <p:cond delay="0"/>
                                  </p:stCondLst>
                                  <p:childTnLst>
                                    <p:set>
                                      <p:cBhvr>
                                        <p:cTn id="22" dur="1" fill="hold">
                                          <p:stCondLst>
                                            <p:cond delay="0"/>
                                          </p:stCondLst>
                                        </p:cTn>
                                        <p:tgtEl>
                                          <p:spTgt spid="57"/>
                                        </p:tgtEl>
                                        <p:attrNameLst>
                                          <p:attrName>style.visibility</p:attrName>
                                        </p:attrNameLst>
                                      </p:cBhvr>
                                      <p:to>
                                        <p:strVal val="visible"/>
                                      </p:to>
                                    </p:set>
                                    <p:anim calcmode="lin" valueType="num">
                                      <p:cBhvr additive="base">
                                        <p:cTn id="23" dur="500"/>
                                        <p:tgtEl>
                                          <p:spTgt spid="57"/>
                                        </p:tgtEl>
                                        <p:attrNameLst>
                                          <p:attrName>ppt_y</p:attrName>
                                        </p:attrNameLst>
                                      </p:cBhvr>
                                      <p:tavLst>
                                        <p:tav tm="0">
                                          <p:val>
                                            <p:strVal val="#ppt_y-#ppt_h*1.125000"/>
                                          </p:val>
                                        </p:tav>
                                        <p:tav tm="100000">
                                          <p:val>
                                            <p:strVal val="#ppt_y"/>
                                          </p:val>
                                        </p:tav>
                                      </p:tavLst>
                                    </p:anim>
                                    <p:animEffect transition="in" filter="wipe(down)">
                                      <p:cBhvr>
                                        <p:cTn id="24" dur="500"/>
                                        <p:tgtEl>
                                          <p:spTgt spid="57"/>
                                        </p:tgtEl>
                                      </p:cBhvr>
                                    </p:animEffect>
                                  </p:childTnLst>
                                </p:cTn>
                              </p:par>
                              <p:par>
                                <p:cTn id="25" presetID="12" presetClass="entr" presetSubtype="2" fill="hold" grpId="0" nodeType="withEffect">
                                  <p:stCondLst>
                                    <p:cond delay="0"/>
                                  </p:stCondLst>
                                  <p:childTnLst>
                                    <p:set>
                                      <p:cBhvr>
                                        <p:cTn id="26" dur="1" fill="hold">
                                          <p:stCondLst>
                                            <p:cond delay="0"/>
                                          </p:stCondLst>
                                        </p:cTn>
                                        <p:tgtEl>
                                          <p:spTgt spid="54"/>
                                        </p:tgtEl>
                                        <p:attrNameLst>
                                          <p:attrName>style.visibility</p:attrName>
                                        </p:attrNameLst>
                                      </p:cBhvr>
                                      <p:to>
                                        <p:strVal val="visible"/>
                                      </p:to>
                                    </p:set>
                                    <p:anim calcmode="lin" valueType="num">
                                      <p:cBhvr additive="base">
                                        <p:cTn id="27" dur="500"/>
                                        <p:tgtEl>
                                          <p:spTgt spid="54"/>
                                        </p:tgtEl>
                                        <p:attrNameLst>
                                          <p:attrName>ppt_x</p:attrName>
                                        </p:attrNameLst>
                                      </p:cBhvr>
                                      <p:tavLst>
                                        <p:tav tm="0">
                                          <p:val>
                                            <p:strVal val="#ppt_x+#ppt_w*1.125000"/>
                                          </p:val>
                                        </p:tav>
                                        <p:tav tm="100000">
                                          <p:val>
                                            <p:strVal val="#ppt_x"/>
                                          </p:val>
                                        </p:tav>
                                      </p:tavLst>
                                    </p:anim>
                                    <p:animEffect transition="in" filter="wipe(left)">
                                      <p:cBhvr>
                                        <p:cTn id="28" dur="500"/>
                                        <p:tgtEl>
                                          <p:spTgt spid="54"/>
                                        </p:tgtEl>
                                      </p:cBhvr>
                                    </p:animEffect>
                                  </p:childTnLst>
                                </p:cTn>
                              </p:par>
                              <p:par>
                                <p:cTn id="29" presetID="12" presetClass="entr" presetSubtype="1" fill="hold" grpId="0" nodeType="withEffect">
                                  <p:stCondLst>
                                    <p:cond delay="0"/>
                                  </p:stCondLst>
                                  <p:childTnLst>
                                    <p:set>
                                      <p:cBhvr>
                                        <p:cTn id="30" dur="1" fill="hold">
                                          <p:stCondLst>
                                            <p:cond delay="0"/>
                                          </p:stCondLst>
                                        </p:cTn>
                                        <p:tgtEl>
                                          <p:spTgt spid="58"/>
                                        </p:tgtEl>
                                        <p:attrNameLst>
                                          <p:attrName>style.visibility</p:attrName>
                                        </p:attrNameLst>
                                      </p:cBhvr>
                                      <p:to>
                                        <p:strVal val="visible"/>
                                      </p:to>
                                    </p:set>
                                    <p:anim calcmode="lin" valueType="num">
                                      <p:cBhvr additive="base">
                                        <p:cTn id="31" dur="500"/>
                                        <p:tgtEl>
                                          <p:spTgt spid="58"/>
                                        </p:tgtEl>
                                        <p:attrNameLst>
                                          <p:attrName>ppt_y</p:attrName>
                                        </p:attrNameLst>
                                      </p:cBhvr>
                                      <p:tavLst>
                                        <p:tav tm="0">
                                          <p:val>
                                            <p:strVal val="#ppt_y-#ppt_h*1.125000"/>
                                          </p:val>
                                        </p:tav>
                                        <p:tav tm="100000">
                                          <p:val>
                                            <p:strVal val="#ppt_y"/>
                                          </p:val>
                                        </p:tav>
                                      </p:tavLst>
                                    </p:anim>
                                    <p:animEffect transition="in" filter="wipe(down)">
                                      <p:cBhvr>
                                        <p:cTn id="32" dur="500"/>
                                        <p:tgtEl>
                                          <p:spTgt spid="58"/>
                                        </p:tgtEl>
                                      </p:cBhvr>
                                    </p:animEffect>
                                  </p:childTnLst>
                                </p:cTn>
                              </p:par>
                              <p:par>
                                <p:cTn id="33" presetID="12" presetClass="entr" presetSubtype="8" fill="hold" grpId="0" nodeType="withEffect">
                                  <p:stCondLst>
                                    <p:cond delay="0"/>
                                  </p:stCondLst>
                                  <p:childTnLst>
                                    <p:set>
                                      <p:cBhvr>
                                        <p:cTn id="34" dur="1" fill="hold">
                                          <p:stCondLst>
                                            <p:cond delay="0"/>
                                          </p:stCondLst>
                                        </p:cTn>
                                        <p:tgtEl>
                                          <p:spTgt spid="52"/>
                                        </p:tgtEl>
                                        <p:attrNameLst>
                                          <p:attrName>style.visibility</p:attrName>
                                        </p:attrNameLst>
                                      </p:cBhvr>
                                      <p:to>
                                        <p:strVal val="visible"/>
                                      </p:to>
                                    </p:set>
                                    <p:anim calcmode="lin" valueType="num">
                                      <p:cBhvr additive="base">
                                        <p:cTn id="35" dur="500"/>
                                        <p:tgtEl>
                                          <p:spTgt spid="52"/>
                                        </p:tgtEl>
                                        <p:attrNameLst>
                                          <p:attrName>ppt_x</p:attrName>
                                        </p:attrNameLst>
                                      </p:cBhvr>
                                      <p:tavLst>
                                        <p:tav tm="0">
                                          <p:val>
                                            <p:strVal val="#ppt_x-#ppt_w*1.125000"/>
                                          </p:val>
                                        </p:tav>
                                        <p:tav tm="100000">
                                          <p:val>
                                            <p:strVal val="#ppt_x"/>
                                          </p:val>
                                        </p:tav>
                                      </p:tavLst>
                                    </p:anim>
                                    <p:animEffect transition="in" filter="wipe(right)">
                                      <p:cBhvr>
                                        <p:cTn id="36" dur="500"/>
                                        <p:tgtEl>
                                          <p:spTgt spid="52"/>
                                        </p:tgtEl>
                                      </p:cBhvr>
                                    </p:animEffect>
                                  </p:childTnLst>
                                </p:cTn>
                              </p:par>
                            </p:childTnLst>
                          </p:cTn>
                        </p:par>
                        <p:par>
                          <p:cTn id="37" fill="hold">
                            <p:stCondLst>
                              <p:cond delay="500"/>
                            </p:stCondLst>
                            <p:childTnLst>
                              <p:par>
                                <p:cTn id="38" presetID="22" presetClass="entr" presetSubtype="2" fill="hold" grpId="0" nodeType="afterEffect">
                                  <p:stCondLst>
                                    <p:cond delay="0"/>
                                  </p:stCondLst>
                                  <p:childTnLst>
                                    <p:set>
                                      <p:cBhvr>
                                        <p:cTn id="39" dur="1" fill="hold">
                                          <p:stCondLst>
                                            <p:cond delay="0"/>
                                          </p:stCondLst>
                                        </p:cTn>
                                        <p:tgtEl>
                                          <p:spTgt spid="61"/>
                                        </p:tgtEl>
                                        <p:attrNameLst>
                                          <p:attrName>style.visibility</p:attrName>
                                        </p:attrNameLst>
                                      </p:cBhvr>
                                      <p:to>
                                        <p:strVal val="visible"/>
                                      </p:to>
                                    </p:set>
                                    <p:animEffect transition="in" filter="wipe(right)">
                                      <p:cBhvr>
                                        <p:cTn id="40" dur="500"/>
                                        <p:tgtEl>
                                          <p:spTgt spid="61"/>
                                        </p:tgtEl>
                                      </p:cBhvr>
                                    </p:animEffect>
                                  </p:childTnLst>
                                </p:cTn>
                              </p:par>
                            </p:childTnLst>
                          </p:cTn>
                        </p:par>
                        <p:par>
                          <p:cTn id="41" fill="hold">
                            <p:stCondLst>
                              <p:cond delay="1000"/>
                            </p:stCondLst>
                            <p:childTnLst>
                              <p:par>
                                <p:cTn id="42" presetID="22" presetClass="entr" presetSubtype="1" fill="hold" grpId="0" nodeType="afterEffect">
                                  <p:stCondLst>
                                    <p:cond delay="0"/>
                                  </p:stCondLst>
                                  <p:childTnLst>
                                    <p:set>
                                      <p:cBhvr>
                                        <p:cTn id="43" dur="1" fill="hold">
                                          <p:stCondLst>
                                            <p:cond delay="0"/>
                                          </p:stCondLst>
                                        </p:cTn>
                                        <p:tgtEl>
                                          <p:spTgt spid="59"/>
                                        </p:tgtEl>
                                        <p:attrNameLst>
                                          <p:attrName>style.visibility</p:attrName>
                                        </p:attrNameLst>
                                      </p:cBhvr>
                                      <p:to>
                                        <p:strVal val="visible"/>
                                      </p:to>
                                    </p:set>
                                    <p:animEffect transition="in" filter="wipe(up)">
                                      <p:cBhvr>
                                        <p:cTn id="44" dur="500"/>
                                        <p:tgtEl>
                                          <p:spTgt spid="59"/>
                                        </p:tgtEl>
                                      </p:cBhvr>
                                    </p:animEffect>
                                  </p:childTnLst>
                                </p:cTn>
                              </p:par>
                              <p:par>
                                <p:cTn id="45" presetID="22" presetClass="entr" presetSubtype="1" fill="hold" grpId="0" nodeType="withEffect">
                                  <p:stCondLst>
                                    <p:cond delay="0"/>
                                  </p:stCondLst>
                                  <p:childTnLst>
                                    <p:set>
                                      <p:cBhvr>
                                        <p:cTn id="46" dur="1" fill="hold">
                                          <p:stCondLst>
                                            <p:cond delay="0"/>
                                          </p:stCondLst>
                                        </p:cTn>
                                        <p:tgtEl>
                                          <p:spTgt spid="60"/>
                                        </p:tgtEl>
                                        <p:attrNameLst>
                                          <p:attrName>style.visibility</p:attrName>
                                        </p:attrNameLst>
                                      </p:cBhvr>
                                      <p:to>
                                        <p:strVal val="visible"/>
                                      </p:to>
                                    </p:set>
                                    <p:animEffect transition="in" filter="wipe(up)">
                                      <p:cBhvr>
                                        <p:cTn id="47" dur="500"/>
                                        <p:tgtEl>
                                          <p:spTgt spid="6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 grpId="0" animBg="1" autoUpdateAnimBg="0"/>
      <p:bldP spid="52" grpId="0" autoUpdateAnimBg="0"/>
      <p:bldP spid="53" grpId="0" animBg="1" autoUpdateAnimBg="0"/>
      <p:bldP spid="54" grpId="0" autoUpdateAnimBg="0"/>
      <p:bldP spid="55" grpId="0" animBg="1" autoUpdateAnimBg="0"/>
      <p:bldP spid="56" grpId="0" autoUpdateAnimBg="0"/>
      <p:bldP spid="57" grpId="0" animBg="1" autoUpdateAnimBg="0"/>
      <p:bldP spid="58" grpId="0" autoUpdateAnimBg="0"/>
      <p:bldP spid="59" grpId="0" autoUpdateAnimBg="0"/>
      <p:bldP spid="60" grpId="0" autoUpdateAnimBg="0"/>
      <p:bldP spid="61" grpId="0" autoUpdateAnimBg="0"/>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3586836" y="1425316"/>
            <a:ext cx="5567057" cy="3024336"/>
            <a:chOff x="3586836" y="1425316"/>
            <a:chExt cx="5567057" cy="3024336"/>
          </a:xfrm>
        </p:grpSpPr>
        <p:grpSp>
          <p:nvGrpSpPr>
            <p:cNvPr id="6" name="Group 5"/>
            <p:cNvGrpSpPr/>
            <p:nvPr/>
          </p:nvGrpSpPr>
          <p:grpSpPr>
            <a:xfrm>
              <a:off x="3586836" y="1425316"/>
              <a:ext cx="5567057" cy="3024336"/>
              <a:chOff x="3937441" y="1178069"/>
              <a:chExt cx="8247063" cy="4394994"/>
            </a:xfrm>
          </p:grpSpPr>
          <p:sp>
            <p:nvSpPr>
              <p:cNvPr id="8" name="AutoShape 2"/>
              <p:cNvSpPr>
                <a:spLocks/>
              </p:cNvSpPr>
              <p:nvPr/>
            </p:nvSpPr>
            <p:spPr bwMode="auto">
              <a:xfrm>
                <a:off x="4851841" y="1178069"/>
                <a:ext cx="6407150" cy="427910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600" y="20453"/>
                    </a:moveTo>
                    <a:cubicBezTo>
                      <a:pt x="21600" y="21086"/>
                      <a:pt x="21251" y="21599"/>
                      <a:pt x="20820" y="21599"/>
                    </a:cubicBezTo>
                    <a:lnTo>
                      <a:pt x="779" y="21599"/>
                    </a:lnTo>
                    <a:cubicBezTo>
                      <a:pt x="348" y="21599"/>
                      <a:pt x="0" y="21086"/>
                      <a:pt x="0" y="20453"/>
                    </a:cubicBezTo>
                    <a:lnTo>
                      <a:pt x="0" y="1146"/>
                    </a:lnTo>
                    <a:cubicBezTo>
                      <a:pt x="0" y="513"/>
                      <a:pt x="348" y="0"/>
                      <a:pt x="779" y="0"/>
                    </a:cubicBezTo>
                    <a:lnTo>
                      <a:pt x="20820" y="0"/>
                    </a:lnTo>
                    <a:cubicBezTo>
                      <a:pt x="21251" y="0"/>
                      <a:pt x="21600" y="513"/>
                      <a:pt x="21600" y="1146"/>
                    </a:cubicBezTo>
                    <a:cubicBezTo>
                      <a:pt x="21600" y="1146"/>
                      <a:pt x="21600" y="20453"/>
                      <a:pt x="21600" y="20453"/>
                    </a:cubicBezTo>
                    <a:close/>
                  </a:path>
                </a:pathLst>
              </a:custGeom>
              <a:solidFill>
                <a:srgbClr val="484849"/>
              </a:solidFill>
              <a:ln w="38100" cap="flat" cmpd="sng">
                <a:solidFill>
                  <a:srgbClr val="6E6D6E"/>
                </a:solidFill>
                <a:prstDash val="solid"/>
                <a:miter lim="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19050" tIns="19050" rIns="19050" bIns="19050" anchor="ctr"/>
              <a:lstStyle>
                <a:lvl1pPr defTabSz="457200">
                  <a:defRPr sz="5600">
                    <a:solidFill>
                      <a:srgbClr val="000000"/>
                    </a:solidFill>
                    <a:latin typeface="Gill Sans" charset="0"/>
                    <a:ea typeface="Gill Sans" charset="0"/>
                    <a:cs typeface="Gill Sans" charset="0"/>
                    <a:sym typeface="Gill Sans" charset="0"/>
                  </a:defRPr>
                </a:lvl1pPr>
                <a:lvl2pPr defTabSz="457200">
                  <a:defRPr sz="5600">
                    <a:solidFill>
                      <a:srgbClr val="000000"/>
                    </a:solidFill>
                    <a:latin typeface="Gill Sans" charset="0"/>
                    <a:ea typeface="Gill Sans" charset="0"/>
                    <a:cs typeface="Gill Sans" charset="0"/>
                    <a:sym typeface="Gill Sans" charset="0"/>
                  </a:defRPr>
                </a:lvl2pPr>
                <a:lvl3pPr defTabSz="457200">
                  <a:defRPr sz="5600">
                    <a:solidFill>
                      <a:srgbClr val="000000"/>
                    </a:solidFill>
                    <a:latin typeface="Gill Sans" charset="0"/>
                    <a:ea typeface="Gill Sans" charset="0"/>
                    <a:cs typeface="Gill Sans" charset="0"/>
                    <a:sym typeface="Gill Sans" charset="0"/>
                  </a:defRPr>
                </a:lvl3pPr>
                <a:lvl4pPr defTabSz="457200">
                  <a:defRPr sz="5600">
                    <a:solidFill>
                      <a:srgbClr val="000000"/>
                    </a:solidFill>
                    <a:latin typeface="Gill Sans" charset="0"/>
                    <a:ea typeface="Gill Sans" charset="0"/>
                    <a:cs typeface="Gill Sans" charset="0"/>
                    <a:sym typeface="Gill Sans" charset="0"/>
                  </a:defRPr>
                </a:lvl4pPr>
                <a:lvl5pPr defTabSz="457200">
                  <a:defRPr sz="5600">
                    <a:solidFill>
                      <a:srgbClr val="000000"/>
                    </a:solidFill>
                    <a:latin typeface="Gill Sans" charset="0"/>
                    <a:ea typeface="Gill Sans" charset="0"/>
                    <a:cs typeface="Gill Sans" charset="0"/>
                    <a:sym typeface="Gill Sans" charset="0"/>
                  </a:defRPr>
                </a:lvl5pPr>
                <a:lvl6pPr marL="1828800" algn="ctr" defTabSz="457200" fontAlgn="base" hangingPunct="0">
                  <a:spcBef>
                    <a:spcPct val="0"/>
                  </a:spcBef>
                  <a:spcAft>
                    <a:spcPct val="0"/>
                  </a:spcAft>
                  <a:defRPr sz="5600">
                    <a:solidFill>
                      <a:srgbClr val="000000"/>
                    </a:solidFill>
                    <a:latin typeface="Gill Sans" charset="0"/>
                    <a:ea typeface="Gill Sans" charset="0"/>
                    <a:cs typeface="Gill Sans" charset="0"/>
                    <a:sym typeface="Gill Sans" charset="0"/>
                  </a:defRPr>
                </a:lvl6pPr>
                <a:lvl7pPr marL="2286000" algn="ctr" defTabSz="457200" fontAlgn="base" hangingPunct="0">
                  <a:spcBef>
                    <a:spcPct val="0"/>
                  </a:spcBef>
                  <a:spcAft>
                    <a:spcPct val="0"/>
                  </a:spcAft>
                  <a:defRPr sz="5600">
                    <a:solidFill>
                      <a:srgbClr val="000000"/>
                    </a:solidFill>
                    <a:latin typeface="Gill Sans" charset="0"/>
                    <a:ea typeface="Gill Sans" charset="0"/>
                    <a:cs typeface="Gill Sans" charset="0"/>
                    <a:sym typeface="Gill Sans" charset="0"/>
                  </a:defRPr>
                </a:lvl7pPr>
                <a:lvl8pPr marL="2743200" algn="ctr" defTabSz="457200" fontAlgn="base" hangingPunct="0">
                  <a:spcBef>
                    <a:spcPct val="0"/>
                  </a:spcBef>
                  <a:spcAft>
                    <a:spcPct val="0"/>
                  </a:spcAft>
                  <a:defRPr sz="5600">
                    <a:solidFill>
                      <a:srgbClr val="000000"/>
                    </a:solidFill>
                    <a:latin typeface="Gill Sans" charset="0"/>
                    <a:ea typeface="Gill Sans" charset="0"/>
                    <a:cs typeface="Gill Sans" charset="0"/>
                    <a:sym typeface="Gill Sans" charset="0"/>
                  </a:defRPr>
                </a:lvl8pPr>
                <a:lvl9pPr marL="3200400" algn="ctr" defTabSz="457200" fontAlgn="base" hangingPunct="0">
                  <a:spcBef>
                    <a:spcPct val="0"/>
                  </a:spcBef>
                  <a:spcAft>
                    <a:spcPct val="0"/>
                  </a:spcAft>
                  <a:defRPr sz="5600">
                    <a:solidFill>
                      <a:srgbClr val="000000"/>
                    </a:solidFill>
                    <a:latin typeface="Gill Sans" charset="0"/>
                    <a:ea typeface="Gill Sans" charset="0"/>
                    <a:cs typeface="Gill Sans" charset="0"/>
                    <a:sym typeface="Gill Sans" charset="0"/>
                  </a:defRPr>
                </a:lvl9pPr>
              </a:lstStyle>
              <a:p>
                <a:pPr algn="ctr" eaLnBrk="1">
                  <a:defRPr/>
                </a:pPr>
                <a:endParaRPr lang="en-US" sz="1100">
                  <a:solidFill>
                    <a:srgbClr val="FFFFFF"/>
                  </a:solidFill>
                  <a:effectLst>
                    <a:outerShdw blurRad="38100" dist="38100" dir="2700000" algn="tl">
                      <a:srgbClr val="000000"/>
                    </a:outerShdw>
                  </a:effectLst>
                </a:endParaRPr>
              </a:p>
            </p:txBody>
          </p:sp>
          <p:sp>
            <p:nvSpPr>
              <p:cNvPr id="9" name="AutoShape 3"/>
              <p:cNvSpPr>
                <a:spLocks/>
              </p:cNvSpPr>
              <p:nvPr/>
            </p:nvSpPr>
            <p:spPr bwMode="auto">
              <a:xfrm>
                <a:off x="4870891" y="1190769"/>
                <a:ext cx="5091907" cy="427910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600" y="21599"/>
                    </a:moveTo>
                    <a:lnTo>
                      <a:pt x="980" y="21599"/>
                    </a:lnTo>
                    <a:cubicBezTo>
                      <a:pt x="438" y="21599"/>
                      <a:pt x="0" y="21086"/>
                      <a:pt x="0" y="20453"/>
                    </a:cubicBezTo>
                    <a:lnTo>
                      <a:pt x="0" y="1146"/>
                    </a:lnTo>
                    <a:cubicBezTo>
                      <a:pt x="0" y="513"/>
                      <a:pt x="438" y="0"/>
                      <a:pt x="980" y="0"/>
                    </a:cubicBezTo>
                    <a:lnTo>
                      <a:pt x="15217" y="0"/>
                    </a:lnTo>
                    <a:cubicBezTo>
                      <a:pt x="15217" y="0"/>
                      <a:pt x="21600" y="21599"/>
                      <a:pt x="21600" y="21599"/>
                    </a:cubicBezTo>
                    <a:close/>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9050" tIns="19050" rIns="19050" bIns="19050" anchor="ctr"/>
              <a:lstStyle>
                <a:lvl1pPr defTabSz="457200">
                  <a:defRPr sz="5600">
                    <a:solidFill>
                      <a:srgbClr val="000000"/>
                    </a:solidFill>
                    <a:latin typeface="Gill Sans" charset="0"/>
                    <a:ea typeface="Gill Sans" charset="0"/>
                    <a:cs typeface="Gill Sans" charset="0"/>
                    <a:sym typeface="Gill Sans" charset="0"/>
                  </a:defRPr>
                </a:lvl1pPr>
                <a:lvl2pPr defTabSz="457200">
                  <a:defRPr sz="5600">
                    <a:solidFill>
                      <a:srgbClr val="000000"/>
                    </a:solidFill>
                    <a:latin typeface="Gill Sans" charset="0"/>
                    <a:ea typeface="Gill Sans" charset="0"/>
                    <a:cs typeface="Gill Sans" charset="0"/>
                    <a:sym typeface="Gill Sans" charset="0"/>
                  </a:defRPr>
                </a:lvl2pPr>
                <a:lvl3pPr defTabSz="457200">
                  <a:defRPr sz="5600">
                    <a:solidFill>
                      <a:srgbClr val="000000"/>
                    </a:solidFill>
                    <a:latin typeface="Gill Sans" charset="0"/>
                    <a:ea typeface="Gill Sans" charset="0"/>
                    <a:cs typeface="Gill Sans" charset="0"/>
                    <a:sym typeface="Gill Sans" charset="0"/>
                  </a:defRPr>
                </a:lvl3pPr>
                <a:lvl4pPr defTabSz="457200">
                  <a:defRPr sz="5600">
                    <a:solidFill>
                      <a:srgbClr val="000000"/>
                    </a:solidFill>
                    <a:latin typeface="Gill Sans" charset="0"/>
                    <a:ea typeface="Gill Sans" charset="0"/>
                    <a:cs typeface="Gill Sans" charset="0"/>
                    <a:sym typeface="Gill Sans" charset="0"/>
                  </a:defRPr>
                </a:lvl4pPr>
                <a:lvl5pPr defTabSz="457200">
                  <a:defRPr sz="5600">
                    <a:solidFill>
                      <a:srgbClr val="000000"/>
                    </a:solidFill>
                    <a:latin typeface="Gill Sans" charset="0"/>
                    <a:ea typeface="Gill Sans" charset="0"/>
                    <a:cs typeface="Gill Sans" charset="0"/>
                    <a:sym typeface="Gill Sans" charset="0"/>
                  </a:defRPr>
                </a:lvl5pPr>
                <a:lvl6pPr marL="1828800" algn="ctr" defTabSz="457200" fontAlgn="base" hangingPunct="0">
                  <a:spcBef>
                    <a:spcPct val="0"/>
                  </a:spcBef>
                  <a:spcAft>
                    <a:spcPct val="0"/>
                  </a:spcAft>
                  <a:defRPr sz="5600">
                    <a:solidFill>
                      <a:srgbClr val="000000"/>
                    </a:solidFill>
                    <a:latin typeface="Gill Sans" charset="0"/>
                    <a:ea typeface="Gill Sans" charset="0"/>
                    <a:cs typeface="Gill Sans" charset="0"/>
                    <a:sym typeface="Gill Sans" charset="0"/>
                  </a:defRPr>
                </a:lvl6pPr>
                <a:lvl7pPr marL="2286000" algn="ctr" defTabSz="457200" fontAlgn="base" hangingPunct="0">
                  <a:spcBef>
                    <a:spcPct val="0"/>
                  </a:spcBef>
                  <a:spcAft>
                    <a:spcPct val="0"/>
                  </a:spcAft>
                  <a:defRPr sz="5600">
                    <a:solidFill>
                      <a:srgbClr val="000000"/>
                    </a:solidFill>
                    <a:latin typeface="Gill Sans" charset="0"/>
                    <a:ea typeface="Gill Sans" charset="0"/>
                    <a:cs typeface="Gill Sans" charset="0"/>
                    <a:sym typeface="Gill Sans" charset="0"/>
                  </a:defRPr>
                </a:lvl7pPr>
                <a:lvl8pPr marL="2743200" algn="ctr" defTabSz="457200" fontAlgn="base" hangingPunct="0">
                  <a:spcBef>
                    <a:spcPct val="0"/>
                  </a:spcBef>
                  <a:spcAft>
                    <a:spcPct val="0"/>
                  </a:spcAft>
                  <a:defRPr sz="5600">
                    <a:solidFill>
                      <a:srgbClr val="000000"/>
                    </a:solidFill>
                    <a:latin typeface="Gill Sans" charset="0"/>
                    <a:ea typeface="Gill Sans" charset="0"/>
                    <a:cs typeface="Gill Sans" charset="0"/>
                    <a:sym typeface="Gill Sans" charset="0"/>
                  </a:defRPr>
                </a:lvl8pPr>
                <a:lvl9pPr marL="3200400" algn="ctr" defTabSz="457200" fontAlgn="base" hangingPunct="0">
                  <a:spcBef>
                    <a:spcPct val="0"/>
                  </a:spcBef>
                  <a:spcAft>
                    <a:spcPct val="0"/>
                  </a:spcAft>
                  <a:defRPr sz="5600">
                    <a:solidFill>
                      <a:srgbClr val="000000"/>
                    </a:solidFill>
                    <a:latin typeface="Gill Sans" charset="0"/>
                    <a:ea typeface="Gill Sans" charset="0"/>
                    <a:cs typeface="Gill Sans" charset="0"/>
                    <a:sym typeface="Gill Sans" charset="0"/>
                  </a:defRPr>
                </a:lvl9pPr>
              </a:lstStyle>
              <a:p>
                <a:pPr algn="ctr" eaLnBrk="1">
                  <a:defRPr/>
                </a:pPr>
                <a:endParaRPr lang="en-US" sz="1100">
                  <a:solidFill>
                    <a:srgbClr val="FFFFFF"/>
                  </a:solidFill>
                  <a:effectLst>
                    <a:outerShdw blurRad="38100" dist="38100" dir="2700000" algn="tl">
                      <a:srgbClr val="000000"/>
                    </a:outerShdw>
                  </a:effectLst>
                </a:endParaRPr>
              </a:p>
            </p:txBody>
          </p:sp>
          <p:sp>
            <p:nvSpPr>
              <p:cNvPr id="10" name="AutoShape 4"/>
              <p:cNvSpPr>
                <a:spLocks/>
              </p:cNvSpPr>
              <p:nvPr/>
            </p:nvSpPr>
            <p:spPr bwMode="auto">
              <a:xfrm>
                <a:off x="8058591" y="1214928"/>
                <a:ext cx="108744" cy="10715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600" y="10794"/>
                    </a:moveTo>
                    <a:cubicBezTo>
                      <a:pt x="21600" y="16761"/>
                      <a:pt x="16755" y="21599"/>
                      <a:pt x="10791" y="21599"/>
                    </a:cubicBezTo>
                    <a:cubicBezTo>
                      <a:pt x="4831" y="21599"/>
                      <a:pt x="0" y="16761"/>
                      <a:pt x="0" y="10794"/>
                    </a:cubicBezTo>
                    <a:cubicBezTo>
                      <a:pt x="0" y="4832"/>
                      <a:pt x="4831" y="0"/>
                      <a:pt x="10791" y="0"/>
                    </a:cubicBezTo>
                    <a:cubicBezTo>
                      <a:pt x="16755" y="0"/>
                      <a:pt x="21600" y="4832"/>
                      <a:pt x="21600" y="10794"/>
                    </a:cubicBezTo>
                    <a:close/>
                  </a:path>
                </a:pathLst>
              </a:custGeom>
              <a:solidFill>
                <a:srgbClr val="232323"/>
              </a:solidFill>
              <a:ln w="12700" cap="flat" cmpd="sng">
                <a:solidFill>
                  <a:srgbClr val="232323"/>
                </a:solidFill>
                <a:prstDash val="solid"/>
                <a:miter lim="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19050" tIns="19050" rIns="19050" bIns="19050" anchor="ctr"/>
              <a:lstStyle>
                <a:lvl1pPr defTabSz="457200">
                  <a:defRPr sz="5600">
                    <a:solidFill>
                      <a:srgbClr val="000000"/>
                    </a:solidFill>
                    <a:latin typeface="Gill Sans" charset="0"/>
                    <a:ea typeface="Gill Sans" charset="0"/>
                    <a:cs typeface="Gill Sans" charset="0"/>
                    <a:sym typeface="Gill Sans" charset="0"/>
                  </a:defRPr>
                </a:lvl1pPr>
                <a:lvl2pPr defTabSz="457200">
                  <a:defRPr sz="5600">
                    <a:solidFill>
                      <a:srgbClr val="000000"/>
                    </a:solidFill>
                    <a:latin typeface="Gill Sans" charset="0"/>
                    <a:ea typeface="Gill Sans" charset="0"/>
                    <a:cs typeface="Gill Sans" charset="0"/>
                    <a:sym typeface="Gill Sans" charset="0"/>
                  </a:defRPr>
                </a:lvl2pPr>
                <a:lvl3pPr defTabSz="457200">
                  <a:defRPr sz="5600">
                    <a:solidFill>
                      <a:srgbClr val="000000"/>
                    </a:solidFill>
                    <a:latin typeface="Gill Sans" charset="0"/>
                    <a:ea typeface="Gill Sans" charset="0"/>
                    <a:cs typeface="Gill Sans" charset="0"/>
                    <a:sym typeface="Gill Sans" charset="0"/>
                  </a:defRPr>
                </a:lvl3pPr>
                <a:lvl4pPr defTabSz="457200">
                  <a:defRPr sz="5600">
                    <a:solidFill>
                      <a:srgbClr val="000000"/>
                    </a:solidFill>
                    <a:latin typeface="Gill Sans" charset="0"/>
                    <a:ea typeface="Gill Sans" charset="0"/>
                    <a:cs typeface="Gill Sans" charset="0"/>
                    <a:sym typeface="Gill Sans" charset="0"/>
                  </a:defRPr>
                </a:lvl4pPr>
                <a:lvl5pPr defTabSz="457200">
                  <a:defRPr sz="5600">
                    <a:solidFill>
                      <a:srgbClr val="000000"/>
                    </a:solidFill>
                    <a:latin typeface="Gill Sans" charset="0"/>
                    <a:ea typeface="Gill Sans" charset="0"/>
                    <a:cs typeface="Gill Sans" charset="0"/>
                    <a:sym typeface="Gill Sans" charset="0"/>
                  </a:defRPr>
                </a:lvl5pPr>
                <a:lvl6pPr marL="1828800" algn="ctr" defTabSz="457200" fontAlgn="base" hangingPunct="0">
                  <a:spcBef>
                    <a:spcPct val="0"/>
                  </a:spcBef>
                  <a:spcAft>
                    <a:spcPct val="0"/>
                  </a:spcAft>
                  <a:defRPr sz="5600">
                    <a:solidFill>
                      <a:srgbClr val="000000"/>
                    </a:solidFill>
                    <a:latin typeface="Gill Sans" charset="0"/>
                    <a:ea typeface="Gill Sans" charset="0"/>
                    <a:cs typeface="Gill Sans" charset="0"/>
                    <a:sym typeface="Gill Sans" charset="0"/>
                  </a:defRPr>
                </a:lvl6pPr>
                <a:lvl7pPr marL="2286000" algn="ctr" defTabSz="457200" fontAlgn="base" hangingPunct="0">
                  <a:spcBef>
                    <a:spcPct val="0"/>
                  </a:spcBef>
                  <a:spcAft>
                    <a:spcPct val="0"/>
                  </a:spcAft>
                  <a:defRPr sz="5600">
                    <a:solidFill>
                      <a:srgbClr val="000000"/>
                    </a:solidFill>
                    <a:latin typeface="Gill Sans" charset="0"/>
                    <a:ea typeface="Gill Sans" charset="0"/>
                    <a:cs typeface="Gill Sans" charset="0"/>
                    <a:sym typeface="Gill Sans" charset="0"/>
                  </a:defRPr>
                </a:lvl7pPr>
                <a:lvl8pPr marL="2743200" algn="ctr" defTabSz="457200" fontAlgn="base" hangingPunct="0">
                  <a:spcBef>
                    <a:spcPct val="0"/>
                  </a:spcBef>
                  <a:spcAft>
                    <a:spcPct val="0"/>
                  </a:spcAft>
                  <a:defRPr sz="5600">
                    <a:solidFill>
                      <a:srgbClr val="000000"/>
                    </a:solidFill>
                    <a:latin typeface="Gill Sans" charset="0"/>
                    <a:ea typeface="Gill Sans" charset="0"/>
                    <a:cs typeface="Gill Sans" charset="0"/>
                    <a:sym typeface="Gill Sans" charset="0"/>
                  </a:defRPr>
                </a:lvl8pPr>
                <a:lvl9pPr marL="3200400" algn="ctr" defTabSz="457200" fontAlgn="base" hangingPunct="0">
                  <a:spcBef>
                    <a:spcPct val="0"/>
                  </a:spcBef>
                  <a:spcAft>
                    <a:spcPct val="0"/>
                  </a:spcAft>
                  <a:defRPr sz="5600">
                    <a:solidFill>
                      <a:srgbClr val="000000"/>
                    </a:solidFill>
                    <a:latin typeface="Gill Sans" charset="0"/>
                    <a:ea typeface="Gill Sans" charset="0"/>
                    <a:cs typeface="Gill Sans" charset="0"/>
                    <a:sym typeface="Gill Sans" charset="0"/>
                  </a:defRPr>
                </a:lvl9pPr>
              </a:lstStyle>
              <a:p>
                <a:pPr algn="ctr" eaLnBrk="1">
                  <a:defRPr/>
                </a:pPr>
                <a:endParaRPr lang="en-US" sz="1100">
                  <a:solidFill>
                    <a:srgbClr val="FFFFFF"/>
                  </a:solidFill>
                  <a:effectLst>
                    <a:outerShdw blurRad="38100" dist="38100" dir="2700000" algn="tl">
                      <a:srgbClr val="000000"/>
                    </a:outerShdw>
                  </a:effectLst>
                </a:endParaRPr>
              </a:p>
            </p:txBody>
          </p:sp>
          <p:sp>
            <p:nvSpPr>
              <p:cNvPr id="11" name="AutoShape 5"/>
              <p:cNvSpPr>
                <a:spLocks/>
              </p:cNvSpPr>
              <p:nvPr/>
            </p:nvSpPr>
            <p:spPr bwMode="auto">
              <a:xfrm>
                <a:off x="5118541" y="1374919"/>
                <a:ext cx="5899150" cy="37504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599" y="21599"/>
                    </a:moveTo>
                    <a:lnTo>
                      <a:pt x="0" y="21599"/>
                    </a:lnTo>
                    <a:lnTo>
                      <a:pt x="0" y="0"/>
                    </a:lnTo>
                    <a:lnTo>
                      <a:pt x="21599" y="0"/>
                    </a:lnTo>
                    <a:cubicBezTo>
                      <a:pt x="21599" y="0"/>
                      <a:pt x="21599" y="21599"/>
                      <a:pt x="21599" y="21599"/>
                    </a:cubicBezTo>
                    <a:close/>
                  </a:path>
                </a:pathLst>
              </a:custGeom>
              <a:solidFill>
                <a:srgbClr val="000000"/>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9050" tIns="19050" rIns="19050" bIns="19050" anchor="ctr"/>
              <a:lstStyle>
                <a:lvl1pPr defTabSz="457200">
                  <a:defRPr sz="5600">
                    <a:solidFill>
                      <a:srgbClr val="000000"/>
                    </a:solidFill>
                    <a:latin typeface="Gill Sans" charset="0"/>
                    <a:ea typeface="Gill Sans" charset="0"/>
                    <a:cs typeface="Gill Sans" charset="0"/>
                    <a:sym typeface="Gill Sans" charset="0"/>
                  </a:defRPr>
                </a:lvl1pPr>
                <a:lvl2pPr defTabSz="457200">
                  <a:defRPr sz="5600">
                    <a:solidFill>
                      <a:srgbClr val="000000"/>
                    </a:solidFill>
                    <a:latin typeface="Gill Sans" charset="0"/>
                    <a:ea typeface="Gill Sans" charset="0"/>
                    <a:cs typeface="Gill Sans" charset="0"/>
                    <a:sym typeface="Gill Sans" charset="0"/>
                  </a:defRPr>
                </a:lvl2pPr>
                <a:lvl3pPr defTabSz="457200">
                  <a:defRPr sz="5600">
                    <a:solidFill>
                      <a:srgbClr val="000000"/>
                    </a:solidFill>
                    <a:latin typeface="Gill Sans" charset="0"/>
                    <a:ea typeface="Gill Sans" charset="0"/>
                    <a:cs typeface="Gill Sans" charset="0"/>
                    <a:sym typeface="Gill Sans" charset="0"/>
                  </a:defRPr>
                </a:lvl3pPr>
                <a:lvl4pPr defTabSz="457200">
                  <a:defRPr sz="5600">
                    <a:solidFill>
                      <a:srgbClr val="000000"/>
                    </a:solidFill>
                    <a:latin typeface="Gill Sans" charset="0"/>
                    <a:ea typeface="Gill Sans" charset="0"/>
                    <a:cs typeface="Gill Sans" charset="0"/>
                    <a:sym typeface="Gill Sans" charset="0"/>
                  </a:defRPr>
                </a:lvl4pPr>
                <a:lvl5pPr defTabSz="457200">
                  <a:defRPr sz="5600">
                    <a:solidFill>
                      <a:srgbClr val="000000"/>
                    </a:solidFill>
                    <a:latin typeface="Gill Sans" charset="0"/>
                    <a:ea typeface="Gill Sans" charset="0"/>
                    <a:cs typeface="Gill Sans" charset="0"/>
                    <a:sym typeface="Gill Sans" charset="0"/>
                  </a:defRPr>
                </a:lvl5pPr>
                <a:lvl6pPr marL="1828800" algn="ctr" defTabSz="457200" fontAlgn="base" hangingPunct="0">
                  <a:spcBef>
                    <a:spcPct val="0"/>
                  </a:spcBef>
                  <a:spcAft>
                    <a:spcPct val="0"/>
                  </a:spcAft>
                  <a:defRPr sz="5600">
                    <a:solidFill>
                      <a:srgbClr val="000000"/>
                    </a:solidFill>
                    <a:latin typeface="Gill Sans" charset="0"/>
                    <a:ea typeface="Gill Sans" charset="0"/>
                    <a:cs typeface="Gill Sans" charset="0"/>
                    <a:sym typeface="Gill Sans" charset="0"/>
                  </a:defRPr>
                </a:lvl6pPr>
                <a:lvl7pPr marL="2286000" algn="ctr" defTabSz="457200" fontAlgn="base" hangingPunct="0">
                  <a:spcBef>
                    <a:spcPct val="0"/>
                  </a:spcBef>
                  <a:spcAft>
                    <a:spcPct val="0"/>
                  </a:spcAft>
                  <a:defRPr sz="5600">
                    <a:solidFill>
                      <a:srgbClr val="000000"/>
                    </a:solidFill>
                    <a:latin typeface="Gill Sans" charset="0"/>
                    <a:ea typeface="Gill Sans" charset="0"/>
                    <a:cs typeface="Gill Sans" charset="0"/>
                    <a:sym typeface="Gill Sans" charset="0"/>
                  </a:defRPr>
                </a:lvl7pPr>
                <a:lvl8pPr marL="2743200" algn="ctr" defTabSz="457200" fontAlgn="base" hangingPunct="0">
                  <a:spcBef>
                    <a:spcPct val="0"/>
                  </a:spcBef>
                  <a:spcAft>
                    <a:spcPct val="0"/>
                  </a:spcAft>
                  <a:defRPr sz="5600">
                    <a:solidFill>
                      <a:srgbClr val="000000"/>
                    </a:solidFill>
                    <a:latin typeface="Gill Sans" charset="0"/>
                    <a:ea typeface="Gill Sans" charset="0"/>
                    <a:cs typeface="Gill Sans" charset="0"/>
                    <a:sym typeface="Gill Sans" charset="0"/>
                  </a:defRPr>
                </a:lvl8pPr>
                <a:lvl9pPr marL="3200400" algn="ctr" defTabSz="457200" fontAlgn="base" hangingPunct="0">
                  <a:spcBef>
                    <a:spcPct val="0"/>
                  </a:spcBef>
                  <a:spcAft>
                    <a:spcPct val="0"/>
                  </a:spcAft>
                  <a:defRPr sz="5600">
                    <a:solidFill>
                      <a:srgbClr val="000000"/>
                    </a:solidFill>
                    <a:latin typeface="Gill Sans" charset="0"/>
                    <a:ea typeface="Gill Sans" charset="0"/>
                    <a:cs typeface="Gill Sans" charset="0"/>
                    <a:sym typeface="Gill Sans" charset="0"/>
                  </a:defRPr>
                </a:lvl9pPr>
              </a:lstStyle>
              <a:p>
                <a:pPr algn="ctr" eaLnBrk="1">
                  <a:defRPr/>
                </a:pPr>
                <a:endParaRPr lang="en-US" sz="1100">
                  <a:solidFill>
                    <a:srgbClr val="FFFFFF"/>
                  </a:solidFill>
                  <a:effectLst>
                    <a:outerShdw blurRad="38100" dist="38100" dir="2700000" algn="tl">
                      <a:srgbClr val="DCDEE0"/>
                    </a:outerShdw>
                  </a:effectLst>
                </a:endParaRPr>
              </a:p>
            </p:txBody>
          </p:sp>
          <p:sp>
            <p:nvSpPr>
              <p:cNvPr id="12" name="AutoShape 6"/>
              <p:cNvSpPr>
                <a:spLocks/>
              </p:cNvSpPr>
              <p:nvPr/>
            </p:nvSpPr>
            <p:spPr bwMode="auto">
              <a:xfrm>
                <a:off x="3937441" y="5330969"/>
                <a:ext cx="8247063" cy="24209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999" y="0"/>
                    </a:moveTo>
                    <a:lnTo>
                      <a:pt x="20988" y="0"/>
                    </a:lnTo>
                    <a:lnTo>
                      <a:pt x="611" y="0"/>
                    </a:lnTo>
                    <a:lnTo>
                      <a:pt x="600" y="0"/>
                    </a:lnTo>
                    <a:cubicBezTo>
                      <a:pt x="268" y="0"/>
                      <a:pt x="0" y="4463"/>
                      <a:pt x="0" y="9970"/>
                    </a:cubicBezTo>
                    <a:lnTo>
                      <a:pt x="0" y="11632"/>
                    </a:lnTo>
                    <a:cubicBezTo>
                      <a:pt x="0" y="17137"/>
                      <a:pt x="268" y="21599"/>
                      <a:pt x="600" y="21599"/>
                    </a:cubicBezTo>
                    <a:lnTo>
                      <a:pt x="611" y="21599"/>
                    </a:lnTo>
                    <a:lnTo>
                      <a:pt x="20988" y="21599"/>
                    </a:lnTo>
                    <a:lnTo>
                      <a:pt x="20999" y="21599"/>
                    </a:lnTo>
                    <a:cubicBezTo>
                      <a:pt x="21331" y="21599"/>
                      <a:pt x="21600" y="17137"/>
                      <a:pt x="21600" y="11632"/>
                    </a:cubicBezTo>
                    <a:lnTo>
                      <a:pt x="21600" y="9970"/>
                    </a:lnTo>
                    <a:cubicBezTo>
                      <a:pt x="21600" y="4463"/>
                      <a:pt x="21331" y="0"/>
                      <a:pt x="20999" y="0"/>
                    </a:cubicBezTo>
                    <a:close/>
                  </a:path>
                </a:pathLst>
              </a:custGeom>
              <a:solidFill>
                <a:schemeClr val="tx1">
                  <a:lumMod val="50000"/>
                  <a:lumOff val="50000"/>
                </a:schemeClr>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9050" tIns="19050" rIns="19050" bIns="19050" anchor="ctr"/>
              <a:lstStyle>
                <a:lvl1pPr defTabSz="457200">
                  <a:defRPr sz="5600">
                    <a:solidFill>
                      <a:srgbClr val="000000"/>
                    </a:solidFill>
                    <a:latin typeface="Gill Sans" charset="0"/>
                    <a:ea typeface="Gill Sans" charset="0"/>
                    <a:cs typeface="Gill Sans" charset="0"/>
                    <a:sym typeface="Gill Sans" charset="0"/>
                  </a:defRPr>
                </a:lvl1pPr>
                <a:lvl2pPr defTabSz="457200">
                  <a:defRPr sz="5600">
                    <a:solidFill>
                      <a:srgbClr val="000000"/>
                    </a:solidFill>
                    <a:latin typeface="Gill Sans" charset="0"/>
                    <a:ea typeface="Gill Sans" charset="0"/>
                    <a:cs typeface="Gill Sans" charset="0"/>
                    <a:sym typeface="Gill Sans" charset="0"/>
                  </a:defRPr>
                </a:lvl2pPr>
                <a:lvl3pPr defTabSz="457200">
                  <a:defRPr sz="5600">
                    <a:solidFill>
                      <a:srgbClr val="000000"/>
                    </a:solidFill>
                    <a:latin typeface="Gill Sans" charset="0"/>
                    <a:ea typeface="Gill Sans" charset="0"/>
                    <a:cs typeface="Gill Sans" charset="0"/>
                    <a:sym typeface="Gill Sans" charset="0"/>
                  </a:defRPr>
                </a:lvl3pPr>
                <a:lvl4pPr defTabSz="457200">
                  <a:defRPr sz="5600">
                    <a:solidFill>
                      <a:srgbClr val="000000"/>
                    </a:solidFill>
                    <a:latin typeface="Gill Sans" charset="0"/>
                    <a:ea typeface="Gill Sans" charset="0"/>
                    <a:cs typeface="Gill Sans" charset="0"/>
                    <a:sym typeface="Gill Sans" charset="0"/>
                  </a:defRPr>
                </a:lvl4pPr>
                <a:lvl5pPr defTabSz="457200">
                  <a:defRPr sz="5600">
                    <a:solidFill>
                      <a:srgbClr val="000000"/>
                    </a:solidFill>
                    <a:latin typeface="Gill Sans" charset="0"/>
                    <a:ea typeface="Gill Sans" charset="0"/>
                    <a:cs typeface="Gill Sans" charset="0"/>
                    <a:sym typeface="Gill Sans" charset="0"/>
                  </a:defRPr>
                </a:lvl5pPr>
                <a:lvl6pPr marL="1828800" algn="ctr" defTabSz="457200" fontAlgn="base" hangingPunct="0">
                  <a:spcBef>
                    <a:spcPct val="0"/>
                  </a:spcBef>
                  <a:spcAft>
                    <a:spcPct val="0"/>
                  </a:spcAft>
                  <a:defRPr sz="5600">
                    <a:solidFill>
                      <a:srgbClr val="000000"/>
                    </a:solidFill>
                    <a:latin typeface="Gill Sans" charset="0"/>
                    <a:ea typeface="Gill Sans" charset="0"/>
                    <a:cs typeface="Gill Sans" charset="0"/>
                    <a:sym typeface="Gill Sans" charset="0"/>
                  </a:defRPr>
                </a:lvl6pPr>
                <a:lvl7pPr marL="2286000" algn="ctr" defTabSz="457200" fontAlgn="base" hangingPunct="0">
                  <a:spcBef>
                    <a:spcPct val="0"/>
                  </a:spcBef>
                  <a:spcAft>
                    <a:spcPct val="0"/>
                  </a:spcAft>
                  <a:defRPr sz="5600">
                    <a:solidFill>
                      <a:srgbClr val="000000"/>
                    </a:solidFill>
                    <a:latin typeface="Gill Sans" charset="0"/>
                    <a:ea typeface="Gill Sans" charset="0"/>
                    <a:cs typeface="Gill Sans" charset="0"/>
                    <a:sym typeface="Gill Sans" charset="0"/>
                  </a:defRPr>
                </a:lvl7pPr>
                <a:lvl8pPr marL="2743200" algn="ctr" defTabSz="457200" fontAlgn="base" hangingPunct="0">
                  <a:spcBef>
                    <a:spcPct val="0"/>
                  </a:spcBef>
                  <a:spcAft>
                    <a:spcPct val="0"/>
                  </a:spcAft>
                  <a:defRPr sz="5600">
                    <a:solidFill>
                      <a:srgbClr val="000000"/>
                    </a:solidFill>
                    <a:latin typeface="Gill Sans" charset="0"/>
                    <a:ea typeface="Gill Sans" charset="0"/>
                    <a:cs typeface="Gill Sans" charset="0"/>
                    <a:sym typeface="Gill Sans" charset="0"/>
                  </a:defRPr>
                </a:lvl8pPr>
                <a:lvl9pPr marL="3200400" algn="ctr" defTabSz="457200" fontAlgn="base" hangingPunct="0">
                  <a:spcBef>
                    <a:spcPct val="0"/>
                  </a:spcBef>
                  <a:spcAft>
                    <a:spcPct val="0"/>
                  </a:spcAft>
                  <a:defRPr sz="5600">
                    <a:solidFill>
                      <a:srgbClr val="000000"/>
                    </a:solidFill>
                    <a:latin typeface="Gill Sans" charset="0"/>
                    <a:ea typeface="Gill Sans" charset="0"/>
                    <a:cs typeface="Gill Sans" charset="0"/>
                    <a:sym typeface="Gill Sans" charset="0"/>
                  </a:defRPr>
                </a:lvl9pPr>
              </a:lstStyle>
              <a:p>
                <a:pPr algn="ctr" eaLnBrk="1">
                  <a:defRPr/>
                </a:pPr>
                <a:endParaRPr lang="en-US" sz="1100">
                  <a:solidFill>
                    <a:srgbClr val="FFFFFF"/>
                  </a:solidFill>
                  <a:effectLst>
                    <a:outerShdw blurRad="38100" dist="38100" dir="2700000" algn="tl">
                      <a:srgbClr val="000000"/>
                    </a:outerShdw>
                  </a:effectLst>
                </a:endParaRPr>
              </a:p>
            </p:txBody>
          </p:sp>
          <p:sp>
            <p:nvSpPr>
              <p:cNvPr id="13" name="AutoShape 7"/>
              <p:cNvSpPr>
                <a:spLocks/>
              </p:cNvSpPr>
              <p:nvPr/>
            </p:nvSpPr>
            <p:spPr bwMode="auto">
              <a:xfrm>
                <a:off x="3937441" y="5330969"/>
                <a:ext cx="8247063" cy="1301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ubicBezTo>
                      <a:pt x="0" y="21599"/>
                      <a:pt x="0" y="0"/>
                      <a:pt x="0" y="0"/>
                    </a:cubicBezTo>
                    <a:close/>
                  </a:path>
                </a:pathLst>
              </a:custGeom>
              <a:solidFill>
                <a:schemeClr val="bg1">
                  <a:lumMod val="75000"/>
                </a:schemeClr>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9050" tIns="19050" rIns="19050" bIns="19050" anchor="ctr"/>
              <a:lstStyle>
                <a:lvl1pPr defTabSz="457200">
                  <a:defRPr sz="5600">
                    <a:solidFill>
                      <a:srgbClr val="000000"/>
                    </a:solidFill>
                    <a:latin typeface="Gill Sans" charset="0"/>
                    <a:ea typeface="Gill Sans" charset="0"/>
                    <a:cs typeface="Gill Sans" charset="0"/>
                    <a:sym typeface="Gill Sans" charset="0"/>
                  </a:defRPr>
                </a:lvl1pPr>
                <a:lvl2pPr defTabSz="457200">
                  <a:defRPr sz="5600">
                    <a:solidFill>
                      <a:srgbClr val="000000"/>
                    </a:solidFill>
                    <a:latin typeface="Gill Sans" charset="0"/>
                    <a:ea typeface="Gill Sans" charset="0"/>
                    <a:cs typeface="Gill Sans" charset="0"/>
                    <a:sym typeface="Gill Sans" charset="0"/>
                  </a:defRPr>
                </a:lvl2pPr>
                <a:lvl3pPr defTabSz="457200">
                  <a:defRPr sz="5600">
                    <a:solidFill>
                      <a:srgbClr val="000000"/>
                    </a:solidFill>
                    <a:latin typeface="Gill Sans" charset="0"/>
                    <a:ea typeface="Gill Sans" charset="0"/>
                    <a:cs typeface="Gill Sans" charset="0"/>
                    <a:sym typeface="Gill Sans" charset="0"/>
                  </a:defRPr>
                </a:lvl3pPr>
                <a:lvl4pPr defTabSz="457200">
                  <a:defRPr sz="5600">
                    <a:solidFill>
                      <a:srgbClr val="000000"/>
                    </a:solidFill>
                    <a:latin typeface="Gill Sans" charset="0"/>
                    <a:ea typeface="Gill Sans" charset="0"/>
                    <a:cs typeface="Gill Sans" charset="0"/>
                    <a:sym typeface="Gill Sans" charset="0"/>
                  </a:defRPr>
                </a:lvl4pPr>
                <a:lvl5pPr defTabSz="457200">
                  <a:defRPr sz="5600">
                    <a:solidFill>
                      <a:srgbClr val="000000"/>
                    </a:solidFill>
                    <a:latin typeface="Gill Sans" charset="0"/>
                    <a:ea typeface="Gill Sans" charset="0"/>
                    <a:cs typeface="Gill Sans" charset="0"/>
                    <a:sym typeface="Gill Sans" charset="0"/>
                  </a:defRPr>
                </a:lvl5pPr>
                <a:lvl6pPr marL="1828800" algn="ctr" defTabSz="457200" fontAlgn="base" hangingPunct="0">
                  <a:spcBef>
                    <a:spcPct val="0"/>
                  </a:spcBef>
                  <a:spcAft>
                    <a:spcPct val="0"/>
                  </a:spcAft>
                  <a:defRPr sz="5600">
                    <a:solidFill>
                      <a:srgbClr val="000000"/>
                    </a:solidFill>
                    <a:latin typeface="Gill Sans" charset="0"/>
                    <a:ea typeface="Gill Sans" charset="0"/>
                    <a:cs typeface="Gill Sans" charset="0"/>
                    <a:sym typeface="Gill Sans" charset="0"/>
                  </a:defRPr>
                </a:lvl6pPr>
                <a:lvl7pPr marL="2286000" algn="ctr" defTabSz="457200" fontAlgn="base" hangingPunct="0">
                  <a:spcBef>
                    <a:spcPct val="0"/>
                  </a:spcBef>
                  <a:spcAft>
                    <a:spcPct val="0"/>
                  </a:spcAft>
                  <a:defRPr sz="5600">
                    <a:solidFill>
                      <a:srgbClr val="000000"/>
                    </a:solidFill>
                    <a:latin typeface="Gill Sans" charset="0"/>
                    <a:ea typeface="Gill Sans" charset="0"/>
                    <a:cs typeface="Gill Sans" charset="0"/>
                    <a:sym typeface="Gill Sans" charset="0"/>
                  </a:defRPr>
                </a:lvl7pPr>
                <a:lvl8pPr marL="2743200" algn="ctr" defTabSz="457200" fontAlgn="base" hangingPunct="0">
                  <a:spcBef>
                    <a:spcPct val="0"/>
                  </a:spcBef>
                  <a:spcAft>
                    <a:spcPct val="0"/>
                  </a:spcAft>
                  <a:defRPr sz="5600">
                    <a:solidFill>
                      <a:srgbClr val="000000"/>
                    </a:solidFill>
                    <a:latin typeface="Gill Sans" charset="0"/>
                    <a:ea typeface="Gill Sans" charset="0"/>
                    <a:cs typeface="Gill Sans" charset="0"/>
                    <a:sym typeface="Gill Sans" charset="0"/>
                  </a:defRPr>
                </a:lvl8pPr>
                <a:lvl9pPr marL="3200400" algn="ctr" defTabSz="457200" fontAlgn="base" hangingPunct="0">
                  <a:spcBef>
                    <a:spcPct val="0"/>
                  </a:spcBef>
                  <a:spcAft>
                    <a:spcPct val="0"/>
                  </a:spcAft>
                  <a:defRPr sz="5600">
                    <a:solidFill>
                      <a:srgbClr val="000000"/>
                    </a:solidFill>
                    <a:latin typeface="Gill Sans" charset="0"/>
                    <a:ea typeface="Gill Sans" charset="0"/>
                    <a:cs typeface="Gill Sans" charset="0"/>
                    <a:sym typeface="Gill Sans" charset="0"/>
                  </a:defRPr>
                </a:lvl9pPr>
              </a:lstStyle>
              <a:p>
                <a:pPr algn="ctr" eaLnBrk="1">
                  <a:defRPr/>
                </a:pPr>
                <a:endParaRPr lang="en-US" sz="1100">
                  <a:solidFill>
                    <a:srgbClr val="FFFFFF"/>
                  </a:solidFill>
                  <a:effectLst>
                    <a:outerShdw blurRad="38100" dist="38100" dir="2700000" algn="tl">
                      <a:srgbClr val="000000"/>
                    </a:outerShdw>
                  </a:effectLst>
                </a:endParaRPr>
              </a:p>
            </p:txBody>
          </p:sp>
        </p:grpSp>
        <p:sp>
          <p:nvSpPr>
            <p:cNvPr id="7" name="矩形 29"/>
            <p:cNvSpPr>
              <a:spLocks noChangeAspect="1" noChangeArrowheads="1"/>
            </p:cNvSpPr>
            <p:nvPr/>
          </p:nvSpPr>
          <p:spPr bwMode="auto">
            <a:xfrm>
              <a:off x="4384120" y="1554754"/>
              <a:ext cx="3982133" cy="2586839"/>
            </a:xfrm>
            <a:prstGeom prst="rect">
              <a:avLst/>
            </a:prstGeom>
            <a:blipFill dpi="0" rotWithShape="1">
              <a:blip r:embed="rId3"/>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buFont typeface="Arial" charset="0"/>
                <a:buNone/>
              </a:pPr>
              <a:endParaRPr lang="zh-CN" altLang="zh-CN">
                <a:solidFill>
                  <a:srgbClr val="FFFFFF"/>
                </a:solidFill>
                <a:latin typeface="微软雅黑" pitchFamily="34" charset="-122"/>
                <a:ea typeface="微软雅黑" pitchFamily="34" charset="-122"/>
                <a:sym typeface="微软雅黑" pitchFamily="34" charset="-122"/>
              </a:endParaRPr>
            </a:p>
          </p:txBody>
        </p:sp>
      </p:grpSp>
      <p:grpSp>
        <p:nvGrpSpPr>
          <p:cNvPr id="14" name="组合 13"/>
          <p:cNvGrpSpPr/>
          <p:nvPr/>
        </p:nvGrpSpPr>
        <p:grpSpPr>
          <a:xfrm>
            <a:off x="763742" y="1638508"/>
            <a:ext cx="2288035" cy="1755738"/>
            <a:chOff x="763742" y="1638508"/>
            <a:chExt cx="2288035" cy="1755738"/>
          </a:xfrm>
        </p:grpSpPr>
        <p:sp>
          <p:nvSpPr>
            <p:cNvPr id="15" name="TextBox 11"/>
            <p:cNvSpPr txBox="1"/>
            <p:nvPr/>
          </p:nvSpPr>
          <p:spPr>
            <a:xfrm>
              <a:off x="763742" y="2116973"/>
              <a:ext cx="2288035" cy="1277273"/>
            </a:xfrm>
            <a:prstGeom prst="rect">
              <a:avLst/>
            </a:prstGeom>
            <a:noFill/>
          </p:spPr>
          <p:txBody>
            <a:bodyPr wrap="square" rtlCol="0">
              <a:spAutoFit/>
            </a:bodyPr>
            <a:lstStyle/>
            <a:p>
              <a:pPr lvl="0">
                <a:defRPr/>
              </a:pPr>
              <a:r>
                <a:rPr kumimoji="0" lang="en-US" altLang="zh-CN" sz="1100" i="0" u="none" strike="noStrike" kern="0" cap="none" spc="0" normalizeH="0" baseline="0" noProof="0" dirty="0">
                  <a:ln>
                    <a:noFill/>
                  </a:ln>
                  <a:solidFill>
                    <a:schemeClr val="accent1"/>
                  </a:solidFill>
                  <a:effectLst/>
                  <a:uLnTx/>
                  <a:uFillTx/>
                  <a:latin typeface="微软雅黑" panose="020B0503020204020204" pitchFamily="34" charset="-122"/>
                  <a:ea typeface="微软雅黑" panose="020B0503020204020204" pitchFamily="34" charset="-122"/>
                </a:rPr>
                <a:t>· </a:t>
              </a:r>
              <a:r>
                <a:rPr kumimoji="0" lang="zh-CN" altLang="en-US" sz="1100" i="0" u="none" strike="noStrike" kern="0" cap="none" spc="0" normalizeH="0" baseline="0" noProof="0" dirty="0">
                  <a:ln>
                    <a:noFill/>
                  </a:ln>
                  <a:solidFill>
                    <a:schemeClr val="accent1"/>
                  </a:solidFill>
                  <a:effectLst/>
                  <a:uLnTx/>
                  <a:uFillTx/>
                  <a:latin typeface="微软雅黑" panose="020B0503020204020204" pitchFamily="34" charset="-122"/>
                  <a:ea typeface="微软雅黑" panose="020B0503020204020204" pitchFamily="34" charset="-122"/>
                </a:rPr>
                <a:t>在此添加文字添加</a:t>
              </a:r>
              <a:r>
                <a:rPr kumimoji="0" lang="en-US" altLang="zh-CN" sz="1100" i="0" u="none" strike="noStrike" kern="0" cap="none" spc="0" normalizeH="0" baseline="0" noProof="0" dirty="0">
                  <a:ln>
                    <a:noFill/>
                  </a:ln>
                  <a:solidFill>
                    <a:schemeClr val="accent1"/>
                  </a:solidFill>
                  <a:effectLst/>
                  <a:uLnTx/>
                  <a:uFillTx/>
                  <a:latin typeface="微软雅黑" panose="020B0503020204020204" pitchFamily="34" charset="-122"/>
                  <a:ea typeface="微软雅黑" panose="020B0503020204020204" pitchFamily="34" charset="-122"/>
                </a:rPr>
                <a:t>· </a:t>
              </a:r>
              <a:r>
                <a:rPr kumimoji="0" lang="zh-CN" altLang="en-US" sz="1100" i="0" u="none" strike="noStrike" kern="0" cap="none" spc="0" normalizeH="0" baseline="0" noProof="0" dirty="0">
                  <a:ln>
                    <a:noFill/>
                  </a:ln>
                  <a:solidFill>
                    <a:schemeClr val="accent1"/>
                  </a:solidFill>
                  <a:effectLst/>
                  <a:uLnTx/>
                  <a:uFillTx/>
                  <a:latin typeface="微软雅黑" panose="020B0503020204020204" pitchFamily="34" charset="-122"/>
                  <a:ea typeface="微软雅黑" panose="020B0503020204020204" pitchFamily="34" charset="-122"/>
                </a:rPr>
                <a:t>在此添加文字介绍</a:t>
              </a:r>
              <a:r>
                <a:rPr kumimoji="0" lang="en-US" altLang="zh-CN" sz="1100" i="0" u="none" strike="noStrike" kern="0" cap="none" spc="0" normalizeH="0" baseline="0" noProof="0" dirty="0">
                  <a:ln>
                    <a:noFill/>
                  </a:ln>
                  <a:solidFill>
                    <a:schemeClr val="accent1"/>
                  </a:solidFill>
                  <a:effectLst/>
                  <a:uLnTx/>
                  <a:uFillTx/>
                  <a:latin typeface="微软雅黑" panose="020B0503020204020204" pitchFamily="34" charset="-122"/>
                  <a:ea typeface="微软雅黑" panose="020B0503020204020204" pitchFamily="34" charset="-122"/>
                </a:rPr>
                <a:t>· </a:t>
              </a:r>
              <a:r>
                <a:rPr kumimoji="0" lang="zh-CN" altLang="en-US" sz="1100" i="0" u="none" strike="noStrike" kern="0" cap="none" spc="0" normalizeH="0" baseline="0" noProof="0" dirty="0">
                  <a:ln>
                    <a:noFill/>
                  </a:ln>
                  <a:solidFill>
                    <a:schemeClr val="accent1"/>
                  </a:solidFill>
                  <a:effectLst/>
                  <a:uLnTx/>
                  <a:uFillTx/>
                  <a:latin typeface="微软雅黑" panose="020B0503020204020204" pitchFamily="34" charset="-122"/>
                  <a:ea typeface="微软雅黑" panose="020B0503020204020204" pitchFamily="34" charset="-122"/>
                </a:rPr>
                <a:t>在此添加文字介绍</a:t>
              </a:r>
              <a:r>
                <a:rPr kumimoji="0" lang="en-US" altLang="zh-CN" sz="1100" i="0" u="none" strike="noStrike" kern="0" cap="none" spc="0" normalizeH="0" baseline="0" noProof="0" dirty="0">
                  <a:ln>
                    <a:noFill/>
                  </a:ln>
                  <a:solidFill>
                    <a:schemeClr val="accent1"/>
                  </a:solidFill>
                  <a:effectLst/>
                  <a:uLnTx/>
                  <a:uFillTx/>
                  <a:latin typeface="微软雅黑" panose="020B0503020204020204" pitchFamily="34" charset="-122"/>
                  <a:ea typeface="微软雅黑" panose="020B0503020204020204" pitchFamily="34" charset="-122"/>
                </a:rPr>
                <a:t>· </a:t>
              </a:r>
              <a:r>
                <a:rPr kumimoji="0" lang="zh-CN" altLang="en-US" sz="1100" i="0" u="none" strike="noStrike" kern="0" cap="none" spc="0" normalizeH="0" baseline="0" noProof="0" dirty="0">
                  <a:ln>
                    <a:noFill/>
                  </a:ln>
                  <a:solidFill>
                    <a:schemeClr val="accent1"/>
                  </a:solidFill>
                  <a:effectLst/>
                  <a:uLnTx/>
                  <a:uFillTx/>
                  <a:latin typeface="微软雅黑" panose="020B0503020204020204" pitchFamily="34" charset="-122"/>
                  <a:ea typeface="微软雅黑" panose="020B0503020204020204" pitchFamily="34" charset="-122"/>
                </a:rPr>
                <a:t>在此添加文字</a:t>
              </a:r>
              <a:r>
                <a:rPr lang="zh-CN" altLang="en-US" sz="1100" kern="0" dirty="0">
                  <a:solidFill>
                    <a:schemeClr val="accent1"/>
                  </a:solidFill>
                  <a:latin typeface="微软雅黑" panose="020B0503020204020204" pitchFamily="34" charset="-122"/>
                  <a:ea typeface="微软雅黑" panose="020B0503020204020204" pitchFamily="34" charset="-122"/>
                </a:rPr>
                <a:t>添加在此添加文字添加</a:t>
              </a:r>
              <a:r>
                <a:rPr lang="en-US" altLang="zh-CN" sz="1100" kern="0" dirty="0">
                  <a:solidFill>
                    <a:schemeClr val="accent1"/>
                  </a:solidFill>
                  <a:latin typeface="微软雅黑" panose="020B0503020204020204" pitchFamily="34" charset="-122"/>
                  <a:ea typeface="微软雅黑" panose="020B0503020204020204" pitchFamily="34" charset="-122"/>
                </a:rPr>
                <a:t>· </a:t>
              </a:r>
              <a:r>
                <a:rPr lang="zh-CN" altLang="en-US" sz="1100" kern="0" dirty="0">
                  <a:solidFill>
                    <a:schemeClr val="accent1"/>
                  </a:solidFill>
                  <a:latin typeface="微软雅黑" panose="020B0503020204020204" pitchFamily="34" charset="-122"/>
                  <a:ea typeface="微软雅黑" panose="020B0503020204020204" pitchFamily="34" charset="-122"/>
                </a:rPr>
                <a:t>在此添加文字介绍</a:t>
              </a:r>
              <a:r>
                <a:rPr lang="en-US" altLang="zh-CN" sz="1100" kern="0" dirty="0">
                  <a:solidFill>
                    <a:schemeClr val="accent1"/>
                  </a:solidFill>
                  <a:latin typeface="微软雅黑" panose="020B0503020204020204" pitchFamily="34" charset="-122"/>
                  <a:ea typeface="微软雅黑" panose="020B0503020204020204" pitchFamily="34" charset="-122"/>
                </a:rPr>
                <a:t>· </a:t>
              </a:r>
              <a:r>
                <a:rPr lang="zh-CN" altLang="en-US" sz="1100" kern="0" dirty="0">
                  <a:solidFill>
                    <a:schemeClr val="accent1"/>
                  </a:solidFill>
                  <a:latin typeface="微软雅黑" panose="020B0503020204020204" pitchFamily="34" charset="-122"/>
                  <a:ea typeface="微软雅黑" panose="020B0503020204020204" pitchFamily="34" charset="-122"/>
                </a:rPr>
                <a:t>在此添加文字介绍</a:t>
              </a:r>
              <a:r>
                <a:rPr lang="en-US" altLang="zh-CN" sz="1100" kern="0" dirty="0">
                  <a:solidFill>
                    <a:schemeClr val="accent1"/>
                  </a:solidFill>
                  <a:latin typeface="微软雅黑" panose="020B0503020204020204" pitchFamily="34" charset="-122"/>
                  <a:ea typeface="微软雅黑" panose="020B0503020204020204" pitchFamily="34" charset="-122"/>
                </a:rPr>
                <a:t>· </a:t>
              </a:r>
              <a:r>
                <a:rPr lang="zh-CN" altLang="en-US" sz="1100" kern="0" dirty="0">
                  <a:solidFill>
                    <a:schemeClr val="accent1"/>
                  </a:solidFill>
                  <a:latin typeface="微软雅黑" panose="020B0503020204020204" pitchFamily="34" charset="-122"/>
                  <a:ea typeface="微软雅黑" panose="020B0503020204020204" pitchFamily="34" charset="-122"/>
                </a:rPr>
                <a:t>在此添加文字添加</a:t>
              </a:r>
              <a:endParaRPr lang="en-US" altLang="zh-CN" sz="1100" kern="0" dirty="0">
                <a:solidFill>
                  <a:schemeClr val="accent1"/>
                </a:solidFill>
                <a:latin typeface="微软雅黑" panose="020B0503020204020204" pitchFamily="34" charset="-122"/>
                <a:ea typeface="微软雅黑" panose="020B0503020204020204" pitchFamily="34" charset="-122"/>
              </a:endParaRPr>
            </a:p>
            <a:p>
              <a:pPr marL="0" marR="0" lvl="0" indent="0" defTabSz="914400" eaLnBrk="1" fontAlgn="auto" latinLnBrk="0" hangingPunct="1">
                <a:lnSpc>
                  <a:spcPct val="100000"/>
                </a:lnSpc>
                <a:spcBef>
                  <a:spcPts val="0"/>
                </a:spcBef>
                <a:spcAft>
                  <a:spcPts val="0"/>
                </a:spcAft>
                <a:buClrTx/>
                <a:buSzTx/>
                <a:buFontTx/>
                <a:buNone/>
                <a:tabLst/>
                <a:defRPr/>
              </a:pPr>
              <a:endParaRPr kumimoji="0" lang="en-US" altLang="zh-CN" sz="1100" i="0" u="none" strike="noStrike" kern="0" cap="none" spc="0" normalizeH="0" baseline="0" noProof="0" dirty="0">
                <a:ln>
                  <a:noFill/>
                </a:ln>
                <a:solidFill>
                  <a:schemeClr val="accent1"/>
                </a:solidFill>
                <a:effectLst/>
                <a:uLnTx/>
                <a:uFillTx/>
                <a:latin typeface="微软雅黑" panose="020B0503020204020204" pitchFamily="34" charset="-122"/>
                <a:ea typeface="微软雅黑" panose="020B0503020204020204" pitchFamily="34" charset="-122"/>
              </a:endParaRPr>
            </a:p>
            <a:p>
              <a:pPr marL="0" marR="0" lvl="0" indent="0" defTabSz="914400" eaLnBrk="1" fontAlgn="auto" latinLnBrk="0" hangingPunct="1">
                <a:lnSpc>
                  <a:spcPct val="100000"/>
                </a:lnSpc>
                <a:spcBef>
                  <a:spcPts val="0"/>
                </a:spcBef>
                <a:spcAft>
                  <a:spcPts val="0"/>
                </a:spcAft>
                <a:buClrTx/>
                <a:buSzTx/>
                <a:buFontTx/>
                <a:buNone/>
                <a:tabLst/>
                <a:defRPr/>
              </a:pPr>
              <a:endParaRPr kumimoji="0" lang="en-US" altLang="zh-CN" sz="1100" i="0" u="none" strike="noStrike" kern="0" cap="none" spc="0" normalizeH="0" baseline="0" noProof="0" dirty="0">
                <a:ln>
                  <a:noFill/>
                </a:ln>
                <a:solidFill>
                  <a:schemeClr val="accent1"/>
                </a:solidFill>
                <a:effectLst/>
                <a:uLnTx/>
                <a:uFillTx/>
                <a:latin typeface="微软雅黑" panose="020B0503020204020204" pitchFamily="34" charset="-122"/>
                <a:ea typeface="微软雅黑" panose="020B0503020204020204" pitchFamily="34" charset="-122"/>
              </a:endParaRPr>
            </a:p>
          </p:txBody>
        </p:sp>
        <p:grpSp>
          <p:nvGrpSpPr>
            <p:cNvPr id="16" name="组合 15"/>
            <p:cNvGrpSpPr/>
            <p:nvPr/>
          </p:nvGrpSpPr>
          <p:grpSpPr>
            <a:xfrm>
              <a:off x="907279" y="1638508"/>
              <a:ext cx="1052212" cy="344419"/>
              <a:chOff x="4493174" y="753734"/>
              <a:chExt cx="1052212" cy="344419"/>
            </a:xfrm>
          </p:grpSpPr>
          <p:sp>
            <p:nvSpPr>
              <p:cNvPr id="17" name="圆角矩形 16"/>
              <p:cNvSpPr/>
              <p:nvPr/>
            </p:nvSpPr>
            <p:spPr>
              <a:xfrm>
                <a:off x="4493174" y="753734"/>
                <a:ext cx="1052212" cy="319506"/>
              </a:xfrm>
              <a:prstGeom prst="roundRect">
                <a:avLst/>
              </a:prstGeom>
              <a:solidFill>
                <a:schemeClr val="bg1"/>
              </a:solidFill>
              <a:ln w="25400" cap="flat" cmpd="sng" algn="ctr">
                <a:noFill/>
                <a:prstDash val="solid"/>
              </a:ln>
              <a:effectLst/>
            </p:spPr>
            <p:txBody>
              <a:bodyPr anchor="ctr"/>
              <a:lstStyle/>
              <a:p>
                <a:pPr algn="ctr" fontAlgn="base">
                  <a:spcBef>
                    <a:spcPct val="0"/>
                  </a:spcBef>
                  <a:spcAft>
                    <a:spcPct val="0"/>
                  </a:spcAft>
                </a:pPr>
                <a:endParaRPr lang="zh-CN" altLang="en-US" kern="0" dirty="0">
                  <a:solidFill>
                    <a:srgbClr val="FFFFFF"/>
                  </a:solidFill>
                  <a:effectLst/>
                  <a:latin typeface="Arial" panose="020B0604020202020204" pitchFamily="34" charset="0"/>
                  <a:ea typeface="宋体" panose="02010600030101010101" pitchFamily="2" charset="-122"/>
                </a:endParaRPr>
              </a:p>
            </p:txBody>
          </p:sp>
          <p:sp>
            <p:nvSpPr>
              <p:cNvPr id="18" name="矩形 17"/>
              <p:cNvSpPr/>
              <p:nvPr/>
            </p:nvSpPr>
            <p:spPr>
              <a:xfrm>
                <a:off x="4516579" y="759599"/>
                <a:ext cx="1005404" cy="338554"/>
              </a:xfrm>
              <a:prstGeom prst="rect">
                <a:avLst/>
              </a:prstGeom>
            </p:spPr>
            <p:txBody>
              <a:bodyPr wrap="none">
                <a:spAutoFit/>
              </a:bodyPr>
              <a:lstStyle/>
              <a:p>
                <a:pPr algn="ctr"/>
                <a:r>
                  <a:rPr lang="zh-CN" altLang="en-US" sz="1600" dirty="0">
                    <a:solidFill>
                      <a:schemeClr val="accent2"/>
                    </a:solidFill>
                    <a:latin typeface="微软雅黑" panose="020B0503020204020204" pitchFamily="34" charset="-122"/>
                    <a:ea typeface="微软雅黑" panose="020B0503020204020204" pitchFamily="34" charset="-122"/>
                  </a:rPr>
                  <a:t>添加标题</a:t>
                </a:r>
              </a:p>
            </p:txBody>
          </p:sp>
        </p:grpSp>
      </p:grpSp>
      <p:sp>
        <p:nvSpPr>
          <p:cNvPr id="19" name="文本框 18" descr="e7d195523061f1c0deeec63e560781cfd59afb0ea006f2a87ABB68BF51EA6619813959095094C18C62A12F549504892A4AAA8C1554C6663626E05CA27F281A14E6983772AFC3FB97135759321DEA3D70145073B7709DEAFA256CD57602346C569CD03E8246D33DA545568EA98FB062D63F616CDCDDC7C308D5561BD508072CED46FA16A315624C7F2FF57E77E923953F"/>
          <p:cNvSpPr txBox="1"/>
          <p:nvPr/>
        </p:nvSpPr>
        <p:spPr>
          <a:xfrm>
            <a:off x="3548042" y="387804"/>
            <a:ext cx="1800493" cy="369332"/>
          </a:xfrm>
          <a:prstGeom prst="rect">
            <a:avLst/>
          </a:prstGeom>
          <a:noFill/>
        </p:spPr>
        <p:txBody>
          <a:bodyPr wrap="none" rtlCol="0">
            <a:spAutoFit/>
          </a:bodyPr>
          <a:lstStyle/>
          <a:p>
            <a:pPr algn="ctr"/>
            <a:r>
              <a:rPr lang="zh-CN" altLang="en-US" dirty="0">
                <a:solidFill>
                  <a:srgbClr val="363636"/>
                </a:solidFill>
                <a:latin typeface="微软雅黑" panose="020B0503020204020204" pitchFamily="34" charset="-122"/>
                <a:ea typeface="微软雅黑" panose="020B0503020204020204" pitchFamily="34" charset="-122"/>
                <a:cs typeface="Kartika" panose="02020503030404060203" pitchFamily="18" charset="0"/>
              </a:rPr>
              <a:t>请在此输入标题</a:t>
            </a:r>
          </a:p>
        </p:txBody>
      </p:sp>
    </p:spTree>
    <p:extLst>
      <p:ext uri="{BB962C8B-B14F-4D97-AF65-F5344CB8AC3E}">
        <p14:creationId xmlns:p14="http://schemas.microsoft.com/office/powerpoint/2010/main" val="3389202277"/>
      </p:ext>
    </p:extLst>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14"/>
                                        </p:tgtEl>
                                        <p:attrNameLst>
                                          <p:attrName>style.visibility</p:attrName>
                                        </p:attrNameLst>
                                      </p:cBhvr>
                                      <p:to>
                                        <p:strVal val="visible"/>
                                      </p:to>
                                    </p:set>
                                    <p:anim calcmode="lin" valueType="num">
                                      <p:cBhvr additive="base">
                                        <p:cTn id="13" dur="500" fill="hold"/>
                                        <p:tgtEl>
                                          <p:spTgt spid="14"/>
                                        </p:tgtEl>
                                        <p:attrNameLst>
                                          <p:attrName>ppt_x</p:attrName>
                                        </p:attrNameLst>
                                      </p:cBhvr>
                                      <p:tavLst>
                                        <p:tav tm="0">
                                          <p:val>
                                            <p:strVal val="#ppt_x"/>
                                          </p:val>
                                        </p:tav>
                                        <p:tav tm="100000">
                                          <p:val>
                                            <p:strVal val="#ppt_x"/>
                                          </p:val>
                                        </p:tav>
                                      </p:tavLst>
                                    </p:anim>
                                    <p:anim calcmode="lin" valueType="num">
                                      <p:cBhvr additive="base">
                                        <p:cTn id="14"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 name="图片占位符 27"/>
          <p:cNvPicPr>
            <a:picLocks noGrp="1" noChangeAspect="1"/>
          </p:cNvPicPr>
          <p:nvPr>
            <p:ph type="pic" sz="quarter" idx="14"/>
          </p:nvPr>
        </p:nvPicPr>
        <p:blipFill>
          <a:blip r:embed="rId3">
            <a:extLst>
              <a:ext uri="{28A0092B-C50C-407E-A947-70E740481C1C}">
                <a14:useLocalDpi xmlns:a14="http://schemas.microsoft.com/office/drawing/2010/main" val="0"/>
              </a:ext>
            </a:extLst>
          </a:blip>
          <a:srcRect t="5954" b="5954"/>
          <a:stretch>
            <a:fillRect/>
          </a:stretch>
        </p:blipFill>
        <p:spPr/>
      </p:pic>
      <p:sp>
        <p:nvSpPr>
          <p:cNvPr id="26" name="矩形 25"/>
          <p:cNvSpPr/>
          <p:nvPr/>
        </p:nvSpPr>
        <p:spPr>
          <a:xfrm>
            <a:off x="0" y="0"/>
            <a:ext cx="9144000" cy="5143500"/>
          </a:xfrm>
          <a:prstGeom prst="rect">
            <a:avLst/>
          </a:prstGeom>
          <a:solidFill>
            <a:srgbClr val="40404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18" name="矩形 17"/>
          <p:cNvSpPr/>
          <p:nvPr/>
        </p:nvSpPr>
        <p:spPr>
          <a:xfrm>
            <a:off x="943706" y="1491630"/>
            <a:ext cx="535632" cy="2739801"/>
          </a:xfrm>
          <a:prstGeom prst="rect">
            <a:avLst/>
          </a:prstGeom>
          <a:solidFill>
            <a:srgbClr val="C00000">
              <a:alpha val="75000"/>
            </a:srgb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19" name="矩形 18"/>
          <p:cNvSpPr/>
          <p:nvPr/>
        </p:nvSpPr>
        <p:spPr>
          <a:xfrm>
            <a:off x="1479337" y="1491630"/>
            <a:ext cx="6655013" cy="2739802"/>
          </a:xfrm>
          <a:prstGeom prst="rect">
            <a:avLst/>
          </a:prstGeom>
          <a:solidFill>
            <a:schemeClr val="bg1">
              <a:alpha val="85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17" name="TextBox 2"/>
          <p:cNvSpPr txBox="1"/>
          <p:nvPr/>
        </p:nvSpPr>
        <p:spPr>
          <a:xfrm>
            <a:off x="997283" y="2396716"/>
            <a:ext cx="428477" cy="830997"/>
          </a:xfrm>
          <a:prstGeom prst="rect">
            <a:avLst/>
          </a:prstGeom>
          <a:noFill/>
        </p:spPr>
        <p:txBody>
          <a:bodyPr wrap="square" lIns="0" tIns="0" rIns="0" bIns="0" rtlCol="0">
            <a:spAutoFit/>
          </a:bodyPr>
          <a:lstStyle/>
          <a:p>
            <a:pPr algn="ctr"/>
            <a:r>
              <a:rPr lang="zh-CN" altLang="en-US" b="1" dirty="0">
                <a:solidFill>
                  <a:prstClr val="white"/>
                </a:solidFill>
                <a:latin typeface="微软雅黑" pitchFamily="34" charset="-122"/>
                <a:ea typeface="微软雅黑" pitchFamily="34" charset="-122"/>
              </a:rPr>
              <a:t>结</a:t>
            </a:r>
            <a:endParaRPr lang="en-US" altLang="zh-CN" b="1" dirty="0">
              <a:solidFill>
                <a:prstClr val="white"/>
              </a:solidFill>
              <a:latin typeface="微软雅黑" pitchFamily="34" charset="-122"/>
              <a:ea typeface="微软雅黑" pitchFamily="34" charset="-122"/>
            </a:endParaRPr>
          </a:p>
          <a:p>
            <a:pPr algn="ctr"/>
            <a:r>
              <a:rPr lang="zh-CN" altLang="en-US" b="1" dirty="0">
                <a:solidFill>
                  <a:prstClr val="white"/>
                </a:solidFill>
                <a:latin typeface="微软雅黑" pitchFamily="34" charset="-122"/>
                <a:ea typeface="微软雅黑" pitchFamily="34" charset="-122"/>
              </a:rPr>
              <a:t>束</a:t>
            </a:r>
            <a:endParaRPr lang="en-US" altLang="zh-CN" b="1" dirty="0">
              <a:solidFill>
                <a:prstClr val="white"/>
              </a:solidFill>
              <a:latin typeface="微软雅黑" pitchFamily="34" charset="-122"/>
              <a:ea typeface="微软雅黑" pitchFamily="34" charset="-122"/>
            </a:endParaRPr>
          </a:p>
          <a:p>
            <a:pPr algn="ctr"/>
            <a:r>
              <a:rPr lang="zh-CN" altLang="en-US" b="1" dirty="0">
                <a:solidFill>
                  <a:prstClr val="white"/>
                </a:solidFill>
                <a:latin typeface="微软雅黑" pitchFamily="34" charset="-122"/>
                <a:ea typeface="微软雅黑" pitchFamily="34" charset="-122"/>
              </a:rPr>
              <a:t>语</a:t>
            </a:r>
          </a:p>
        </p:txBody>
      </p:sp>
      <p:sp>
        <p:nvSpPr>
          <p:cNvPr id="27" name="TextBox 23"/>
          <p:cNvSpPr txBox="1"/>
          <p:nvPr/>
        </p:nvSpPr>
        <p:spPr>
          <a:xfrm>
            <a:off x="2091169" y="2377666"/>
            <a:ext cx="5271656" cy="1131079"/>
          </a:xfrm>
          <a:prstGeom prst="rect">
            <a:avLst/>
          </a:prstGeom>
          <a:noFill/>
        </p:spPr>
        <p:txBody>
          <a:bodyPr wrap="square" rtlCol="0">
            <a:spAutoFit/>
          </a:bodyPr>
          <a:lstStyle/>
          <a:p>
            <a:pPr indent="216000" algn="just">
              <a:lnSpc>
                <a:spcPct val="150000"/>
              </a:lnSpc>
            </a:pPr>
            <a:r>
              <a:rPr lang="zh-CN" altLang="en-US" sz="900" dirty="0">
                <a:solidFill>
                  <a:prstClr val="black">
                    <a:lumMod val="65000"/>
                    <a:lumOff val="35000"/>
                  </a:prstClr>
                </a:solidFill>
                <a:latin typeface="Bebas" pitchFamily="2" charset="0"/>
                <a:ea typeface="微软雅黑" pitchFamily="34" charset="-122"/>
                <a:sym typeface="Bebas" pitchFamily="2" charset="0"/>
              </a:rPr>
              <a:t>您的内容打在这里，或者通过复制您的文本后，在此框中选择粘贴，并选择只保留文字。您的内容打在这里，或者通过复制您的文本后，在此框中选择粘贴，并选择只保留文字。您的内容打在这里，或者通过复制您的文本后，在此框中选择粘贴，并选择只保留文字。您的内容打在这里，或者通过复制您的文本后，在此框中选择粘贴，并选择只保留文字。您的内容打在这里，或者通过复制您的文本后，在此框中选择粘贴，并选择只保留文字。</a:t>
            </a:r>
            <a:endParaRPr lang="en-US" sz="900" dirty="0">
              <a:solidFill>
                <a:prstClr val="black">
                  <a:lumMod val="65000"/>
                  <a:lumOff val="35000"/>
                </a:prstClr>
              </a:solidFill>
              <a:latin typeface="Bebas" pitchFamily="2" charset="0"/>
              <a:ea typeface="微软雅黑" panose="020B0503020204020204" pitchFamily="34" charset="-122"/>
              <a:cs typeface="Lato Light"/>
              <a:sym typeface="Bebas" pitchFamily="2" charset="0"/>
            </a:endParaRPr>
          </a:p>
        </p:txBody>
      </p:sp>
      <p:sp>
        <p:nvSpPr>
          <p:cNvPr id="33" name="TextBox 2"/>
          <p:cNvSpPr txBox="1"/>
          <p:nvPr/>
        </p:nvSpPr>
        <p:spPr>
          <a:xfrm>
            <a:off x="6753731" y="3638567"/>
            <a:ext cx="428477" cy="830997"/>
          </a:xfrm>
          <a:prstGeom prst="rect">
            <a:avLst/>
          </a:prstGeom>
          <a:noFill/>
        </p:spPr>
        <p:txBody>
          <a:bodyPr wrap="square" lIns="0" tIns="0" rIns="0" bIns="0" rtlCol="0">
            <a:spAutoFit/>
          </a:bodyPr>
          <a:lstStyle/>
          <a:p>
            <a:pPr algn="ctr"/>
            <a:r>
              <a:rPr lang="en-US" altLang="zh-CN" sz="5400" dirty="0">
                <a:solidFill>
                  <a:prstClr val="white">
                    <a:lumMod val="50000"/>
                  </a:prstClr>
                </a:solidFill>
                <a:latin typeface="方正兰亭粗黑_GBK" panose="02000000000000000000" pitchFamily="2" charset="-122"/>
                <a:ea typeface="方正兰亭粗黑_GBK" panose="02000000000000000000" pitchFamily="2" charset="-122"/>
              </a:rPr>
              <a:t>“</a:t>
            </a:r>
            <a:endParaRPr lang="zh-CN" altLang="en-US" sz="5400" dirty="0">
              <a:solidFill>
                <a:prstClr val="white">
                  <a:lumMod val="50000"/>
                </a:prstClr>
              </a:solidFill>
              <a:latin typeface="方正兰亭粗黑_GBK" panose="02000000000000000000" pitchFamily="2" charset="-122"/>
              <a:ea typeface="方正兰亭粗黑_GBK" panose="02000000000000000000" pitchFamily="2" charset="-122"/>
            </a:endParaRPr>
          </a:p>
        </p:txBody>
      </p:sp>
      <p:sp>
        <p:nvSpPr>
          <p:cNvPr id="34" name="TextBox 2"/>
          <p:cNvSpPr txBox="1"/>
          <p:nvPr/>
        </p:nvSpPr>
        <p:spPr>
          <a:xfrm>
            <a:off x="2138795" y="2143443"/>
            <a:ext cx="1074358" cy="184666"/>
          </a:xfrm>
          <a:prstGeom prst="rect">
            <a:avLst/>
          </a:prstGeom>
          <a:noFill/>
        </p:spPr>
        <p:txBody>
          <a:bodyPr wrap="square" lIns="0" tIns="0" rIns="0" bIns="0" rtlCol="0">
            <a:spAutoFit/>
          </a:bodyPr>
          <a:lstStyle/>
          <a:p>
            <a:r>
              <a:rPr lang="zh-CN" altLang="en-US" sz="1200" b="1" dirty="0">
                <a:solidFill>
                  <a:prstClr val="black">
                    <a:lumMod val="75000"/>
                    <a:lumOff val="25000"/>
                  </a:prstClr>
                </a:solidFill>
                <a:latin typeface="微软雅黑" pitchFamily="34" charset="-122"/>
                <a:ea typeface="微软雅黑" pitchFamily="34" charset="-122"/>
              </a:rPr>
              <a:t>领导寄语：</a:t>
            </a:r>
          </a:p>
        </p:txBody>
      </p:sp>
    </p:spTree>
    <p:extLst>
      <p:ext uri="{BB962C8B-B14F-4D97-AF65-F5344CB8AC3E}">
        <p14:creationId xmlns:p14="http://schemas.microsoft.com/office/powerpoint/2010/main" val="30289157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prestig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500" fill="hold"/>
                                        <p:tgtEl>
                                          <p:spTgt spid="19"/>
                                        </p:tgtEl>
                                        <p:attrNameLst>
                                          <p:attrName>ppt_x</p:attrName>
                                        </p:attrNameLst>
                                      </p:cBhvr>
                                      <p:tavLst>
                                        <p:tav tm="0">
                                          <p:val>
                                            <p:strVal val="0-#ppt_w/2"/>
                                          </p:val>
                                        </p:tav>
                                        <p:tav tm="100000">
                                          <p:val>
                                            <p:strVal val="#ppt_x"/>
                                          </p:val>
                                        </p:tav>
                                      </p:tavLst>
                                    </p:anim>
                                    <p:anim calcmode="lin" valueType="num">
                                      <p:cBhvr additive="base">
                                        <p:cTn id="8" dur="500" fill="hold"/>
                                        <p:tgtEl>
                                          <p:spTgt spid="19"/>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2" fill="hold" grpId="0" nodeType="afterEffect">
                                  <p:stCondLst>
                                    <p:cond delay="0"/>
                                  </p:stCondLst>
                                  <p:childTnLst>
                                    <p:set>
                                      <p:cBhvr>
                                        <p:cTn id="11" dur="1" fill="hold">
                                          <p:stCondLst>
                                            <p:cond delay="0"/>
                                          </p:stCondLst>
                                        </p:cTn>
                                        <p:tgtEl>
                                          <p:spTgt spid="18"/>
                                        </p:tgtEl>
                                        <p:attrNameLst>
                                          <p:attrName>style.visibility</p:attrName>
                                        </p:attrNameLst>
                                      </p:cBhvr>
                                      <p:to>
                                        <p:strVal val="visible"/>
                                      </p:to>
                                    </p:set>
                                    <p:anim calcmode="lin" valueType="num">
                                      <p:cBhvr additive="base">
                                        <p:cTn id="12" dur="500" fill="hold"/>
                                        <p:tgtEl>
                                          <p:spTgt spid="18"/>
                                        </p:tgtEl>
                                        <p:attrNameLst>
                                          <p:attrName>ppt_x</p:attrName>
                                        </p:attrNameLst>
                                      </p:cBhvr>
                                      <p:tavLst>
                                        <p:tav tm="0">
                                          <p:val>
                                            <p:strVal val="1+#ppt_w/2"/>
                                          </p:val>
                                        </p:tav>
                                        <p:tav tm="100000">
                                          <p:val>
                                            <p:strVal val="#ppt_x"/>
                                          </p:val>
                                        </p:tav>
                                      </p:tavLst>
                                    </p:anim>
                                    <p:anim calcmode="lin" valueType="num">
                                      <p:cBhvr additive="base">
                                        <p:cTn id="13" dur="500" fill="hold"/>
                                        <p:tgtEl>
                                          <p:spTgt spid="18"/>
                                        </p:tgtEl>
                                        <p:attrNameLst>
                                          <p:attrName>ppt_y</p:attrName>
                                        </p:attrNameLst>
                                      </p:cBhvr>
                                      <p:tavLst>
                                        <p:tav tm="0">
                                          <p:val>
                                            <p:strVal val="#ppt_y"/>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8" fill="hold" grpId="0" nodeType="clickEffect">
                                  <p:stCondLst>
                                    <p:cond delay="0"/>
                                  </p:stCondLst>
                                  <p:childTnLst>
                                    <p:set>
                                      <p:cBhvr>
                                        <p:cTn id="17" dur="1" fill="hold">
                                          <p:stCondLst>
                                            <p:cond delay="0"/>
                                          </p:stCondLst>
                                        </p:cTn>
                                        <p:tgtEl>
                                          <p:spTgt spid="17"/>
                                        </p:tgtEl>
                                        <p:attrNameLst>
                                          <p:attrName>style.visibility</p:attrName>
                                        </p:attrNameLst>
                                      </p:cBhvr>
                                      <p:to>
                                        <p:strVal val="visible"/>
                                      </p:to>
                                    </p:set>
                                    <p:anim calcmode="lin" valueType="num">
                                      <p:cBhvr additive="base">
                                        <p:cTn id="18" dur="500" fill="hold"/>
                                        <p:tgtEl>
                                          <p:spTgt spid="17"/>
                                        </p:tgtEl>
                                        <p:attrNameLst>
                                          <p:attrName>ppt_x</p:attrName>
                                        </p:attrNameLst>
                                      </p:cBhvr>
                                      <p:tavLst>
                                        <p:tav tm="0">
                                          <p:val>
                                            <p:strVal val="0-#ppt_w/2"/>
                                          </p:val>
                                        </p:tav>
                                        <p:tav tm="100000">
                                          <p:val>
                                            <p:strVal val="#ppt_x"/>
                                          </p:val>
                                        </p:tav>
                                      </p:tavLst>
                                    </p:anim>
                                    <p:anim calcmode="lin" valueType="num">
                                      <p:cBhvr additive="base">
                                        <p:cTn id="19" dur="500" fill="hold"/>
                                        <p:tgtEl>
                                          <p:spTgt spid="17"/>
                                        </p:tgtEl>
                                        <p:attrNameLst>
                                          <p:attrName>ppt_y</p:attrName>
                                        </p:attrNameLst>
                                      </p:cBhvr>
                                      <p:tavLst>
                                        <p:tav tm="0">
                                          <p:val>
                                            <p:strVal val="#ppt_y"/>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8" fill="hold" grpId="0" nodeType="clickEffect">
                                  <p:stCondLst>
                                    <p:cond delay="0"/>
                                  </p:stCondLst>
                                  <p:childTnLst>
                                    <p:set>
                                      <p:cBhvr>
                                        <p:cTn id="23" dur="1" fill="hold">
                                          <p:stCondLst>
                                            <p:cond delay="0"/>
                                          </p:stCondLst>
                                        </p:cTn>
                                        <p:tgtEl>
                                          <p:spTgt spid="34"/>
                                        </p:tgtEl>
                                        <p:attrNameLst>
                                          <p:attrName>style.visibility</p:attrName>
                                        </p:attrNameLst>
                                      </p:cBhvr>
                                      <p:to>
                                        <p:strVal val="visible"/>
                                      </p:to>
                                    </p:set>
                                    <p:anim calcmode="lin" valueType="num">
                                      <p:cBhvr additive="base">
                                        <p:cTn id="24" dur="500" fill="hold"/>
                                        <p:tgtEl>
                                          <p:spTgt spid="34"/>
                                        </p:tgtEl>
                                        <p:attrNameLst>
                                          <p:attrName>ppt_x</p:attrName>
                                        </p:attrNameLst>
                                      </p:cBhvr>
                                      <p:tavLst>
                                        <p:tav tm="0">
                                          <p:val>
                                            <p:strVal val="0-#ppt_w/2"/>
                                          </p:val>
                                        </p:tav>
                                        <p:tav tm="100000">
                                          <p:val>
                                            <p:strVal val="#ppt_x"/>
                                          </p:val>
                                        </p:tav>
                                      </p:tavLst>
                                    </p:anim>
                                    <p:anim calcmode="lin" valueType="num">
                                      <p:cBhvr additive="base">
                                        <p:cTn id="25" dur="500" fill="hold"/>
                                        <p:tgtEl>
                                          <p:spTgt spid="34"/>
                                        </p:tgtEl>
                                        <p:attrNameLst>
                                          <p:attrName>ppt_y</p:attrName>
                                        </p:attrNameLst>
                                      </p:cBhvr>
                                      <p:tavLst>
                                        <p:tav tm="0">
                                          <p:val>
                                            <p:strVal val="#ppt_y"/>
                                          </p:val>
                                        </p:tav>
                                        <p:tav tm="100000">
                                          <p:val>
                                            <p:strVal val="#ppt_y"/>
                                          </p:val>
                                        </p:tav>
                                      </p:tavLst>
                                    </p:anim>
                                  </p:childTnLst>
                                </p:cTn>
                              </p:par>
                            </p:childTnLst>
                          </p:cTn>
                        </p:par>
                        <p:par>
                          <p:cTn id="26" fill="hold">
                            <p:stCondLst>
                              <p:cond delay="500"/>
                            </p:stCondLst>
                            <p:childTnLst>
                              <p:par>
                                <p:cTn id="27" presetID="22" presetClass="entr" presetSubtype="1" fill="hold" grpId="0" nodeType="afterEffect">
                                  <p:stCondLst>
                                    <p:cond delay="0"/>
                                  </p:stCondLst>
                                  <p:childTnLst>
                                    <p:set>
                                      <p:cBhvr>
                                        <p:cTn id="28" dur="1" fill="hold">
                                          <p:stCondLst>
                                            <p:cond delay="0"/>
                                          </p:stCondLst>
                                        </p:cTn>
                                        <p:tgtEl>
                                          <p:spTgt spid="27"/>
                                        </p:tgtEl>
                                        <p:attrNameLst>
                                          <p:attrName>style.visibility</p:attrName>
                                        </p:attrNameLst>
                                      </p:cBhvr>
                                      <p:to>
                                        <p:strVal val="visible"/>
                                      </p:to>
                                    </p:set>
                                    <p:animEffect transition="in" filter="wipe(up)">
                                      <p:cBhvr>
                                        <p:cTn id="29" dur="500"/>
                                        <p:tgtEl>
                                          <p:spTgt spid="27"/>
                                        </p:tgtEl>
                                      </p:cBhvr>
                                    </p:animEffect>
                                  </p:childTnLst>
                                </p:cTn>
                              </p:par>
                            </p:childTnLst>
                          </p:cTn>
                        </p:par>
                      </p:childTnLst>
                    </p:cTn>
                  </p:par>
                  <p:par>
                    <p:cTn id="30" fill="hold">
                      <p:stCondLst>
                        <p:cond delay="indefinite"/>
                      </p:stCondLst>
                      <p:childTnLst>
                        <p:par>
                          <p:cTn id="31" fill="hold">
                            <p:stCondLst>
                              <p:cond delay="0"/>
                            </p:stCondLst>
                            <p:childTnLst>
                              <p:par>
                                <p:cTn id="32" presetID="2" presetClass="entr" presetSubtype="8" fill="hold" grpId="0" nodeType="clickEffect">
                                  <p:stCondLst>
                                    <p:cond delay="0"/>
                                  </p:stCondLst>
                                  <p:childTnLst>
                                    <p:set>
                                      <p:cBhvr>
                                        <p:cTn id="33" dur="1" fill="hold">
                                          <p:stCondLst>
                                            <p:cond delay="0"/>
                                          </p:stCondLst>
                                        </p:cTn>
                                        <p:tgtEl>
                                          <p:spTgt spid="33"/>
                                        </p:tgtEl>
                                        <p:attrNameLst>
                                          <p:attrName>style.visibility</p:attrName>
                                        </p:attrNameLst>
                                      </p:cBhvr>
                                      <p:to>
                                        <p:strVal val="visible"/>
                                      </p:to>
                                    </p:set>
                                    <p:anim calcmode="lin" valueType="num">
                                      <p:cBhvr additive="base">
                                        <p:cTn id="34" dur="500" fill="hold"/>
                                        <p:tgtEl>
                                          <p:spTgt spid="33"/>
                                        </p:tgtEl>
                                        <p:attrNameLst>
                                          <p:attrName>ppt_x</p:attrName>
                                        </p:attrNameLst>
                                      </p:cBhvr>
                                      <p:tavLst>
                                        <p:tav tm="0">
                                          <p:val>
                                            <p:strVal val="0-#ppt_w/2"/>
                                          </p:val>
                                        </p:tav>
                                        <p:tav tm="100000">
                                          <p:val>
                                            <p:strVal val="#ppt_x"/>
                                          </p:val>
                                        </p:tav>
                                      </p:tavLst>
                                    </p:anim>
                                    <p:anim calcmode="lin" valueType="num">
                                      <p:cBhvr additive="base">
                                        <p:cTn id="35" dur="500" fill="hold"/>
                                        <p:tgtEl>
                                          <p:spTgt spid="3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9" grpId="0" animBg="1"/>
      <p:bldP spid="17" grpId="0"/>
      <p:bldP spid="27" grpId="0"/>
      <p:bldP spid="33" grpId="0"/>
      <p:bldP spid="34" grpId="0"/>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 name="平行四边形 42"/>
          <p:cNvSpPr/>
          <p:nvPr/>
        </p:nvSpPr>
        <p:spPr>
          <a:xfrm>
            <a:off x="6157700" y="1236327"/>
            <a:ext cx="2962335" cy="3019526"/>
          </a:xfrm>
          <a:prstGeom prst="parallelogram">
            <a:avLst>
              <a:gd name="adj" fmla="val 57883"/>
            </a:avLst>
          </a:prstGeom>
          <a:gradFill>
            <a:gsLst>
              <a:gs pos="30000">
                <a:srgbClr val="E6E6E6">
                  <a:alpha val="24000"/>
                </a:srgbClr>
              </a:gs>
              <a:gs pos="100000">
                <a:srgbClr val="E6E6E6">
                  <a:alpha val="25000"/>
                </a:srgbClr>
              </a:gs>
            </a:gsLst>
            <a:lin ang="7200000" scaled="0"/>
          </a:gradFill>
          <a:ln w="25400" cap="flat" cmpd="sng" algn="ctr">
            <a:noFill/>
            <a:prstDash val="solid"/>
          </a:ln>
          <a:effectLst/>
        </p:spPr>
        <p:txBody>
          <a:bodyPr rtlCol="0" anchor="ctr"/>
          <a:lstStyle/>
          <a:p>
            <a:pPr algn="ctr" fontAlgn="base">
              <a:spcBef>
                <a:spcPct val="0"/>
              </a:spcBef>
              <a:spcAft>
                <a:spcPct val="0"/>
              </a:spcAft>
              <a:defRPr/>
            </a:pPr>
            <a:endParaRPr lang="zh-CN" altLang="en-US" sz="1799" kern="0">
              <a:solidFill>
                <a:srgbClr val="FFFFFF"/>
              </a:solidFill>
            </a:endParaRPr>
          </a:p>
        </p:txBody>
      </p:sp>
      <p:sp>
        <p:nvSpPr>
          <p:cNvPr id="42" name="平行四边形 41"/>
          <p:cNvSpPr/>
          <p:nvPr/>
        </p:nvSpPr>
        <p:spPr>
          <a:xfrm>
            <a:off x="113169" y="1"/>
            <a:ext cx="2889482" cy="3785847"/>
          </a:xfrm>
          <a:prstGeom prst="parallelogram">
            <a:avLst>
              <a:gd name="adj" fmla="val 69801"/>
            </a:avLst>
          </a:prstGeom>
          <a:gradFill>
            <a:gsLst>
              <a:gs pos="30000">
                <a:srgbClr val="E6E6E6">
                  <a:alpha val="21000"/>
                </a:srgbClr>
              </a:gs>
              <a:gs pos="100000">
                <a:srgbClr val="E6E6E6">
                  <a:alpha val="25000"/>
                </a:srgbClr>
              </a:gs>
            </a:gsLst>
            <a:lin ang="7200000" scaled="0"/>
          </a:gradFill>
          <a:ln w="25400" cap="flat" cmpd="sng" algn="ctr">
            <a:noFill/>
            <a:prstDash val="solid"/>
          </a:ln>
          <a:effectLst/>
        </p:spPr>
        <p:txBody>
          <a:bodyPr rtlCol="0" anchor="ctr"/>
          <a:lstStyle/>
          <a:p>
            <a:pPr algn="ctr" fontAlgn="base">
              <a:spcBef>
                <a:spcPct val="0"/>
              </a:spcBef>
              <a:spcAft>
                <a:spcPct val="0"/>
              </a:spcAft>
              <a:defRPr/>
            </a:pPr>
            <a:endParaRPr lang="zh-CN" altLang="en-US" sz="1799" kern="0">
              <a:solidFill>
                <a:srgbClr val="FFFFFF"/>
              </a:solidFill>
            </a:endParaRPr>
          </a:p>
        </p:txBody>
      </p:sp>
      <p:sp>
        <p:nvSpPr>
          <p:cNvPr id="5" name="平行四边形 4"/>
          <p:cNvSpPr/>
          <p:nvPr/>
        </p:nvSpPr>
        <p:spPr>
          <a:xfrm>
            <a:off x="371548" y="2645229"/>
            <a:ext cx="1627070" cy="2498272"/>
          </a:xfrm>
          <a:prstGeom prst="parallelogram">
            <a:avLst>
              <a:gd name="adj" fmla="val 85049"/>
            </a:avLst>
          </a:prstGeom>
          <a:solidFill>
            <a:srgbClr val="C00000"/>
          </a:solidFill>
          <a:ln w="25400" cap="flat" cmpd="sng" algn="ctr">
            <a:noFill/>
            <a:prstDash val="solid"/>
          </a:ln>
          <a:effectLst/>
        </p:spPr>
        <p:txBody>
          <a:bodyPr rtlCol="0" anchor="ctr"/>
          <a:lstStyle/>
          <a:p>
            <a:pPr algn="ctr" fontAlgn="base">
              <a:spcBef>
                <a:spcPct val="0"/>
              </a:spcBef>
              <a:spcAft>
                <a:spcPct val="0"/>
              </a:spcAft>
              <a:defRPr/>
            </a:pPr>
            <a:endParaRPr lang="zh-CN" altLang="en-US" sz="1799" kern="0">
              <a:solidFill>
                <a:srgbClr val="FFFFFF"/>
              </a:solidFill>
            </a:endParaRPr>
          </a:p>
        </p:txBody>
      </p:sp>
      <p:cxnSp>
        <p:nvCxnSpPr>
          <p:cNvPr id="7" name="直接连接符 6"/>
          <p:cNvCxnSpPr/>
          <p:nvPr/>
        </p:nvCxnSpPr>
        <p:spPr>
          <a:xfrm flipV="1">
            <a:off x="597626" y="1714500"/>
            <a:ext cx="1920240" cy="3429000"/>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sp>
        <p:nvSpPr>
          <p:cNvPr id="10" name="平行四边形 9"/>
          <p:cNvSpPr/>
          <p:nvPr/>
        </p:nvSpPr>
        <p:spPr>
          <a:xfrm rot="10800000">
            <a:off x="7147905" y="0"/>
            <a:ext cx="1627070" cy="2498272"/>
          </a:xfrm>
          <a:prstGeom prst="parallelogram">
            <a:avLst>
              <a:gd name="adj" fmla="val 85049"/>
            </a:avLst>
          </a:prstGeom>
          <a:solidFill>
            <a:srgbClr val="C00000"/>
          </a:solidFill>
          <a:ln w="25400" cap="flat" cmpd="sng" algn="ctr">
            <a:noFill/>
            <a:prstDash val="solid"/>
          </a:ln>
          <a:effectLst/>
        </p:spPr>
        <p:txBody>
          <a:bodyPr rtlCol="0" anchor="ctr"/>
          <a:lstStyle/>
          <a:p>
            <a:pPr algn="ctr" fontAlgn="base">
              <a:spcBef>
                <a:spcPct val="0"/>
              </a:spcBef>
              <a:spcAft>
                <a:spcPct val="0"/>
              </a:spcAft>
              <a:defRPr/>
            </a:pPr>
            <a:endParaRPr lang="zh-CN" altLang="en-US" sz="1799" kern="0">
              <a:solidFill>
                <a:srgbClr val="FFFFFF"/>
              </a:solidFill>
            </a:endParaRPr>
          </a:p>
        </p:txBody>
      </p:sp>
      <p:cxnSp>
        <p:nvCxnSpPr>
          <p:cNvPr id="11" name="直接连接符 10"/>
          <p:cNvCxnSpPr/>
          <p:nvPr/>
        </p:nvCxnSpPr>
        <p:spPr>
          <a:xfrm flipH="1">
            <a:off x="6848203" y="0"/>
            <a:ext cx="1700693" cy="3036953"/>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sp>
        <p:nvSpPr>
          <p:cNvPr id="13" name="矩形 12"/>
          <p:cNvSpPr/>
          <p:nvPr/>
        </p:nvSpPr>
        <p:spPr>
          <a:xfrm>
            <a:off x="8102236" y="3252652"/>
            <a:ext cx="1048295" cy="1890848"/>
          </a:xfrm>
          <a:custGeom>
            <a:avLst/>
            <a:gdLst>
              <a:gd name="connsiteX0" fmla="*/ 0 w 1400224"/>
              <a:gd name="connsiteY0" fmla="*/ 0 h 2939143"/>
              <a:gd name="connsiteX1" fmla="*/ 1400224 w 1400224"/>
              <a:gd name="connsiteY1" fmla="*/ 0 h 2939143"/>
              <a:gd name="connsiteX2" fmla="*/ 1400224 w 1400224"/>
              <a:gd name="connsiteY2" fmla="*/ 2939143 h 2939143"/>
              <a:gd name="connsiteX3" fmla="*/ 0 w 1400224"/>
              <a:gd name="connsiteY3" fmla="*/ 2939143 h 2939143"/>
              <a:gd name="connsiteX4" fmla="*/ 0 w 1400224"/>
              <a:gd name="connsiteY4" fmla="*/ 0 h 2939143"/>
              <a:gd name="connsiteX0" fmla="*/ 0 w 1400224"/>
              <a:gd name="connsiteY0" fmla="*/ 0 h 2939143"/>
              <a:gd name="connsiteX1" fmla="*/ 1400224 w 1400224"/>
              <a:gd name="connsiteY1" fmla="*/ 0 h 2939143"/>
              <a:gd name="connsiteX2" fmla="*/ 1397726 w 1400224"/>
              <a:gd name="connsiteY2" fmla="*/ 418012 h 2939143"/>
              <a:gd name="connsiteX3" fmla="*/ 1400224 w 1400224"/>
              <a:gd name="connsiteY3" fmla="*/ 2939143 h 2939143"/>
              <a:gd name="connsiteX4" fmla="*/ 0 w 1400224"/>
              <a:gd name="connsiteY4" fmla="*/ 2939143 h 2939143"/>
              <a:gd name="connsiteX5" fmla="*/ 0 w 1400224"/>
              <a:gd name="connsiteY5" fmla="*/ 0 h 2939143"/>
              <a:gd name="connsiteX0" fmla="*/ 0 w 1400224"/>
              <a:gd name="connsiteY0" fmla="*/ 0 h 2939143"/>
              <a:gd name="connsiteX1" fmla="*/ 1400224 w 1400224"/>
              <a:gd name="connsiteY1" fmla="*/ 0 h 2939143"/>
              <a:gd name="connsiteX2" fmla="*/ 1397726 w 1400224"/>
              <a:gd name="connsiteY2" fmla="*/ 418012 h 2939143"/>
              <a:gd name="connsiteX3" fmla="*/ 1400224 w 1400224"/>
              <a:gd name="connsiteY3" fmla="*/ 2939143 h 2939143"/>
              <a:gd name="connsiteX4" fmla="*/ 339634 w 1400224"/>
              <a:gd name="connsiteY4" fmla="*/ 2926080 h 2939143"/>
              <a:gd name="connsiteX5" fmla="*/ 0 w 1400224"/>
              <a:gd name="connsiteY5" fmla="*/ 2939143 h 2939143"/>
              <a:gd name="connsiteX6" fmla="*/ 0 w 1400224"/>
              <a:gd name="connsiteY6" fmla="*/ 0 h 2939143"/>
              <a:gd name="connsiteX0" fmla="*/ 0 w 1473880"/>
              <a:gd name="connsiteY0" fmla="*/ 0 h 2939143"/>
              <a:gd name="connsiteX1" fmla="*/ 1400224 w 1473880"/>
              <a:gd name="connsiteY1" fmla="*/ 0 h 2939143"/>
              <a:gd name="connsiteX2" fmla="*/ 1397726 w 1473880"/>
              <a:gd name="connsiteY2" fmla="*/ 418012 h 2939143"/>
              <a:gd name="connsiteX3" fmla="*/ 1384663 w 1473880"/>
              <a:gd name="connsiteY3" fmla="*/ 979714 h 2939143"/>
              <a:gd name="connsiteX4" fmla="*/ 1400224 w 1473880"/>
              <a:gd name="connsiteY4" fmla="*/ 2939143 h 2939143"/>
              <a:gd name="connsiteX5" fmla="*/ 339634 w 1473880"/>
              <a:gd name="connsiteY5" fmla="*/ 2926080 h 2939143"/>
              <a:gd name="connsiteX6" fmla="*/ 0 w 1473880"/>
              <a:gd name="connsiteY6" fmla="*/ 2939143 h 2939143"/>
              <a:gd name="connsiteX7" fmla="*/ 0 w 1473880"/>
              <a:gd name="connsiteY7" fmla="*/ 0 h 2939143"/>
              <a:gd name="connsiteX0" fmla="*/ 0 w 1465958"/>
              <a:gd name="connsiteY0" fmla="*/ 0 h 2939143"/>
              <a:gd name="connsiteX1" fmla="*/ 1400224 w 1465958"/>
              <a:gd name="connsiteY1" fmla="*/ 0 h 2939143"/>
              <a:gd name="connsiteX2" fmla="*/ 1397726 w 1465958"/>
              <a:gd name="connsiteY2" fmla="*/ 418012 h 2939143"/>
              <a:gd name="connsiteX3" fmla="*/ 1384663 w 1465958"/>
              <a:gd name="connsiteY3" fmla="*/ 979714 h 2939143"/>
              <a:gd name="connsiteX4" fmla="*/ 339634 w 1465958"/>
              <a:gd name="connsiteY4" fmla="*/ 2926080 h 2939143"/>
              <a:gd name="connsiteX5" fmla="*/ 0 w 1465958"/>
              <a:gd name="connsiteY5" fmla="*/ 2939143 h 2939143"/>
              <a:gd name="connsiteX6" fmla="*/ 0 w 1465958"/>
              <a:gd name="connsiteY6" fmla="*/ 0 h 2939143"/>
              <a:gd name="connsiteX0" fmla="*/ 0 w 1465958"/>
              <a:gd name="connsiteY0" fmla="*/ 0 h 2939143"/>
              <a:gd name="connsiteX1" fmla="*/ 1397726 w 1465958"/>
              <a:gd name="connsiteY1" fmla="*/ 418012 h 2939143"/>
              <a:gd name="connsiteX2" fmla="*/ 1384663 w 1465958"/>
              <a:gd name="connsiteY2" fmla="*/ 979714 h 2939143"/>
              <a:gd name="connsiteX3" fmla="*/ 339634 w 1465958"/>
              <a:gd name="connsiteY3" fmla="*/ 2926080 h 2939143"/>
              <a:gd name="connsiteX4" fmla="*/ 0 w 1465958"/>
              <a:gd name="connsiteY4" fmla="*/ 2939143 h 2939143"/>
              <a:gd name="connsiteX5" fmla="*/ 0 w 1465958"/>
              <a:gd name="connsiteY5" fmla="*/ 0 h 2939143"/>
              <a:gd name="connsiteX0" fmla="*/ 0 w 1465958"/>
              <a:gd name="connsiteY0" fmla="*/ 2521131 h 2521131"/>
              <a:gd name="connsiteX1" fmla="*/ 1397726 w 1465958"/>
              <a:gd name="connsiteY1" fmla="*/ 0 h 2521131"/>
              <a:gd name="connsiteX2" fmla="*/ 1384663 w 1465958"/>
              <a:gd name="connsiteY2" fmla="*/ 561702 h 2521131"/>
              <a:gd name="connsiteX3" fmla="*/ 339634 w 1465958"/>
              <a:gd name="connsiteY3" fmla="*/ 2508068 h 2521131"/>
              <a:gd name="connsiteX4" fmla="*/ 0 w 1465958"/>
              <a:gd name="connsiteY4" fmla="*/ 2521131 h 2521131"/>
              <a:gd name="connsiteX0" fmla="*/ 0 w 1472872"/>
              <a:gd name="connsiteY0" fmla="*/ 2521131 h 2521131"/>
              <a:gd name="connsiteX1" fmla="*/ 1397726 w 1472872"/>
              <a:gd name="connsiteY1" fmla="*/ 0 h 2521131"/>
              <a:gd name="connsiteX2" fmla="*/ 1394139 w 1472872"/>
              <a:gd name="connsiteY2" fmla="*/ 561702 h 2521131"/>
              <a:gd name="connsiteX3" fmla="*/ 339634 w 1472872"/>
              <a:gd name="connsiteY3" fmla="*/ 2508068 h 2521131"/>
              <a:gd name="connsiteX4" fmla="*/ 0 w 1472872"/>
              <a:gd name="connsiteY4" fmla="*/ 2521131 h 2521131"/>
              <a:gd name="connsiteX0" fmla="*/ 0 w 1403223"/>
              <a:gd name="connsiteY0" fmla="*/ 2521131 h 2521131"/>
              <a:gd name="connsiteX1" fmla="*/ 1397726 w 1403223"/>
              <a:gd name="connsiteY1" fmla="*/ 0 h 2521131"/>
              <a:gd name="connsiteX2" fmla="*/ 1394139 w 1403223"/>
              <a:gd name="connsiteY2" fmla="*/ 561702 h 2521131"/>
              <a:gd name="connsiteX3" fmla="*/ 339634 w 1403223"/>
              <a:gd name="connsiteY3" fmla="*/ 2508068 h 2521131"/>
              <a:gd name="connsiteX4" fmla="*/ 0 w 1403223"/>
              <a:gd name="connsiteY4" fmla="*/ 2521131 h 2521131"/>
              <a:gd name="connsiteX0" fmla="*/ 0 w 1397726"/>
              <a:gd name="connsiteY0" fmla="*/ 2521131 h 2521131"/>
              <a:gd name="connsiteX1" fmla="*/ 1397726 w 1397726"/>
              <a:gd name="connsiteY1" fmla="*/ 0 h 2521131"/>
              <a:gd name="connsiteX2" fmla="*/ 1394139 w 1397726"/>
              <a:gd name="connsiteY2" fmla="*/ 561702 h 2521131"/>
              <a:gd name="connsiteX3" fmla="*/ 339634 w 1397726"/>
              <a:gd name="connsiteY3" fmla="*/ 2508068 h 2521131"/>
              <a:gd name="connsiteX4" fmla="*/ 0 w 1397726"/>
              <a:gd name="connsiteY4" fmla="*/ 2521131 h 2521131"/>
              <a:gd name="connsiteX0" fmla="*/ 0 w 1397726"/>
              <a:gd name="connsiteY0" fmla="*/ 2521131 h 2521131"/>
              <a:gd name="connsiteX1" fmla="*/ 1397726 w 1397726"/>
              <a:gd name="connsiteY1" fmla="*/ 0 h 2521131"/>
              <a:gd name="connsiteX2" fmla="*/ 1394139 w 1397726"/>
              <a:gd name="connsiteY2" fmla="*/ 561702 h 2521131"/>
              <a:gd name="connsiteX3" fmla="*/ 339634 w 1397726"/>
              <a:gd name="connsiteY3" fmla="*/ 2508068 h 2521131"/>
              <a:gd name="connsiteX4" fmla="*/ 0 w 1397726"/>
              <a:gd name="connsiteY4" fmla="*/ 2521131 h 2521131"/>
              <a:gd name="connsiteX0" fmla="*/ 0 w 1397726"/>
              <a:gd name="connsiteY0" fmla="*/ 2521131 h 2521131"/>
              <a:gd name="connsiteX1" fmla="*/ 1397726 w 1397726"/>
              <a:gd name="connsiteY1" fmla="*/ 0 h 2521131"/>
              <a:gd name="connsiteX2" fmla="*/ 1394139 w 1397726"/>
              <a:gd name="connsiteY2" fmla="*/ 561702 h 2521131"/>
              <a:gd name="connsiteX3" fmla="*/ 339634 w 1397726"/>
              <a:gd name="connsiteY3" fmla="*/ 2508068 h 2521131"/>
              <a:gd name="connsiteX4" fmla="*/ 0 w 1397726"/>
              <a:gd name="connsiteY4" fmla="*/ 2521131 h 2521131"/>
              <a:gd name="connsiteX0" fmla="*/ 0 w 1397726"/>
              <a:gd name="connsiteY0" fmla="*/ 2521131 h 2521131"/>
              <a:gd name="connsiteX1" fmla="*/ 1397726 w 1397726"/>
              <a:gd name="connsiteY1" fmla="*/ 0 h 2521131"/>
              <a:gd name="connsiteX2" fmla="*/ 1394139 w 1397726"/>
              <a:gd name="connsiteY2" fmla="*/ 561702 h 2521131"/>
              <a:gd name="connsiteX3" fmla="*/ 339634 w 1397726"/>
              <a:gd name="connsiteY3" fmla="*/ 2508068 h 2521131"/>
              <a:gd name="connsiteX4" fmla="*/ 0 w 1397726"/>
              <a:gd name="connsiteY4" fmla="*/ 2521131 h 2521131"/>
              <a:gd name="connsiteX0" fmla="*/ 0 w 1397726"/>
              <a:gd name="connsiteY0" fmla="*/ 2521131 h 2521131"/>
              <a:gd name="connsiteX1" fmla="*/ 1397726 w 1397726"/>
              <a:gd name="connsiteY1" fmla="*/ 0 h 2521131"/>
              <a:gd name="connsiteX2" fmla="*/ 1394139 w 1397726"/>
              <a:gd name="connsiteY2" fmla="*/ 561702 h 2521131"/>
              <a:gd name="connsiteX3" fmla="*/ 339634 w 1397726"/>
              <a:gd name="connsiteY3" fmla="*/ 2508068 h 2521131"/>
              <a:gd name="connsiteX4" fmla="*/ 0 w 1397726"/>
              <a:gd name="connsiteY4" fmla="*/ 2521131 h 252113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97726" h="2521131">
                <a:moveTo>
                  <a:pt x="0" y="2521131"/>
                </a:moveTo>
                <a:lnTo>
                  <a:pt x="1397726" y="0"/>
                </a:lnTo>
                <a:cubicBezTo>
                  <a:pt x="1395133" y="163286"/>
                  <a:pt x="1399521" y="-881"/>
                  <a:pt x="1394139" y="561702"/>
                </a:cubicBezTo>
                <a:cubicBezTo>
                  <a:pt x="348281" y="2529456"/>
                  <a:pt x="1384630" y="600122"/>
                  <a:pt x="339634" y="2508068"/>
                </a:cubicBezTo>
                <a:lnTo>
                  <a:pt x="0" y="2521131"/>
                </a:lnTo>
                <a:close/>
              </a:path>
            </a:pathLst>
          </a:custGeom>
          <a:solidFill>
            <a:srgbClr val="3434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14" name="矩形 13"/>
          <p:cNvSpPr/>
          <p:nvPr/>
        </p:nvSpPr>
        <p:spPr>
          <a:xfrm>
            <a:off x="8481849" y="3996559"/>
            <a:ext cx="668683" cy="1146941"/>
          </a:xfrm>
          <a:custGeom>
            <a:avLst/>
            <a:gdLst>
              <a:gd name="connsiteX0" fmla="*/ 0 w 891577"/>
              <a:gd name="connsiteY0" fmla="*/ 0 h 1529255"/>
              <a:gd name="connsiteX1" fmla="*/ 891577 w 891577"/>
              <a:gd name="connsiteY1" fmla="*/ 0 h 1529255"/>
              <a:gd name="connsiteX2" fmla="*/ 891577 w 891577"/>
              <a:gd name="connsiteY2" fmla="*/ 1529255 h 1529255"/>
              <a:gd name="connsiteX3" fmla="*/ 0 w 891577"/>
              <a:gd name="connsiteY3" fmla="*/ 1529255 h 1529255"/>
              <a:gd name="connsiteX4" fmla="*/ 0 w 891577"/>
              <a:gd name="connsiteY4" fmla="*/ 0 h 1529255"/>
              <a:gd name="connsiteX0" fmla="*/ 0 w 891577"/>
              <a:gd name="connsiteY0" fmla="*/ 1529255 h 1529255"/>
              <a:gd name="connsiteX1" fmla="*/ 891577 w 891577"/>
              <a:gd name="connsiteY1" fmla="*/ 0 h 1529255"/>
              <a:gd name="connsiteX2" fmla="*/ 891577 w 891577"/>
              <a:gd name="connsiteY2" fmla="*/ 1529255 h 1529255"/>
              <a:gd name="connsiteX3" fmla="*/ 0 w 891577"/>
              <a:gd name="connsiteY3" fmla="*/ 1529255 h 1529255"/>
            </a:gdLst>
            <a:ahLst/>
            <a:cxnLst>
              <a:cxn ang="0">
                <a:pos x="connsiteX0" y="connsiteY0"/>
              </a:cxn>
              <a:cxn ang="0">
                <a:pos x="connsiteX1" y="connsiteY1"/>
              </a:cxn>
              <a:cxn ang="0">
                <a:pos x="connsiteX2" y="connsiteY2"/>
              </a:cxn>
              <a:cxn ang="0">
                <a:pos x="connsiteX3" y="connsiteY3"/>
              </a:cxn>
            </a:cxnLst>
            <a:rect l="l" t="t" r="r" b="b"/>
            <a:pathLst>
              <a:path w="891577" h="1529255">
                <a:moveTo>
                  <a:pt x="0" y="1529255"/>
                </a:moveTo>
                <a:lnTo>
                  <a:pt x="891577" y="0"/>
                </a:lnTo>
                <a:lnTo>
                  <a:pt x="891577" y="1529255"/>
                </a:lnTo>
                <a:lnTo>
                  <a:pt x="0" y="1529255"/>
                </a:lnTo>
                <a:close/>
              </a:path>
            </a:pathLst>
          </a:custGeom>
          <a:solidFill>
            <a:srgbClr val="3434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cxnSp>
        <p:nvCxnSpPr>
          <p:cNvPr id="16" name="直接连接符 15"/>
          <p:cNvCxnSpPr/>
          <p:nvPr/>
        </p:nvCxnSpPr>
        <p:spPr>
          <a:xfrm flipV="1">
            <a:off x="7851228" y="2948152"/>
            <a:ext cx="1190297" cy="2195348"/>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7" name="直接连接符 16"/>
          <p:cNvCxnSpPr/>
          <p:nvPr/>
        </p:nvCxnSpPr>
        <p:spPr>
          <a:xfrm flipV="1">
            <a:off x="7643856" y="2453872"/>
            <a:ext cx="1458291" cy="2689629"/>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flipV="1">
            <a:off x="7433959" y="2033752"/>
            <a:ext cx="1686076" cy="3109748"/>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21" name="平行四边形 20"/>
          <p:cNvSpPr/>
          <p:nvPr/>
        </p:nvSpPr>
        <p:spPr>
          <a:xfrm rot="10800000">
            <a:off x="7614429" y="1284141"/>
            <a:ext cx="1505606" cy="2172182"/>
          </a:xfrm>
          <a:prstGeom prst="parallelogram">
            <a:avLst>
              <a:gd name="adj" fmla="val 82639"/>
            </a:avLst>
          </a:prstGeom>
          <a:solidFill>
            <a:srgbClr val="DDDBDC"/>
          </a:solidFill>
          <a:ln w="25400" cap="flat" cmpd="sng" algn="ctr">
            <a:noFill/>
            <a:prstDash val="solid"/>
          </a:ln>
          <a:effectLst/>
        </p:spPr>
        <p:txBody>
          <a:bodyPr rtlCol="0" anchor="ctr"/>
          <a:lstStyle/>
          <a:p>
            <a:pPr algn="ctr" fontAlgn="base">
              <a:spcBef>
                <a:spcPct val="0"/>
              </a:spcBef>
              <a:spcAft>
                <a:spcPct val="0"/>
              </a:spcAft>
              <a:defRPr/>
            </a:pPr>
            <a:endParaRPr lang="zh-CN" altLang="en-US" sz="1799" kern="0">
              <a:solidFill>
                <a:srgbClr val="FFFFFF"/>
              </a:solidFill>
            </a:endParaRPr>
          </a:p>
        </p:txBody>
      </p:sp>
      <p:sp>
        <p:nvSpPr>
          <p:cNvPr id="22" name="平行四边形 21"/>
          <p:cNvSpPr/>
          <p:nvPr/>
        </p:nvSpPr>
        <p:spPr>
          <a:xfrm>
            <a:off x="46255" y="1633180"/>
            <a:ext cx="1511491" cy="2165507"/>
          </a:xfrm>
          <a:prstGeom prst="parallelogram">
            <a:avLst>
              <a:gd name="adj" fmla="val 80054"/>
            </a:avLst>
          </a:prstGeom>
          <a:solidFill>
            <a:srgbClr val="E1E1E1"/>
          </a:solidFill>
          <a:ln w="25400" cap="flat" cmpd="sng" algn="ctr">
            <a:noFill/>
            <a:prstDash val="solid"/>
          </a:ln>
          <a:effectLst/>
        </p:spPr>
        <p:txBody>
          <a:bodyPr rtlCol="0" anchor="ctr"/>
          <a:lstStyle/>
          <a:p>
            <a:pPr algn="ctr" fontAlgn="base">
              <a:spcBef>
                <a:spcPct val="0"/>
              </a:spcBef>
              <a:spcAft>
                <a:spcPct val="0"/>
              </a:spcAft>
              <a:defRPr/>
            </a:pPr>
            <a:endParaRPr lang="zh-CN" altLang="en-US" sz="1799" kern="0">
              <a:solidFill>
                <a:srgbClr val="FFFFFF"/>
              </a:solidFill>
            </a:endParaRPr>
          </a:p>
        </p:txBody>
      </p:sp>
      <p:sp>
        <p:nvSpPr>
          <p:cNvPr id="23" name="平行四边形 22"/>
          <p:cNvSpPr/>
          <p:nvPr/>
        </p:nvSpPr>
        <p:spPr>
          <a:xfrm>
            <a:off x="1395249" y="3036952"/>
            <a:ext cx="928661" cy="857411"/>
          </a:xfrm>
          <a:prstGeom prst="parallelogram">
            <a:avLst>
              <a:gd name="adj" fmla="val 56150"/>
            </a:avLst>
          </a:prstGeom>
          <a:solidFill>
            <a:srgbClr val="D8D8D8"/>
          </a:solidFill>
          <a:ln w="25400" cap="flat" cmpd="sng" algn="ctr">
            <a:noFill/>
            <a:prstDash val="solid"/>
          </a:ln>
          <a:effectLst/>
        </p:spPr>
        <p:txBody>
          <a:bodyPr rtlCol="0" anchor="ctr"/>
          <a:lstStyle/>
          <a:p>
            <a:pPr algn="ctr" fontAlgn="base">
              <a:spcBef>
                <a:spcPct val="0"/>
              </a:spcBef>
              <a:spcAft>
                <a:spcPct val="0"/>
              </a:spcAft>
              <a:defRPr/>
            </a:pPr>
            <a:endParaRPr lang="zh-CN" altLang="en-US" sz="1799" kern="0">
              <a:solidFill>
                <a:srgbClr val="FFFFFF"/>
              </a:solidFill>
            </a:endParaRPr>
          </a:p>
        </p:txBody>
      </p:sp>
      <p:sp>
        <p:nvSpPr>
          <p:cNvPr id="24" name="平行四边形 23"/>
          <p:cNvSpPr/>
          <p:nvPr/>
        </p:nvSpPr>
        <p:spPr>
          <a:xfrm>
            <a:off x="1859579" y="1"/>
            <a:ext cx="1159518" cy="536027"/>
          </a:xfrm>
          <a:prstGeom prst="parallelogram">
            <a:avLst>
              <a:gd name="adj" fmla="val 53252"/>
            </a:avLst>
          </a:prstGeom>
          <a:solidFill>
            <a:srgbClr val="E1E1E1"/>
          </a:solidFill>
          <a:ln w="25400" cap="flat" cmpd="sng" algn="ctr">
            <a:noFill/>
            <a:prstDash val="solid"/>
          </a:ln>
          <a:effectLst/>
        </p:spPr>
        <p:txBody>
          <a:bodyPr rtlCol="0" anchor="ctr"/>
          <a:lstStyle/>
          <a:p>
            <a:pPr algn="ctr" fontAlgn="base">
              <a:spcBef>
                <a:spcPct val="0"/>
              </a:spcBef>
              <a:spcAft>
                <a:spcPct val="0"/>
              </a:spcAft>
              <a:defRPr/>
            </a:pPr>
            <a:endParaRPr lang="zh-CN" altLang="en-US" sz="1799" kern="0">
              <a:solidFill>
                <a:srgbClr val="FFFFFF"/>
              </a:solidFill>
            </a:endParaRPr>
          </a:p>
        </p:txBody>
      </p:sp>
      <p:sp>
        <p:nvSpPr>
          <p:cNvPr id="25" name="矩形 24"/>
          <p:cNvSpPr/>
          <p:nvPr/>
        </p:nvSpPr>
        <p:spPr>
          <a:xfrm>
            <a:off x="1" y="1"/>
            <a:ext cx="670034" cy="1206062"/>
          </a:xfrm>
          <a:custGeom>
            <a:avLst/>
            <a:gdLst>
              <a:gd name="connsiteX0" fmla="*/ 0 w 893379"/>
              <a:gd name="connsiteY0" fmla="*/ 0 h 1608083"/>
              <a:gd name="connsiteX1" fmla="*/ 893379 w 893379"/>
              <a:gd name="connsiteY1" fmla="*/ 0 h 1608083"/>
              <a:gd name="connsiteX2" fmla="*/ 893379 w 893379"/>
              <a:gd name="connsiteY2" fmla="*/ 1608083 h 1608083"/>
              <a:gd name="connsiteX3" fmla="*/ 0 w 893379"/>
              <a:gd name="connsiteY3" fmla="*/ 1608083 h 1608083"/>
              <a:gd name="connsiteX4" fmla="*/ 0 w 893379"/>
              <a:gd name="connsiteY4" fmla="*/ 0 h 1608083"/>
              <a:gd name="connsiteX0" fmla="*/ 0 w 893379"/>
              <a:gd name="connsiteY0" fmla="*/ 0 h 1608083"/>
              <a:gd name="connsiteX1" fmla="*/ 893379 w 893379"/>
              <a:gd name="connsiteY1" fmla="*/ 0 h 1608083"/>
              <a:gd name="connsiteX2" fmla="*/ 0 w 893379"/>
              <a:gd name="connsiteY2" fmla="*/ 1608083 h 1608083"/>
              <a:gd name="connsiteX3" fmla="*/ 0 w 893379"/>
              <a:gd name="connsiteY3" fmla="*/ 0 h 1608083"/>
            </a:gdLst>
            <a:ahLst/>
            <a:cxnLst>
              <a:cxn ang="0">
                <a:pos x="connsiteX0" y="connsiteY0"/>
              </a:cxn>
              <a:cxn ang="0">
                <a:pos x="connsiteX1" y="connsiteY1"/>
              </a:cxn>
              <a:cxn ang="0">
                <a:pos x="connsiteX2" y="connsiteY2"/>
              </a:cxn>
              <a:cxn ang="0">
                <a:pos x="connsiteX3" y="connsiteY3"/>
              </a:cxn>
            </a:cxnLst>
            <a:rect l="l" t="t" r="r" b="b"/>
            <a:pathLst>
              <a:path w="893379" h="1608083">
                <a:moveTo>
                  <a:pt x="0" y="0"/>
                </a:moveTo>
                <a:lnTo>
                  <a:pt x="893379" y="0"/>
                </a:lnTo>
                <a:lnTo>
                  <a:pt x="0" y="1608083"/>
                </a:lnTo>
                <a:lnTo>
                  <a:pt x="0" y="0"/>
                </a:lnTo>
                <a:close/>
              </a:path>
            </a:pathLst>
          </a:custGeom>
          <a:solidFill>
            <a:srgbClr val="3636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cxnSp>
        <p:nvCxnSpPr>
          <p:cNvPr id="27" name="直接连接符 26"/>
          <p:cNvCxnSpPr/>
          <p:nvPr/>
        </p:nvCxnSpPr>
        <p:spPr>
          <a:xfrm flipH="1">
            <a:off x="102475" y="1"/>
            <a:ext cx="1174532" cy="2175641"/>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28" name="直接连接符 27"/>
          <p:cNvCxnSpPr/>
          <p:nvPr/>
        </p:nvCxnSpPr>
        <p:spPr>
          <a:xfrm flipH="1">
            <a:off x="12004" y="-1"/>
            <a:ext cx="1471375" cy="2725499"/>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29" name="直接连接符 28"/>
          <p:cNvCxnSpPr/>
          <p:nvPr/>
        </p:nvCxnSpPr>
        <p:spPr>
          <a:xfrm flipH="1">
            <a:off x="26487" y="1"/>
            <a:ext cx="1664513" cy="3083255"/>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34" name="矩形 33"/>
          <p:cNvSpPr/>
          <p:nvPr/>
        </p:nvSpPr>
        <p:spPr>
          <a:xfrm>
            <a:off x="-7883" y="1"/>
            <a:ext cx="1048407" cy="1891862"/>
          </a:xfrm>
          <a:custGeom>
            <a:avLst/>
            <a:gdLst>
              <a:gd name="connsiteX0" fmla="*/ 0 w 1387366"/>
              <a:gd name="connsiteY0" fmla="*/ 0 h 2522483"/>
              <a:gd name="connsiteX1" fmla="*/ 1387366 w 1387366"/>
              <a:gd name="connsiteY1" fmla="*/ 0 h 2522483"/>
              <a:gd name="connsiteX2" fmla="*/ 1387366 w 1387366"/>
              <a:gd name="connsiteY2" fmla="*/ 2522483 h 2522483"/>
              <a:gd name="connsiteX3" fmla="*/ 0 w 1387366"/>
              <a:gd name="connsiteY3" fmla="*/ 2522483 h 2522483"/>
              <a:gd name="connsiteX4" fmla="*/ 0 w 1387366"/>
              <a:gd name="connsiteY4" fmla="*/ 0 h 2522483"/>
              <a:gd name="connsiteX0" fmla="*/ 0 w 1387366"/>
              <a:gd name="connsiteY0" fmla="*/ 0 h 2522483"/>
              <a:gd name="connsiteX1" fmla="*/ 1030014 w 1387366"/>
              <a:gd name="connsiteY1" fmla="*/ 0 h 2522483"/>
              <a:gd name="connsiteX2" fmla="*/ 1387366 w 1387366"/>
              <a:gd name="connsiteY2" fmla="*/ 0 h 2522483"/>
              <a:gd name="connsiteX3" fmla="*/ 1387366 w 1387366"/>
              <a:gd name="connsiteY3" fmla="*/ 2522483 h 2522483"/>
              <a:gd name="connsiteX4" fmla="*/ 0 w 1387366"/>
              <a:gd name="connsiteY4" fmla="*/ 2522483 h 2522483"/>
              <a:gd name="connsiteX5" fmla="*/ 0 w 1387366"/>
              <a:gd name="connsiteY5" fmla="*/ 0 h 2522483"/>
              <a:gd name="connsiteX0" fmla="*/ 10510 w 1397876"/>
              <a:gd name="connsiteY0" fmla="*/ 0 h 2522483"/>
              <a:gd name="connsiteX1" fmla="*/ 1040524 w 1397876"/>
              <a:gd name="connsiteY1" fmla="*/ 0 h 2522483"/>
              <a:gd name="connsiteX2" fmla="*/ 1397876 w 1397876"/>
              <a:gd name="connsiteY2" fmla="*/ 0 h 2522483"/>
              <a:gd name="connsiteX3" fmla="*/ 1397876 w 1397876"/>
              <a:gd name="connsiteY3" fmla="*/ 2522483 h 2522483"/>
              <a:gd name="connsiteX4" fmla="*/ 10510 w 1397876"/>
              <a:gd name="connsiteY4" fmla="*/ 2522483 h 2522483"/>
              <a:gd name="connsiteX5" fmla="*/ 0 w 1397876"/>
              <a:gd name="connsiteY5" fmla="*/ 1923393 h 2522483"/>
              <a:gd name="connsiteX6" fmla="*/ 10510 w 1397876"/>
              <a:gd name="connsiteY6" fmla="*/ 0 h 2522483"/>
              <a:gd name="connsiteX0" fmla="*/ 10510 w 1397876"/>
              <a:gd name="connsiteY0" fmla="*/ 0 h 2522483"/>
              <a:gd name="connsiteX1" fmla="*/ 1040524 w 1397876"/>
              <a:gd name="connsiteY1" fmla="*/ 0 h 2522483"/>
              <a:gd name="connsiteX2" fmla="*/ 1397876 w 1397876"/>
              <a:gd name="connsiteY2" fmla="*/ 0 h 2522483"/>
              <a:gd name="connsiteX3" fmla="*/ 10510 w 1397876"/>
              <a:gd name="connsiteY3" fmla="*/ 2522483 h 2522483"/>
              <a:gd name="connsiteX4" fmla="*/ 0 w 1397876"/>
              <a:gd name="connsiteY4" fmla="*/ 1923393 h 2522483"/>
              <a:gd name="connsiteX5" fmla="*/ 10510 w 1397876"/>
              <a:gd name="connsiteY5" fmla="*/ 0 h 2522483"/>
              <a:gd name="connsiteX0" fmla="*/ 0 w 1397876"/>
              <a:gd name="connsiteY0" fmla="*/ 1923393 h 2522483"/>
              <a:gd name="connsiteX1" fmla="*/ 1040524 w 1397876"/>
              <a:gd name="connsiteY1" fmla="*/ 0 h 2522483"/>
              <a:gd name="connsiteX2" fmla="*/ 1397876 w 1397876"/>
              <a:gd name="connsiteY2" fmla="*/ 0 h 2522483"/>
              <a:gd name="connsiteX3" fmla="*/ 10510 w 1397876"/>
              <a:gd name="connsiteY3" fmla="*/ 2522483 h 2522483"/>
              <a:gd name="connsiteX4" fmla="*/ 0 w 1397876"/>
              <a:gd name="connsiteY4" fmla="*/ 1923393 h 252248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97876" h="2522483">
                <a:moveTo>
                  <a:pt x="0" y="1923393"/>
                </a:moveTo>
                <a:cubicBezTo>
                  <a:pt x="171669" y="1502979"/>
                  <a:pt x="807545" y="320566"/>
                  <a:pt x="1040524" y="0"/>
                </a:cubicBezTo>
                <a:lnTo>
                  <a:pt x="1397876" y="0"/>
                </a:lnTo>
                <a:lnTo>
                  <a:pt x="10510" y="2522483"/>
                </a:lnTo>
                <a:lnTo>
                  <a:pt x="0" y="1923393"/>
                </a:lnTo>
                <a:close/>
              </a:path>
            </a:pathLst>
          </a:custGeom>
          <a:solidFill>
            <a:srgbClr val="3636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35" name="TextBox 71"/>
          <p:cNvSpPr txBox="1"/>
          <p:nvPr/>
        </p:nvSpPr>
        <p:spPr>
          <a:xfrm>
            <a:off x="1335078" y="2590678"/>
            <a:ext cx="6626361" cy="276999"/>
          </a:xfrm>
          <a:prstGeom prst="rect">
            <a:avLst/>
          </a:prstGeom>
          <a:noFill/>
        </p:spPr>
        <p:txBody>
          <a:bodyPr wrap="square" rtlCol="0">
            <a:spAutoFit/>
          </a:bodyPr>
          <a:lstStyle/>
          <a:p>
            <a:pPr algn="ctr" fontAlgn="base">
              <a:spcBef>
                <a:spcPct val="0"/>
              </a:spcBef>
              <a:spcAft>
                <a:spcPct val="0"/>
              </a:spcAft>
            </a:pPr>
            <a:r>
              <a:rPr lang="zh-CN" altLang="en-US" sz="1200" dirty="0">
                <a:solidFill>
                  <a:srgbClr val="000000"/>
                </a:solidFill>
                <a:latin typeface="微软雅黑" pitchFamily="34" charset="-122"/>
                <a:ea typeface="微软雅黑" pitchFamily="34" charset="-122"/>
              </a:rPr>
              <a:t>工作汇报</a:t>
            </a:r>
            <a:r>
              <a:rPr lang="en-US" altLang="zh-CN" sz="1200" dirty="0">
                <a:solidFill>
                  <a:srgbClr val="000000"/>
                </a:solidFill>
                <a:latin typeface="微软雅黑" pitchFamily="34" charset="-122"/>
                <a:ea typeface="微软雅黑" pitchFamily="34" charset="-122"/>
              </a:rPr>
              <a:t>/</a:t>
            </a:r>
            <a:r>
              <a:rPr lang="zh-CN" altLang="en-US" sz="1200" dirty="0">
                <a:solidFill>
                  <a:srgbClr val="000000"/>
                </a:solidFill>
                <a:latin typeface="微软雅黑" pitchFamily="34" charset="-122"/>
                <a:ea typeface="微软雅黑" pitchFamily="34" charset="-122"/>
              </a:rPr>
              <a:t>工作总结</a:t>
            </a:r>
            <a:r>
              <a:rPr lang="en-US" altLang="zh-CN" sz="1200" dirty="0">
                <a:solidFill>
                  <a:srgbClr val="000000"/>
                </a:solidFill>
                <a:latin typeface="微软雅黑" pitchFamily="34" charset="-122"/>
                <a:ea typeface="微软雅黑" pitchFamily="34" charset="-122"/>
              </a:rPr>
              <a:t>/</a:t>
            </a:r>
            <a:r>
              <a:rPr lang="zh-CN" altLang="en-US" sz="1200" dirty="0">
                <a:solidFill>
                  <a:srgbClr val="000000"/>
                </a:solidFill>
                <a:latin typeface="微软雅黑" pitchFamily="34" charset="-122"/>
                <a:ea typeface="微软雅黑" pitchFamily="34" charset="-122"/>
              </a:rPr>
              <a:t>工作计划</a:t>
            </a:r>
            <a:r>
              <a:rPr lang="en-US" altLang="zh-CN" sz="1200" dirty="0">
                <a:solidFill>
                  <a:srgbClr val="000000"/>
                </a:solidFill>
                <a:latin typeface="微软雅黑" pitchFamily="34" charset="-122"/>
                <a:ea typeface="微软雅黑" pitchFamily="34" charset="-122"/>
              </a:rPr>
              <a:t>/</a:t>
            </a:r>
            <a:r>
              <a:rPr lang="zh-CN" altLang="en-US" sz="1200" dirty="0">
                <a:solidFill>
                  <a:srgbClr val="000000"/>
                </a:solidFill>
                <a:latin typeface="微软雅黑" pitchFamily="34" charset="-122"/>
                <a:ea typeface="微软雅黑" pitchFamily="34" charset="-122"/>
              </a:rPr>
              <a:t>述职报告</a:t>
            </a:r>
            <a:r>
              <a:rPr lang="en-US" altLang="zh-CN" sz="1200" dirty="0">
                <a:solidFill>
                  <a:srgbClr val="000000"/>
                </a:solidFill>
                <a:latin typeface="微软雅黑" pitchFamily="34" charset="-122"/>
                <a:ea typeface="微软雅黑" pitchFamily="34" charset="-122"/>
              </a:rPr>
              <a:t>/</a:t>
            </a:r>
            <a:r>
              <a:rPr lang="zh-CN" altLang="en-US" sz="1200" dirty="0">
                <a:solidFill>
                  <a:srgbClr val="000000"/>
                </a:solidFill>
                <a:latin typeface="微软雅黑" pitchFamily="34" charset="-122"/>
                <a:ea typeface="微软雅黑" pitchFamily="34" charset="-122"/>
              </a:rPr>
              <a:t>商务汇报</a:t>
            </a:r>
          </a:p>
        </p:txBody>
      </p:sp>
      <p:sp>
        <p:nvSpPr>
          <p:cNvPr id="36" name="矩形 35"/>
          <p:cNvSpPr/>
          <p:nvPr/>
        </p:nvSpPr>
        <p:spPr>
          <a:xfrm>
            <a:off x="2461336" y="1912041"/>
            <a:ext cx="4355654" cy="715581"/>
          </a:xfrm>
          <a:prstGeom prst="rect">
            <a:avLst/>
          </a:prstGeom>
        </p:spPr>
        <p:txBody>
          <a:bodyPr wrap="square">
            <a:spAutoFit/>
          </a:bodyPr>
          <a:lstStyle/>
          <a:p>
            <a:pPr algn="ctr">
              <a:defRPr/>
            </a:pPr>
            <a:r>
              <a:rPr lang="zh-CN" altLang="en-US" sz="4050" b="1" dirty="0">
                <a:solidFill>
                  <a:srgbClr val="C00000"/>
                </a:solidFill>
                <a:latin typeface="微软雅黑" pitchFamily="34" charset="-122"/>
                <a:ea typeface="微软雅黑" pitchFamily="34" charset="-122"/>
                <a:sym typeface="微软雅黑" pitchFamily="34" charset="-122"/>
              </a:rPr>
              <a:t>非常感谢您的聆听</a:t>
            </a:r>
          </a:p>
        </p:txBody>
      </p:sp>
      <p:sp>
        <p:nvSpPr>
          <p:cNvPr id="37" name="TextBox 11"/>
          <p:cNvSpPr txBox="1"/>
          <p:nvPr/>
        </p:nvSpPr>
        <p:spPr>
          <a:xfrm flipH="1">
            <a:off x="3392592" y="1048564"/>
            <a:ext cx="2414516" cy="1015663"/>
          </a:xfrm>
          <a:prstGeom prst="rect">
            <a:avLst/>
          </a:prstGeom>
          <a:noFill/>
        </p:spPr>
        <p:txBody>
          <a:bodyPr wrap="square" rtlCol="0">
            <a:spAutoFit/>
          </a:bodyPr>
          <a:lstStyle/>
          <a:p>
            <a:pPr algn="ctr" fontAlgn="base">
              <a:spcBef>
                <a:spcPct val="0"/>
              </a:spcBef>
              <a:spcAft>
                <a:spcPct val="0"/>
              </a:spcAft>
            </a:pPr>
            <a:r>
              <a:rPr lang="en-US" sz="6000" b="1" spc="225" smtClean="0">
                <a:solidFill>
                  <a:srgbClr val="C00000"/>
                </a:solidFill>
                <a:latin typeface="Agency FB" panose="020B0503020202020204" pitchFamily="34" charset="0"/>
                <a:ea typeface="宋体" charset="-122"/>
              </a:rPr>
              <a:t>20</a:t>
            </a:r>
            <a:r>
              <a:rPr lang="en-US" altLang="zh-CN" sz="6000" b="1" spc="225" smtClean="0">
                <a:solidFill>
                  <a:srgbClr val="C00000"/>
                </a:solidFill>
                <a:latin typeface="Agency FB" panose="020B0503020202020204" pitchFamily="34" charset="0"/>
                <a:ea typeface="宋体" charset="-122"/>
              </a:rPr>
              <a:t>XX</a:t>
            </a:r>
            <a:endParaRPr lang="id-ID" sz="6000" b="1" spc="225" dirty="0">
              <a:solidFill>
                <a:srgbClr val="C00000"/>
              </a:solidFill>
              <a:latin typeface="Agency FB" panose="020B0503020202020204" pitchFamily="34" charset="0"/>
              <a:ea typeface="宋体" charset="-122"/>
            </a:endParaRPr>
          </a:p>
        </p:txBody>
      </p:sp>
      <p:sp>
        <p:nvSpPr>
          <p:cNvPr id="39" name="矩形 38"/>
          <p:cNvSpPr/>
          <p:nvPr/>
        </p:nvSpPr>
        <p:spPr>
          <a:xfrm>
            <a:off x="3347711" y="3236385"/>
            <a:ext cx="1060444" cy="185182"/>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50" dirty="0">
                <a:solidFill>
                  <a:prstClr val="white"/>
                </a:solidFill>
                <a:latin typeface="微软雅黑" pitchFamily="34" charset="-122"/>
                <a:ea typeface="微软雅黑" pitchFamily="34" charset="-122"/>
              </a:rPr>
              <a:t>部门：市场部</a:t>
            </a:r>
            <a:endParaRPr lang="zh-CN" altLang="en-US" sz="1050" dirty="0">
              <a:solidFill>
                <a:prstClr val="white"/>
              </a:solidFill>
            </a:endParaRPr>
          </a:p>
        </p:txBody>
      </p:sp>
      <p:sp>
        <p:nvSpPr>
          <p:cNvPr id="40" name="矩形 39"/>
          <p:cNvSpPr/>
          <p:nvPr/>
        </p:nvSpPr>
        <p:spPr>
          <a:xfrm>
            <a:off x="4588625" y="3236385"/>
            <a:ext cx="1279519" cy="185182"/>
          </a:xfrm>
          <a:prstGeom prst="rect">
            <a:avLst/>
          </a:prstGeom>
          <a:noFill/>
          <a:ln w="12700">
            <a:solidFill>
              <a:srgbClr val="B8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50" dirty="0">
                <a:solidFill>
                  <a:srgbClr val="B80000"/>
                </a:solidFill>
                <a:latin typeface="微软雅黑" pitchFamily="34" charset="-122"/>
                <a:ea typeface="微软雅黑" pitchFamily="34" charset="-122"/>
              </a:rPr>
              <a:t>汇报人</a:t>
            </a:r>
            <a:r>
              <a:rPr lang="zh-CN" altLang="en-US" sz="1050" dirty="0" smtClean="0">
                <a:solidFill>
                  <a:srgbClr val="B80000"/>
                </a:solidFill>
                <a:latin typeface="微软雅黑" pitchFamily="34" charset="-122"/>
                <a:ea typeface="微软雅黑" pitchFamily="34" charset="-122"/>
              </a:rPr>
              <a:t>：</a:t>
            </a:r>
            <a:r>
              <a:rPr lang="zh-CN" altLang="en-US" sz="1050" dirty="0">
                <a:solidFill>
                  <a:srgbClr val="B80000"/>
                </a:solidFill>
                <a:latin typeface="微软雅黑" pitchFamily="34" charset="-122"/>
                <a:ea typeface="微软雅黑" pitchFamily="34" charset="-122"/>
              </a:rPr>
              <a:t>优</a:t>
            </a:r>
            <a:r>
              <a:rPr lang="zh-CN" altLang="en-US" sz="1050" dirty="0" smtClean="0">
                <a:solidFill>
                  <a:srgbClr val="B80000"/>
                </a:solidFill>
                <a:latin typeface="微软雅黑" pitchFamily="34" charset="-122"/>
                <a:ea typeface="微软雅黑" pitchFamily="34" charset="-122"/>
              </a:rPr>
              <a:t>品</a:t>
            </a:r>
            <a:r>
              <a:rPr lang="en-US" altLang="zh-CN" sz="1050" dirty="0" smtClean="0">
                <a:solidFill>
                  <a:srgbClr val="B80000"/>
                </a:solidFill>
                <a:latin typeface="微软雅黑" pitchFamily="34" charset="-122"/>
                <a:ea typeface="微软雅黑" pitchFamily="34" charset="-122"/>
              </a:rPr>
              <a:t>PPT</a:t>
            </a:r>
            <a:endParaRPr lang="zh-CN" altLang="en-US" sz="1050" dirty="0">
              <a:solidFill>
                <a:srgbClr val="B80000"/>
              </a:solidFill>
              <a:latin typeface="微软雅黑" pitchFamily="34" charset="-122"/>
              <a:ea typeface="微软雅黑" pitchFamily="34" charset="-122"/>
            </a:endParaRPr>
          </a:p>
        </p:txBody>
      </p:sp>
      <p:sp>
        <p:nvSpPr>
          <p:cNvPr id="41" name="TextBox 71"/>
          <p:cNvSpPr txBox="1"/>
          <p:nvPr/>
        </p:nvSpPr>
        <p:spPr>
          <a:xfrm>
            <a:off x="2679854" y="2898417"/>
            <a:ext cx="3927239" cy="253916"/>
          </a:xfrm>
          <a:prstGeom prst="rect">
            <a:avLst/>
          </a:prstGeom>
          <a:noFill/>
        </p:spPr>
        <p:txBody>
          <a:bodyPr wrap="square" rtlCol="0">
            <a:spAutoFit/>
          </a:bodyPr>
          <a:lstStyle/>
          <a:p>
            <a:pPr algn="ctr"/>
            <a:r>
              <a:rPr lang="en-US" altLang="zh-CN" sz="1050" dirty="0">
                <a:solidFill>
                  <a:prstClr val="black"/>
                </a:solidFill>
              </a:rPr>
              <a:t>Project investment in high end commercial financing plan</a:t>
            </a:r>
          </a:p>
        </p:txBody>
      </p:sp>
    </p:spTree>
    <p:extLst>
      <p:ext uri="{BB962C8B-B14F-4D97-AF65-F5344CB8AC3E}">
        <p14:creationId xmlns:p14="http://schemas.microsoft.com/office/powerpoint/2010/main" val="3861565052"/>
      </p:ext>
    </p:extLst>
  </p:cSld>
  <p:clrMapOvr>
    <a:masterClrMapping/>
  </p:clrMapOvr>
  <mc:AlternateContent xmlns:mc="http://schemas.openxmlformats.org/markup-compatibility/2006" xmlns:p14="http://schemas.microsoft.com/office/powerpoint/2010/main">
    <mc:Choice Requires="p14">
      <p:transition spd="slow" p14:dur="3000">
        <p14:shred/>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37"/>
                                        </p:tgtEl>
                                        <p:attrNameLst>
                                          <p:attrName>style.visibility</p:attrName>
                                        </p:attrNameLst>
                                      </p:cBhvr>
                                      <p:to>
                                        <p:strVal val="visible"/>
                                      </p:to>
                                    </p:set>
                                    <p:animEffect transition="in" filter="fade">
                                      <p:cBhvr>
                                        <p:cTn id="7" dur="1000"/>
                                        <p:tgtEl>
                                          <p:spTgt spid="37"/>
                                        </p:tgtEl>
                                      </p:cBhvr>
                                    </p:animEffect>
                                    <p:anim calcmode="lin" valueType="num">
                                      <p:cBhvr>
                                        <p:cTn id="8" dur="1000" fill="hold"/>
                                        <p:tgtEl>
                                          <p:spTgt spid="37"/>
                                        </p:tgtEl>
                                        <p:attrNameLst>
                                          <p:attrName>ppt_x</p:attrName>
                                        </p:attrNameLst>
                                      </p:cBhvr>
                                      <p:tavLst>
                                        <p:tav tm="0">
                                          <p:val>
                                            <p:strVal val="#ppt_x"/>
                                          </p:val>
                                        </p:tav>
                                        <p:tav tm="100000">
                                          <p:val>
                                            <p:strVal val="#ppt_x"/>
                                          </p:val>
                                        </p:tav>
                                      </p:tavLst>
                                    </p:anim>
                                    <p:anim calcmode="lin" valueType="num">
                                      <p:cBhvr>
                                        <p:cTn id="9" dur="1000" fill="hold"/>
                                        <p:tgtEl>
                                          <p:spTgt spid="37"/>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 presetClass="entr" presetSubtype="10" fill="hold" grpId="0" nodeType="afterEffect">
                                  <p:stCondLst>
                                    <p:cond delay="0"/>
                                  </p:stCondLst>
                                  <p:childTnLst>
                                    <p:set>
                                      <p:cBhvr>
                                        <p:cTn id="12" dur="1" fill="hold">
                                          <p:stCondLst>
                                            <p:cond delay="0"/>
                                          </p:stCondLst>
                                        </p:cTn>
                                        <p:tgtEl>
                                          <p:spTgt spid="36"/>
                                        </p:tgtEl>
                                        <p:attrNameLst>
                                          <p:attrName>style.visibility</p:attrName>
                                        </p:attrNameLst>
                                      </p:cBhvr>
                                      <p:to>
                                        <p:strVal val="visible"/>
                                      </p:to>
                                    </p:set>
                                    <p:animEffect transition="in" filter="checkerboard(across)">
                                      <p:cBhvr>
                                        <p:cTn id="13" dur="500"/>
                                        <p:tgtEl>
                                          <p:spTgt spid="36"/>
                                        </p:tgtEl>
                                      </p:cBhvr>
                                    </p:animEffect>
                                  </p:childTnLst>
                                </p:cTn>
                              </p:par>
                            </p:childTnLst>
                          </p:cTn>
                        </p:par>
                        <p:par>
                          <p:cTn id="14" fill="hold">
                            <p:stCondLst>
                              <p:cond delay="1500"/>
                            </p:stCondLst>
                            <p:childTnLst>
                              <p:par>
                                <p:cTn id="15" presetID="42" presetClass="entr" presetSubtype="0" fill="hold" grpId="0" nodeType="afterEffect">
                                  <p:stCondLst>
                                    <p:cond delay="0"/>
                                  </p:stCondLst>
                                  <p:childTnLst>
                                    <p:set>
                                      <p:cBhvr>
                                        <p:cTn id="16" dur="1" fill="hold">
                                          <p:stCondLst>
                                            <p:cond delay="0"/>
                                          </p:stCondLst>
                                        </p:cTn>
                                        <p:tgtEl>
                                          <p:spTgt spid="35"/>
                                        </p:tgtEl>
                                        <p:attrNameLst>
                                          <p:attrName>style.visibility</p:attrName>
                                        </p:attrNameLst>
                                      </p:cBhvr>
                                      <p:to>
                                        <p:strVal val="visible"/>
                                      </p:to>
                                    </p:set>
                                    <p:animEffect transition="in" filter="fade">
                                      <p:cBhvr>
                                        <p:cTn id="17" dur="1000"/>
                                        <p:tgtEl>
                                          <p:spTgt spid="35"/>
                                        </p:tgtEl>
                                      </p:cBhvr>
                                    </p:animEffect>
                                    <p:anim calcmode="lin" valueType="num">
                                      <p:cBhvr>
                                        <p:cTn id="18" dur="1000" fill="hold"/>
                                        <p:tgtEl>
                                          <p:spTgt spid="35"/>
                                        </p:tgtEl>
                                        <p:attrNameLst>
                                          <p:attrName>ppt_x</p:attrName>
                                        </p:attrNameLst>
                                      </p:cBhvr>
                                      <p:tavLst>
                                        <p:tav tm="0">
                                          <p:val>
                                            <p:strVal val="#ppt_x"/>
                                          </p:val>
                                        </p:tav>
                                        <p:tav tm="100000">
                                          <p:val>
                                            <p:strVal val="#ppt_x"/>
                                          </p:val>
                                        </p:tav>
                                      </p:tavLst>
                                    </p:anim>
                                    <p:anim calcmode="lin" valueType="num">
                                      <p:cBhvr>
                                        <p:cTn id="19" dur="1000" fill="hold"/>
                                        <p:tgtEl>
                                          <p:spTgt spid="35"/>
                                        </p:tgtEl>
                                        <p:attrNameLst>
                                          <p:attrName>ppt_y</p:attrName>
                                        </p:attrNameLst>
                                      </p:cBhvr>
                                      <p:tavLst>
                                        <p:tav tm="0">
                                          <p:val>
                                            <p:strVal val="#ppt_y+.1"/>
                                          </p:val>
                                        </p:tav>
                                        <p:tav tm="100000">
                                          <p:val>
                                            <p:strVal val="#ppt_y"/>
                                          </p:val>
                                        </p:tav>
                                      </p:tavLst>
                                    </p:anim>
                                  </p:childTnLst>
                                </p:cTn>
                              </p:par>
                            </p:childTnLst>
                          </p:cTn>
                        </p:par>
                        <p:par>
                          <p:cTn id="20" fill="hold">
                            <p:stCondLst>
                              <p:cond delay="2500"/>
                            </p:stCondLst>
                            <p:childTnLst>
                              <p:par>
                                <p:cTn id="21" presetID="42" presetClass="entr" presetSubtype="0" fill="hold" grpId="0" nodeType="afterEffect">
                                  <p:stCondLst>
                                    <p:cond delay="0"/>
                                  </p:stCondLst>
                                  <p:childTnLst>
                                    <p:set>
                                      <p:cBhvr>
                                        <p:cTn id="22" dur="1" fill="hold">
                                          <p:stCondLst>
                                            <p:cond delay="0"/>
                                          </p:stCondLst>
                                        </p:cTn>
                                        <p:tgtEl>
                                          <p:spTgt spid="41"/>
                                        </p:tgtEl>
                                        <p:attrNameLst>
                                          <p:attrName>style.visibility</p:attrName>
                                        </p:attrNameLst>
                                      </p:cBhvr>
                                      <p:to>
                                        <p:strVal val="visible"/>
                                      </p:to>
                                    </p:set>
                                    <p:animEffect transition="in" filter="fade">
                                      <p:cBhvr>
                                        <p:cTn id="23" dur="1000"/>
                                        <p:tgtEl>
                                          <p:spTgt spid="41"/>
                                        </p:tgtEl>
                                      </p:cBhvr>
                                    </p:animEffect>
                                    <p:anim calcmode="lin" valueType="num">
                                      <p:cBhvr>
                                        <p:cTn id="24" dur="1000" fill="hold"/>
                                        <p:tgtEl>
                                          <p:spTgt spid="41"/>
                                        </p:tgtEl>
                                        <p:attrNameLst>
                                          <p:attrName>ppt_x</p:attrName>
                                        </p:attrNameLst>
                                      </p:cBhvr>
                                      <p:tavLst>
                                        <p:tav tm="0">
                                          <p:val>
                                            <p:strVal val="#ppt_x"/>
                                          </p:val>
                                        </p:tav>
                                        <p:tav tm="100000">
                                          <p:val>
                                            <p:strVal val="#ppt_x"/>
                                          </p:val>
                                        </p:tav>
                                      </p:tavLst>
                                    </p:anim>
                                    <p:anim calcmode="lin" valueType="num">
                                      <p:cBhvr>
                                        <p:cTn id="25" dur="1000" fill="hold"/>
                                        <p:tgtEl>
                                          <p:spTgt spid="41"/>
                                        </p:tgtEl>
                                        <p:attrNameLst>
                                          <p:attrName>ppt_y</p:attrName>
                                        </p:attrNameLst>
                                      </p:cBhvr>
                                      <p:tavLst>
                                        <p:tav tm="0">
                                          <p:val>
                                            <p:strVal val="#ppt_y+.1"/>
                                          </p:val>
                                        </p:tav>
                                        <p:tav tm="100000">
                                          <p:val>
                                            <p:strVal val="#ppt_y"/>
                                          </p:val>
                                        </p:tav>
                                      </p:tavLst>
                                    </p:anim>
                                  </p:childTnLst>
                                </p:cTn>
                              </p:par>
                            </p:childTnLst>
                          </p:cTn>
                        </p:par>
                        <p:par>
                          <p:cTn id="26" fill="hold">
                            <p:stCondLst>
                              <p:cond delay="3500"/>
                            </p:stCondLst>
                            <p:childTnLst>
                              <p:par>
                                <p:cTn id="27" presetID="42" presetClass="entr" presetSubtype="0" fill="hold" grpId="0" nodeType="afterEffect">
                                  <p:stCondLst>
                                    <p:cond delay="0"/>
                                  </p:stCondLst>
                                  <p:childTnLst>
                                    <p:set>
                                      <p:cBhvr>
                                        <p:cTn id="28" dur="1" fill="hold">
                                          <p:stCondLst>
                                            <p:cond delay="0"/>
                                          </p:stCondLst>
                                        </p:cTn>
                                        <p:tgtEl>
                                          <p:spTgt spid="39"/>
                                        </p:tgtEl>
                                        <p:attrNameLst>
                                          <p:attrName>style.visibility</p:attrName>
                                        </p:attrNameLst>
                                      </p:cBhvr>
                                      <p:to>
                                        <p:strVal val="visible"/>
                                      </p:to>
                                    </p:set>
                                    <p:animEffect transition="in" filter="fade">
                                      <p:cBhvr>
                                        <p:cTn id="29" dur="1000"/>
                                        <p:tgtEl>
                                          <p:spTgt spid="39"/>
                                        </p:tgtEl>
                                      </p:cBhvr>
                                    </p:animEffect>
                                    <p:anim calcmode="lin" valueType="num">
                                      <p:cBhvr>
                                        <p:cTn id="30" dur="1000" fill="hold"/>
                                        <p:tgtEl>
                                          <p:spTgt spid="39"/>
                                        </p:tgtEl>
                                        <p:attrNameLst>
                                          <p:attrName>ppt_x</p:attrName>
                                        </p:attrNameLst>
                                      </p:cBhvr>
                                      <p:tavLst>
                                        <p:tav tm="0">
                                          <p:val>
                                            <p:strVal val="#ppt_x"/>
                                          </p:val>
                                        </p:tav>
                                        <p:tav tm="100000">
                                          <p:val>
                                            <p:strVal val="#ppt_x"/>
                                          </p:val>
                                        </p:tav>
                                      </p:tavLst>
                                    </p:anim>
                                    <p:anim calcmode="lin" valueType="num">
                                      <p:cBhvr>
                                        <p:cTn id="31" dur="1000" fill="hold"/>
                                        <p:tgtEl>
                                          <p:spTgt spid="39"/>
                                        </p:tgtEl>
                                        <p:attrNameLst>
                                          <p:attrName>ppt_y</p:attrName>
                                        </p:attrNameLst>
                                      </p:cBhvr>
                                      <p:tavLst>
                                        <p:tav tm="0">
                                          <p:val>
                                            <p:strVal val="#ppt_y+.1"/>
                                          </p:val>
                                        </p:tav>
                                        <p:tav tm="100000">
                                          <p:val>
                                            <p:strVal val="#ppt_y"/>
                                          </p:val>
                                        </p:tav>
                                      </p:tavLst>
                                    </p:anim>
                                  </p:childTnLst>
                                </p:cTn>
                              </p:par>
                            </p:childTnLst>
                          </p:cTn>
                        </p:par>
                        <p:par>
                          <p:cTn id="32" fill="hold">
                            <p:stCondLst>
                              <p:cond delay="4500"/>
                            </p:stCondLst>
                            <p:childTnLst>
                              <p:par>
                                <p:cTn id="33" presetID="42" presetClass="entr" presetSubtype="0" fill="hold" grpId="0" nodeType="afterEffect">
                                  <p:stCondLst>
                                    <p:cond delay="0"/>
                                  </p:stCondLst>
                                  <p:childTnLst>
                                    <p:set>
                                      <p:cBhvr>
                                        <p:cTn id="34" dur="1" fill="hold">
                                          <p:stCondLst>
                                            <p:cond delay="0"/>
                                          </p:stCondLst>
                                        </p:cTn>
                                        <p:tgtEl>
                                          <p:spTgt spid="40"/>
                                        </p:tgtEl>
                                        <p:attrNameLst>
                                          <p:attrName>style.visibility</p:attrName>
                                        </p:attrNameLst>
                                      </p:cBhvr>
                                      <p:to>
                                        <p:strVal val="visible"/>
                                      </p:to>
                                    </p:set>
                                    <p:animEffect transition="in" filter="fade">
                                      <p:cBhvr>
                                        <p:cTn id="35" dur="1000"/>
                                        <p:tgtEl>
                                          <p:spTgt spid="40"/>
                                        </p:tgtEl>
                                      </p:cBhvr>
                                    </p:animEffect>
                                    <p:anim calcmode="lin" valueType="num">
                                      <p:cBhvr>
                                        <p:cTn id="36" dur="1000" fill="hold"/>
                                        <p:tgtEl>
                                          <p:spTgt spid="40"/>
                                        </p:tgtEl>
                                        <p:attrNameLst>
                                          <p:attrName>ppt_x</p:attrName>
                                        </p:attrNameLst>
                                      </p:cBhvr>
                                      <p:tavLst>
                                        <p:tav tm="0">
                                          <p:val>
                                            <p:strVal val="#ppt_x"/>
                                          </p:val>
                                        </p:tav>
                                        <p:tav tm="100000">
                                          <p:val>
                                            <p:strVal val="#ppt_x"/>
                                          </p:val>
                                        </p:tav>
                                      </p:tavLst>
                                    </p:anim>
                                    <p:anim calcmode="lin" valueType="num">
                                      <p:cBhvr>
                                        <p:cTn id="37" dur="1000" fill="hold"/>
                                        <p:tgtEl>
                                          <p:spTgt spid="4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P spid="36" grpId="0"/>
      <p:bldP spid="37" grpId="0"/>
      <p:bldP spid="39" grpId="0" animBg="1"/>
      <p:bldP spid="40" grpId="0" animBg="1"/>
      <p:bldP spid="41" grpId="0"/>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1681888" y="2209694"/>
            <a:ext cx="447675" cy="492593"/>
          </a:xfrm>
          <a:custGeom>
            <a:avLst/>
            <a:gdLst>
              <a:gd name="connsiteX0" fmla="*/ 0 w 561975"/>
              <a:gd name="connsiteY0" fmla="*/ 0 h 547688"/>
              <a:gd name="connsiteX1" fmla="*/ 552450 w 561975"/>
              <a:gd name="connsiteY1" fmla="*/ 547688 h 547688"/>
              <a:gd name="connsiteX2" fmla="*/ 561975 w 561975"/>
              <a:gd name="connsiteY2" fmla="*/ 0 h 547688"/>
              <a:gd name="connsiteX3" fmla="*/ 0 w 561975"/>
              <a:gd name="connsiteY3" fmla="*/ 0 h 547688"/>
              <a:gd name="connsiteX0" fmla="*/ 0 w 576263"/>
              <a:gd name="connsiteY0" fmla="*/ 0 h 547688"/>
              <a:gd name="connsiteX1" fmla="*/ 566738 w 576263"/>
              <a:gd name="connsiteY1" fmla="*/ 547688 h 547688"/>
              <a:gd name="connsiteX2" fmla="*/ 576263 w 576263"/>
              <a:gd name="connsiteY2" fmla="*/ 0 h 547688"/>
              <a:gd name="connsiteX3" fmla="*/ 0 w 576263"/>
              <a:gd name="connsiteY3" fmla="*/ 0 h 547688"/>
              <a:gd name="connsiteX0" fmla="*/ 0 w 576263"/>
              <a:gd name="connsiteY0" fmla="*/ 0 h 571500"/>
              <a:gd name="connsiteX1" fmla="*/ 566738 w 576263"/>
              <a:gd name="connsiteY1" fmla="*/ 571500 h 571500"/>
              <a:gd name="connsiteX2" fmla="*/ 576263 w 576263"/>
              <a:gd name="connsiteY2" fmla="*/ 0 h 571500"/>
              <a:gd name="connsiteX3" fmla="*/ 0 w 576263"/>
              <a:gd name="connsiteY3" fmla="*/ 0 h 571500"/>
              <a:gd name="connsiteX0" fmla="*/ 0 w 576263"/>
              <a:gd name="connsiteY0" fmla="*/ 0 h 576263"/>
              <a:gd name="connsiteX1" fmla="*/ 571335 w 576263"/>
              <a:gd name="connsiteY1" fmla="*/ 576263 h 576263"/>
              <a:gd name="connsiteX2" fmla="*/ 576263 w 576263"/>
              <a:gd name="connsiteY2" fmla="*/ 0 h 576263"/>
              <a:gd name="connsiteX3" fmla="*/ 0 w 576263"/>
              <a:gd name="connsiteY3" fmla="*/ 0 h 576263"/>
              <a:gd name="connsiteX0" fmla="*/ 0 w 576448"/>
              <a:gd name="connsiteY0" fmla="*/ 0 h 576263"/>
              <a:gd name="connsiteX1" fmla="*/ 575933 w 576448"/>
              <a:gd name="connsiteY1" fmla="*/ 576263 h 576263"/>
              <a:gd name="connsiteX2" fmla="*/ 576263 w 576448"/>
              <a:gd name="connsiteY2" fmla="*/ 0 h 576263"/>
              <a:gd name="connsiteX3" fmla="*/ 0 w 576448"/>
              <a:gd name="connsiteY3" fmla="*/ 0 h 576263"/>
            </a:gdLst>
            <a:ahLst/>
            <a:cxnLst>
              <a:cxn ang="0">
                <a:pos x="connsiteX0" y="connsiteY0"/>
              </a:cxn>
              <a:cxn ang="0">
                <a:pos x="connsiteX1" y="connsiteY1"/>
              </a:cxn>
              <a:cxn ang="0">
                <a:pos x="connsiteX2" y="connsiteY2"/>
              </a:cxn>
              <a:cxn ang="0">
                <a:pos x="connsiteX3" y="connsiteY3"/>
              </a:cxn>
            </a:cxnLst>
            <a:rect l="l" t="t" r="r" b="b"/>
            <a:pathLst>
              <a:path w="576448" h="576263">
                <a:moveTo>
                  <a:pt x="0" y="0"/>
                </a:moveTo>
                <a:lnTo>
                  <a:pt x="575933" y="576263"/>
                </a:lnTo>
                <a:cubicBezTo>
                  <a:pt x="577576" y="384175"/>
                  <a:pt x="574620" y="192088"/>
                  <a:pt x="576263" y="0"/>
                </a:cubicBezTo>
                <a:lnTo>
                  <a:pt x="0" y="0"/>
                </a:lnTo>
                <a:close/>
              </a:path>
            </a:pathLst>
          </a:custGeom>
          <a:solidFill>
            <a:srgbClr val="6194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350">
              <a:solidFill>
                <a:prstClr val="white"/>
              </a:solidFill>
            </a:endParaRPr>
          </a:p>
        </p:txBody>
      </p:sp>
      <p:sp>
        <p:nvSpPr>
          <p:cNvPr id="4" name="矩形 3"/>
          <p:cNvSpPr/>
          <p:nvPr/>
        </p:nvSpPr>
        <p:spPr>
          <a:xfrm>
            <a:off x="2124075" y="2212399"/>
            <a:ext cx="7019925" cy="492919"/>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35000" tIns="0" rIns="135000" bIns="0" anchor="ctr"/>
          <a:lstStyle/>
          <a:p>
            <a:pPr algn="ctr">
              <a:defRPr/>
            </a:pPr>
            <a:r>
              <a:rPr lang="en-US" altLang="zh-CN" sz="210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www.ypppt.com</a:t>
            </a:r>
            <a:endParaRPr lang="zh-CN" altLang="en-US" sz="21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1636569"/>
            <a:ext cx="6984207" cy="581458"/>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sz="2400" spc="150" dirty="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更多精品</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6" name="直角三角形 5"/>
          <p:cNvSpPr/>
          <p:nvPr/>
        </p:nvSpPr>
        <p:spPr>
          <a:xfrm>
            <a:off x="6984207" y="1633539"/>
            <a:ext cx="640276" cy="584488"/>
          </a:xfrm>
          <a:prstGeom prst="rtTriangle">
            <a:avLst/>
          </a:prstGeom>
          <a:solidFill>
            <a:srgbClr val="007C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350">
              <a:solidFill>
                <a:prstClr val="white"/>
              </a:solidFill>
            </a:endParaRPr>
          </a:p>
        </p:txBody>
      </p:sp>
      <p:sp>
        <p:nvSpPr>
          <p:cNvPr id="12" name="矩形 11"/>
          <p:cNvSpPr/>
          <p:nvPr/>
        </p:nvSpPr>
        <p:spPr>
          <a:xfrm>
            <a:off x="1936373" y="2940767"/>
            <a:ext cx="5179807" cy="1269578"/>
          </a:xfrm>
          <a:prstGeom prst="rect">
            <a:avLst/>
          </a:prstGeom>
          <a:noFill/>
          <a:ln w="25400" cap="flat" cmpd="sng" algn="ctr">
            <a:noFill/>
            <a:prstDash val="solid"/>
          </a:ln>
          <a:effectLst/>
        </p:spPr>
        <p:txBody>
          <a:bodyPr rtlCol="0" anchor="ctr"/>
          <a:lstStyle/>
          <a:p>
            <a:pPr>
              <a:lnSpc>
                <a:spcPts val="1800"/>
              </a:lnSpc>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1800"/>
              </a:lnSpc>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1800"/>
              </a:lnSpc>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1800"/>
              </a:lnSpc>
            </a:pP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字体下载：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9"/>
              </a:rPr>
              <a:t>http://www.ypppt.com/ziti/</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10"/>
              </a:rPr>
              <a:t>http://www.ypppt.com/gushi/</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64629443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1167588" y="1169793"/>
            <a:ext cx="6808826" cy="2775857"/>
            <a:chOff x="1053854" y="5510387"/>
            <a:chExt cx="9078434" cy="3701143"/>
          </a:xfrm>
        </p:grpSpPr>
        <p:sp>
          <p:nvSpPr>
            <p:cNvPr id="30" name="圆角矩形 29"/>
            <p:cNvSpPr/>
            <p:nvPr/>
          </p:nvSpPr>
          <p:spPr>
            <a:xfrm>
              <a:off x="1053854" y="5510387"/>
              <a:ext cx="9078434" cy="3701143"/>
            </a:xfrm>
            <a:prstGeom prst="roundRect">
              <a:avLst>
                <a:gd name="adj" fmla="val 9871"/>
              </a:avLst>
            </a:prstGeom>
            <a:gradFill>
              <a:gsLst>
                <a:gs pos="75000">
                  <a:srgbClr val="FFFFFF"/>
                </a:gs>
                <a:gs pos="0">
                  <a:srgbClr val="DDDEDC"/>
                </a:gs>
              </a:gsLst>
              <a:lin ang="16200000" scaled="0"/>
            </a:gradFill>
            <a:ln>
              <a:noFill/>
            </a:ln>
            <a:effectLst>
              <a:outerShdw blurRad="292100" dist="165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4" name="圆角矩形 3"/>
            <p:cNvSpPr/>
            <p:nvPr/>
          </p:nvSpPr>
          <p:spPr>
            <a:xfrm>
              <a:off x="1376671" y="5865988"/>
              <a:ext cx="8432800" cy="2989941"/>
            </a:xfrm>
            <a:prstGeom prst="roundRect">
              <a:avLst>
                <a:gd name="adj" fmla="val 9871"/>
              </a:avLst>
            </a:prstGeom>
            <a:gradFill>
              <a:gsLst>
                <a:gs pos="50000">
                  <a:srgbClr val="FFFFFF"/>
                </a:gs>
                <a:gs pos="100000">
                  <a:srgbClr val="D5D5D5"/>
                </a:gs>
              </a:gsLst>
              <a:lin ang="16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grpSp>
      <p:sp>
        <p:nvSpPr>
          <p:cNvPr id="14" name="Freeform 106"/>
          <p:cNvSpPr/>
          <p:nvPr/>
        </p:nvSpPr>
        <p:spPr bwMode="auto">
          <a:xfrm>
            <a:off x="11072669" y="2502704"/>
            <a:ext cx="0" cy="6923"/>
          </a:xfrm>
          <a:custGeom>
            <a:avLst/>
            <a:gdLst>
              <a:gd name="T0" fmla="*/ 0 h 1"/>
              <a:gd name="T1" fmla="*/ 1 h 1"/>
              <a:gd name="T2" fmla="*/ 1 h 1"/>
              <a:gd name="T3" fmla="*/ 0 h 1"/>
            </a:gdLst>
            <a:ahLst/>
            <a:cxnLst>
              <a:cxn ang="0">
                <a:pos x="0" y="T0"/>
              </a:cxn>
              <a:cxn ang="0">
                <a:pos x="0" y="T1"/>
              </a:cxn>
              <a:cxn ang="0">
                <a:pos x="0" y="T2"/>
              </a:cxn>
              <a:cxn ang="0">
                <a:pos x="0" y="T3"/>
              </a:cxn>
            </a:cxnLst>
            <a:rect l="0" t="0" r="r" b="b"/>
            <a:pathLst>
              <a:path h="1">
                <a:moveTo>
                  <a:pt x="0" y="0"/>
                </a:moveTo>
                <a:cubicBezTo>
                  <a:pt x="0" y="0"/>
                  <a:pt x="0" y="0"/>
                  <a:pt x="0" y="1"/>
                </a:cubicBezTo>
                <a:cubicBezTo>
                  <a:pt x="0" y="1"/>
                  <a:pt x="0" y="1"/>
                  <a:pt x="0" y="1"/>
                </a:cubicBezTo>
                <a:lnTo>
                  <a:pt x="0" y="0"/>
                </a:lnTo>
                <a:close/>
              </a:path>
            </a:pathLst>
          </a:custGeom>
          <a:solidFill>
            <a:srgbClr val="EE1C39"/>
          </a:solidFill>
          <a:ln>
            <a:noFill/>
          </a:ln>
          <a:extLst>
            <a:ext uri="{91240B29-F687-4F45-9708-019B960494DF}">
              <a14:hiddenLine xmlns:a14="http://schemas.microsoft.com/office/drawing/2010/main" w="9525">
                <a:solidFill>
                  <a:srgbClr val="000000"/>
                </a:solidFill>
                <a:round/>
              </a14:hiddenLine>
            </a:ext>
          </a:extLst>
        </p:spPr>
        <p:txBody>
          <a:bodyPr vert="horz" wrap="square" lIns="68559" tIns="34280" rIns="68559" bIns="34280" numCol="1" anchor="t" anchorCtr="0" compatLnSpc="1"/>
          <a:lstStyle/>
          <a:p>
            <a:endParaRPr lang="zh-CN" altLang="en-US" sz="1799">
              <a:solidFill>
                <a:prstClr val="black"/>
              </a:solidFill>
            </a:endParaRPr>
          </a:p>
        </p:txBody>
      </p:sp>
      <p:sp>
        <p:nvSpPr>
          <p:cNvPr id="15" name="Freeform 107"/>
          <p:cNvSpPr/>
          <p:nvPr/>
        </p:nvSpPr>
        <p:spPr bwMode="auto">
          <a:xfrm>
            <a:off x="11072669" y="2506163"/>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solidFill>
            <a:srgbClr val="EE1C39"/>
          </a:solidFill>
          <a:ln>
            <a:noFill/>
          </a:ln>
          <a:extLst>
            <a:ext uri="{91240B29-F687-4F45-9708-019B960494DF}">
              <a14:hiddenLine xmlns:a14="http://schemas.microsoft.com/office/drawing/2010/main" w="9525">
                <a:solidFill>
                  <a:srgbClr val="000000"/>
                </a:solidFill>
                <a:round/>
              </a14:hiddenLine>
            </a:ext>
          </a:extLst>
        </p:spPr>
        <p:txBody>
          <a:bodyPr vert="horz" wrap="square" lIns="68559" tIns="34280" rIns="68559" bIns="34280" numCol="1" anchor="t" anchorCtr="0" compatLnSpc="1"/>
          <a:lstStyle/>
          <a:p>
            <a:endParaRPr lang="zh-CN" altLang="en-US" sz="1799">
              <a:solidFill>
                <a:prstClr val="black"/>
              </a:solidFill>
            </a:endParaRPr>
          </a:p>
        </p:txBody>
      </p:sp>
      <p:sp>
        <p:nvSpPr>
          <p:cNvPr id="29" name="文本框 52"/>
          <p:cNvSpPr txBox="1">
            <a:spLocks noChangeArrowheads="1"/>
          </p:cNvSpPr>
          <p:nvPr/>
        </p:nvSpPr>
        <p:spPr bwMode="auto">
          <a:xfrm>
            <a:off x="3326428" y="1995798"/>
            <a:ext cx="3187831" cy="4731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68" tIns="34285" rIns="68568" bIns="34285">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fontAlgn="base">
              <a:spcBef>
                <a:spcPct val="0"/>
              </a:spcBef>
              <a:spcAft>
                <a:spcPct val="0"/>
              </a:spcAft>
            </a:pPr>
            <a:r>
              <a:rPr lang="zh-CN" altLang="en-US" sz="2625" b="1" spc="225" dirty="0">
                <a:solidFill>
                  <a:srgbClr val="C00000"/>
                </a:solidFill>
                <a:latin typeface="微软雅黑" pitchFamily="34" charset="-122"/>
                <a:ea typeface="微软雅黑" pitchFamily="34" charset="-122"/>
              </a:rPr>
              <a:t>年度工作概述</a:t>
            </a:r>
          </a:p>
        </p:txBody>
      </p:sp>
      <p:sp>
        <p:nvSpPr>
          <p:cNvPr id="31" name="文本框 52"/>
          <p:cNvSpPr txBox="1">
            <a:spLocks noChangeArrowheads="1"/>
          </p:cNvSpPr>
          <p:nvPr/>
        </p:nvSpPr>
        <p:spPr bwMode="auto">
          <a:xfrm>
            <a:off x="1017858" y="1926130"/>
            <a:ext cx="3187831" cy="13388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68" tIns="34285" rIns="68568" bIns="34285">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algn="ctr" fontAlgn="base">
              <a:spcBef>
                <a:spcPct val="0"/>
              </a:spcBef>
              <a:spcAft>
                <a:spcPct val="0"/>
              </a:spcAft>
            </a:pPr>
            <a:r>
              <a:rPr lang="en-US" altLang="zh-CN" sz="8250" b="1" dirty="0">
                <a:solidFill>
                  <a:srgbClr val="404040"/>
                </a:solidFill>
                <a:latin typeface="Agency FB" panose="020B0503020202020204" pitchFamily="34" charset="0"/>
                <a:ea typeface="微软雅黑" pitchFamily="34" charset="-122"/>
              </a:rPr>
              <a:t>01</a:t>
            </a:r>
            <a:endParaRPr lang="zh-CN" altLang="en-US" sz="8250" b="1" dirty="0">
              <a:solidFill>
                <a:srgbClr val="404040"/>
              </a:solidFill>
              <a:latin typeface="Agency FB" panose="020B0503020202020204" pitchFamily="34" charset="0"/>
              <a:ea typeface="微软雅黑" pitchFamily="34" charset="-122"/>
            </a:endParaRPr>
          </a:p>
        </p:txBody>
      </p:sp>
      <p:sp>
        <p:nvSpPr>
          <p:cNvPr id="32" name="矩形 31"/>
          <p:cNvSpPr/>
          <p:nvPr/>
        </p:nvSpPr>
        <p:spPr>
          <a:xfrm>
            <a:off x="3337314" y="2440508"/>
            <a:ext cx="3858144" cy="923330"/>
          </a:xfrm>
          <a:prstGeom prst="rect">
            <a:avLst/>
          </a:prstGeom>
        </p:spPr>
        <p:txBody>
          <a:bodyPr wrap="square">
            <a:spAutoFit/>
          </a:bodyPr>
          <a:lstStyle/>
          <a:p>
            <a:pPr>
              <a:lnSpc>
                <a:spcPct val="150000"/>
              </a:lnSpc>
            </a:pPr>
            <a:r>
              <a:rPr lang="zh-CN" altLang="en-US" sz="900" dirty="0">
                <a:solidFill>
                  <a:prstClr val="black">
                    <a:lumMod val="65000"/>
                    <a:lumOff val="35000"/>
                  </a:prstClr>
                </a:solidFill>
                <a:latin typeface="Bebas" pitchFamily="2" charset="0"/>
                <a:ea typeface="微软雅黑" panose="020B0503020204020204" pitchFamily="34" charset="-122"/>
                <a:sym typeface="Bebas" pitchFamily="2" charset="0"/>
              </a:rPr>
              <a:t>您的内容打在这里，或者通过复制您的文本后，在此框中选择粘贴，并选择只保留文字。您的内容打在这里，或者通过复制您的文本后，在此框中选择粘贴，并选择只保留文字。</a:t>
            </a:r>
          </a:p>
          <a:p>
            <a:pPr>
              <a:lnSpc>
                <a:spcPct val="150000"/>
              </a:lnSpc>
            </a:pPr>
            <a:endParaRPr lang="zh-CN" altLang="en-US" sz="900" dirty="0">
              <a:solidFill>
                <a:prstClr val="black">
                  <a:lumMod val="65000"/>
                  <a:lumOff val="35000"/>
                </a:prstClr>
              </a:solidFill>
              <a:latin typeface="Bebas" pitchFamily="2" charset="0"/>
              <a:ea typeface="微软雅黑" panose="020B0503020204020204" pitchFamily="34" charset="-122"/>
              <a:sym typeface="Bebas" pitchFamily="2" charset="0"/>
            </a:endParaRPr>
          </a:p>
        </p:txBody>
      </p:sp>
    </p:spTree>
    <p:extLst>
      <p:ext uri="{BB962C8B-B14F-4D97-AF65-F5344CB8AC3E}">
        <p14:creationId xmlns:p14="http://schemas.microsoft.com/office/powerpoint/2010/main" val="2794304432"/>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14:presetBounceEnd="40000">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14:bounceEnd="40000">
                                          <p:cBhvr additive="base">
                                            <p:cTn id="7" dur="1000" fill="hold"/>
                                            <p:tgtEl>
                                              <p:spTgt spid="5"/>
                                            </p:tgtEl>
                                            <p:attrNameLst>
                                              <p:attrName>ppt_x</p:attrName>
                                            </p:attrNameLst>
                                          </p:cBhvr>
                                          <p:tavLst>
                                            <p:tav tm="0">
                                              <p:val>
                                                <p:strVal val="#ppt_x"/>
                                              </p:val>
                                            </p:tav>
                                            <p:tav tm="100000">
                                              <p:val>
                                                <p:strVal val="#ppt_x"/>
                                              </p:val>
                                            </p:tav>
                                          </p:tavLst>
                                        </p:anim>
                                        <p:anim calcmode="lin" valueType="num" p14:bounceEnd="40000">
                                          <p:cBhvr additive="base">
                                            <p:cTn id="8" dur="1000" fill="hold"/>
                                            <p:tgtEl>
                                              <p:spTgt spid="5"/>
                                            </p:tgtEl>
                                            <p:attrNameLst>
                                              <p:attrName>ppt_y</p:attrName>
                                            </p:attrNameLst>
                                          </p:cBhvr>
                                          <p:tavLst>
                                            <p:tav tm="0">
                                              <p:val>
                                                <p:strVal val="1+#ppt_h/2"/>
                                              </p:val>
                                            </p:tav>
                                            <p:tav tm="100000">
                                              <p:val>
                                                <p:strVal val="#ppt_y"/>
                                              </p:val>
                                            </p:tav>
                                          </p:tavLst>
                                        </p:anim>
                                      </p:childTnLst>
                                    </p:cTn>
                                  </p:par>
                                </p:childTnLst>
                              </p:cTn>
                            </p:par>
                            <p:par>
                              <p:cTn id="9" fill="hold">
                                <p:stCondLst>
                                  <p:cond delay="1000"/>
                                </p:stCondLst>
                                <p:childTnLst>
                                  <p:par>
                                    <p:cTn id="10" presetID="56" presetClass="entr" presetSubtype="0" fill="hold" grpId="0" nodeType="afterEffect">
                                      <p:stCondLst>
                                        <p:cond delay="0"/>
                                      </p:stCondLst>
                                      <p:iterate type="lt">
                                        <p:tmPct val="10000"/>
                                      </p:iterate>
                                      <p:childTnLst>
                                        <p:set>
                                          <p:cBhvr>
                                            <p:cTn id="11" dur="1" fill="hold">
                                              <p:stCondLst>
                                                <p:cond delay="0"/>
                                              </p:stCondLst>
                                            </p:cTn>
                                            <p:tgtEl>
                                              <p:spTgt spid="31"/>
                                            </p:tgtEl>
                                            <p:attrNameLst>
                                              <p:attrName>style.visibility</p:attrName>
                                            </p:attrNameLst>
                                          </p:cBhvr>
                                          <p:to>
                                            <p:strVal val="visible"/>
                                          </p:to>
                                        </p:set>
                                        <p:anim by="(-#ppt_w*2)" calcmode="lin" valueType="num">
                                          <p:cBhvr rctx="PPT">
                                            <p:cTn id="12" dur="500" autoRev="1" fill="hold">
                                              <p:stCondLst>
                                                <p:cond delay="0"/>
                                              </p:stCondLst>
                                            </p:cTn>
                                            <p:tgtEl>
                                              <p:spTgt spid="31"/>
                                            </p:tgtEl>
                                            <p:attrNameLst>
                                              <p:attrName>ppt_w</p:attrName>
                                            </p:attrNameLst>
                                          </p:cBhvr>
                                        </p:anim>
                                        <p:anim by="(#ppt_w*0.50)" calcmode="lin" valueType="num">
                                          <p:cBhvr>
                                            <p:cTn id="13" dur="500" decel="50000" autoRev="1" fill="hold">
                                              <p:stCondLst>
                                                <p:cond delay="0"/>
                                              </p:stCondLst>
                                            </p:cTn>
                                            <p:tgtEl>
                                              <p:spTgt spid="31"/>
                                            </p:tgtEl>
                                            <p:attrNameLst>
                                              <p:attrName>ppt_x</p:attrName>
                                            </p:attrNameLst>
                                          </p:cBhvr>
                                        </p:anim>
                                        <p:anim from="(-#ppt_h/2)" to="(#ppt_y)" calcmode="lin" valueType="num">
                                          <p:cBhvr>
                                            <p:cTn id="14" dur="1000" fill="hold">
                                              <p:stCondLst>
                                                <p:cond delay="0"/>
                                              </p:stCondLst>
                                            </p:cTn>
                                            <p:tgtEl>
                                              <p:spTgt spid="31"/>
                                            </p:tgtEl>
                                            <p:attrNameLst>
                                              <p:attrName>ppt_y</p:attrName>
                                            </p:attrNameLst>
                                          </p:cBhvr>
                                        </p:anim>
                                        <p:animRot by="21600000">
                                          <p:cBhvr>
                                            <p:cTn id="15" dur="1000" fill="hold">
                                              <p:stCondLst>
                                                <p:cond delay="0"/>
                                              </p:stCondLst>
                                            </p:cTn>
                                            <p:tgtEl>
                                              <p:spTgt spid="31"/>
                                            </p:tgtEl>
                                            <p:attrNameLst>
                                              <p:attrName>r</p:attrName>
                                            </p:attrNameLst>
                                          </p:cBhvr>
                                        </p:animRot>
                                      </p:childTnLst>
                                    </p:cTn>
                                  </p:par>
                                </p:childTnLst>
                              </p:cTn>
                            </p:par>
                            <p:par>
                              <p:cTn id="16" fill="hold">
                                <p:stCondLst>
                                  <p:cond delay="2100"/>
                                </p:stCondLst>
                                <p:childTnLst>
                                  <p:par>
                                    <p:cTn id="17" presetID="42" presetClass="entr" presetSubtype="0" fill="hold" grpId="0" nodeType="afterEffect">
                                      <p:stCondLst>
                                        <p:cond delay="0"/>
                                      </p:stCondLst>
                                      <p:childTnLst>
                                        <p:set>
                                          <p:cBhvr>
                                            <p:cTn id="18" dur="1" fill="hold">
                                              <p:stCondLst>
                                                <p:cond delay="0"/>
                                              </p:stCondLst>
                                            </p:cTn>
                                            <p:tgtEl>
                                              <p:spTgt spid="29"/>
                                            </p:tgtEl>
                                            <p:attrNameLst>
                                              <p:attrName>style.visibility</p:attrName>
                                            </p:attrNameLst>
                                          </p:cBhvr>
                                          <p:to>
                                            <p:strVal val="visible"/>
                                          </p:to>
                                        </p:set>
                                        <p:animEffect transition="in" filter="fade">
                                          <p:cBhvr>
                                            <p:cTn id="19" dur="1000"/>
                                            <p:tgtEl>
                                              <p:spTgt spid="29"/>
                                            </p:tgtEl>
                                          </p:cBhvr>
                                        </p:animEffect>
                                        <p:anim calcmode="lin" valueType="num">
                                          <p:cBhvr>
                                            <p:cTn id="20" dur="1000" fill="hold"/>
                                            <p:tgtEl>
                                              <p:spTgt spid="29"/>
                                            </p:tgtEl>
                                            <p:attrNameLst>
                                              <p:attrName>ppt_x</p:attrName>
                                            </p:attrNameLst>
                                          </p:cBhvr>
                                          <p:tavLst>
                                            <p:tav tm="0">
                                              <p:val>
                                                <p:strVal val="#ppt_x"/>
                                              </p:val>
                                            </p:tav>
                                            <p:tav tm="100000">
                                              <p:val>
                                                <p:strVal val="#ppt_x"/>
                                              </p:val>
                                            </p:tav>
                                          </p:tavLst>
                                        </p:anim>
                                        <p:anim calcmode="lin" valueType="num">
                                          <p:cBhvr>
                                            <p:cTn id="21" dur="1000" fill="hold"/>
                                            <p:tgtEl>
                                              <p:spTgt spid="29"/>
                                            </p:tgtEl>
                                            <p:attrNameLst>
                                              <p:attrName>ppt_y</p:attrName>
                                            </p:attrNameLst>
                                          </p:cBhvr>
                                          <p:tavLst>
                                            <p:tav tm="0">
                                              <p:val>
                                                <p:strVal val="#ppt_y+.1"/>
                                              </p:val>
                                            </p:tav>
                                            <p:tav tm="100000">
                                              <p:val>
                                                <p:strVal val="#ppt_y"/>
                                              </p:val>
                                            </p:tav>
                                          </p:tavLst>
                                        </p:anim>
                                      </p:childTnLst>
                                    </p:cTn>
                                  </p:par>
                                  <p:par>
                                    <p:cTn id="22" presetID="22" presetClass="entr" presetSubtype="8" fill="hold" grpId="0" nodeType="withEffect">
                                      <p:stCondLst>
                                        <p:cond delay="1500"/>
                                      </p:stCondLst>
                                      <p:childTnLst>
                                        <p:set>
                                          <p:cBhvr>
                                            <p:cTn id="23" dur="1" fill="hold">
                                              <p:stCondLst>
                                                <p:cond delay="0"/>
                                              </p:stCondLst>
                                            </p:cTn>
                                            <p:tgtEl>
                                              <p:spTgt spid="32"/>
                                            </p:tgtEl>
                                            <p:attrNameLst>
                                              <p:attrName>style.visibility</p:attrName>
                                            </p:attrNameLst>
                                          </p:cBhvr>
                                          <p:to>
                                            <p:strVal val="visible"/>
                                          </p:to>
                                        </p:set>
                                        <p:animEffect transition="in" filter="wipe(left)">
                                          <p:cBhvr>
                                            <p:cTn id="24" dur="10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p:bldP spid="31" grpId="0"/>
          <p:bldP spid="32"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000" fill="hold"/>
                                            <p:tgtEl>
                                              <p:spTgt spid="5"/>
                                            </p:tgtEl>
                                            <p:attrNameLst>
                                              <p:attrName>ppt_x</p:attrName>
                                            </p:attrNameLst>
                                          </p:cBhvr>
                                          <p:tavLst>
                                            <p:tav tm="0">
                                              <p:val>
                                                <p:strVal val="#ppt_x"/>
                                              </p:val>
                                            </p:tav>
                                            <p:tav tm="100000">
                                              <p:val>
                                                <p:strVal val="#ppt_x"/>
                                              </p:val>
                                            </p:tav>
                                          </p:tavLst>
                                        </p:anim>
                                        <p:anim calcmode="lin" valueType="num">
                                          <p:cBhvr additive="base">
                                            <p:cTn id="8" dur="1000" fill="hold"/>
                                            <p:tgtEl>
                                              <p:spTgt spid="5"/>
                                            </p:tgtEl>
                                            <p:attrNameLst>
                                              <p:attrName>ppt_y</p:attrName>
                                            </p:attrNameLst>
                                          </p:cBhvr>
                                          <p:tavLst>
                                            <p:tav tm="0">
                                              <p:val>
                                                <p:strVal val="1+#ppt_h/2"/>
                                              </p:val>
                                            </p:tav>
                                            <p:tav tm="100000">
                                              <p:val>
                                                <p:strVal val="#ppt_y"/>
                                              </p:val>
                                            </p:tav>
                                          </p:tavLst>
                                        </p:anim>
                                      </p:childTnLst>
                                    </p:cTn>
                                  </p:par>
                                </p:childTnLst>
                              </p:cTn>
                            </p:par>
                            <p:par>
                              <p:cTn id="9" fill="hold">
                                <p:stCondLst>
                                  <p:cond delay="1000"/>
                                </p:stCondLst>
                                <p:childTnLst>
                                  <p:par>
                                    <p:cTn id="10" presetID="56" presetClass="entr" presetSubtype="0" fill="hold" grpId="0" nodeType="afterEffect">
                                      <p:stCondLst>
                                        <p:cond delay="0"/>
                                      </p:stCondLst>
                                      <p:iterate type="lt">
                                        <p:tmPct val="10000"/>
                                      </p:iterate>
                                      <p:childTnLst>
                                        <p:set>
                                          <p:cBhvr>
                                            <p:cTn id="11" dur="1" fill="hold">
                                              <p:stCondLst>
                                                <p:cond delay="0"/>
                                              </p:stCondLst>
                                            </p:cTn>
                                            <p:tgtEl>
                                              <p:spTgt spid="31"/>
                                            </p:tgtEl>
                                            <p:attrNameLst>
                                              <p:attrName>style.visibility</p:attrName>
                                            </p:attrNameLst>
                                          </p:cBhvr>
                                          <p:to>
                                            <p:strVal val="visible"/>
                                          </p:to>
                                        </p:set>
                                        <p:anim by="(-#ppt_w*2)" calcmode="lin" valueType="num">
                                          <p:cBhvr rctx="PPT">
                                            <p:cTn id="12" dur="500" autoRev="1" fill="hold">
                                              <p:stCondLst>
                                                <p:cond delay="0"/>
                                              </p:stCondLst>
                                            </p:cTn>
                                            <p:tgtEl>
                                              <p:spTgt spid="31"/>
                                            </p:tgtEl>
                                            <p:attrNameLst>
                                              <p:attrName>ppt_w</p:attrName>
                                            </p:attrNameLst>
                                          </p:cBhvr>
                                        </p:anim>
                                        <p:anim by="(#ppt_w*0.50)" calcmode="lin" valueType="num">
                                          <p:cBhvr>
                                            <p:cTn id="13" dur="500" decel="50000" autoRev="1" fill="hold">
                                              <p:stCondLst>
                                                <p:cond delay="0"/>
                                              </p:stCondLst>
                                            </p:cTn>
                                            <p:tgtEl>
                                              <p:spTgt spid="31"/>
                                            </p:tgtEl>
                                            <p:attrNameLst>
                                              <p:attrName>ppt_x</p:attrName>
                                            </p:attrNameLst>
                                          </p:cBhvr>
                                        </p:anim>
                                        <p:anim from="(-#ppt_h/2)" to="(#ppt_y)" calcmode="lin" valueType="num">
                                          <p:cBhvr>
                                            <p:cTn id="14" dur="1000" fill="hold">
                                              <p:stCondLst>
                                                <p:cond delay="0"/>
                                              </p:stCondLst>
                                            </p:cTn>
                                            <p:tgtEl>
                                              <p:spTgt spid="31"/>
                                            </p:tgtEl>
                                            <p:attrNameLst>
                                              <p:attrName>ppt_y</p:attrName>
                                            </p:attrNameLst>
                                          </p:cBhvr>
                                        </p:anim>
                                        <p:animRot by="21600000">
                                          <p:cBhvr>
                                            <p:cTn id="15" dur="1000" fill="hold">
                                              <p:stCondLst>
                                                <p:cond delay="0"/>
                                              </p:stCondLst>
                                            </p:cTn>
                                            <p:tgtEl>
                                              <p:spTgt spid="31"/>
                                            </p:tgtEl>
                                            <p:attrNameLst>
                                              <p:attrName>r</p:attrName>
                                            </p:attrNameLst>
                                          </p:cBhvr>
                                        </p:animRot>
                                      </p:childTnLst>
                                    </p:cTn>
                                  </p:par>
                                </p:childTnLst>
                              </p:cTn>
                            </p:par>
                            <p:par>
                              <p:cTn id="16" fill="hold">
                                <p:stCondLst>
                                  <p:cond delay="2100"/>
                                </p:stCondLst>
                                <p:childTnLst>
                                  <p:par>
                                    <p:cTn id="17" presetID="42" presetClass="entr" presetSubtype="0" fill="hold" grpId="0" nodeType="afterEffect">
                                      <p:stCondLst>
                                        <p:cond delay="0"/>
                                      </p:stCondLst>
                                      <p:childTnLst>
                                        <p:set>
                                          <p:cBhvr>
                                            <p:cTn id="18" dur="1" fill="hold">
                                              <p:stCondLst>
                                                <p:cond delay="0"/>
                                              </p:stCondLst>
                                            </p:cTn>
                                            <p:tgtEl>
                                              <p:spTgt spid="29"/>
                                            </p:tgtEl>
                                            <p:attrNameLst>
                                              <p:attrName>style.visibility</p:attrName>
                                            </p:attrNameLst>
                                          </p:cBhvr>
                                          <p:to>
                                            <p:strVal val="visible"/>
                                          </p:to>
                                        </p:set>
                                        <p:animEffect transition="in" filter="fade">
                                          <p:cBhvr>
                                            <p:cTn id="19" dur="1000"/>
                                            <p:tgtEl>
                                              <p:spTgt spid="29"/>
                                            </p:tgtEl>
                                          </p:cBhvr>
                                        </p:animEffect>
                                        <p:anim calcmode="lin" valueType="num">
                                          <p:cBhvr>
                                            <p:cTn id="20" dur="1000" fill="hold"/>
                                            <p:tgtEl>
                                              <p:spTgt spid="29"/>
                                            </p:tgtEl>
                                            <p:attrNameLst>
                                              <p:attrName>ppt_x</p:attrName>
                                            </p:attrNameLst>
                                          </p:cBhvr>
                                          <p:tavLst>
                                            <p:tav tm="0">
                                              <p:val>
                                                <p:strVal val="#ppt_x"/>
                                              </p:val>
                                            </p:tav>
                                            <p:tav tm="100000">
                                              <p:val>
                                                <p:strVal val="#ppt_x"/>
                                              </p:val>
                                            </p:tav>
                                          </p:tavLst>
                                        </p:anim>
                                        <p:anim calcmode="lin" valueType="num">
                                          <p:cBhvr>
                                            <p:cTn id="21" dur="1000" fill="hold"/>
                                            <p:tgtEl>
                                              <p:spTgt spid="29"/>
                                            </p:tgtEl>
                                            <p:attrNameLst>
                                              <p:attrName>ppt_y</p:attrName>
                                            </p:attrNameLst>
                                          </p:cBhvr>
                                          <p:tavLst>
                                            <p:tav tm="0">
                                              <p:val>
                                                <p:strVal val="#ppt_y+.1"/>
                                              </p:val>
                                            </p:tav>
                                            <p:tav tm="100000">
                                              <p:val>
                                                <p:strVal val="#ppt_y"/>
                                              </p:val>
                                            </p:tav>
                                          </p:tavLst>
                                        </p:anim>
                                      </p:childTnLst>
                                    </p:cTn>
                                  </p:par>
                                  <p:par>
                                    <p:cTn id="22" presetID="22" presetClass="entr" presetSubtype="8" fill="hold" grpId="0" nodeType="withEffect">
                                      <p:stCondLst>
                                        <p:cond delay="1500"/>
                                      </p:stCondLst>
                                      <p:childTnLst>
                                        <p:set>
                                          <p:cBhvr>
                                            <p:cTn id="23" dur="1" fill="hold">
                                              <p:stCondLst>
                                                <p:cond delay="0"/>
                                              </p:stCondLst>
                                            </p:cTn>
                                            <p:tgtEl>
                                              <p:spTgt spid="32"/>
                                            </p:tgtEl>
                                            <p:attrNameLst>
                                              <p:attrName>style.visibility</p:attrName>
                                            </p:attrNameLst>
                                          </p:cBhvr>
                                          <p:to>
                                            <p:strVal val="visible"/>
                                          </p:to>
                                        </p:set>
                                        <p:animEffect transition="in" filter="wipe(left)">
                                          <p:cBhvr>
                                            <p:cTn id="24" dur="10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p:bldP spid="31" grpId="0"/>
          <p:bldP spid="32" grpId="0"/>
        </p:bldLst>
      </p:timing>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 name="Rectangle 11"/>
          <p:cNvSpPr>
            <a:spLocks noChangeArrowheads="1"/>
          </p:cNvSpPr>
          <p:nvPr/>
        </p:nvSpPr>
        <p:spPr bwMode="auto">
          <a:xfrm>
            <a:off x="-8335" y="3286125"/>
            <a:ext cx="9169004" cy="511969"/>
          </a:xfrm>
          <a:prstGeom prst="rect">
            <a:avLst/>
          </a:prstGeom>
          <a:solidFill>
            <a:srgbClr val="404040"/>
          </a:solidFill>
          <a:ln>
            <a:noFill/>
          </a:ln>
          <a:extLst/>
        </p:spPr>
        <p:txBody>
          <a:bodyPr anchor="ct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2400">
              <a:solidFill>
                <a:schemeClr val="accent2"/>
              </a:solidFill>
              <a:latin typeface="微软雅黑" panose="020B0503020204020204" pitchFamily="34" charset="-122"/>
              <a:ea typeface="微软雅黑" panose="020B0503020204020204" pitchFamily="34" charset="-122"/>
            </a:endParaRPr>
          </a:p>
        </p:txBody>
      </p:sp>
      <p:grpSp>
        <p:nvGrpSpPr>
          <p:cNvPr id="89" name="组合 3"/>
          <p:cNvGrpSpPr>
            <a:grpSpLocks/>
          </p:cNvGrpSpPr>
          <p:nvPr/>
        </p:nvGrpSpPr>
        <p:grpSpPr bwMode="auto">
          <a:xfrm>
            <a:off x="3245644" y="1609725"/>
            <a:ext cx="2652713" cy="1600200"/>
            <a:chOff x="0" y="0"/>
            <a:chExt cx="3536515" cy="2133600"/>
          </a:xfrm>
        </p:grpSpPr>
        <p:pic>
          <p:nvPicPr>
            <p:cNvPr id="90"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3536515" cy="2133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1" name="Rectangle 18"/>
            <p:cNvSpPr>
              <a:spLocks noChangeArrowheads="1"/>
            </p:cNvSpPr>
            <p:nvPr/>
          </p:nvSpPr>
          <p:spPr bwMode="auto">
            <a:xfrm>
              <a:off x="519687" y="255892"/>
              <a:ext cx="2450592" cy="1530000"/>
            </a:xfrm>
            <a:prstGeom prst="rect">
              <a:avLst/>
            </a:prstGeom>
            <a:blipFill dpi="0" rotWithShape="1">
              <a:blip r:embed="rId4"/>
              <a:srcRect/>
              <a:stretch>
                <a:fillRect/>
              </a:stretch>
            </a:blip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2400">
                <a:solidFill>
                  <a:schemeClr val="accent1"/>
                </a:solidFill>
                <a:latin typeface="微软雅黑" panose="020B0503020204020204" pitchFamily="34" charset="-122"/>
                <a:ea typeface="微软雅黑" panose="020B0503020204020204" pitchFamily="34" charset="-122"/>
              </a:endParaRPr>
            </a:p>
          </p:txBody>
        </p:sp>
      </p:grpSp>
      <p:grpSp>
        <p:nvGrpSpPr>
          <p:cNvPr id="92" name="组合 2"/>
          <p:cNvGrpSpPr>
            <a:grpSpLocks/>
          </p:cNvGrpSpPr>
          <p:nvPr/>
        </p:nvGrpSpPr>
        <p:grpSpPr bwMode="auto">
          <a:xfrm>
            <a:off x="654844" y="1609725"/>
            <a:ext cx="2652713" cy="1600200"/>
            <a:chOff x="0" y="0"/>
            <a:chExt cx="3536515" cy="2133600"/>
          </a:xfrm>
        </p:grpSpPr>
        <p:pic>
          <p:nvPicPr>
            <p:cNvPr id="93"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3536515" cy="2133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4" name="Rectangle 19"/>
            <p:cNvSpPr>
              <a:spLocks noChangeArrowheads="1"/>
            </p:cNvSpPr>
            <p:nvPr/>
          </p:nvSpPr>
          <p:spPr bwMode="auto">
            <a:xfrm>
              <a:off x="524581" y="255892"/>
              <a:ext cx="2450592" cy="1530000"/>
            </a:xfrm>
            <a:prstGeom prst="rect">
              <a:avLst/>
            </a:prstGeom>
            <a:blipFill dpi="0" rotWithShape="1">
              <a:blip r:embed="rId5"/>
              <a:srcRect/>
              <a:stretch>
                <a:fillRect/>
              </a:stretch>
            </a:blip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2400">
                <a:solidFill>
                  <a:schemeClr val="accent1"/>
                </a:solidFill>
                <a:latin typeface="微软雅黑" panose="020B0503020204020204" pitchFamily="34" charset="-122"/>
                <a:ea typeface="微软雅黑" panose="020B0503020204020204" pitchFamily="34" charset="-122"/>
              </a:endParaRPr>
            </a:p>
          </p:txBody>
        </p:sp>
      </p:grpSp>
      <p:grpSp>
        <p:nvGrpSpPr>
          <p:cNvPr id="95" name="组合 4"/>
          <p:cNvGrpSpPr>
            <a:grpSpLocks/>
          </p:cNvGrpSpPr>
          <p:nvPr/>
        </p:nvGrpSpPr>
        <p:grpSpPr bwMode="auto">
          <a:xfrm>
            <a:off x="5836444" y="1609725"/>
            <a:ext cx="2651522" cy="1600200"/>
            <a:chOff x="0" y="0"/>
            <a:chExt cx="3536515" cy="2133600"/>
          </a:xfrm>
        </p:grpSpPr>
        <p:pic>
          <p:nvPicPr>
            <p:cNvPr id="96"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3536515" cy="2133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7" name="Rectangle 20"/>
            <p:cNvSpPr>
              <a:spLocks noChangeArrowheads="1"/>
            </p:cNvSpPr>
            <p:nvPr/>
          </p:nvSpPr>
          <p:spPr bwMode="auto">
            <a:xfrm>
              <a:off x="515715" y="255890"/>
              <a:ext cx="2450592" cy="1530000"/>
            </a:xfrm>
            <a:prstGeom prst="rect">
              <a:avLst/>
            </a:prstGeom>
            <a:blipFill dpi="0" rotWithShape="1">
              <a:blip r:embed="rId6"/>
              <a:srcRect/>
              <a:stretch>
                <a:fillRect/>
              </a:stretch>
            </a:blip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2400">
                <a:solidFill>
                  <a:schemeClr val="accent1"/>
                </a:solidFill>
                <a:latin typeface="微软雅黑" panose="020B0503020204020204" pitchFamily="34" charset="-122"/>
                <a:ea typeface="微软雅黑" panose="020B0503020204020204" pitchFamily="34" charset="-122"/>
              </a:endParaRPr>
            </a:p>
          </p:txBody>
        </p:sp>
      </p:grpSp>
      <p:sp>
        <p:nvSpPr>
          <p:cNvPr id="98" name="矩形 37"/>
          <p:cNvSpPr>
            <a:spLocks noChangeArrowheads="1"/>
          </p:cNvSpPr>
          <p:nvPr/>
        </p:nvSpPr>
        <p:spPr bwMode="auto">
          <a:xfrm>
            <a:off x="987028" y="1092994"/>
            <a:ext cx="7194947" cy="4893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68573" tIns="34287" rIns="68573" bIns="34287">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hangingPunct="1">
              <a:lnSpc>
                <a:spcPct val="130000"/>
              </a:lnSpc>
              <a:spcBef>
                <a:spcPct val="0"/>
              </a:spcBef>
              <a:buFont typeface="Arial" panose="020B0604020202020204" pitchFamily="34" charset="0"/>
              <a:buNone/>
            </a:pPr>
            <a:r>
              <a:rPr lang="zh-CN" altLang="en-US" sz="1050">
                <a:solidFill>
                  <a:schemeClr val="accent1"/>
                </a:solidFill>
                <a:latin typeface="微软雅黑" panose="020B0503020204020204" pitchFamily="34" charset="-122"/>
                <a:ea typeface="微软雅黑" panose="020B0503020204020204" pitchFamily="34" charset="-122"/>
                <a:sym typeface="方正兰亭黑_GBK" panose="02000000000000000000" pitchFamily="2" charset="-122"/>
              </a:rPr>
              <a:t>点击在此录入上述图表的综合描述说明，在此录入上述图表的综合描述说明。在此录入上述图表的综合描述说明，在此录入上述图表的综合描述说明，在此录入上述图表的综合描述说明。</a:t>
            </a:r>
            <a:endParaRPr lang="zh-CN" altLang="en-US" sz="1350">
              <a:solidFill>
                <a:schemeClr val="accent1"/>
              </a:solidFill>
              <a:latin typeface="微软雅黑" panose="020B0503020204020204" pitchFamily="34" charset="-122"/>
              <a:ea typeface="微软雅黑" panose="020B0503020204020204" pitchFamily="34" charset="-122"/>
            </a:endParaRPr>
          </a:p>
        </p:txBody>
      </p:sp>
      <p:sp>
        <p:nvSpPr>
          <p:cNvPr id="99" name="矩形 38"/>
          <p:cNvSpPr>
            <a:spLocks noChangeArrowheads="1"/>
          </p:cNvSpPr>
          <p:nvPr/>
        </p:nvSpPr>
        <p:spPr bwMode="auto">
          <a:xfrm>
            <a:off x="1277764" y="3368279"/>
            <a:ext cx="1408064" cy="3231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73" tIns="34287" rIns="68573" bIns="34287">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r>
              <a:rPr lang="zh-CN" altLang="en-US" sz="1650">
                <a:solidFill>
                  <a:schemeClr val="accent2"/>
                </a:solidFill>
                <a:latin typeface="微软雅黑" panose="020B0503020204020204" pitchFamily="34" charset="-122"/>
                <a:ea typeface="微软雅黑" panose="020B0503020204020204" pitchFamily="34" charset="-122"/>
                <a:sym typeface="方正兰亭黑_GBK" panose="02000000000000000000" pitchFamily="2" charset="-122"/>
              </a:rPr>
              <a:t>添加产品名称</a:t>
            </a:r>
            <a:endParaRPr lang="en-US" sz="1650">
              <a:solidFill>
                <a:schemeClr val="accent2"/>
              </a:solidFill>
              <a:latin typeface="微软雅黑" panose="020B0503020204020204" pitchFamily="34" charset="-122"/>
              <a:ea typeface="微软雅黑" panose="020B0503020204020204" pitchFamily="34" charset="-122"/>
              <a:sym typeface="方正兰亭黑_GBK" panose="02000000000000000000" pitchFamily="2" charset="-122"/>
            </a:endParaRPr>
          </a:p>
        </p:txBody>
      </p:sp>
      <p:sp>
        <p:nvSpPr>
          <p:cNvPr id="100" name="矩形 47"/>
          <p:cNvSpPr>
            <a:spLocks noChangeArrowheads="1"/>
          </p:cNvSpPr>
          <p:nvPr/>
        </p:nvSpPr>
        <p:spPr bwMode="auto">
          <a:xfrm>
            <a:off x="1108472" y="3846910"/>
            <a:ext cx="1746647" cy="4893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68573" tIns="34287" rIns="68573" bIns="34287">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hangingPunct="1">
              <a:lnSpc>
                <a:spcPct val="130000"/>
              </a:lnSpc>
              <a:spcBef>
                <a:spcPct val="0"/>
              </a:spcBef>
              <a:buFont typeface="Arial" panose="020B0604020202020204" pitchFamily="34" charset="0"/>
              <a:buNone/>
            </a:pPr>
            <a:r>
              <a:rPr lang="zh-CN" altLang="en-US" sz="1050" dirty="0">
                <a:solidFill>
                  <a:schemeClr val="accent1"/>
                </a:solidFill>
                <a:latin typeface="微软雅黑" panose="020B0503020204020204" pitchFamily="34" charset="-122"/>
                <a:ea typeface="微软雅黑" panose="020B0503020204020204" pitchFamily="34" charset="-122"/>
                <a:sym typeface="方正兰亭黑_GBK" panose="02000000000000000000" pitchFamily="2" charset="-122"/>
              </a:rPr>
              <a:t>在此录入上述图表的描述说明，在此录入上述图表的</a:t>
            </a:r>
            <a:endParaRPr lang="zh-CN" altLang="en-US" sz="1350" dirty="0">
              <a:solidFill>
                <a:schemeClr val="accent1"/>
              </a:solidFill>
              <a:latin typeface="微软雅黑" panose="020B0503020204020204" pitchFamily="34" charset="-122"/>
              <a:ea typeface="微软雅黑" panose="020B0503020204020204" pitchFamily="34" charset="-122"/>
            </a:endParaRPr>
          </a:p>
        </p:txBody>
      </p:sp>
      <p:sp>
        <p:nvSpPr>
          <p:cNvPr id="101" name="矩形 51"/>
          <p:cNvSpPr>
            <a:spLocks noChangeArrowheads="1"/>
          </p:cNvSpPr>
          <p:nvPr/>
        </p:nvSpPr>
        <p:spPr bwMode="auto">
          <a:xfrm>
            <a:off x="3868564" y="3368279"/>
            <a:ext cx="1408064" cy="3231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73" tIns="34287" rIns="68573" bIns="34287">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r>
              <a:rPr lang="zh-CN" altLang="en-US" sz="1650">
                <a:solidFill>
                  <a:schemeClr val="accent2"/>
                </a:solidFill>
                <a:latin typeface="微软雅黑" panose="020B0503020204020204" pitchFamily="34" charset="-122"/>
                <a:ea typeface="微软雅黑" panose="020B0503020204020204" pitchFamily="34" charset="-122"/>
                <a:sym typeface="方正兰亭黑_GBK" panose="02000000000000000000" pitchFamily="2" charset="-122"/>
              </a:rPr>
              <a:t>添加产品名称</a:t>
            </a:r>
            <a:endParaRPr lang="en-US" sz="1650">
              <a:solidFill>
                <a:schemeClr val="accent2"/>
              </a:solidFill>
              <a:latin typeface="微软雅黑" panose="020B0503020204020204" pitchFamily="34" charset="-122"/>
              <a:ea typeface="微软雅黑" panose="020B0503020204020204" pitchFamily="34" charset="-122"/>
              <a:sym typeface="方正兰亭黑_GBK" panose="02000000000000000000" pitchFamily="2" charset="-122"/>
            </a:endParaRPr>
          </a:p>
        </p:txBody>
      </p:sp>
      <p:sp>
        <p:nvSpPr>
          <p:cNvPr id="102" name="矩形 47"/>
          <p:cNvSpPr>
            <a:spLocks noChangeArrowheads="1"/>
          </p:cNvSpPr>
          <p:nvPr/>
        </p:nvSpPr>
        <p:spPr bwMode="auto">
          <a:xfrm>
            <a:off x="3698082" y="3846910"/>
            <a:ext cx="1746647" cy="4893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68573" tIns="34287" rIns="68573" bIns="34287">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hangingPunct="1">
              <a:lnSpc>
                <a:spcPct val="130000"/>
              </a:lnSpc>
              <a:spcBef>
                <a:spcPct val="0"/>
              </a:spcBef>
              <a:buFont typeface="Arial" panose="020B0604020202020204" pitchFamily="34" charset="0"/>
              <a:buNone/>
            </a:pPr>
            <a:r>
              <a:rPr lang="zh-CN" altLang="en-US" sz="1050" dirty="0">
                <a:solidFill>
                  <a:schemeClr val="accent1"/>
                </a:solidFill>
                <a:latin typeface="微软雅黑" panose="020B0503020204020204" pitchFamily="34" charset="-122"/>
                <a:ea typeface="微软雅黑" panose="020B0503020204020204" pitchFamily="34" charset="-122"/>
                <a:sym typeface="方正兰亭黑_GBK" panose="02000000000000000000" pitchFamily="2" charset="-122"/>
              </a:rPr>
              <a:t>在此录入上述图表的描述说明，在此录入上述图表的</a:t>
            </a:r>
            <a:endParaRPr lang="zh-CN" altLang="en-US" sz="1350" dirty="0">
              <a:solidFill>
                <a:schemeClr val="accent1"/>
              </a:solidFill>
              <a:latin typeface="微软雅黑" panose="020B0503020204020204" pitchFamily="34" charset="-122"/>
              <a:ea typeface="微软雅黑" panose="020B0503020204020204" pitchFamily="34" charset="-122"/>
            </a:endParaRPr>
          </a:p>
        </p:txBody>
      </p:sp>
      <p:sp>
        <p:nvSpPr>
          <p:cNvPr id="103" name="矩形 53"/>
          <p:cNvSpPr>
            <a:spLocks noChangeArrowheads="1"/>
          </p:cNvSpPr>
          <p:nvPr/>
        </p:nvSpPr>
        <p:spPr bwMode="auto">
          <a:xfrm>
            <a:off x="6458173" y="3368279"/>
            <a:ext cx="1408064" cy="3231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73" tIns="34287" rIns="68573" bIns="34287">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r>
              <a:rPr lang="zh-CN" altLang="en-US" sz="1650">
                <a:solidFill>
                  <a:schemeClr val="accent2"/>
                </a:solidFill>
                <a:latin typeface="微软雅黑" panose="020B0503020204020204" pitchFamily="34" charset="-122"/>
                <a:ea typeface="微软雅黑" panose="020B0503020204020204" pitchFamily="34" charset="-122"/>
                <a:sym typeface="方正兰亭黑_GBK" panose="02000000000000000000" pitchFamily="2" charset="-122"/>
              </a:rPr>
              <a:t>添加产品名称</a:t>
            </a:r>
            <a:endParaRPr lang="en-US" sz="1650">
              <a:solidFill>
                <a:schemeClr val="accent2"/>
              </a:solidFill>
              <a:latin typeface="微软雅黑" panose="020B0503020204020204" pitchFamily="34" charset="-122"/>
              <a:ea typeface="微软雅黑" panose="020B0503020204020204" pitchFamily="34" charset="-122"/>
              <a:sym typeface="方正兰亭黑_GBK" panose="02000000000000000000" pitchFamily="2" charset="-122"/>
            </a:endParaRPr>
          </a:p>
        </p:txBody>
      </p:sp>
      <p:sp>
        <p:nvSpPr>
          <p:cNvPr id="104" name="矩形 47"/>
          <p:cNvSpPr>
            <a:spLocks noChangeArrowheads="1"/>
          </p:cNvSpPr>
          <p:nvPr/>
        </p:nvSpPr>
        <p:spPr bwMode="auto">
          <a:xfrm>
            <a:off x="6288882" y="3846910"/>
            <a:ext cx="1746647" cy="4893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68573" tIns="34287" rIns="68573" bIns="34287">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hangingPunct="1">
              <a:lnSpc>
                <a:spcPct val="130000"/>
              </a:lnSpc>
              <a:spcBef>
                <a:spcPct val="0"/>
              </a:spcBef>
              <a:buFont typeface="Arial" panose="020B0604020202020204" pitchFamily="34" charset="0"/>
              <a:buNone/>
            </a:pPr>
            <a:r>
              <a:rPr lang="zh-CN" altLang="en-US" sz="1050" dirty="0">
                <a:solidFill>
                  <a:schemeClr val="accent1"/>
                </a:solidFill>
                <a:latin typeface="微软雅黑" panose="020B0503020204020204" pitchFamily="34" charset="-122"/>
                <a:ea typeface="微软雅黑" panose="020B0503020204020204" pitchFamily="34" charset="-122"/>
                <a:sym typeface="方正兰亭黑_GBK" panose="02000000000000000000" pitchFamily="2" charset="-122"/>
              </a:rPr>
              <a:t>在此录入上述图表的描述说明，在此录入上述图表的</a:t>
            </a:r>
            <a:endParaRPr lang="zh-CN" altLang="en-US" sz="1350" dirty="0">
              <a:solidFill>
                <a:schemeClr val="accent1"/>
              </a:solidFill>
              <a:latin typeface="微软雅黑" panose="020B0503020204020204" pitchFamily="34" charset="-122"/>
              <a:ea typeface="微软雅黑" panose="020B0503020204020204" pitchFamily="34" charset="-122"/>
            </a:endParaRPr>
          </a:p>
        </p:txBody>
      </p:sp>
      <p:sp>
        <p:nvSpPr>
          <p:cNvPr id="22" name="文本框 21" descr="e7d195523061f1c0deeec63e560781cfd59afb0ea006f2a87ABB68BF51EA6619813959095094C18C62A12F549504892A4AAA8C1554C6663626E05CA27F281A14E6983772AFC3FB97135759321DEA3D70145073B7709DEAFA256CD57602346C569CD03E8246D33DA545568EA98FB062D63F616CDCDDC7C308D5561BD508072CED46FA16A315624C7F2FF57E77E923953F"/>
          <p:cNvSpPr txBox="1"/>
          <p:nvPr/>
        </p:nvSpPr>
        <p:spPr>
          <a:xfrm>
            <a:off x="3548042" y="387804"/>
            <a:ext cx="1800493" cy="369332"/>
          </a:xfrm>
          <a:prstGeom prst="rect">
            <a:avLst/>
          </a:prstGeom>
          <a:noFill/>
        </p:spPr>
        <p:txBody>
          <a:bodyPr wrap="none" rtlCol="0">
            <a:spAutoFit/>
          </a:bodyPr>
          <a:lstStyle/>
          <a:p>
            <a:pPr algn="ctr"/>
            <a:r>
              <a:rPr lang="zh-CN" altLang="en-US" dirty="0">
                <a:solidFill>
                  <a:srgbClr val="363636"/>
                </a:solidFill>
                <a:latin typeface="微软雅黑" panose="020B0503020204020204" pitchFamily="34" charset="-122"/>
                <a:ea typeface="微软雅黑" panose="020B0503020204020204" pitchFamily="34" charset="-122"/>
                <a:cs typeface="Kartika" panose="02020503030404060203" pitchFamily="18" charset="0"/>
              </a:rPr>
              <a:t>请在此输入标题</a:t>
            </a:r>
          </a:p>
        </p:txBody>
      </p:sp>
    </p:spTree>
    <p:extLst>
      <p:ext uri="{BB962C8B-B14F-4D97-AF65-F5344CB8AC3E}">
        <p14:creationId xmlns:p14="http://schemas.microsoft.com/office/powerpoint/2010/main" val="3261074619"/>
      </p:ext>
    </p:extLst>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98"/>
                                        </p:tgtEl>
                                        <p:attrNameLst>
                                          <p:attrName>style.visibility</p:attrName>
                                        </p:attrNameLst>
                                      </p:cBhvr>
                                      <p:to>
                                        <p:strVal val="visible"/>
                                      </p:to>
                                    </p:set>
                                    <p:animEffect>
                                      <p:cBhvr>
                                        <p:cTn id="7" dur="500"/>
                                        <p:tgtEl>
                                          <p:spTgt spid="98"/>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88"/>
                                        </p:tgtEl>
                                        <p:attrNameLst>
                                          <p:attrName>style.visibility</p:attrName>
                                        </p:attrNameLst>
                                      </p:cBhvr>
                                      <p:to>
                                        <p:strVal val="visible"/>
                                      </p:to>
                                    </p:set>
                                    <p:animEffect>
                                      <p:cBhvr>
                                        <p:cTn id="11" dur="1000"/>
                                        <p:tgtEl>
                                          <p:spTgt spid="88"/>
                                        </p:tgtEl>
                                      </p:cBhvr>
                                    </p:animEffect>
                                  </p:childTnLst>
                                </p:cTn>
                              </p:par>
                            </p:childTnLst>
                          </p:cTn>
                        </p:par>
                        <p:par>
                          <p:cTn id="12" fill="hold">
                            <p:stCondLst>
                              <p:cond delay="1500"/>
                            </p:stCondLst>
                            <p:childTnLst>
                              <p:par>
                                <p:cTn id="13" presetID="12" presetClass="entr" presetSubtype="1" fill="hold" nodeType="afterEffect">
                                  <p:stCondLst>
                                    <p:cond delay="0"/>
                                  </p:stCondLst>
                                  <p:childTnLst>
                                    <p:set>
                                      <p:cBhvr>
                                        <p:cTn id="14" dur="1" fill="hold">
                                          <p:stCondLst>
                                            <p:cond delay="0"/>
                                          </p:stCondLst>
                                        </p:cTn>
                                        <p:tgtEl>
                                          <p:spTgt spid="89"/>
                                        </p:tgtEl>
                                        <p:attrNameLst>
                                          <p:attrName>style.visibility</p:attrName>
                                        </p:attrNameLst>
                                      </p:cBhvr>
                                      <p:to>
                                        <p:strVal val="visible"/>
                                      </p:to>
                                    </p:set>
                                    <p:anim calcmode="lin" valueType="num">
                                      <p:cBhvr>
                                        <p:cTn id="15" dur="500"/>
                                        <p:tgtEl>
                                          <p:spTgt spid="89"/>
                                        </p:tgtEl>
                                        <p:attrNameLst>
                                          <p:attrName>ppt_y</p:attrName>
                                        </p:attrNameLst>
                                      </p:cBhvr>
                                      <p:tavLst>
                                        <p:tav tm="0">
                                          <p:val>
                                            <p:strVal val="#ppt_y-#ppt_h*1.125000"/>
                                          </p:val>
                                        </p:tav>
                                        <p:tav tm="100000">
                                          <p:val>
                                            <p:strVal val="#ppt_y"/>
                                          </p:val>
                                        </p:tav>
                                      </p:tavLst>
                                    </p:anim>
                                    <p:animEffect>
                                      <p:cBhvr>
                                        <p:cTn id="16" dur="500"/>
                                        <p:tgtEl>
                                          <p:spTgt spid="89"/>
                                        </p:tgtEl>
                                      </p:cBhvr>
                                    </p:animEffect>
                                  </p:childTnLst>
                                </p:cTn>
                              </p:par>
                            </p:childTnLst>
                          </p:cTn>
                        </p:par>
                        <p:par>
                          <p:cTn id="17" fill="hold">
                            <p:stCondLst>
                              <p:cond delay="2000"/>
                            </p:stCondLst>
                            <p:childTnLst>
                              <p:par>
                                <p:cTn id="18" presetID="12" presetClass="entr" presetSubtype="2" fill="hold" nodeType="afterEffect">
                                  <p:stCondLst>
                                    <p:cond delay="0"/>
                                  </p:stCondLst>
                                  <p:childTnLst>
                                    <p:set>
                                      <p:cBhvr>
                                        <p:cTn id="19" dur="1" fill="hold">
                                          <p:stCondLst>
                                            <p:cond delay="0"/>
                                          </p:stCondLst>
                                        </p:cTn>
                                        <p:tgtEl>
                                          <p:spTgt spid="92"/>
                                        </p:tgtEl>
                                        <p:attrNameLst>
                                          <p:attrName>style.visibility</p:attrName>
                                        </p:attrNameLst>
                                      </p:cBhvr>
                                      <p:to>
                                        <p:strVal val="visible"/>
                                      </p:to>
                                    </p:set>
                                    <p:anim calcmode="lin" valueType="num">
                                      <p:cBhvr>
                                        <p:cTn id="20" dur="500"/>
                                        <p:tgtEl>
                                          <p:spTgt spid="92"/>
                                        </p:tgtEl>
                                        <p:attrNameLst>
                                          <p:attrName>ppt_x</p:attrName>
                                        </p:attrNameLst>
                                      </p:cBhvr>
                                      <p:tavLst>
                                        <p:tav tm="0">
                                          <p:val>
                                            <p:strVal val="#ppt_x+#ppt_w*1.125000"/>
                                          </p:val>
                                        </p:tav>
                                        <p:tav tm="100000">
                                          <p:val>
                                            <p:strVal val="#ppt_x"/>
                                          </p:val>
                                        </p:tav>
                                      </p:tavLst>
                                    </p:anim>
                                    <p:animEffect>
                                      <p:cBhvr>
                                        <p:cTn id="21" dur="500"/>
                                        <p:tgtEl>
                                          <p:spTgt spid="92"/>
                                        </p:tgtEl>
                                      </p:cBhvr>
                                    </p:animEffect>
                                  </p:childTnLst>
                                </p:cTn>
                              </p:par>
                              <p:par>
                                <p:cTn id="22" presetID="12" presetClass="entr" presetSubtype="8" fill="hold" nodeType="withEffect">
                                  <p:stCondLst>
                                    <p:cond delay="0"/>
                                  </p:stCondLst>
                                  <p:childTnLst>
                                    <p:set>
                                      <p:cBhvr>
                                        <p:cTn id="23" dur="1" fill="hold">
                                          <p:stCondLst>
                                            <p:cond delay="0"/>
                                          </p:stCondLst>
                                        </p:cTn>
                                        <p:tgtEl>
                                          <p:spTgt spid="95"/>
                                        </p:tgtEl>
                                        <p:attrNameLst>
                                          <p:attrName>style.visibility</p:attrName>
                                        </p:attrNameLst>
                                      </p:cBhvr>
                                      <p:to>
                                        <p:strVal val="visible"/>
                                      </p:to>
                                    </p:set>
                                    <p:anim calcmode="lin" valueType="num">
                                      <p:cBhvr>
                                        <p:cTn id="24" dur="500"/>
                                        <p:tgtEl>
                                          <p:spTgt spid="95"/>
                                        </p:tgtEl>
                                        <p:attrNameLst>
                                          <p:attrName>ppt_x</p:attrName>
                                        </p:attrNameLst>
                                      </p:cBhvr>
                                      <p:tavLst>
                                        <p:tav tm="0">
                                          <p:val>
                                            <p:strVal val="#ppt_x-#ppt_w*1.125000"/>
                                          </p:val>
                                        </p:tav>
                                        <p:tav tm="100000">
                                          <p:val>
                                            <p:strVal val="#ppt_x"/>
                                          </p:val>
                                        </p:tav>
                                      </p:tavLst>
                                    </p:anim>
                                    <p:animEffect>
                                      <p:cBhvr>
                                        <p:cTn id="25" dur="500"/>
                                        <p:tgtEl>
                                          <p:spTgt spid="95"/>
                                        </p:tgtEl>
                                      </p:cBhvr>
                                    </p:animEffect>
                                  </p:childTnLst>
                                </p:cTn>
                              </p:par>
                            </p:childTnLst>
                          </p:cTn>
                        </p:par>
                        <p:par>
                          <p:cTn id="26" fill="hold">
                            <p:stCondLst>
                              <p:cond delay="2500"/>
                            </p:stCondLst>
                            <p:childTnLst>
                              <p:par>
                                <p:cTn id="27" presetID="23" presetClass="entr" presetSubtype="16" fill="hold" grpId="0" nodeType="afterEffect">
                                  <p:stCondLst>
                                    <p:cond delay="0"/>
                                  </p:stCondLst>
                                  <p:childTnLst>
                                    <p:set>
                                      <p:cBhvr>
                                        <p:cTn id="28" dur="1" fill="hold">
                                          <p:stCondLst>
                                            <p:cond delay="0"/>
                                          </p:stCondLst>
                                        </p:cTn>
                                        <p:tgtEl>
                                          <p:spTgt spid="101"/>
                                        </p:tgtEl>
                                        <p:attrNameLst>
                                          <p:attrName>style.visibility</p:attrName>
                                        </p:attrNameLst>
                                      </p:cBhvr>
                                      <p:to>
                                        <p:strVal val="visible"/>
                                      </p:to>
                                    </p:set>
                                    <p:anim calcmode="lin" valueType="num">
                                      <p:cBhvr>
                                        <p:cTn id="29" dur="500" fill="hold"/>
                                        <p:tgtEl>
                                          <p:spTgt spid="101"/>
                                        </p:tgtEl>
                                        <p:attrNameLst>
                                          <p:attrName>ppt_w</p:attrName>
                                        </p:attrNameLst>
                                      </p:cBhvr>
                                      <p:tavLst>
                                        <p:tav tm="0">
                                          <p:val>
                                            <p:fltVal val="0"/>
                                          </p:val>
                                        </p:tav>
                                        <p:tav tm="100000">
                                          <p:val>
                                            <p:strVal val="#ppt_w"/>
                                          </p:val>
                                        </p:tav>
                                      </p:tavLst>
                                    </p:anim>
                                    <p:anim calcmode="lin" valueType="num">
                                      <p:cBhvr>
                                        <p:cTn id="30" dur="500" fill="hold"/>
                                        <p:tgtEl>
                                          <p:spTgt spid="101"/>
                                        </p:tgtEl>
                                        <p:attrNameLst>
                                          <p:attrName>ppt_h</p:attrName>
                                        </p:attrNameLst>
                                      </p:cBhvr>
                                      <p:tavLst>
                                        <p:tav tm="0">
                                          <p:val>
                                            <p:fltVal val="0"/>
                                          </p:val>
                                        </p:tav>
                                        <p:tav tm="100000">
                                          <p:val>
                                            <p:strVal val="#ppt_h"/>
                                          </p:val>
                                        </p:tav>
                                      </p:tavLst>
                                    </p:anim>
                                  </p:childTnLst>
                                </p:cTn>
                              </p:par>
                              <p:par>
                                <p:cTn id="31" presetID="23" presetClass="entr" presetSubtype="16" fill="hold" grpId="0" nodeType="withEffect">
                                  <p:stCondLst>
                                    <p:cond delay="0"/>
                                  </p:stCondLst>
                                  <p:childTnLst>
                                    <p:set>
                                      <p:cBhvr>
                                        <p:cTn id="32" dur="1" fill="hold">
                                          <p:stCondLst>
                                            <p:cond delay="0"/>
                                          </p:stCondLst>
                                        </p:cTn>
                                        <p:tgtEl>
                                          <p:spTgt spid="99"/>
                                        </p:tgtEl>
                                        <p:attrNameLst>
                                          <p:attrName>style.visibility</p:attrName>
                                        </p:attrNameLst>
                                      </p:cBhvr>
                                      <p:to>
                                        <p:strVal val="visible"/>
                                      </p:to>
                                    </p:set>
                                    <p:anim calcmode="lin" valueType="num">
                                      <p:cBhvr>
                                        <p:cTn id="33" dur="500" fill="hold"/>
                                        <p:tgtEl>
                                          <p:spTgt spid="99"/>
                                        </p:tgtEl>
                                        <p:attrNameLst>
                                          <p:attrName>ppt_w</p:attrName>
                                        </p:attrNameLst>
                                      </p:cBhvr>
                                      <p:tavLst>
                                        <p:tav tm="0">
                                          <p:val>
                                            <p:fltVal val="0"/>
                                          </p:val>
                                        </p:tav>
                                        <p:tav tm="100000">
                                          <p:val>
                                            <p:strVal val="#ppt_w"/>
                                          </p:val>
                                        </p:tav>
                                      </p:tavLst>
                                    </p:anim>
                                    <p:anim calcmode="lin" valueType="num">
                                      <p:cBhvr>
                                        <p:cTn id="34" dur="500" fill="hold"/>
                                        <p:tgtEl>
                                          <p:spTgt spid="99"/>
                                        </p:tgtEl>
                                        <p:attrNameLst>
                                          <p:attrName>ppt_h</p:attrName>
                                        </p:attrNameLst>
                                      </p:cBhvr>
                                      <p:tavLst>
                                        <p:tav tm="0">
                                          <p:val>
                                            <p:fltVal val="0"/>
                                          </p:val>
                                        </p:tav>
                                        <p:tav tm="100000">
                                          <p:val>
                                            <p:strVal val="#ppt_h"/>
                                          </p:val>
                                        </p:tav>
                                      </p:tavLst>
                                    </p:anim>
                                  </p:childTnLst>
                                </p:cTn>
                              </p:par>
                              <p:par>
                                <p:cTn id="35" presetID="23" presetClass="entr" presetSubtype="16" fill="hold" grpId="0" nodeType="withEffect">
                                  <p:stCondLst>
                                    <p:cond delay="0"/>
                                  </p:stCondLst>
                                  <p:childTnLst>
                                    <p:set>
                                      <p:cBhvr>
                                        <p:cTn id="36" dur="1" fill="hold">
                                          <p:stCondLst>
                                            <p:cond delay="0"/>
                                          </p:stCondLst>
                                        </p:cTn>
                                        <p:tgtEl>
                                          <p:spTgt spid="103"/>
                                        </p:tgtEl>
                                        <p:attrNameLst>
                                          <p:attrName>style.visibility</p:attrName>
                                        </p:attrNameLst>
                                      </p:cBhvr>
                                      <p:to>
                                        <p:strVal val="visible"/>
                                      </p:to>
                                    </p:set>
                                    <p:anim calcmode="lin" valueType="num">
                                      <p:cBhvr>
                                        <p:cTn id="37" dur="500" fill="hold"/>
                                        <p:tgtEl>
                                          <p:spTgt spid="103"/>
                                        </p:tgtEl>
                                        <p:attrNameLst>
                                          <p:attrName>ppt_w</p:attrName>
                                        </p:attrNameLst>
                                      </p:cBhvr>
                                      <p:tavLst>
                                        <p:tav tm="0">
                                          <p:val>
                                            <p:fltVal val="0"/>
                                          </p:val>
                                        </p:tav>
                                        <p:tav tm="100000">
                                          <p:val>
                                            <p:strVal val="#ppt_w"/>
                                          </p:val>
                                        </p:tav>
                                      </p:tavLst>
                                    </p:anim>
                                    <p:anim calcmode="lin" valueType="num">
                                      <p:cBhvr>
                                        <p:cTn id="38" dur="500" fill="hold"/>
                                        <p:tgtEl>
                                          <p:spTgt spid="103"/>
                                        </p:tgtEl>
                                        <p:attrNameLst>
                                          <p:attrName>ppt_h</p:attrName>
                                        </p:attrNameLst>
                                      </p:cBhvr>
                                      <p:tavLst>
                                        <p:tav tm="0">
                                          <p:val>
                                            <p:fltVal val="0"/>
                                          </p:val>
                                        </p:tav>
                                        <p:tav tm="100000">
                                          <p:val>
                                            <p:strVal val="#ppt_h"/>
                                          </p:val>
                                        </p:tav>
                                      </p:tavLst>
                                    </p:anim>
                                  </p:childTnLst>
                                </p:cTn>
                              </p:par>
                            </p:childTnLst>
                          </p:cTn>
                        </p:par>
                        <p:par>
                          <p:cTn id="39" fill="hold">
                            <p:stCondLst>
                              <p:cond delay="3000"/>
                            </p:stCondLst>
                            <p:childTnLst>
                              <p:par>
                                <p:cTn id="40" presetID="20" presetClass="entr" presetSubtype="0" fill="hold" grpId="0" nodeType="afterEffect">
                                  <p:stCondLst>
                                    <p:cond delay="0"/>
                                  </p:stCondLst>
                                  <p:childTnLst>
                                    <p:set>
                                      <p:cBhvr>
                                        <p:cTn id="41" dur="1" fill="hold">
                                          <p:stCondLst>
                                            <p:cond delay="0"/>
                                          </p:stCondLst>
                                        </p:cTn>
                                        <p:tgtEl>
                                          <p:spTgt spid="102"/>
                                        </p:tgtEl>
                                        <p:attrNameLst>
                                          <p:attrName>style.visibility</p:attrName>
                                        </p:attrNameLst>
                                      </p:cBhvr>
                                      <p:to>
                                        <p:strVal val="visible"/>
                                      </p:to>
                                    </p:set>
                                    <p:animEffect>
                                      <p:cBhvr>
                                        <p:cTn id="42" dur="750"/>
                                        <p:tgtEl>
                                          <p:spTgt spid="102"/>
                                        </p:tgtEl>
                                      </p:cBhvr>
                                    </p:animEffect>
                                  </p:childTnLst>
                                </p:cTn>
                              </p:par>
                              <p:par>
                                <p:cTn id="43" presetID="20" presetClass="entr" presetSubtype="0" fill="hold" grpId="0" nodeType="withEffect">
                                  <p:stCondLst>
                                    <p:cond delay="0"/>
                                  </p:stCondLst>
                                  <p:childTnLst>
                                    <p:set>
                                      <p:cBhvr>
                                        <p:cTn id="44" dur="1" fill="hold">
                                          <p:stCondLst>
                                            <p:cond delay="0"/>
                                          </p:stCondLst>
                                        </p:cTn>
                                        <p:tgtEl>
                                          <p:spTgt spid="100"/>
                                        </p:tgtEl>
                                        <p:attrNameLst>
                                          <p:attrName>style.visibility</p:attrName>
                                        </p:attrNameLst>
                                      </p:cBhvr>
                                      <p:to>
                                        <p:strVal val="visible"/>
                                      </p:to>
                                    </p:set>
                                    <p:animEffect>
                                      <p:cBhvr>
                                        <p:cTn id="45" dur="750"/>
                                        <p:tgtEl>
                                          <p:spTgt spid="100"/>
                                        </p:tgtEl>
                                      </p:cBhvr>
                                    </p:animEffect>
                                  </p:childTnLst>
                                </p:cTn>
                              </p:par>
                              <p:par>
                                <p:cTn id="46" presetID="20" presetClass="entr" presetSubtype="0" fill="hold" grpId="0" nodeType="withEffect">
                                  <p:stCondLst>
                                    <p:cond delay="0"/>
                                  </p:stCondLst>
                                  <p:childTnLst>
                                    <p:set>
                                      <p:cBhvr>
                                        <p:cTn id="47" dur="1" fill="hold">
                                          <p:stCondLst>
                                            <p:cond delay="0"/>
                                          </p:stCondLst>
                                        </p:cTn>
                                        <p:tgtEl>
                                          <p:spTgt spid="104"/>
                                        </p:tgtEl>
                                        <p:attrNameLst>
                                          <p:attrName>style.visibility</p:attrName>
                                        </p:attrNameLst>
                                      </p:cBhvr>
                                      <p:to>
                                        <p:strVal val="visible"/>
                                      </p:to>
                                    </p:set>
                                    <p:animEffect>
                                      <p:cBhvr>
                                        <p:cTn id="48" dur="750"/>
                                        <p:tgtEl>
                                          <p:spTgt spid="10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8" grpId="0" bldLvl="0" animBg="1" autoUpdateAnimBg="0"/>
      <p:bldP spid="98" grpId="0" bldLvl="0" autoUpdateAnimBg="0"/>
      <p:bldP spid="99" grpId="0" bldLvl="0" autoUpdateAnimBg="0"/>
      <p:bldP spid="100" grpId="0" bldLvl="0" autoUpdateAnimBg="0"/>
      <p:bldP spid="101" grpId="0" bldLvl="0" autoUpdateAnimBg="0"/>
      <p:bldP spid="102" grpId="0" bldLvl="0" autoUpdateAnimBg="0"/>
      <p:bldP spid="103" grpId="0" bldLvl="0" autoUpdateAnimBg="0"/>
      <p:bldP spid="104" grpId="0" bldLvl="0" autoUpdateAnimBg="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755577" y="2651965"/>
            <a:ext cx="7560839" cy="318361"/>
            <a:chOff x="534438" y="3368951"/>
            <a:chExt cx="10944224" cy="438144"/>
          </a:xfrm>
          <a:solidFill>
            <a:srgbClr val="404040"/>
          </a:solidFill>
          <a:effectLst/>
        </p:grpSpPr>
        <p:sp>
          <p:nvSpPr>
            <p:cNvPr id="6" name="矩形 5"/>
            <p:cNvSpPr/>
            <p:nvPr/>
          </p:nvSpPr>
          <p:spPr>
            <a:xfrm>
              <a:off x="11049789" y="3503489"/>
              <a:ext cx="50397" cy="169069"/>
            </a:xfrm>
            <a:prstGeom prst="rect">
              <a:avLst/>
            </a:prstGeom>
            <a:grpFill/>
            <a:ln w="12700">
              <a:no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8F8F8"/>
                </a:solidFill>
                <a:latin typeface="微软雅黑"/>
              </a:endParaRPr>
            </a:p>
          </p:txBody>
        </p:sp>
        <p:grpSp>
          <p:nvGrpSpPr>
            <p:cNvPr id="7" name="组合 6"/>
            <p:cNvGrpSpPr/>
            <p:nvPr/>
          </p:nvGrpSpPr>
          <p:grpSpPr>
            <a:xfrm>
              <a:off x="534438" y="3368951"/>
              <a:ext cx="10944224" cy="438144"/>
              <a:chOff x="623889" y="3209927"/>
              <a:chExt cx="10944224" cy="438144"/>
            </a:xfrm>
            <a:grpFill/>
          </p:grpSpPr>
          <p:sp>
            <p:nvSpPr>
              <p:cNvPr id="8" name="矩形 7"/>
              <p:cNvSpPr/>
              <p:nvPr/>
            </p:nvSpPr>
            <p:spPr>
              <a:xfrm>
                <a:off x="623889" y="3344465"/>
                <a:ext cx="50397" cy="169069"/>
              </a:xfrm>
              <a:prstGeom prst="rect">
                <a:avLst/>
              </a:prstGeom>
              <a:grpFill/>
              <a:ln w="12700">
                <a:no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8F8F8"/>
                  </a:solidFill>
                  <a:latin typeface="微软雅黑"/>
                </a:endParaRPr>
              </a:p>
            </p:txBody>
          </p:sp>
          <p:sp>
            <p:nvSpPr>
              <p:cNvPr id="9" name="矩形 8"/>
              <p:cNvSpPr/>
              <p:nvPr/>
            </p:nvSpPr>
            <p:spPr>
              <a:xfrm>
                <a:off x="717047" y="3344465"/>
                <a:ext cx="107093" cy="169069"/>
              </a:xfrm>
              <a:prstGeom prst="rect">
                <a:avLst/>
              </a:prstGeom>
              <a:grp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8F8F8"/>
                  </a:solidFill>
                  <a:latin typeface="微软雅黑"/>
                </a:endParaRPr>
              </a:p>
            </p:txBody>
          </p:sp>
          <p:sp>
            <p:nvSpPr>
              <p:cNvPr id="10" name="矩形 9"/>
              <p:cNvSpPr/>
              <p:nvPr/>
            </p:nvSpPr>
            <p:spPr>
              <a:xfrm>
                <a:off x="866901" y="3344465"/>
                <a:ext cx="198437" cy="169069"/>
              </a:xfrm>
              <a:prstGeom prst="rect">
                <a:avLst/>
              </a:prstGeom>
              <a:grp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8F8F8"/>
                  </a:solidFill>
                  <a:latin typeface="微软雅黑"/>
                </a:endParaRPr>
              </a:p>
            </p:txBody>
          </p:sp>
          <p:sp>
            <p:nvSpPr>
              <p:cNvPr id="11" name="矩形 10"/>
              <p:cNvSpPr/>
              <p:nvPr/>
            </p:nvSpPr>
            <p:spPr>
              <a:xfrm>
                <a:off x="1108099" y="3344467"/>
                <a:ext cx="9613876" cy="169069"/>
              </a:xfrm>
              <a:prstGeom prst="rect">
                <a:avLst/>
              </a:prstGeom>
              <a:grp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8F8F8"/>
                  </a:solidFill>
                  <a:latin typeface="微软雅黑"/>
                </a:endParaRPr>
              </a:p>
            </p:txBody>
          </p:sp>
          <p:sp>
            <p:nvSpPr>
              <p:cNvPr id="12" name="矩形 11"/>
              <p:cNvSpPr/>
              <p:nvPr/>
            </p:nvSpPr>
            <p:spPr>
              <a:xfrm>
                <a:off x="10994902" y="3344465"/>
                <a:ext cx="107093" cy="169069"/>
              </a:xfrm>
              <a:prstGeom prst="rect">
                <a:avLst/>
              </a:prstGeom>
              <a:grp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8F8F8"/>
                  </a:solidFill>
                  <a:latin typeface="微软雅黑"/>
                </a:endParaRPr>
              </a:p>
            </p:txBody>
          </p:sp>
          <p:sp>
            <p:nvSpPr>
              <p:cNvPr id="13" name="矩形 12"/>
              <p:cNvSpPr/>
              <p:nvPr/>
            </p:nvSpPr>
            <p:spPr>
              <a:xfrm>
                <a:off x="10759220" y="3344465"/>
                <a:ext cx="198437" cy="169069"/>
              </a:xfrm>
              <a:prstGeom prst="rect">
                <a:avLst/>
              </a:prstGeom>
              <a:grp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8F8F8"/>
                  </a:solidFill>
                  <a:latin typeface="微软雅黑"/>
                </a:endParaRPr>
              </a:p>
            </p:txBody>
          </p:sp>
          <p:sp>
            <p:nvSpPr>
              <p:cNvPr id="14" name="等腰三角形 13"/>
              <p:cNvSpPr/>
              <p:nvPr/>
            </p:nvSpPr>
            <p:spPr>
              <a:xfrm rot="5400000">
                <a:off x="11159803" y="3239761"/>
                <a:ext cx="438144" cy="378476"/>
              </a:xfrm>
              <a:prstGeom prst="triangle">
                <a:avLst/>
              </a:prstGeom>
              <a:grp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8F8F8"/>
                  </a:solidFill>
                  <a:latin typeface="微软雅黑"/>
                </a:endParaRPr>
              </a:p>
            </p:txBody>
          </p:sp>
        </p:grpSp>
      </p:grpSp>
      <p:cxnSp>
        <p:nvCxnSpPr>
          <p:cNvPr id="15" name="肘形连接符 14"/>
          <p:cNvCxnSpPr>
            <a:stCxn id="33" idx="3"/>
            <a:endCxn id="16" idx="1"/>
          </p:cNvCxnSpPr>
          <p:nvPr/>
        </p:nvCxnSpPr>
        <p:spPr>
          <a:xfrm rot="5400000" flipH="1" flipV="1">
            <a:off x="1102789" y="2137968"/>
            <a:ext cx="646309" cy="211705"/>
          </a:xfrm>
          <a:prstGeom prst="bentConnector2">
            <a:avLst/>
          </a:prstGeom>
          <a:ln>
            <a:solidFill>
              <a:schemeClr val="accent3"/>
            </a:solidFill>
          </a:ln>
          <a:effectLst/>
        </p:spPr>
        <p:style>
          <a:lnRef idx="1">
            <a:schemeClr val="accent1"/>
          </a:lnRef>
          <a:fillRef idx="0">
            <a:schemeClr val="accent1"/>
          </a:fillRef>
          <a:effectRef idx="0">
            <a:schemeClr val="accent1"/>
          </a:effectRef>
          <a:fontRef idx="minor">
            <a:schemeClr val="tx1"/>
          </a:fontRef>
        </p:style>
      </p:cxnSp>
      <p:sp>
        <p:nvSpPr>
          <p:cNvPr id="16" name="矩形 15"/>
          <p:cNvSpPr/>
          <p:nvPr/>
        </p:nvSpPr>
        <p:spPr>
          <a:xfrm>
            <a:off x="1531795" y="1495619"/>
            <a:ext cx="1026279" cy="850092"/>
          </a:xfrm>
          <a:prstGeom prst="rect">
            <a:avLst/>
          </a:prstGeom>
          <a:solidFill>
            <a:srgbClr val="404040"/>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0">
              <a:solidFill>
                <a:srgbClr val="F8F8F8"/>
              </a:solidFill>
              <a:latin typeface="微软雅黑"/>
            </a:endParaRPr>
          </a:p>
        </p:txBody>
      </p:sp>
      <p:cxnSp>
        <p:nvCxnSpPr>
          <p:cNvPr id="17" name="肘形连接符 16"/>
          <p:cNvCxnSpPr>
            <a:stCxn id="39" idx="3"/>
            <a:endCxn id="18" idx="1"/>
          </p:cNvCxnSpPr>
          <p:nvPr/>
        </p:nvCxnSpPr>
        <p:spPr>
          <a:xfrm rot="5400000" flipH="1" flipV="1">
            <a:off x="2976517" y="2137968"/>
            <a:ext cx="646309" cy="211705"/>
          </a:xfrm>
          <a:prstGeom prst="bentConnector2">
            <a:avLst/>
          </a:prstGeom>
          <a:ln>
            <a:solidFill>
              <a:schemeClr val="accent3"/>
            </a:solidFill>
          </a:ln>
          <a:effectLst/>
        </p:spPr>
        <p:style>
          <a:lnRef idx="1">
            <a:schemeClr val="accent1"/>
          </a:lnRef>
          <a:fillRef idx="0">
            <a:schemeClr val="accent1"/>
          </a:fillRef>
          <a:effectRef idx="0">
            <a:schemeClr val="accent1"/>
          </a:effectRef>
          <a:fontRef idx="minor">
            <a:schemeClr val="tx1"/>
          </a:fontRef>
        </p:style>
      </p:cxnSp>
      <p:sp>
        <p:nvSpPr>
          <p:cNvPr id="18" name="矩形 17"/>
          <p:cNvSpPr/>
          <p:nvPr/>
        </p:nvSpPr>
        <p:spPr>
          <a:xfrm>
            <a:off x="3405523" y="1495619"/>
            <a:ext cx="1026279" cy="850092"/>
          </a:xfrm>
          <a:prstGeom prst="rect">
            <a:avLst/>
          </a:prstGeom>
          <a:solidFill>
            <a:srgbClr val="404040"/>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0">
              <a:solidFill>
                <a:srgbClr val="F8F8F8"/>
              </a:solidFill>
              <a:latin typeface="微软雅黑"/>
            </a:endParaRPr>
          </a:p>
        </p:txBody>
      </p:sp>
      <p:cxnSp>
        <p:nvCxnSpPr>
          <p:cNvPr id="19" name="肘形连接符 18"/>
          <p:cNvCxnSpPr>
            <a:stCxn id="45" idx="3"/>
            <a:endCxn id="20" idx="1"/>
          </p:cNvCxnSpPr>
          <p:nvPr/>
        </p:nvCxnSpPr>
        <p:spPr>
          <a:xfrm rot="5400000" flipH="1" flipV="1">
            <a:off x="4850245" y="2137968"/>
            <a:ext cx="646309" cy="211705"/>
          </a:xfrm>
          <a:prstGeom prst="bentConnector2">
            <a:avLst/>
          </a:prstGeom>
          <a:ln>
            <a:solidFill>
              <a:schemeClr val="accent3"/>
            </a:solidFill>
          </a:ln>
          <a:effectLst/>
        </p:spPr>
        <p:style>
          <a:lnRef idx="1">
            <a:schemeClr val="accent1"/>
          </a:lnRef>
          <a:fillRef idx="0">
            <a:schemeClr val="accent1"/>
          </a:fillRef>
          <a:effectRef idx="0">
            <a:schemeClr val="accent1"/>
          </a:effectRef>
          <a:fontRef idx="minor">
            <a:schemeClr val="tx1"/>
          </a:fontRef>
        </p:style>
      </p:cxnSp>
      <p:sp>
        <p:nvSpPr>
          <p:cNvPr id="20" name="矩形 19"/>
          <p:cNvSpPr/>
          <p:nvPr/>
        </p:nvSpPr>
        <p:spPr>
          <a:xfrm>
            <a:off x="5279252" y="1495619"/>
            <a:ext cx="1026279" cy="850092"/>
          </a:xfrm>
          <a:prstGeom prst="rect">
            <a:avLst/>
          </a:prstGeom>
          <a:solidFill>
            <a:srgbClr val="404040"/>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0">
              <a:solidFill>
                <a:srgbClr val="F8F8F8"/>
              </a:solidFill>
              <a:latin typeface="微软雅黑"/>
            </a:endParaRPr>
          </a:p>
        </p:txBody>
      </p:sp>
      <p:cxnSp>
        <p:nvCxnSpPr>
          <p:cNvPr id="21" name="肘形连接符 20"/>
          <p:cNvCxnSpPr>
            <a:stCxn id="51" idx="3"/>
            <a:endCxn id="22" idx="1"/>
          </p:cNvCxnSpPr>
          <p:nvPr/>
        </p:nvCxnSpPr>
        <p:spPr>
          <a:xfrm rot="5400000" flipH="1" flipV="1">
            <a:off x="6723973" y="2137967"/>
            <a:ext cx="646308" cy="211705"/>
          </a:xfrm>
          <a:prstGeom prst="bentConnector2">
            <a:avLst/>
          </a:prstGeom>
          <a:ln>
            <a:solidFill>
              <a:schemeClr val="accent3"/>
            </a:solidFill>
          </a:ln>
          <a:effectLst/>
        </p:spPr>
        <p:style>
          <a:lnRef idx="1">
            <a:schemeClr val="accent1"/>
          </a:lnRef>
          <a:fillRef idx="0">
            <a:schemeClr val="accent1"/>
          </a:fillRef>
          <a:effectRef idx="0">
            <a:schemeClr val="accent1"/>
          </a:effectRef>
          <a:fontRef idx="minor">
            <a:schemeClr val="tx1"/>
          </a:fontRef>
        </p:style>
      </p:cxnSp>
      <p:sp>
        <p:nvSpPr>
          <p:cNvPr id="22" name="矩形 21"/>
          <p:cNvSpPr/>
          <p:nvPr/>
        </p:nvSpPr>
        <p:spPr>
          <a:xfrm>
            <a:off x="7152981" y="1495619"/>
            <a:ext cx="1026279" cy="850092"/>
          </a:xfrm>
          <a:prstGeom prst="rect">
            <a:avLst/>
          </a:prstGeom>
          <a:solidFill>
            <a:srgbClr val="404040"/>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0">
              <a:solidFill>
                <a:srgbClr val="F8F8F8"/>
              </a:solidFill>
              <a:latin typeface="微软雅黑"/>
            </a:endParaRPr>
          </a:p>
        </p:txBody>
      </p:sp>
      <p:cxnSp>
        <p:nvCxnSpPr>
          <p:cNvPr id="23" name="肘形连接符 22"/>
          <p:cNvCxnSpPr>
            <a:stCxn id="36" idx="0"/>
            <a:endCxn id="24" idx="1"/>
          </p:cNvCxnSpPr>
          <p:nvPr/>
        </p:nvCxnSpPr>
        <p:spPr>
          <a:xfrm rot="16200000" flipH="1">
            <a:off x="2002400" y="3313004"/>
            <a:ext cx="720815" cy="211705"/>
          </a:xfrm>
          <a:prstGeom prst="bentConnector2">
            <a:avLst/>
          </a:prstGeom>
          <a:ln>
            <a:solidFill>
              <a:schemeClr val="accent3"/>
            </a:solidFill>
          </a:ln>
          <a:effectLst/>
        </p:spPr>
        <p:style>
          <a:lnRef idx="1">
            <a:schemeClr val="accent1"/>
          </a:lnRef>
          <a:fillRef idx="0">
            <a:schemeClr val="accent1"/>
          </a:fillRef>
          <a:effectRef idx="0">
            <a:schemeClr val="accent1"/>
          </a:effectRef>
          <a:fontRef idx="minor">
            <a:schemeClr val="tx1"/>
          </a:fontRef>
        </p:style>
      </p:cxnSp>
      <p:sp>
        <p:nvSpPr>
          <p:cNvPr id="24" name="矩形 23"/>
          <p:cNvSpPr/>
          <p:nvPr/>
        </p:nvSpPr>
        <p:spPr>
          <a:xfrm>
            <a:off x="2468660" y="3330596"/>
            <a:ext cx="1026279" cy="897338"/>
          </a:xfrm>
          <a:prstGeom prst="rect">
            <a:avLst/>
          </a:prstGeom>
          <a:solidFill>
            <a:srgbClr val="C00000"/>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8F8F8"/>
              </a:solidFill>
              <a:latin typeface="微软雅黑"/>
            </a:endParaRPr>
          </a:p>
        </p:txBody>
      </p:sp>
      <p:cxnSp>
        <p:nvCxnSpPr>
          <p:cNvPr id="25" name="肘形连接符 24"/>
          <p:cNvCxnSpPr>
            <a:stCxn id="42" idx="0"/>
            <a:endCxn id="29" idx="1"/>
          </p:cNvCxnSpPr>
          <p:nvPr/>
        </p:nvCxnSpPr>
        <p:spPr>
          <a:xfrm rot="16200000" flipH="1">
            <a:off x="3876128" y="3313004"/>
            <a:ext cx="720815" cy="211705"/>
          </a:xfrm>
          <a:prstGeom prst="bentConnector2">
            <a:avLst/>
          </a:prstGeom>
          <a:ln>
            <a:solidFill>
              <a:schemeClr val="accent3"/>
            </a:solidFill>
          </a:ln>
          <a:effectLst/>
        </p:spPr>
        <p:style>
          <a:lnRef idx="1">
            <a:schemeClr val="accent1"/>
          </a:lnRef>
          <a:fillRef idx="0">
            <a:schemeClr val="accent1"/>
          </a:fillRef>
          <a:effectRef idx="0">
            <a:schemeClr val="accent1"/>
          </a:effectRef>
          <a:fontRef idx="minor">
            <a:schemeClr val="tx1"/>
          </a:fontRef>
        </p:style>
      </p:cxnSp>
      <p:sp>
        <p:nvSpPr>
          <p:cNvPr id="29" name="矩形 28"/>
          <p:cNvSpPr/>
          <p:nvPr/>
        </p:nvSpPr>
        <p:spPr>
          <a:xfrm>
            <a:off x="4342388" y="3330596"/>
            <a:ext cx="1026279" cy="897338"/>
          </a:xfrm>
          <a:prstGeom prst="rect">
            <a:avLst/>
          </a:prstGeom>
          <a:solidFill>
            <a:srgbClr val="C00000"/>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8F8F8"/>
              </a:solidFill>
              <a:latin typeface="微软雅黑"/>
            </a:endParaRPr>
          </a:p>
        </p:txBody>
      </p:sp>
      <p:cxnSp>
        <p:nvCxnSpPr>
          <p:cNvPr id="30" name="肘形连接符 29"/>
          <p:cNvCxnSpPr>
            <a:stCxn id="48" idx="0"/>
            <a:endCxn id="31" idx="1"/>
          </p:cNvCxnSpPr>
          <p:nvPr/>
        </p:nvCxnSpPr>
        <p:spPr>
          <a:xfrm rot="16200000" flipH="1">
            <a:off x="5749857" y="3313005"/>
            <a:ext cx="720815" cy="211705"/>
          </a:xfrm>
          <a:prstGeom prst="bentConnector2">
            <a:avLst/>
          </a:prstGeom>
          <a:ln>
            <a:solidFill>
              <a:schemeClr val="accent3"/>
            </a:solidFill>
          </a:ln>
          <a:effectLst/>
        </p:spPr>
        <p:style>
          <a:lnRef idx="1">
            <a:schemeClr val="accent1"/>
          </a:lnRef>
          <a:fillRef idx="0">
            <a:schemeClr val="accent1"/>
          </a:fillRef>
          <a:effectRef idx="0">
            <a:schemeClr val="accent1"/>
          </a:effectRef>
          <a:fontRef idx="minor">
            <a:schemeClr val="tx1"/>
          </a:fontRef>
        </p:style>
      </p:cxnSp>
      <p:sp>
        <p:nvSpPr>
          <p:cNvPr id="31" name="矩形 30"/>
          <p:cNvSpPr/>
          <p:nvPr/>
        </p:nvSpPr>
        <p:spPr>
          <a:xfrm>
            <a:off x="6216116" y="3330596"/>
            <a:ext cx="1026279" cy="897338"/>
          </a:xfrm>
          <a:prstGeom prst="rect">
            <a:avLst/>
          </a:prstGeom>
          <a:solidFill>
            <a:srgbClr val="C00000"/>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8F8F8"/>
              </a:solidFill>
              <a:latin typeface="微软雅黑"/>
            </a:endParaRPr>
          </a:p>
        </p:txBody>
      </p:sp>
      <p:grpSp>
        <p:nvGrpSpPr>
          <p:cNvPr id="32" name="组合 31"/>
          <p:cNvGrpSpPr/>
          <p:nvPr/>
        </p:nvGrpSpPr>
        <p:grpSpPr>
          <a:xfrm>
            <a:off x="1103386" y="2566975"/>
            <a:ext cx="428410" cy="491476"/>
            <a:chOff x="1021600" y="2688962"/>
            <a:chExt cx="428410" cy="491476"/>
          </a:xfrm>
          <a:effectLst/>
        </p:grpSpPr>
        <p:sp>
          <p:nvSpPr>
            <p:cNvPr id="33" name="六边形 32"/>
            <p:cNvSpPr/>
            <p:nvPr/>
          </p:nvSpPr>
          <p:spPr>
            <a:xfrm rot="5400000">
              <a:off x="992566" y="2722995"/>
              <a:ext cx="491476" cy="423410"/>
            </a:xfrm>
            <a:prstGeom prst="hexagon">
              <a:avLst/>
            </a:prstGeom>
            <a:solidFill>
              <a:srgbClr val="404040"/>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F8F8F8"/>
                </a:solidFill>
                <a:latin typeface="微软雅黑"/>
              </a:endParaRPr>
            </a:p>
          </p:txBody>
        </p:sp>
        <p:sp>
          <p:nvSpPr>
            <p:cNvPr id="34" name="文本框 33"/>
            <p:cNvSpPr txBox="1"/>
            <p:nvPr/>
          </p:nvSpPr>
          <p:spPr>
            <a:xfrm>
              <a:off x="1021600" y="2769733"/>
              <a:ext cx="428410" cy="338554"/>
            </a:xfrm>
            <a:prstGeom prst="rect">
              <a:avLst/>
            </a:prstGeom>
            <a:noFill/>
          </p:spPr>
          <p:txBody>
            <a:bodyPr wrap="square" rtlCol="0">
              <a:spAutoFit/>
            </a:bodyPr>
            <a:lstStyle/>
            <a:p>
              <a:r>
                <a:rPr lang="en-US" altLang="zh-CN" sz="1600" dirty="0">
                  <a:solidFill>
                    <a:schemeClr val="accent2"/>
                  </a:solidFill>
                  <a:latin typeface="微软雅黑"/>
                </a:rPr>
                <a:t>01</a:t>
              </a:r>
            </a:p>
          </p:txBody>
        </p:sp>
      </p:grpSp>
      <p:grpSp>
        <p:nvGrpSpPr>
          <p:cNvPr id="35" name="组合 34"/>
          <p:cNvGrpSpPr/>
          <p:nvPr/>
        </p:nvGrpSpPr>
        <p:grpSpPr>
          <a:xfrm>
            <a:off x="2045249" y="2566975"/>
            <a:ext cx="437896" cy="491476"/>
            <a:chOff x="1963463" y="2688962"/>
            <a:chExt cx="437896" cy="491476"/>
          </a:xfrm>
          <a:effectLst/>
        </p:grpSpPr>
        <p:sp>
          <p:nvSpPr>
            <p:cNvPr id="36" name="六边形 35"/>
            <p:cNvSpPr/>
            <p:nvPr/>
          </p:nvSpPr>
          <p:spPr>
            <a:xfrm rot="5400000">
              <a:off x="1929430" y="2722995"/>
              <a:ext cx="491476" cy="423410"/>
            </a:xfrm>
            <a:prstGeom prst="hexagon">
              <a:avLst/>
            </a:prstGeom>
            <a:solidFill>
              <a:srgbClr val="C00000"/>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F8F8F8"/>
                </a:solidFill>
                <a:latin typeface="微软雅黑"/>
              </a:endParaRPr>
            </a:p>
          </p:txBody>
        </p:sp>
        <p:sp>
          <p:nvSpPr>
            <p:cNvPr id="37" name="文本框 33"/>
            <p:cNvSpPr txBox="1"/>
            <p:nvPr/>
          </p:nvSpPr>
          <p:spPr>
            <a:xfrm>
              <a:off x="1972949" y="2769733"/>
              <a:ext cx="428410" cy="338554"/>
            </a:xfrm>
            <a:prstGeom prst="rect">
              <a:avLst/>
            </a:prstGeom>
            <a:noFill/>
          </p:spPr>
          <p:txBody>
            <a:bodyPr wrap="square" rtlCol="0">
              <a:spAutoFit/>
            </a:bodyPr>
            <a:lstStyle/>
            <a:p>
              <a:r>
                <a:rPr lang="en-US" altLang="zh-CN" sz="1600" dirty="0">
                  <a:solidFill>
                    <a:schemeClr val="accent2"/>
                  </a:solidFill>
                  <a:latin typeface="微软雅黑"/>
                </a:rPr>
                <a:t>02</a:t>
              </a:r>
            </a:p>
          </p:txBody>
        </p:sp>
      </p:grpSp>
      <p:grpSp>
        <p:nvGrpSpPr>
          <p:cNvPr id="38" name="组合 37"/>
          <p:cNvGrpSpPr/>
          <p:nvPr/>
        </p:nvGrpSpPr>
        <p:grpSpPr>
          <a:xfrm>
            <a:off x="2982113" y="2566975"/>
            <a:ext cx="428410" cy="491476"/>
            <a:chOff x="2900327" y="2688962"/>
            <a:chExt cx="428410" cy="491476"/>
          </a:xfrm>
          <a:effectLst/>
        </p:grpSpPr>
        <p:sp>
          <p:nvSpPr>
            <p:cNvPr id="39" name="六边形 38"/>
            <p:cNvSpPr/>
            <p:nvPr/>
          </p:nvSpPr>
          <p:spPr>
            <a:xfrm rot="5400000">
              <a:off x="2866294" y="2722995"/>
              <a:ext cx="491476" cy="423410"/>
            </a:xfrm>
            <a:prstGeom prst="hexagon">
              <a:avLst/>
            </a:prstGeom>
            <a:solidFill>
              <a:srgbClr val="404040"/>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F8F8F8"/>
                </a:solidFill>
                <a:latin typeface="微软雅黑"/>
              </a:endParaRPr>
            </a:p>
          </p:txBody>
        </p:sp>
        <p:sp>
          <p:nvSpPr>
            <p:cNvPr id="40" name="文本框 33"/>
            <p:cNvSpPr txBox="1"/>
            <p:nvPr/>
          </p:nvSpPr>
          <p:spPr>
            <a:xfrm>
              <a:off x="2900327" y="2769733"/>
              <a:ext cx="428410" cy="338554"/>
            </a:xfrm>
            <a:prstGeom prst="rect">
              <a:avLst/>
            </a:prstGeom>
            <a:noFill/>
          </p:spPr>
          <p:txBody>
            <a:bodyPr wrap="square" rtlCol="0">
              <a:spAutoFit/>
            </a:bodyPr>
            <a:lstStyle/>
            <a:p>
              <a:r>
                <a:rPr lang="en-US" altLang="zh-CN" sz="1600" dirty="0">
                  <a:solidFill>
                    <a:schemeClr val="accent2"/>
                  </a:solidFill>
                  <a:latin typeface="微软雅黑"/>
                </a:rPr>
                <a:t>03</a:t>
              </a:r>
            </a:p>
          </p:txBody>
        </p:sp>
      </p:grpSp>
      <p:grpSp>
        <p:nvGrpSpPr>
          <p:cNvPr id="41" name="组合 40"/>
          <p:cNvGrpSpPr/>
          <p:nvPr/>
        </p:nvGrpSpPr>
        <p:grpSpPr>
          <a:xfrm>
            <a:off x="3916477" y="2566975"/>
            <a:ext cx="428410" cy="491476"/>
            <a:chOff x="3834691" y="2688962"/>
            <a:chExt cx="428410" cy="491476"/>
          </a:xfrm>
          <a:effectLst/>
        </p:grpSpPr>
        <p:sp>
          <p:nvSpPr>
            <p:cNvPr id="42" name="六边形 41"/>
            <p:cNvSpPr/>
            <p:nvPr/>
          </p:nvSpPr>
          <p:spPr>
            <a:xfrm rot="5400000">
              <a:off x="3803158" y="2722995"/>
              <a:ext cx="491476" cy="423410"/>
            </a:xfrm>
            <a:prstGeom prst="hexagon">
              <a:avLst/>
            </a:prstGeom>
            <a:solidFill>
              <a:srgbClr val="C00000"/>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F8F8F8"/>
                </a:solidFill>
                <a:latin typeface="微软雅黑"/>
              </a:endParaRPr>
            </a:p>
          </p:txBody>
        </p:sp>
        <p:sp>
          <p:nvSpPr>
            <p:cNvPr id="43" name="文本框 33"/>
            <p:cNvSpPr txBox="1"/>
            <p:nvPr/>
          </p:nvSpPr>
          <p:spPr>
            <a:xfrm>
              <a:off x="3834691" y="2769733"/>
              <a:ext cx="428410" cy="338554"/>
            </a:xfrm>
            <a:prstGeom prst="rect">
              <a:avLst/>
            </a:prstGeom>
            <a:noFill/>
          </p:spPr>
          <p:txBody>
            <a:bodyPr wrap="square" rtlCol="0">
              <a:spAutoFit/>
            </a:bodyPr>
            <a:lstStyle/>
            <a:p>
              <a:r>
                <a:rPr lang="en-US" altLang="zh-CN" sz="1600" dirty="0">
                  <a:solidFill>
                    <a:schemeClr val="accent2"/>
                  </a:solidFill>
                  <a:latin typeface="微软雅黑"/>
                </a:rPr>
                <a:t>04</a:t>
              </a:r>
            </a:p>
          </p:txBody>
        </p:sp>
      </p:grpSp>
      <p:grpSp>
        <p:nvGrpSpPr>
          <p:cNvPr id="44" name="组合 43"/>
          <p:cNvGrpSpPr/>
          <p:nvPr/>
        </p:nvGrpSpPr>
        <p:grpSpPr>
          <a:xfrm>
            <a:off x="4855841" y="2566975"/>
            <a:ext cx="428410" cy="491476"/>
            <a:chOff x="4774055" y="2688962"/>
            <a:chExt cx="428410" cy="491476"/>
          </a:xfrm>
          <a:effectLst/>
        </p:grpSpPr>
        <p:sp>
          <p:nvSpPr>
            <p:cNvPr id="45" name="六边形 44"/>
            <p:cNvSpPr/>
            <p:nvPr/>
          </p:nvSpPr>
          <p:spPr>
            <a:xfrm rot="5400000">
              <a:off x="4740022" y="2722995"/>
              <a:ext cx="491476" cy="423410"/>
            </a:xfrm>
            <a:prstGeom prst="hexagon">
              <a:avLst/>
            </a:prstGeom>
            <a:solidFill>
              <a:srgbClr val="404040"/>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F8F8F8"/>
                </a:solidFill>
                <a:latin typeface="微软雅黑"/>
              </a:endParaRPr>
            </a:p>
          </p:txBody>
        </p:sp>
        <p:sp>
          <p:nvSpPr>
            <p:cNvPr id="46" name="文本框 33"/>
            <p:cNvSpPr txBox="1"/>
            <p:nvPr/>
          </p:nvSpPr>
          <p:spPr>
            <a:xfrm>
              <a:off x="4774055" y="2769733"/>
              <a:ext cx="428410" cy="338554"/>
            </a:xfrm>
            <a:prstGeom prst="rect">
              <a:avLst/>
            </a:prstGeom>
            <a:noFill/>
          </p:spPr>
          <p:txBody>
            <a:bodyPr wrap="square" rtlCol="0">
              <a:spAutoFit/>
            </a:bodyPr>
            <a:lstStyle/>
            <a:p>
              <a:r>
                <a:rPr lang="en-US" altLang="zh-CN" sz="1600" dirty="0">
                  <a:solidFill>
                    <a:schemeClr val="accent2"/>
                  </a:solidFill>
                  <a:latin typeface="微软雅黑"/>
                </a:rPr>
                <a:t>05</a:t>
              </a:r>
            </a:p>
          </p:txBody>
        </p:sp>
      </p:grpSp>
      <p:grpSp>
        <p:nvGrpSpPr>
          <p:cNvPr id="47" name="组合 46"/>
          <p:cNvGrpSpPr/>
          <p:nvPr/>
        </p:nvGrpSpPr>
        <p:grpSpPr>
          <a:xfrm>
            <a:off x="5792706" y="2566975"/>
            <a:ext cx="428410" cy="491476"/>
            <a:chOff x="5710920" y="2688962"/>
            <a:chExt cx="428410" cy="491476"/>
          </a:xfrm>
          <a:effectLst/>
        </p:grpSpPr>
        <p:sp>
          <p:nvSpPr>
            <p:cNvPr id="48" name="六边形 47"/>
            <p:cNvSpPr/>
            <p:nvPr/>
          </p:nvSpPr>
          <p:spPr>
            <a:xfrm rot="5400000">
              <a:off x="5676887" y="2722995"/>
              <a:ext cx="491476" cy="423410"/>
            </a:xfrm>
            <a:prstGeom prst="hexagon">
              <a:avLst/>
            </a:prstGeom>
            <a:solidFill>
              <a:srgbClr val="C00000"/>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F8F8F8"/>
                </a:solidFill>
                <a:latin typeface="微软雅黑"/>
              </a:endParaRPr>
            </a:p>
          </p:txBody>
        </p:sp>
        <p:sp>
          <p:nvSpPr>
            <p:cNvPr id="49" name="文本框 33"/>
            <p:cNvSpPr txBox="1"/>
            <p:nvPr/>
          </p:nvSpPr>
          <p:spPr>
            <a:xfrm>
              <a:off x="5710920" y="2769733"/>
              <a:ext cx="428410" cy="338554"/>
            </a:xfrm>
            <a:prstGeom prst="rect">
              <a:avLst/>
            </a:prstGeom>
            <a:noFill/>
          </p:spPr>
          <p:txBody>
            <a:bodyPr wrap="square" rtlCol="0">
              <a:spAutoFit/>
            </a:bodyPr>
            <a:lstStyle/>
            <a:p>
              <a:r>
                <a:rPr lang="en-US" altLang="zh-CN" sz="1600" dirty="0">
                  <a:solidFill>
                    <a:schemeClr val="accent2"/>
                  </a:solidFill>
                  <a:latin typeface="微软雅黑"/>
                </a:rPr>
                <a:t>06</a:t>
              </a:r>
            </a:p>
          </p:txBody>
        </p:sp>
      </p:grpSp>
      <p:grpSp>
        <p:nvGrpSpPr>
          <p:cNvPr id="50" name="组合 49"/>
          <p:cNvGrpSpPr/>
          <p:nvPr/>
        </p:nvGrpSpPr>
        <p:grpSpPr>
          <a:xfrm>
            <a:off x="6727069" y="2566976"/>
            <a:ext cx="428410" cy="491476"/>
            <a:chOff x="6645283" y="2688963"/>
            <a:chExt cx="428410" cy="491476"/>
          </a:xfrm>
          <a:effectLst/>
        </p:grpSpPr>
        <p:sp>
          <p:nvSpPr>
            <p:cNvPr id="51" name="六边形 50"/>
            <p:cNvSpPr/>
            <p:nvPr/>
          </p:nvSpPr>
          <p:spPr>
            <a:xfrm rot="5400000">
              <a:off x="6613750" y="2722996"/>
              <a:ext cx="491476" cy="423409"/>
            </a:xfrm>
            <a:prstGeom prst="hexagon">
              <a:avLst/>
            </a:prstGeom>
            <a:solidFill>
              <a:srgbClr val="404040"/>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F8F8F8"/>
                </a:solidFill>
                <a:latin typeface="微软雅黑"/>
              </a:endParaRPr>
            </a:p>
          </p:txBody>
        </p:sp>
        <p:sp>
          <p:nvSpPr>
            <p:cNvPr id="52" name="文本框 33"/>
            <p:cNvSpPr txBox="1"/>
            <p:nvPr/>
          </p:nvSpPr>
          <p:spPr>
            <a:xfrm>
              <a:off x="6645283" y="2769733"/>
              <a:ext cx="428410" cy="338554"/>
            </a:xfrm>
            <a:prstGeom prst="rect">
              <a:avLst/>
            </a:prstGeom>
            <a:noFill/>
          </p:spPr>
          <p:txBody>
            <a:bodyPr wrap="square" rtlCol="0">
              <a:spAutoFit/>
            </a:bodyPr>
            <a:lstStyle/>
            <a:p>
              <a:r>
                <a:rPr lang="en-US" altLang="zh-CN" sz="1600" dirty="0">
                  <a:solidFill>
                    <a:schemeClr val="accent2"/>
                  </a:solidFill>
                  <a:latin typeface="微软雅黑"/>
                </a:rPr>
                <a:t>07</a:t>
              </a:r>
            </a:p>
          </p:txBody>
        </p:sp>
      </p:grpSp>
      <p:sp>
        <p:nvSpPr>
          <p:cNvPr id="53" name="文本框 33"/>
          <p:cNvSpPr txBox="1"/>
          <p:nvPr/>
        </p:nvSpPr>
        <p:spPr>
          <a:xfrm>
            <a:off x="1600436" y="1610818"/>
            <a:ext cx="911918" cy="553998"/>
          </a:xfrm>
          <a:prstGeom prst="rect">
            <a:avLst/>
          </a:prstGeom>
          <a:noFill/>
          <a:effectLst/>
        </p:spPr>
        <p:txBody>
          <a:bodyPr wrap="square" rtlCol="0">
            <a:spAutoFit/>
          </a:bodyPr>
          <a:lstStyle/>
          <a:p>
            <a:r>
              <a:rPr lang="zh-CN" altLang="en-US" sz="1000" dirty="0">
                <a:solidFill>
                  <a:schemeClr val="accent2"/>
                </a:solidFill>
                <a:latin typeface="微软雅黑"/>
              </a:rPr>
              <a:t>单击此处添加文本单击此处添加单</a:t>
            </a:r>
            <a:endParaRPr lang="en-US" altLang="zh-CN" sz="1000" dirty="0">
              <a:solidFill>
                <a:schemeClr val="accent2"/>
              </a:solidFill>
              <a:latin typeface="微软雅黑"/>
            </a:endParaRPr>
          </a:p>
        </p:txBody>
      </p:sp>
      <p:sp>
        <p:nvSpPr>
          <p:cNvPr id="54" name="文本框 33"/>
          <p:cNvSpPr txBox="1"/>
          <p:nvPr/>
        </p:nvSpPr>
        <p:spPr>
          <a:xfrm>
            <a:off x="3463018" y="1610818"/>
            <a:ext cx="911918" cy="553998"/>
          </a:xfrm>
          <a:prstGeom prst="rect">
            <a:avLst/>
          </a:prstGeom>
          <a:noFill/>
          <a:effectLst/>
        </p:spPr>
        <p:txBody>
          <a:bodyPr wrap="square" rtlCol="0">
            <a:spAutoFit/>
          </a:bodyPr>
          <a:lstStyle/>
          <a:p>
            <a:r>
              <a:rPr lang="zh-CN" altLang="en-US" sz="1000" dirty="0">
                <a:solidFill>
                  <a:schemeClr val="accent2"/>
                </a:solidFill>
                <a:latin typeface="微软雅黑"/>
              </a:rPr>
              <a:t>单击此处添加文本单击此处添加单</a:t>
            </a:r>
            <a:endParaRPr lang="en-US" altLang="zh-CN" sz="1000" dirty="0">
              <a:solidFill>
                <a:schemeClr val="accent2"/>
              </a:solidFill>
              <a:latin typeface="微软雅黑"/>
            </a:endParaRPr>
          </a:p>
        </p:txBody>
      </p:sp>
      <p:sp>
        <p:nvSpPr>
          <p:cNvPr id="55" name="文本框 33"/>
          <p:cNvSpPr txBox="1"/>
          <p:nvPr/>
        </p:nvSpPr>
        <p:spPr>
          <a:xfrm>
            <a:off x="5368667" y="1610818"/>
            <a:ext cx="911918" cy="553998"/>
          </a:xfrm>
          <a:prstGeom prst="rect">
            <a:avLst/>
          </a:prstGeom>
          <a:noFill/>
          <a:effectLst/>
        </p:spPr>
        <p:txBody>
          <a:bodyPr wrap="square" rtlCol="0">
            <a:spAutoFit/>
          </a:bodyPr>
          <a:lstStyle/>
          <a:p>
            <a:r>
              <a:rPr lang="zh-CN" altLang="en-US" sz="1000" dirty="0">
                <a:solidFill>
                  <a:schemeClr val="accent2"/>
                </a:solidFill>
                <a:latin typeface="微软雅黑"/>
              </a:rPr>
              <a:t>单击此处添加文本单击此处添加单</a:t>
            </a:r>
            <a:endParaRPr lang="en-US" altLang="zh-CN" sz="1000" dirty="0">
              <a:solidFill>
                <a:schemeClr val="accent2"/>
              </a:solidFill>
              <a:latin typeface="微软雅黑"/>
            </a:endParaRPr>
          </a:p>
        </p:txBody>
      </p:sp>
      <p:sp>
        <p:nvSpPr>
          <p:cNvPr id="56" name="文本框 33"/>
          <p:cNvSpPr txBox="1"/>
          <p:nvPr/>
        </p:nvSpPr>
        <p:spPr>
          <a:xfrm>
            <a:off x="7217428" y="1610818"/>
            <a:ext cx="911918" cy="553998"/>
          </a:xfrm>
          <a:prstGeom prst="rect">
            <a:avLst/>
          </a:prstGeom>
          <a:noFill/>
          <a:effectLst/>
        </p:spPr>
        <p:txBody>
          <a:bodyPr wrap="square" rtlCol="0">
            <a:spAutoFit/>
          </a:bodyPr>
          <a:lstStyle/>
          <a:p>
            <a:r>
              <a:rPr lang="zh-CN" altLang="en-US" sz="1000" dirty="0">
                <a:solidFill>
                  <a:schemeClr val="accent2"/>
                </a:solidFill>
                <a:latin typeface="微软雅黑"/>
              </a:rPr>
              <a:t>单击此处添加文本单击此处添加单</a:t>
            </a:r>
            <a:endParaRPr lang="en-US" altLang="zh-CN" sz="1000" dirty="0">
              <a:solidFill>
                <a:schemeClr val="accent2"/>
              </a:solidFill>
              <a:latin typeface="微软雅黑"/>
            </a:endParaRPr>
          </a:p>
        </p:txBody>
      </p:sp>
      <p:sp>
        <p:nvSpPr>
          <p:cNvPr id="57" name="文本框 33"/>
          <p:cNvSpPr txBox="1"/>
          <p:nvPr/>
        </p:nvSpPr>
        <p:spPr>
          <a:xfrm>
            <a:off x="2533774" y="3525349"/>
            <a:ext cx="911918" cy="553998"/>
          </a:xfrm>
          <a:prstGeom prst="rect">
            <a:avLst/>
          </a:prstGeom>
          <a:noFill/>
          <a:effectLst/>
        </p:spPr>
        <p:txBody>
          <a:bodyPr wrap="square" rtlCol="0">
            <a:spAutoFit/>
          </a:bodyPr>
          <a:lstStyle/>
          <a:p>
            <a:r>
              <a:rPr lang="zh-CN" altLang="en-US" sz="1000" dirty="0">
                <a:solidFill>
                  <a:schemeClr val="accent2"/>
                </a:solidFill>
                <a:latin typeface="微软雅黑"/>
              </a:rPr>
              <a:t>单击此处添加文本单击此处添加单</a:t>
            </a:r>
            <a:endParaRPr lang="en-US" altLang="zh-CN" sz="1000" dirty="0">
              <a:solidFill>
                <a:schemeClr val="accent2"/>
              </a:solidFill>
              <a:latin typeface="微软雅黑"/>
            </a:endParaRPr>
          </a:p>
        </p:txBody>
      </p:sp>
      <p:sp>
        <p:nvSpPr>
          <p:cNvPr id="58" name="文本框 33"/>
          <p:cNvSpPr txBox="1"/>
          <p:nvPr/>
        </p:nvSpPr>
        <p:spPr>
          <a:xfrm>
            <a:off x="4439423" y="3525349"/>
            <a:ext cx="911918" cy="553998"/>
          </a:xfrm>
          <a:prstGeom prst="rect">
            <a:avLst/>
          </a:prstGeom>
          <a:noFill/>
          <a:effectLst/>
        </p:spPr>
        <p:txBody>
          <a:bodyPr wrap="square" rtlCol="0">
            <a:spAutoFit/>
          </a:bodyPr>
          <a:lstStyle/>
          <a:p>
            <a:r>
              <a:rPr lang="zh-CN" altLang="en-US" sz="1000" dirty="0">
                <a:solidFill>
                  <a:schemeClr val="accent2"/>
                </a:solidFill>
                <a:latin typeface="微软雅黑"/>
              </a:rPr>
              <a:t>单击此处添加文本单击此处添加单</a:t>
            </a:r>
            <a:endParaRPr lang="en-US" altLang="zh-CN" sz="1000" dirty="0">
              <a:solidFill>
                <a:schemeClr val="accent2"/>
              </a:solidFill>
              <a:latin typeface="微软雅黑"/>
            </a:endParaRPr>
          </a:p>
        </p:txBody>
      </p:sp>
      <p:sp>
        <p:nvSpPr>
          <p:cNvPr id="59" name="文本框 33"/>
          <p:cNvSpPr txBox="1"/>
          <p:nvPr/>
        </p:nvSpPr>
        <p:spPr>
          <a:xfrm>
            <a:off x="6288184" y="3525349"/>
            <a:ext cx="911918" cy="553998"/>
          </a:xfrm>
          <a:prstGeom prst="rect">
            <a:avLst/>
          </a:prstGeom>
          <a:noFill/>
          <a:effectLst/>
        </p:spPr>
        <p:txBody>
          <a:bodyPr wrap="square" rtlCol="0">
            <a:spAutoFit/>
          </a:bodyPr>
          <a:lstStyle/>
          <a:p>
            <a:r>
              <a:rPr lang="zh-CN" altLang="en-US" sz="1000" dirty="0">
                <a:solidFill>
                  <a:schemeClr val="accent2"/>
                </a:solidFill>
                <a:latin typeface="微软雅黑"/>
              </a:rPr>
              <a:t>单击此处添加文本单击此处添加单</a:t>
            </a:r>
            <a:endParaRPr lang="en-US" altLang="zh-CN" sz="1000" dirty="0">
              <a:solidFill>
                <a:schemeClr val="accent2"/>
              </a:solidFill>
              <a:latin typeface="微软雅黑"/>
            </a:endParaRPr>
          </a:p>
        </p:txBody>
      </p:sp>
      <p:sp>
        <p:nvSpPr>
          <p:cNvPr id="66" name="文本框 65" descr="e7d195523061f1c0deeec63e560781cfd59afb0ea006f2a87ABB68BF51EA6619813959095094C18C62A12F549504892A4AAA8C1554C6663626E05CA27F281A14E6983772AFC3FB97135759321DEA3D70145073B7709DEAFA256CD57602346C569CD03E8246D33DA545568EA98FB062D63F616CDCDDC7C308D5561BD508072CED46FA16A315624C7F2FF57E77E923953F"/>
          <p:cNvSpPr txBox="1"/>
          <p:nvPr/>
        </p:nvSpPr>
        <p:spPr>
          <a:xfrm>
            <a:off x="3548042" y="387804"/>
            <a:ext cx="1800493" cy="369332"/>
          </a:xfrm>
          <a:prstGeom prst="rect">
            <a:avLst/>
          </a:prstGeom>
          <a:noFill/>
        </p:spPr>
        <p:txBody>
          <a:bodyPr wrap="none" rtlCol="0">
            <a:spAutoFit/>
          </a:bodyPr>
          <a:lstStyle/>
          <a:p>
            <a:pPr algn="ctr"/>
            <a:r>
              <a:rPr lang="zh-CN" altLang="en-US" dirty="0">
                <a:solidFill>
                  <a:srgbClr val="363636"/>
                </a:solidFill>
                <a:latin typeface="微软雅黑" panose="020B0503020204020204" pitchFamily="34" charset="-122"/>
                <a:ea typeface="微软雅黑" panose="020B0503020204020204" pitchFamily="34" charset="-122"/>
                <a:cs typeface="Kartika" panose="02020503030404060203" pitchFamily="18" charset="0"/>
              </a:rPr>
              <a:t>请在此输入标题</a:t>
            </a:r>
          </a:p>
        </p:txBody>
      </p:sp>
    </p:spTree>
    <p:extLst>
      <p:ext uri="{BB962C8B-B14F-4D97-AF65-F5344CB8AC3E}">
        <p14:creationId xmlns:p14="http://schemas.microsoft.com/office/powerpoint/2010/main" val="1384257565"/>
      </p:ext>
    </p:extLst>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53" presetClass="entr" presetSubtype="16" fill="hold" nodeType="clickEffect">
                                  <p:stCondLst>
                                    <p:cond delay="0"/>
                                  </p:stCondLst>
                                  <p:childTnLst>
                                    <p:set>
                                      <p:cBhvr>
                                        <p:cTn id="12" dur="1" fill="hold">
                                          <p:stCondLst>
                                            <p:cond delay="0"/>
                                          </p:stCondLst>
                                        </p:cTn>
                                        <p:tgtEl>
                                          <p:spTgt spid="32"/>
                                        </p:tgtEl>
                                        <p:attrNameLst>
                                          <p:attrName>style.visibility</p:attrName>
                                        </p:attrNameLst>
                                      </p:cBhvr>
                                      <p:to>
                                        <p:strVal val="visible"/>
                                      </p:to>
                                    </p:set>
                                    <p:anim calcmode="lin" valueType="num">
                                      <p:cBhvr>
                                        <p:cTn id="13" dur="500" fill="hold"/>
                                        <p:tgtEl>
                                          <p:spTgt spid="32"/>
                                        </p:tgtEl>
                                        <p:attrNameLst>
                                          <p:attrName>ppt_w</p:attrName>
                                        </p:attrNameLst>
                                      </p:cBhvr>
                                      <p:tavLst>
                                        <p:tav tm="0">
                                          <p:val>
                                            <p:fltVal val="0"/>
                                          </p:val>
                                        </p:tav>
                                        <p:tav tm="100000">
                                          <p:val>
                                            <p:strVal val="#ppt_w"/>
                                          </p:val>
                                        </p:tav>
                                      </p:tavLst>
                                    </p:anim>
                                    <p:anim calcmode="lin" valueType="num">
                                      <p:cBhvr>
                                        <p:cTn id="14" dur="500" fill="hold"/>
                                        <p:tgtEl>
                                          <p:spTgt spid="32"/>
                                        </p:tgtEl>
                                        <p:attrNameLst>
                                          <p:attrName>ppt_h</p:attrName>
                                        </p:attrNameLst>
                                      </p:cBhvr>
                                      <p:tavLst>
                                        <p:tav tm="0">
                                          <p:val>
                                            <p:fltVal val="0"/>
                                          </p:val>
                                        </p:tav>
                                        <p:tav tm="100000">
                                          <p:val>
                                            <p:strVal val="#ppt_h"/>
                                          </p:val>
                                        </p:tav>
                                      </p:tavLst>
                                    </p:anim>
                                    <p:animEffect transition="in" filter="fade">
                                      <p:cBhvr>
                                        <p:cTn id="15" dur="500"/>
                                        <p:tgtEl>
                                          <p:spTgt spid="32"/>
                                        </p:tgtEl>
                                      </p:cBhvr>
                                    </p:animEffect>
                                  </p:childTnLst>
                                </p:cTn>
                              </p:par>
                              <p:par>
                                <p:cTn id="16" presetID="53" presetClass="entr" presetSubtype="16" fill="hold" nodeType="withEffect">
                                  <p:stCondLst>
                                    <p:cond delay="0"/>
                                  </p:stCondLst>
                                  <p:childTnLst>
                                    <p:set>
                                      <p:cBhvr>
                                        <p:cTn id="17" dur="1" fill="hold">
                                          <p:stCondLst>
                                            <p:cond delay="0"/>
                                          </p:stCondLst>
                                        </p:cTn>
                                        <p:tgtEl>
                                          <p:spTgt spid="35"/>
                                        </p:tgtEl>
                                        <p:attrNameLst>
                                          <p:attrName>style.visibility</p:attrName>
                                        </p:attrNameLst>
                                      </p:cBhvr>
                                      <p:to>
                                        <p:strVal val="visible"/>
                                      </p:to>
                                    </p:set>
                                    <p:anim calcmode="lin" valueType="num">
                                      <p:cBhvr>
                                        <p:cTn id="18" dur="500" fill="hold"/>
                                        <p:tgtEl>
                                          <p:spTgt spid="35"/>
                                        </p:tgtEl>
                                        <p:attrNameLst>
                                          <p:attrName>ppt_w</p:attrName>
                                        </p:attrNameLst>
                                      </p:cBhvr>
                                      <p:tavLst>
                                        <p:tav tm="0">
                                          <p:val>
                                            <p:fltVal val="0"/>
                                          </p:val>
                                        </p:tav>
                                        <p:tav tm="100000">
                                          <p:val>
                                            <p:strVal val="#ppt_w"/>
                                          </p:val>
                                        </p:tav>
                                      </p:tavLst>
                                    </p:anim>
                                    <p:anim calcmode="lin" valueType="num">
                                      <p:cBhvr>
                                        <p:cTn id="19" dur="500" fill="hold"/>
                                        <p:tgtEl>
                                          <p:spTgt spid="35"/>
                                        </p:tgtEl>
                                        <p:attrNameLst>
                                          <p:attrName>ppt_h</p:attrName>
                                        </p:attrNameLst>
                                      </p:cBhvr>
                                      <p:tavLst>
                                        <p:tav tm="0">
                                          <p:val>
                                            <p:fltVal val="0"/>
                                          </p:val>
                                        </p:tav>
                                        <p:tav tm="100000">
                                          <p:val>
                                            <p:strVal val="#ppt_h"/>
                                          </p:val>
                                        </p:tav>
                                      </p:tavLst>
                                    </p:anim>
                                    <p:animEffect transition="in" filter="fade">
                                      <p:cBhvr>
                                        <p:cTn id="20" dur="500"/>
                                        <p:tgtEl>
                                          <p:spTgt spid="35"/>
                                        </p:tgtEl>
                                      </p:cBhvr>
                                    </p:animEffect>
                                  </p:childTnLst>
                                </p:cTn>
                              </p:par>
                              <p:par>
                                <p:cTn id="21" presetID="53" presetClass="entr" presetSubtype="16" fill="hold" nodeType="withEffect">
                                  <p:stCondLst>
                                    <p:cond delay="0"/>
                                  </p:stCondLst>
                                  <p:childTnLst>
                                    <p:set>
                                      <p:cBhvr>
                                        <p:cTn id="22" dur="1" fill="hold">
                                          <p:stCondLst>
                                            <p:cond delay="0"/>
                                          </p:stCondLst>
                                        </p:cTn>
                                        <p:tgtEl>
                                          <p:spTgt spid="38"/>
                                        </p:tgtEl>
                                        <p:attrNameLst>
                                          <p:attrName>style.visibility</p:attrName>
                                        </p:attrNameLst>
                                      </p:cBhvr>
                                      <p:to>
                                        <p:strVal val="visible"/>
                                      </p:to>
                                    </p:set>
                                    <p:anim calcmode="lin" valueType="num">
                                      <p:cBhvr>
                                        <p:cTn id="23" dur="500" fill="hold"/>
                                        <p:tgtEl>
                                          <p:spTgt spid="38"/>
                                        </p:tgtEl>
                                        <p:attrNameLst>
                                          <p:attrName>ppt_w</p:attrName>
                                        </p:attrNameLst>
                                      </p:cBhvr>
                                      <p:tavLst>
                                        <p:tav tm="0">
                                          <p:val>
                                            <p:fltVal val="0"/>
                                          </p:val>
                                        </p:tav>
                                        <p:tav tm="100000">
                                          <p:val>
                                            <p:strVal val="#ppt_w"/>
                                          </p:val>
                                        </p:tav>
                                      </p:tavLst>
                                    </p:anim>
                                    <p:anim calcmode="lin" valueType="num">
                                      <p:cBhvr>
                                        <p:cTn id="24" dur="500" fill="hold"/>
                                        <p:tgtEl>
                                          <p:spTgt spid="38"/>
                                        </p:tgtEl>
                                        <p:attrNameLst>
                                          <p:attrName>ppt_h</p:attrName>
                                        </p:attrNameLst>
                                      </p:cBhvr>
                                      <p:tavLst>
                                        <p:tav tm="0">
                                          <p:val>
                                            <p:fltVal val="0"/>
                                          </p:val>
                                        </p:tav>
                                        <p:tav tm="100000">
                                          <p:val>
                                            <p:strVal val="#ppt_h"/>
                                          </p:val>
                                        </p:tav>
                                      </p:tavLst>
                                    </p:anim>
                                    <p:animEffect transition="in" filter="fade">
                                      <p:cBhvr>
                                        <p:cTn id="25" dur="500"/>
                                        <p:tgtEl>
                                          <p:spTgt spid="38"/>
                                        </p:tgtEl>
                                      </p:cBhvr>
                                    </p:animEffect>
                                  </p:childTnLst>
                                </p:cTn>
                              </p:par>
                              <p:par>
                                <p:cTn id="26" presetID="53" presetClass="entr" presetSubtype="16" fill="hold" nodeType="withEffect">
                                  <p:stCondLst>
                                    <p:cond delay="0"/>
                                  </p:stCondLst>
                                  <p:childTnLst>
                                    <p:set>
                                      <p:cBhvr>
                                        <p:cTn id="27" dur="1" fill="hold">
                                          <p:stCondLst>
                                            <p:cond delay="0"/>
                                          </p:stCondLst>
                                        </p:cTn>
                                        <p:tgtEl>
                                          <p:spTgt spid="41"/>
                                        </p:tgtEl>
                                        <p:attrNameLst>
                                          <p:attrName>style.visibility</p:attrName>
                                        </p:attrNameLst>
                                      </p:cBhvr>
                                      <p:to>
                                        <p:strVal val="visible"/>
                                      </p:to>
                                    </p:set>
                                    <p:anim calcmode="lin" valueType="num">
                                      <p:cBhvr>
                                        <p:cTn id="28" dur="500" fill="hold"/>
                                        <p:tgtEl>
                                          <p:spTgt spid="41"/>
                                        </p:tgtEl>
                                        <p:attrNameLst>
                                          <p:attrName>ppt_w</p:attrName>
                                        </p:attrNameLst>
                                      </p:cBhvr>
                                      <p:tavLst>
                                        <p:tav tm="0">
                                          <p:val>
                                            <p:fltVal val="0"/>
                                          </p:val>
                                        </p:tav>
                                        <p:tav tm="100000">
                                          <p:val>
                                            <p:strVal val="#ppt_w"/>
                                          </p:val>
                                        </p:tav>
                                      </p:tavLst>
                                    </p:anim>
                                    <p:anim calcmode="lin" valueType="num">
                                      <p:cBhvr>
                                        <p:cTn id="29" dur="500" fill="hold"/>
                                        <p:tgtEl>
                                          <p:spTgt spid="41"/>
                                        </p:tgtEl>
                                        <p:attrNameLst>
                                          <p:attrName>ppt_h</p:attrName>
                                        </p:attrNameLst>
                                      </p:cBhvr>
                                      <p:tavLst>
                                        <p:tav tm="0">
                                          <p:val>
                                            <p:fltVal val="0"/>
                                          </p:val>
                                        </p:tav>
                                        <p:tav tm="100000">
                                          <p:val>
                                            <p:strVal val="#ppt_h"/>
                                          </p:val>
                                        </p:tav>
                                      </p:tavLst>
                                    </p:anim>
                                    <p:animEffect transition="in" filter="fade">
                                      <p:cBhvr>
                                        <p:cTn id="30" dur="500"/>
                                        <p:tgtEl>
                                          <p:spTgt spid="41"/>
                                        </p:tgtEl>
                                      </p:cBhvr>
                                    </p:animEffect>
                                  </p:childTnLst>
                                </p:cTn>
                              </p:par>
                              <p:par>
                                <p:cTn id="31" presetID="53" presetClass="entr" presetSubtype="16" fill="hold" nodeType="withEffect">
                                  <p:stCondLst>
                                    <p:cond delay="0"/>
                                  </p:stCondLst>
                                  <p:childTnLst>
                                    <p:set>
                                      <p:cBhvr>
                                        <p:cTn id="32" dur="1" fill="hold">
                                          <p:stCondLst>
                                            <p:cond delay="0"/>
                                          </p:stCondLst>
                                        </p:cTn>
                                        <p:tgtEl>
                                          <p:spTgt spid="44"/>
                                        </p:tgtEl>
                                        <p:attrNameLst>
                                          <p:attrName>style.visibility</p:attrName>
                                        </p:attrNameLst>
                                      </p:cBhvr>
                                      <p:to>
                                        <p:strVal val="visible"/>
                                      </p:to>
                                    </p:set>
                                    <p:anim calcmode="lin" valueType="num">
                                      <p:cBhvr>
                                        <p:cTn id="33" dur="500" fill="hold"/>
                                        <p:tgtEl>
                                          <p:spTgt spid="44"/>
                                        </p:tgtEl>
                                        <p:attrNameLst>
                                          <p:attrName>ppt_w</p:attrName>
                                        </p:attrNameLst>
                                      </p:cBhvr>
                                      <p:tavLst>
                                        <p:tav tm="0">
                                          <p:val>
                                            <p:fltVal val="0"/>
                                          </p:val>
                                        </p:tav>
                                        <p:tav tm="100000">
                                          <p:val>
                                            <p:strVal val="#ppt_w"/>
                                          </p:val>
                                        </p:tav>
                                      </p:tavLst>
                                    </p:anim>
                                    <p:anim calcmode="lin" valueType="num">
                                      <p:cBhvr>
                                        <p:cTn id="34" dur="500" fill="hold"/>
                                        <p:tgtEl>
                                          <p:spTgt spid="44"/>
                                        </p:tgtEl>
                                        <p:attrNameLst>
                                          <p:attrName>ppt_h</p:attrName>
                                        </p:attrNameLst>
                                      </p:cBhvr>
                                      <p:tavLst>
                                        <p:tav tm="0">
                                          <p:val>
                                            <p:fltVal val="0"/>
                                          </p:val>
                                        </p:tav>
                                        <p:tav tm="100000">
                                          <p:val>
                                            <p:strVal val="#ppt_h"/>
                                          </p:val>
                                        </p:tav>
                                      </p:tavLst>
                                    </p:anim>
                                    <p:animEffect transition="in" filter="fade">
                                      <p:cBhvr>
                                        <p:cTn id="35" dur="500"/>
                                        <p:tgtEl>
                                          <p:spTgt spid="44"/>
                                        </p:tgtEl>
                                      </p:cBhvr>
                                    </p:animEffect>
                                  </p:childTnLst>
                                </p:cTn>
                              </p:par>
                              <p:par>
                                <p:cTn id="36" presetID="53" presetClass="entr" presetSubtype="16" fill="hold" nodeType="withEffect">
                                  <p:stCondLst>
                                    <p:cond delay="0"/>
                                  </p:stCondLst>
                                  <p:childTnLst>
                                    <p:set>
                                      <p:cBhvr>
                                        <p:cTn id="37" dur="1" fill="hold">
                                          <p:stCondLst>
                                            <p:cond delay="0"/>
                                          </p:stCondLst>
                                        </p:cTn>
                                        <p:tgtEl>
                                          <p:spTgt spid="47"/>
                                        </p:tgtEl>
                                        <p:attrNameLst>
                                          <p:attrName>style.visibility</p:attrName>
                                        </p:attrNameLst>
                                      </p:cBhvr>
                                      <p:to>
                                        <p:strVal val="visible"/>
                                      </p:to>
                                    </p:set>
                                    <p:anim calcmode="lin" valueType="num">
                                      <p:cBhvr>
                                        <p:cTn id="38" dur="500" fill="hold"/>
                                        <p:tgtEl>
                                          <p:spTgt spid="47"/>
                                        </p:tgtEl>
                                        <p:attrNameLst>
                                          <p:attrName>ppt_w</p:attrName>
                                        </p:attrNameLst>
                                      </p:cBhvr>
                                      <p:tavLst>
                                        <p:tav tm="0">
                                          <p:val>
                                            <p:fltVal val="0"/>
                                          </p:val>
                                        </p:tav>
                                        <p:tav tm="100000">
                                          <p:val>
                                            <p:strVal val="#ppt_w"/>
                                          </p:val>
                                        </p:tav>
                                      </p:tavLst>
                                    </p:anim>
                                    <p:anim calcmode="lin" valueType="num">
                                      <p:cBhvr>
                                        <p:cTn id="39" dur="500" fill="hold"/>
                                        <p:tgtEl>
                                          <p:spTgt spid="47"/>
                                        </p:tgtEl>
                                        <p:attrNameLst>
                                          <p:attrName>ppt_h</p:attrName>
                                        </p:attrNameLst>
                                      </p:cBhvr>
                                      <p:tavLst>
                                        <p:tav tm="0">
                                          <p:val>
                                            <p:fltVal val="0"/>
                                          </p:val>
                                        </p:tav>
                                        <p:tav tm="100000">
                                          <p:val>
                                            <p:strVal val="#ppt_h"/>
                                          </p:val>
                                        </p:tav>
                                      </p:tavLst>
                                    </p:anim>
                                    <p:animEffect transition="in" filter="fade">
                                      <p:cBhvr>
                                        <p:cTn id="40" dur="500"/>
                                        <p:tgtEl>
                                          <p:spTgt spid="47"/>
                                        </p:tgtEl>
                                      </p:cBhvr>
                                    </p:animEffect>
                                  </p:childTnLst>
                                </p:cTn>
                              </p:par>
                              <p:par>
                                <p:cTn id="41" presetID="53" presetClass="entr" presetSubtype="16" fill="hold" nodeType="withEffect">
                                  <p:stCondLst>
                                    <p:cond delay="0"/>
                                  </p:stCondLst>
                                  <p:childTnLst>
                                    <p:set>
                                      <p:cBhvr>
                                        <p:cTn id="42" dur="1" fill="hold">
                                          <p:stCondLst>
                                            <p:cond delay="0"/>
                                          </p:stCondLst>
                                        </p:cTn>
                                        <p:tgtEl>
                                          <p:spTgt spid="50"/>
                                        </p:tgtEl>
                                        <p:attrNameLst>
                                          <p:attrName>style.visibility</p:attrName>
                                        </p:attrNameLst>
                                      </p:cBhvr>
                                      <p:to>
                                        <p:strVal val="visible"/>
                                      </p:to>
                                    </p:set>
                                    <p:anim calcmode="lin" valueType="num">
                                      <p:cBhvr>
                                        <p:cTn id="43" dur="500" fill="hold"/>
                                        <p:tgtEl>
                                          <p:spTgt spid="50"/>
                                        </p:tgtEl>
                                        <p:attrNameLst>
                                          <p:attrName>ppt_w</p:attrName>
                                        </p:attrNameLst>
                                      </p:cBhvr>
                                      <p:tavLst>
                                        <p:tav tm="0">
                                          <p:val>
                                            <p:fltVal val="0"/>
                                          </p:val>
                                        </p:tav>
                                        <p:tav tm="100000">
                                          <p:val>
                                            <p:strVal val="#ppt_w"/>
                                          </p:val>
                                        </p:tav>
                                      </p:tavLst>
                                    </p:anim>
                                    <p:anim calcmode="lin" valueType="num">
                                      <p:cBhvr>
                                        <p:cTn id="44" dur="500" fill="hold"/>
                                        <p:tgtEl>
                                          <p:spTgt spid="50"/>
                                        </p:tgtEl>
                                        <p:attrNameLst>
                                          <p:attrName>ppt_h</p:attrName>
                                        </p:attrNameLst>
                                      </p:cBhvr>
                                      <p:tavLst>
                                        <p:tav tm="0">
                                          <p:val>
                                            <p:fltVal val="0"/>
                                          </p:val>
                                        </p:tav>
                                        <p:tav tm="100000">
                                          <p:val>
                                            <p:strVal val="#ppt_h"/>
                                          </p:val>
                                        </p:tav>
                                      </p:tavLst>
                                    </p:anim>
                                    <p:animEffect transition="in" filter="fade">
                                      <p:cBhvr>
                                        <p:cTn id="45" dur="500"/>
                                        <p:tgtEl>
                                          <p:spTgt spid="50"/>
                                        </p:tgtEl>
                                      </p:cBhvr>
                                    </p:animEffect>
                                  </p:childTnLst>
                                </p:cTn>
                              </p:par>
                            </p:childTnLst>
                          </p:cTn>
                        </p:par>
                      </p:childTnLst>
                    </p:cTn>
                  </p:par>
                  <p:par>
                    <p:cTn id="46" fill="hold">
                      <p:stCondLst>
                        <p:cond delay="indefinite"/>
                      </p:stCondLst>
                      <p:childTnLst>
                        <p:par>
                          <p:cTn id="47" fill="hold">
                            <p:stCondLst>
                              <p:cond delay="0"/>
                            </p:stCondLst>
                            <p:childTnLst>
                              <p:par>
                                <p:cTn id="48" presetID="42" presetClass="entr" presetSubtype="0" fill="hold" grpId="0" nodeType="clickEffect">
                                  <p:stCondLst>
                                    <p:cond delay="0"/>
                                  </p:stCondLst>
                                  <p:childTnLst>
                                    <p:set>
                                      <p:cBhvr>
                                        <p:cTn id="49" dur="1" fill="hold">
                                          <p:stCondLst>
                                            <p:cond delay="0"/>
                                          </p:stCondLst>
                                        </p:cTn>
                                        <p:tgtEl>
                                          <p:spTgt spid="16"/>
                                        </p:tgtEl>
                                        <p:attrNameLst>
                                          <p:attrName>style.visibility</p:attrName>
                                        </p:attrNameLst>
                                      </p:cBhvr>
                                      <p:to>
                                        <p:strVal val="visible"/>
                                      </p:to>
                                    </p:set>
                                    <p:animEffect transition="in" filter="fade">
                                      <p:cBhvr>
                                        <p:cTn id="50" dur="1000"/>
                                        <p:tgtEl>
                                          <p:spTgt spid="16"/>
                                        </p:tgtEl>
                                      </p:cBhvr>
                                    </p:animEffect>
                                    <p:anim calcmode="lin" valueType="num">
                                      <p:cBhvr>
                                        <p:cTn id="51" dur="1000" fill="hold"/>
                                        <p:tgtEl>
                                          <p:spTgt spid="16"/>
                                        </p:tgtEl>
                                        <p:attrNameLst>
                                          <p:attrName>ppt_x</p:attrName>
                                        </p:attrNameLst>
                                      </p:cBhvr>
                                      <p:tavLst>
                                        <p:tav tm="0">
                                          <p:val>
                                            <p:strVal val="#ppt_x"/>
                                          </p:val>
                                        </p:tav>
                                        <p:tav tm="100000">
                                          <p:val>
                                            <p:strVal val="#ppt_x"/>
                                          </p:val>
                                        </p:tav>
                                      </p:tavLst>
                                    </p:anim>
                                    <p:anim calcmode="lin" valueType="num">
                                      <p:cBhvr>
                                        <p:cTn id="52" dur="1000" fill="hold"/>
                                        <p:tgtEl>
                                          <p:spTgt spid="16"/>
                                        </p:tgtEl>
                                        <p:attrNameLst>
                                          <p:attrName>ppt_y</p:attrName>
                                        </p:attrNameLst>
                                      </p:cBhvr>
                                      <p:tavLst>
                                        <p:tav tm="0">
                                          <p:val>
                                            <p:strVal val="#ppt_y+.1"/>
                                          </p:val>
                                        </p:tav>
                                        <p:tav tm="100000">
                                          <p:val>
                                            <p:strVal val="#ppt_y"/>
                                          </p:val>
                                        </p:tav>
                                      </p:tavLst>
                                    </p:anim>
                                  </p:childTnLst>
                                </p:cTn>
                              </p:par>
                              <p:par>
                                <p:cTn id="53" presetID="42" presetClass="entr" presetSubtype="0" fill="hold" grpId="0" nodeType="withEffect">
                                  <p:stCondLst>
                                    <p:cond delay="0"/>
                                  </p:stCondLst>
                                  <p:childTnLst>
                                    <p:set>
                                      <p:cBhvr>
                                        <p:cTn id="54" dur="1" fill="hold">
                                          <p:stCondLst>
                                            <p:cond delay="0"/>
                                          </p:stCondLst>
                                        </p:cTn>
                                        <p:tgtEl>
                                          <p:spTgt spid="18"/>
                                        </p:tgtEl>
                                        <p:attrNameLst>
                                          <p:attrName>style.visibility</p:attrName>
                                        </p:attrNameLst>
                                      </p:cBhvr>
                                      <p:to>
                                        <p:strVal val="visible"/>
                                      </p:to>
                                    </p:set>
                                    <p:animEffect transition="in" filter="fade">
                                      <p:cBhvr>
                                        <p:cTn id="55" dur="1000"/>
                                        <p:tgtEl>
                                          <p:spTgt spid="18"/>
                                        </p:tgtEl>
                                      </p:cBhvr>
                                    </p:animEffect>
                                    <p:anim calcmode="lin" valueType="num">
                                      <p:cBhvr>
                                        <p:cTn id="56" dur="1000" fill="hold"/>
                                        <p:tgtEl>
                                          <p:spTgt spid="18"/>
                                        </p:tgtEl>
                                        <p:attrNameLst>
                                          <p:attrName>ppt_x</p:attrName>
                                        </p:attrNameLst>
                                      </p:cBhvr>
                                      <p:tavLst>
                                        <p:tav tm="0">
                                          <p:val>
                                            <p:strVal val="#ppt_x"/>
                                          </p:val>
                                        </p:tav>
                                        <p:tav tm="100000">
                                          <p:val>
                                            <p:strVal val="#ppt_x"/>
                                          </p:val>
                                        </p:tav>
                                      </p:tavLst>
                                    </p:anim>
                                    <p:anim calcmode="lin" valueType="num">
                                      <p:cBhvr>
                                        <p:cTn id="57" dur="1000" fill="hold"/>
                                        <p:tgtEl>
                                          <p:spTgt spid="18"/>
                                        </p:tgtEl>
                                        <p:attrNameLst>
                                          <p:attrName>ppt_y</p:attrName>
                                        </p:attrNameLst>
                                      </p:cBhvr>
                                      <p:tavLst>
                                        <p:tav tm="0">
                                          <p:val>
                                            <p:strVal val="#ppt_y+.1"/>
                                          </p:val>
                                        </p:tav>
                                        <p:tav tm="100000">
                                          <p:val>
                                            <p:strVal val="#ppt_y"/>
                                          </p:val>
                                        </p:tav>
                                      </p:tavLst>
                                    </p:anim>
                                  </p:childTnLst>
                                </p:cTn>
                              </p:par>
                              <p:par>
                                <p:cTn id="58" presetID="42" presetClass="entr" presetSubtype="0" fill="hold" grpId="0" nodeType="withEffect">
                                  <p:stCondLst>
                                    <p:cond delay="0"/>
                                  </p:stCondLst>
                                  <p:childTnLst>
                                    <p:set>
                                      <p:cBhvr>
                                        <p:cTn id="59" dur="1" fill="hold">
                                          <p:stCondLst>
                                            <p:cond delay="0"/>
                                          </p:stCondLst>
                                        </p:cTn>
                                        <p:tgtEl>
                                          <p:spTgt spid="20"/>
                                        </p:tgtEl>
                                        <p:attrNameLst>
                                          <p:attrName>style.visibility</p:attrName>
                                        </p:attrNameLst>
                                      </p:cBhvr>
                                      <p:to>
                                        <p:strVal val="visible"/>
                                      </p:to>
                                    </p:set>
                                    <p:animEffect transition="in" filter="fade">
                                      <p:cBhvr>
                                        <p:cTn id="60" dur="1000"/>
                                        <p:tgtEl>
                                          <p:spTgt spid="20"/>
                                        </p:tgtEl>
                                      </p:cBhvr>
                                    </p:animEffect>
                                    <p:anim calcmode="lin" valueType="num">
                                      <p:cBhvr>
                                        <p:cTn id="61" dur="1000" fill="hold"/>
                                        <p:tgtEl>
                                          <p:spTgt spid="20"/>
                                        </p:tgtEl>
                                        <p:attrNameLst>
                                          <p:attrName>ppt_x</p:attrName>
                                        </p:attrNameLst>
                                      </p:cBhvr>
                                      <p:tavLst>
                                        <p:tav tm="0">
                                          <p:val>
                                            <p:strVal val="#ppt_x"/>
                                          </p:val>
                                        </p:tav>
                                        <p:tav tm="100000">
                                          <p:val>
                                            <p:strVal val="#ppt_x"/>
                                          </p:val>
                                        </p:tav>
                                      </p:tavLst>
                                    </p:anim>
                                    <p:anim calcmode="lin" valueType="num">
                                      <p:cBhvr>
                                        <p:cTn id="62" dur="1000" fill="hold"/>
                                        <p:tgtEl>
                                          <p:spTgt spid="20"/>
                                        </p:tgtEl>
                                        <p:attrNameLst>
                                          <p:attrName>ppt_y</p:attrName>
                                        </p:attrNameLst>
                                      </p:cBhvr>
                                      <p:tavLst>
                                        <p:tav tm="0">
                                          <p:val>
                                            <p:strVal val="#ppt_y+.1"/>
                                          </p:val>
                                        </p:tav>
                                        <p:tav tm="100000">
                                          <p:val>
                                            <p:strVal val="#ppt_y"/>
                                          </p:val>
                                        </p:tav>
                                      </p:tavLst>
                                    </p:anim>
                                  </p:childTnLst>
                                </p:cTn>
                              </p:par>
                              <p:par>
                                <p:cTn id="63" presetID="42" presetClass="entr" presetSubtype="0" fill="hold" grpId="0" nodeType="withEffect">
                                  <p:stCondLst>
                                    <p:cond delay="0"/>
                                  </p:stCondLst>
                                  <p:childTnLst>
                                    <p:set>
                                      <p:cBhvr>
                                        <p:cTn id="64" dur="1" fill="hold">
                                          <p:stCondLst>
                                            <p:cond delay="0"/>
                                          </p:stCondLst>
                                        </p:cTn>
                                        <p:tgtEl>
                                          <p:spTgt spid="22"/>
                                        </p:tgtEl>
                                        <p:attrNameLst>
                                          <p:attrName>style.visibility</p:attrName>
                                        </p:attrNameLst>
                                      </p:cBhvr>
                                      <p:to>
                                        <p:strVal val="visible"/>
                                      </p:to>
                                    </p:set>
                                    <p:animEffect transition="in" filter="fade">
                                      <p:cBhvr>
                                        <p:cTn id="65" dur="1000"/>
                                        <p:tgtEl>
                                          <p:spTgt spid="22"/>
                                        </p:tgtEl>
                                      </p:cBhvr>
                                    </p:animEffect>
                                    <p:anim calcmode="lin" valueType="num">
                                      <p:cBhvr>
                                        <p:cTn id="66" dur="1000" fill="hold"/>
                                        <p:tgtEl>
                                          <p:spTgt spid="22"/>
                                        </p:tgtEl>
                                        <p:attrNameLst>
                                          <p:attrName>ppt_x</p:attrName>
                                        </p:attrNameLst>
                                      </p:cBhvr>
                                      <p:tavLst>
                                        <p:tav tm="0">
                                          <p:val>
                                            <p:strVal val="#ppt_x"/>
                                          </p:val>
                                        </p:tav>
                                        <p:tav tm="100000">
                                          <p:val>
                                            <p:strVal val="#ppt_x"/>
                                          </p:val>
                                        </p:tav>
                                      </p:tavLst>
                                    </p:anim>
                                    <p:anim calcmode="lin" valueType="num">
                                      <p:cBhvr>
                                        <p:cTn id="67" dur="1000" fill="hold"/>
                                        <p:tgtEl>
                                          <p:spTgt spid="22"/>
                                        </p:tgtEl>
                                        <p:attrNameLst>
                                          <p:attrName>ppt_y</p:attrName>
                                        </p:attrNameLst>
                                      </p:cBhvr>
                                      <p:tavLst>
                                        <p:tav tm="0">
                                          <p:val>
                                            <p:strVal val="#ppt_y+.1"/>
                                          </p:val>
                                        </p:tav>
                                        <p:tav tm="100000">
                                          <p:val>
                                            <p:strVal val="#ppt_y"/>
                                          </p:val>
                                        </p:tav>
                                      </p:tavLst>
                                    </p:anim>
                                  </p:childTnLst>
                                </p:cTn>
                              </p:par>
                              <p:par>
                                <p:cTn id="68" presetID="42" presetClass="entr" presetSubtype="0" fill="hold" grpId="0" nodeType="withEffect">
                                  <p:stCondLst>
                                    <p:cond delay="0"/>
                                  </p:stCondLst>
                                  <p:childTnLst>
                                    <p:set>
                                      <p:cBhvr>
                                        <p:cTn id="69" dur="1" fill="hold">
                                          <p:stCondLst>
                                            <p:cond delay="0"/>
                                          </p:stCondLst>
                                        </p:cTn>
                                        <p:tgtEl>
                                          <p:spTgt spid="53"/>
                                        </p:tgtEl>
                                        <p:attrNameLst>
                                          <p:attrName>style.visibility</p:attrName>
                                        </p:attrNameLst>
                                      </p:cBhvr>
                                      <p:to>
                                        <p:strVal val="visible"/>
                                      </p:to>
                                    </p:set>
                                    <p:animEffect transition="in" filter="fade">
                                      <p:cBhvr>
                                        <p:cTn id="70" dur="1000"/>
                                        <p:tgtEl>
                                          <p:spTgt spid="53"/>
                                        </p:tgtEl>
                                      </p:cBhvr>
                                    </p:animEffect>
                                    <p:anim calcmode="lin" valueType="num">
                                      <p:cBhvr>
                                        <p:cTn id="71" dur="1000" fill="hold"/>
                                        <p:tgtEl>
                                          <p:spTgt spid="53"/>
                                        </p:tgtEl>
                                        <p:attrNameLst>
                                          <p:attrName>ppt_x</p:attrName>
                                        </p:attrNameLst>
                                      </p:cBhvr>
                                      <p:tavLst>
                                        <p:tav tm="0">
                                          <p:val>
                                            <p:strVal val="#ppt_x"/>
                                          </p:val>
                                        </p:tav>
                                        <p:tav tm="100000">
                                          <p:val>
                                            <p:strVal val="#ppt_x"/>
                                          </p:val>
                                        </p:tav>
                                      </p:tavLst>
                                    </p:anim>
                                    <p:anim calcmode="lin" valueType="num">
                                      <p:cBhvr>
                                        <p:cTn id="72" dur="1000" fill="hold"/>
                                        <p:tgtEl>
                                          <p:spTgt spid="53"/>
                                        </p:tgtEl>
                                        <p:attrNameLst>
                                          <p:attrName>ppt_y</p:attrName>
                                        </p:attrNameLst>
                                      </p:cBhvr>
                                      <p:tavLst>
                                        <p:tav tm="0">
                                          <p:val>
                                            <p:strVal val="#ppt_y+.1"/>
                                          </p:val>
                                        </p:tav>
                                        <p:tav tm="100000">
                                          <p:val>
                                            <p:strVal val="#ppt_y"/>
                                          </p:val>
                                        </p:tav>
                                      </p:tavLst>
                                    </p:anim>
                                  </p:childTnLst>
                                </p:cTn>
                              </p:par>
                              <p:par>
                                <p:cTn id="73" presetID="42" presetClass="entr" presetSubtype="0" fill="hold" grpId="0" nodeType="withEffect">
                                  <p:stCondLst>
                                    <p:cond delay="0"/>
                                  </p:stCondLst>
                                  <p:childTnLst>
                                    <p:set>
                                      <p:cBhvr>
                                        <p:cTn id="74" dur="1" fill="hold">
                                          <p:stCondLst>
                                            <p:cond delay="0"/>
                                          </p:stCondLst>
                                        </p:cTn>
                                        <p:tgtEl>
                                          <p:spTgt spid="54"/>
                                        </p:tgtEl>
                                        <p:attrNameLst>
                                          <p:attrName>style.visibility</p:attrName>
                                        </p:attrNameLst>
                                      </p:cBhvr>
                                      <p:to>
                                        <p:strVal val="visible"/>
                                      </p:to>
                                    </p:set>
                                    <p:animEffect transition="in" filter="fade">
                                      <p:cBhvr>
                                        <p:cTn id="75" dur="1000"/>
                                        <p:tgtEl>
                                          <p:spTgt spid="54"/>
                                        </p:tgtEl>
                                      </p:cBhvr>
                                    </p:animEffect>
                                    <p:anim calcmode="lin" valueType="num">
                                      <p:cBhvr>
                                        <p:cTn id="76" dur="1000" fill="hold"/>
                                        <p:tgtEl>
                                          <p:spTgt spid="54"/>
                                        </p:tgtEl>
                                        <p:attrNameLst>
                                          <p:attrName>ppt_x</p:attrName>
                                        </p:attrNameLst>
                                      </p:cBhvr>
                                      <p:tavLst>
                                        <p:tav tm="0">
                                          <p:val>
                                            <p:strVal val="#ppt_x"/>
                                          </p:val>
                                        </p:tav>
                                        <p:tav tm="100000">
                                          <p:val>
                                            <p:strVal val="#ppt_x"/>
                                          </p:val>
                                        </p:tav>
                                      </p:tavLst>
                                    </p:anim>
                                    <p:anim calcmode="lin" valueType="num">
                                      <p:cBhvr>
                                        <p:cTn id="77" dur="1000" fill="hold"/>
                                        <p:tgtEl>
                                          <p:spTgt spid="54"/>
                                        </p:tgtEl>
                                        <p:attrNameLst>
                                          <p:attrName>ppt_y</p:attrName>
                                        </p:attrNameLst>
                                      </p:cBhvr>
                                      <p:tavLst>
                                        <p:tav tm="0">
                                          <p:val>
                                            <p:strVal val="#ppt_y+.1"/>
                                          </p:val>
                                        </p:tav>
                                        <p:tav tm="100000">
                                          <p:val>
                                            <p:strVal val="#ppt_y"/>
                                          </p:val>
                                        </p:tav>
                                      </p:tavLst>
                                    </p:anim>
                                  </p:childTnLst>
                                </p:cTn>
                              </p:par>
                              <p:par>
                                <p:cTn id="78" presetID="42" presetClass="entr" presetSubtype="0" fill="hold" grpId="0" nodeType="withEffect">
                                  <p:stCondLst>
                                    <p:cond delay="0"/>
                                  </p:stCondLst>
                                  <p:childTnLst>
                                    <p:set>
                                      <p:cBhvr>
                                        <p:cTn id="79" dur="1" fill="hold">
                                          <p:stCondLst>
                                            <p:cond delay="0"/>
                                          </p:stCondLst>
                                        </p:cTn>
                                        <p:tgtEl>
                                          <p:spTgt spid="55"/>
                                        </p:tgtEl>
                                        <p:attrNameLst>
                                          <p:attrName>style.visibility</p:attrName>
                                        </p:attrNameLst>
                                      </p:cBhvr>
                                      <p:to>
                                        <p:strVal val="visible"/>
                                      </p:to>
                                    </p:set>
                                    <p:animEffect transition="in" filter="fade">
                                      <p:cBhvr>
                                        <p:cTn id="80" dur="1000"/>
                                        <p:tgtEl>
                                          <p:spTgt spid="55"/>
                                        </p:tgtEl>
                                      </p:cBhvr>
                                    </p:animEffect>
                                    <p:anim calcmode="lin" valueType="num">
                                      <p:cBhvr>
                                        <p:cTn id="81" dur="1000" fill="hold"/>
                                        <p:tgtEl>
                                          <p:spTgt spid="55"/>
                                        </p:tgtEl>
                                        <p:attrNameLst>
                                          <p:attrName>ppt_x</p:attrName>
                                        </p:attrNameLst>
                                      </p:cBhvr>
                                      <p:tavLst>
                                        <p:tav tm="0">
                                          <p:val>
                                            <p:strVal val="#ppt_x"/>
                                          </p:val>
                                        </p:tav>
                                        <p:tav tm="100000">
                                          <p:val>
                                            <p:strVal val="#ppt_x"/>
                                          </p:val>
                                        </p:tav>
                                      </p:tavLst>
                                    </p:anim>
                                    <p:anim calcmode="lin" valueType="num">
                                      <p:cBhvr>
                                        <p:cTn id="82" dur="1000" fill="hold"/>
                                        <p:tgtEl>
                                          <p:spTgt spid="55"/>
                                        </p:tgtEl>
                                        <p:attrNameLst>
                                          <p:attrName>ppt_y</p:attrName>
                                        </p:attrNameLst>
                                      </p:cBhvr>
                                      <p:tavLst>
                                        <p:tav tm="0">
                                          <p:val>
                                            <p:strVal val="#ppt_y+.1"/>
                                          </p:val>
                                        </p:tav>
                                        <p:tav tm="100000">
                                          <p:val>
                                            <p:strVal val="#ppt_y"/>
                                          </p:val>
                                        </p:tav>
                                      </p:tavLst>
                                    </p:anim>
                                  </p:childTnLst>
                                </p:cTn>
                              </p:par>
                              <p:par>
                                <p:cTn id="83" presetID="42" presetClass="entr" presetSubtype="0" fill="hold" grpId="0" nodeType="withEffect">
                                  <p:stCondLst>
                                    <p:cond delay="0"/>
                                  </p:stCondLst>
                                  <p:childTnLst>
                                    <p:set>
                                      <p:cBhvr>
                                        <p:cTn id="84" dur="1" fill="hold">
                                          <p:stCondLst>
                                            <p:cond delay="0"/>
                                          </p:stCondLst>
                                        </p:cTn>
                                        <p:tgtEl>
                                          <p:spTgt spid="56"/>
                                        </p:tgtEl>
                                        <p:attrNameLst>
                                          <p:attrName>style.visibility</p:attrName>
                                        </p:attrNameLst>
                                      </p:cBhvr>
                                      <p:to>
                                        <p:strVal val="visible"/>
                                      </p:to>
                                    </p:set>
                                    <p:animEffect transition="in" filter="fade">
                                      <p:cBhvr>
                                        <p:cTn id="85" dur="1000"/>
                                        <p:tgtEl>
                                          <p:spTgt spid="56"/>
                                        </p:tgtEl>
                                      </p:cBhvr>
                                    </p:animEffect>
                                    <p:anim calcmode="lin" valueType="num">
                                      <p:cBhvr>
                                        <p:cTn id="86" dur="1000" fill="hold"/>
                                        <p:tgtEl>
                                          <p:spTgt spid="56"/>
                                        </p:tgtEl>
                                        <p:attrNameLst>
                                          <p:attrName>ppt_x</p:attrName>
                                        </p:attrNameLst>
                                      </p:cBhvr>
                                      <p:tavLst>
                                        <p:tav tm="0">
                                          <p:val>
                                            <p:strVal val="#ppt_x"/>
                                          </p:val>
                                        </p:tav>
                                        <p:tav tm="100000">
                                          <p:val>
                                            <p:strVal val="#ppt_x"/>
                                          </p:val>
                                        </p:tav>
                                      </p:tavLst>
                                    </p:anim>
                                    <p:anim calcmode="lin" valueType="num">
                                      <p:cBhvr>
                                        <p:cTn id="87" dur="1000" fill="hold"/>
                                        <p:tgtEl>
                                          <p:spTgt spid="56"/>
                                        </p:tgtEl>
                                        <p:attrNameLst>
                                          <p:attrName>ppt_y</p:attrName>
                                        </p:attrNameLst>
                                      </p:cBhvr>
                                      <p:tavLst>
                                        <p:tav tm="0">
                                          <p:val>
                                            <p:strVal val="#ppt_y+.1"/>
                                          </p:val>
                                        </p:tav>
                                        <p:tav tm="100000">
                                          <p:val>
                                            <p:strVal val="#ppt_y"/>
                                          </p:val>
                                        </p:tav>
                                      </p:tavLst>
                                    </p:anim>
                                  </p:childTnLst>
                                </p:cTn>
                              </p:par>
                              <p:par>
                                <p:cTn id="88" presetID="42" presetClass="entr" presetSubtype="0" fill="hold" nodeType="withEffect">
                                  <p:stCondLst>
                                    <p:cond delay="0"/>
                                  </p:stCondLst>
                                  <p:childTnLst>
                                    <p:set>
                                      <p:cBhvr>
                                        <p:cTn id="89" dur="1" fill="hold">
                                          <p:stCondLst>
                                            <p:cond delay="0"/>
                                          </p:stCondLst>
                                        </p:cTn>
                                        <p:tgtEl>
                                          <p:spTgt spid="17"/>
                                        </p:tgtEl>
                                        <p:attrNameLst>
                                          <p:attrName>style.visibility</p:attrName>
                                        </p:attrNameLst>
                                      </p:cBhvr>
                                      <p:to>
                                        <p:strVal val="visible"/>
                                      </p:to>
                                    </p:set>
                                    <p:animEffect transition="in" filter="fade">
                                      <p:cBhvr>
                                        <p:cTn id="90" dur="1000"/>
                                        <p:tgtEl>
                                          <p:spTgt spid="17"/>
                                        </p:tgtEl>
                                      </p:cBhvr>
                                    </p:animEffect>
                                    <p:anim calcmode="lin" valueType="num">
                                      <p:cBhvr>
                                        <p:cTn id="91" dur="1000" fill="hold"/>
                                        <p:tgtEl>
                                          <p:spTgt spid="17"/>
                                        </p:tgtEl>
                                        <p:attrNameLst>
                                          <p:attrName>ppt_x</p:attrName>
                                        </p:attrNameLst>
                                      </p:cBhvr>
                                      <p:tavLst>
                                        <p:tav tm="0">
                                          <p:val>
                                            <p:strVal val="#ppt_x"/>
                                          </p:val>
                                        </p:tav>
                                        <p:tav tm="100000">
                                          <p:val>
                                            <p:strVal val="#ppt_x"/>
                                          </p:val>
                                        </p:tav>
                                      </p:tavLst>
                                    </p:anim>
                                    <p:anim calcmode="lin" valueType="num">
                                      <p:cBhvr>
                                        <p:cTn id="92" dur="1000" fill="hold"/>
                                        <p:tgtEl>
                                          <p:spTgt spid="17"/>
                                        </p:tgtEl>
                                        <p:attrNameLst>
                                          <p:attrName>ppt_y</p:attrName>
                                        </p:attrNameLst>
                                      </p:cBhvr>
                                      <p:tavLst>
                                        <p:tav tm="0">
                                          <p:val>
                                            <p:strVal val="#ppt_y+.1"/>
                                          </p:val>
                                        </p:tav>
                                        <p:tav tm="100000">
                                          <p:val>
                                            <p:strVal val="#ppt_y"/>
                                          </p:val>
                                        </p:tav>
                                      </p:tavLst>
                                    </p:anim>
                                  </p:childTnLst>
                                </p:cTn>
                              </p:par>
                              <p:par>
                                <p:cTn id="93" presetID="42" presetClass="entr" presetSubtype="0" fill="hold" nodeType="withEffect">
                                  <p:stCondLst>
                                    <p:cond delay="0"/>
                                  </p:stCondLst>
                                  <p:childTnLst>
                                    <p:set>
                                      <p:cBhvr>
                                        <p:cTn id="94" dur="1" fill="hold">
                                          <p:stCondLst>
                                            <p:cond delay="0"/>
                                          </p:stCondLst>
                                        </p:cTn>
                                        <p:tgtEl>
                                          <p:spTgt spid="15"/>
                                        </p:tgtEl>
                                        <p:attrNameLst>
                                          <p:attrName>style.visibility</p:attrName>
                                        </p:attrNameLst>
                                      </p:cBhvr>
                                      <p:to>
                                        <p:strVal val="visible"/>
                                      </p:to>
                                    </p:set>
                                    <p:animEffect transition="in" filter="fade">
                                      <p:cBhvr>
                                        <p:cTn id="95" dur="1000"/>
                                        <p:tgtEl>
                                          <p:spTgt spid="15"/>
                                        </p:tgtEl>
                                      </p:cBhvr>
                                    </p:animEffect>
                                    <p:anim calcmode="lin" valueType="num">
                                      <p:cBhvr>
                                        <p:cTn id="96" dur="1000" fill="hold"/>
                                        <p:tgtEl>
                                          <p:spTgt spid="15"/>
                                        </p:tgtEl>
                                        <p:attrNameLst>
                                          <p:attrName>ppt_x</p:attrName>
                                        </p:attrNameLst>
                                      </p:cBhvr>
                                      <p:tavLst>
                                        <p:tav tm="0">
                                          <p:val>
                                            <p:strVal val="#ppt_x"/>
                                          </p:val>
                                        </p:tav>
                                        <p:tav tm="100000">
                                          <p:val>
                                            <p:strVal val="#ppt_x"/>
                                          </p:val>
                                        </p:tav>
                                      </p:tavLst>
                                    </p:anim>
                                    <p:anim calcmode="lin" valueType="num">
                                      <p:cBhvr>
                                        <p:cTn id="97" dur="1000" fill="hold"/>
                                        <p:tgtEl>
                                          <p:spTgt spid="15"/>
                                        </p:tgtEl>
                                        <p:attrNameLst>
                                          <p:attrName>ppt_y</p:attrName>
                                        </p:attrNameLst>
                                      </p:cBhvr>
                                      <p:tavLst>
                                        <p:tav tm="0">
                                          <p:val>
                                            <p:strVal val="#ppt_y+.1"/>
                                          </p:val>
                                        </p:tav>
                                        <p:tav tm="100000">
                                          <p:val>
                                            <p:strVal val="#ppt_y"/>
                                          </p:val>
                                        </p:tav>
                                      </p:tavLst>
                                    </p:anim>
                                  </p:childTnLst>
                                </p:cTn>
                              </p:par>
                              <p:par>
                                <p:cTn id="98" presetID="42" presetClass="entr" presetSubtype="0" fill="hold" nodeType="withEffect">
                                  <p:stCondLst>
                                    <p:cond delay="0"/>
                                  </p:stCondLst>
                                  <p:childTnLst>
                                    <p:set>
                                      <p:cBhvr>
                                        <p:cTn id="99" dur="1" fill="hold">
                                          <p:stCondLst>
                                            <p:cond delay="0"/>
                                          </p:stCondLst>
                                        </p:cTn>
                                        <p:tgtEl>
                                          <p:spTgt spid="19"/>
                                        </p:tgtEl>
                                        <p:attrNameLst>
                                          <p:attrName>style.visibility</p:attrName>
                                        </p:attrNameLst>
                                      </p:cBhvr>
                                      <p:to>
                                        <p:strVal val="visible"/>
                                      </p:to>
                                    </p:set>
                                    <p:animEffect transition="in" filter="fade">
                                      <p:cBhvr>
                                        <p:cTn id="100" dur="1000"/>
                                        <p:tgtEl>
                                          <p:spTgt spid="19"/>
                                        </p:tgtEl>
                                      </p:cBhvr>
                                    </p:animEffect>
                                    <p:anim calcmode="lin" valueType="num">
                                      <p:cBhvr>
                                        <p:cTn id="101" dur="1000" fill="hold"/>
                                        <p:tgtEl>
                                          <p:spTgt spid="19"/>
                                        </p:tgtEl>
                                        <p:attrNameLst>
                                          <p:attrName>ppt_x</p:attrName>
                                        </p:attrNameLst>
                                      </p:cBhvr>
                                      <p:tavLst>
                                        <p:tav tm="0">
                                          <p:val>
                                            <p:strVal val="#ppt_x"/>
                                          </p:val>
                                        </p:tav>
                                        <p:tav tm="100000">
                                          <p:val>
                                            <p:strVal val="#ppt_x"/>
                                          </p:val>
                                        </p:tav>
                                      </p:tavLst>
                                    </p:anim>
                                    <p:anim calcmode="lin" valueType="num">
                                      <p:cBhvr>
                                        <p:cTn id="102" dur="1000" fill="hold"/>
                                        <p:tgtEl>
                                          <p:spTgt spid="19"/>
                                        </p:tgtEl>
                                        <p:attrNameLst>
                                          <p:attrName>ppt_y</p:attrName>
                                        </p:attrNameLst>
                                      </p:cBhvr>
                                      <p:tavLst>
                                        <p:tav tm="0">
                                          <p:val>
                                            <p:strVal val="#ppt_y+.1"/>
                                          </p:val>
                                        </p:tav>
                                        <p:tav tm="100000">
                                          <p:val>
                                            <p:strVal val="#ppt_y"/>
                                          </p:val>
                                        </p:tav>
                                      </p:tavLst>
                                    </p:anim>
                                  </p:childTnLst>
                                </p:cTn>
                              </p:par>
                              <p:par>
                                <p:cTn id="103" presetID="42" presetClass="entr" presetSubtype="0" fill="hold" nodeType="withEffect">
                                  <p:stCondLst>
                                    <p:cond delay="0"/>
                                  </p:stCondLst>
                                  <p:childTnLst>
                                    <p:set>
                                      <p:cBhvr>
                                        <p:cTn id="104" dur="1" fill="hold">
                                          <p:stCondLst>
                                            <p:cond delay="0"/>
                                          </p:stCondLst>
                                        </p:cTn>
                                        <p:tgtEl>
                                          <p:spTgt spid="21"/>
                                        </p:tgtEl>
                                        <p:attrNameLst>
                                          <p:attrName>style.visibility</p:attrName>
                                        </p:attrNameLst>
                                      </p:cBhvr>
                                      <p:to>
                                        <p:strVal val="visible"/>
                                      </p:to>
                                    </p:set>
                                    <p:animEffect transition="in" filter="fade">
                                      <p:cBhvr>
                                        <p:cTn id="105" dur="1000"/>
                                        <p:tgtEl>
                                          <p:spTgt spid="21"/>
                                        </p:tgtEl>
                                      </p:cBhvr>
                                    </p:animEffect>
                                    <p:anim calcmode="lin" valueType="num">
                                      <p:cBhvr>
                                        <p:cTn id="106" dur="1000" fill="hold"/>
                                        <p:tgtEl>
                                          <p:spTgt spid="21"/>
                                        </p:tgtEl>
                                        <p:attrNameLst>
                                          <p:attrName>ppt_x</p:attrName>
                                        </p:attrNameLst>
                                      </p:cBhvr>
                                      <p:tavLst>
                                        <p:tav tm="0">
                                          <p:val>
                                            <p:strVal val="#ppt_x"/>
                                          </p:val>
                                        </p:tav>
                                        <p:tav tm="100000">
                                          <p:val>
                                            <p:strVal val="#ppt_x"/>
                                          </p:val>
                                        </p:tav>
                                      </p:tavLst>
                                    </p:anim>
                                    <p:anim calcmode="lin" valueType="num">
                                      <p:cBhvr>
                                        <p:cTn id="107" dur="1000" fill="hold"/>
                                        <p:tgtEl>
                                          <p:spTgt spid="21"/>
                                        </p:tgtEl>
                                        <p:attrNameLst>
                                          <p:attrName>ppt_y</p:attrName>
                                        </p:attrNameLst>
                                      </p:cBhvr>
                                      <p:tavLst>
                                        <p:tav tm="0">
                                          <p:val>
                                            <p:strVal val="#ppt_y+.1"/>
                                          </p:val>
                                        </p:tav>
                                        <p:tav tm="100000">
                                          <p:val>
                                            <p:strVal val="#ppt_y"/>
                                          </p:val>
                                        </p:tav>
                                      </p:tavLst>
                                    </p:anim>
                                  </p:childTnLst>
                                </p:cTn>
                              </p:par>
                            </p:childTnLst>
                          </p:cTn>
                        </p:par>
                      </p:childTnLst>
                    </p:cTn>
                  </p:par>
                  <p:par>
                    <p:cTn id="108" fill="hold">
                      <p:stCondLst>
                        <p:cond delay="indefinite"/>
                      </p:stCondLst>
                      <p:childTnLst>
                        <p:par>
                          <p:cTn id="109" fill="hold">
                            <p:stCondLst>
                              <p:cond delay="0"/>
                            </p:stCondLst>
                            <p:childTnLst>
                              <p:par>
                                <p:cTn id="110" presetID="47" presetClass="entr" presetSubtype="0" fill="hold" grpId="0" nodeType="clickEffect">
                                  <p:stCondLst>
                                    <p:cond delay="0"/>
                                  </p:stCondLst>
                                  <p:childTnLst>
                                    <p:set>
                                      <p:cBhvr>
                                        <p:cTn id="111" dur="1" fill="hold">
                                          <p:stCondLst>
                                            <p:cond delay="0"/>
                                          </p:stCondLst>
                                        </p:cTn>
                                        <p:tgtEl>
                                          <p:spTgt spid="24"/>
                                        </p:tgtEl>
                                        <p:attrNameLst>
                                          <p:attrName>style.visibility</p:attrName>
                                        </p:attrNameLst>
                                      </p:cBhvr>
                                      <p:to>
                                        <p:strVal val="visible"/>
                                      </p:to>
                                    </p:set>
                                    <p:animEffect transition="in" filter="fade">
                                      <p:cBhvr>
                                        <p:cTn id="112" dur="1000"/>
                                        <p:tgtEl>
                                          <p:spTgt spid="24"/>
                                        </p:tgtEl>
                                      </p:cBhvr>
                                    </p:animEffect>
                                    <p:anim calcmode="lin" valueType="num">
                                      <p:cBhvr>
                                        <p:cTn id="113" dur="1000" fill="hold"/>
                                        <p:tgtEl>
                                          <p:spTgt spid="24"/>
                                        </p:tgtEl>
                                        <p:attrNameLst>
                                          <p:attrName>ppt_x</p:attrName>
                                        </p:attrNameLst>
                                      </p:cBhvr>
                                      <p:tavLst>
                                        <p:tav tm="0">
                                          <p:val>
                                            <p:strVal val="#ppt_x"/>
                                          </p:val>
                                        </p:tav>
                                        <p:tav tm="100000">
                                          <p:val>
                                            <p:strVal val="#ppt_x"/>
                                          </p:val>
                                        </p:tav>
                                      </p:tavLst>
                                    </p:anim>
                                    <p:anim calcmode="lin" valueType="num">
                                      <p:cBhvr>
                                        <p:cTn id="114" dur="1000" fill="hold"/>
                                        <p:tgtEl>
                                          <p:spTgt spid="24"/>
                                        </p:tgtEl>
                                        <p:attrNameLst>
                                          <p:attrName>ppt_y</p:attrName>
                                        </p:attrNameLst>
                                      </p:cBhvr>
                                      <p:tavLst>
                                        <p:tav tm="0">
                                          <p:val>
                                            <p:strVal val="#ppt_y-.1"/>
                                          </p:val>
                                        </p:tav>
                                        <p:tav tm="100000">
                                          <p:val>
                                            <p:strVal val="#ppt_y"/>
                                          </p:val>
                                        </p:tav>
                                      </p:tavLst>
                                    </p:anim>
                                  </p:childTnLst>
                                </p:cTn>
                              </p:par>
                              <p:par>
                                <p:cTn id="115" presetID="47" presetClass="entr" presetSubtype="0" fill="hold" grpId="0" nodeType="withEffect">
                                  <p:stCondLst>
                                    <p:cond delay="0"/>
                                  </p:stCondLst>
                                  <p:childTnLst>
                                    <p:set>
                                      <p:cBhvr>
                                        <p:cTn id="116" dur="1" fill="hold">
                                          <p:stCondLst>
                                            <p:cond delay="0"/>
                                          </p:stCondLst>
                                        </p:cTn>
                                        <p:tgtEl>
                                          <p:spTgt spid="29"/>
                                        </p:tgtEl>
                                        <p:attrNameLst>
                                          <p:attrName>style.visibility</p:attrName>
                                        </p:attrNameLst>
                                      </p:cBhvr>
                                      <p:to>
                                        <p:strVal val="visible"/>
                                      </p:to>
                                    </p:set>
                                    <p:animEffect transition="in" filter="fade">
                                      <p:cBhvr>
                                        <p:cTn id="117" dur="1000"/>
                                        <p:tgtEl>
                                          <p:spTgt spid="29"/>
                                        </p:tgtEl>
                                      </p:cBhvr>
                                    </p:animEffect>
                                    <p:anim calcmode="lin" valueType="num">
                                      <p:cBhvr>
                                        <p:cTn id="118" dur="1000" fill="hold"/>
                                        <p:tgtEl>
                                          <p:spTgt spid="29"/>
                                        </p:tgtEl>
                                        <p:attrNameLst>
                                          <p:attrName>ppt_x</p:attrName>
                                        </p:attrNameLst>
                                      </p:cBhvr>
                                      <p:tavLst>
                                        <p:tav tm="0">
                                          <p:val>
                                            <p:strVal val="#ppt_x"/>
                                          </p:val>
                                        </p:tav>
                                        <p:tav tm="100000">
                                          <p:val>
                                            <p:strVal val="#ppt_x"/>
                                          </p:val>
                                        </p:tav>
                                      </p:tavLst>
                                    </p:anim>
                                    <p:anim calcmode="lin" valueType="num">
                                      <p:cBhvr>
                                        <p:cTn id="119" dur="1000" fill="hold"/>
                                        <p:tgtEl>
                                          <p:spTgt spid="29"/>
                                        </p:tgtEl>
                                        <p:attrNameLst>
                                          <p:attrName>ppt_y</p:attrName>
                                        </p:attrNameLst>
                                      </p:cBhvr>
                                      <p:tavLst>
                                        <p:tav tm="0">
                                          <p:val>
                                            <p:strVal val="#ppt_y-.1"/>
                                          </p:val>
                                        </p:tav>
                                        <p:tav tm="100000">
                                          <p:val>
                                            <p:strVal val="#ppt_y"/>
                                          </p:val>
                                        </p:tav>
                                      </p:tavLst>
                                    </p:anim>
                                  </p:childTnLst>
                                </p:cTn>
                              </p:par>
                              <p:par>
                                <p:cTn id="120" presetID="47" presetClass="entr" presetSubtype="0" fill="hold" grpId="0" nodeType="withEffect">
                                  <p:stCondLst>
                                    <p:cond delay="0"/>
                                  </p:stCondLst>
                                  <p:childTnLst>
                                    <p:set>
                                      <p:cBhvr>
                                        <p:cTn id="121" dur="1" fill="hold">
                                          <p:stCondLst>
                                            <p:cond delay="0"/>
                                          </p:stCondLst>
                                        </p:cTn>
                                        <p:tgtEl>
                                          <p:spTgt spid="31"/>
                                        </p:tgtEl>
                                        <p:attrNameLst>
                                          <p:attrName>style.visibility</p:attrName>
                                        </p:attrNameLst>
                                      </p:cBhvr>
                                      <p:to>
                                        <p:strVal val="visible"/>
                                      </p:to>
                                    </p:set>
                                    <p:animEffect transition="in" filter="fade">
                                      <p:cBhvr>
                                        <p:cTn id="122" dur="1000"/>
                                        <p:tgtEl>
                                          <p:spTgt spid="31"/>
                                        </p:tgtEl>
                                      </p:cBhvr>
                                    </p:animEffect>
                                    <p:anim calcmode="lin" valueType="num">
                                      <p:cBhvr>
                                        <p:cTn id="123" dur="1000" fill="hold"/>
                                        <p:tgtEl>
                                          <p:spTgt spid="31"/>
                                        </p:tgtEl>
                                        <p:attrNameLst>
                                          <p:attrName>ppt_x</p:attrName>
                                        </p:attrNameLst>
                                      </p:cBhvr>
                                      <p:tavLst>
                                        <p:tav tm="0">
                                          <p:val>
                                            <p:strVal val="#ppt_x"/>
                                          </p:val>
                                        </p:tav>
                                        <p:tav tm="100000">
                                          <p:val>
                                            <p:strVal val="#ppt_x"/>
                                          </p:val>
                                        </p:tav>
                                      </p:tavLst>
                                    </p:anim>
                                    <p:anim calcmode="lin" valueType="num">
                                      <p:cBhvr>
                                        <p:cTn id="124" dur="1000" fill="hold"/>
                                        <p:tgtEl>
                                          <p:spTgt spid="31"/>
                                        </p:tgtEl>
                                        <p:attrNameLst>
                                          <p:attrName>ppt_y</p:attrName>
                                        </p:attrNameLst>
                                      </p:cBhvr>
                                      <p:tavLst>
                                        <p:tav tm="0">
                                          <p:val>
                                            <p:strVal val="#ppt_y-.1"/>
                                          </p:val>
                                        </p:tav>
                                        <p:tav tm="100000">
                                          <p:val>
                                            <p:strVal val="#ppt_y"/>
                                          </p:val>
                                        </p:tav>
                                      </p:tavLst>
                                    </p:anim>
                                  </p:childTnLst>
                                </p:cTn>
                              </p:par>
                              <p:par>
                                <p:cTn id="125" presetID="47" presetClass="entr" presetSubtype="0" fill="hold" grpId="0" nodeType="withEffect">
                                  <p:stCondLst>
                                    <p:cond delay="0"/>
                                  </p:stCondLst>
                                  <p:childTnLst>
                                    <p:set>
                                      <p:cBhvr>
                                        <p:cTn id="126" dur="1" fill="hold">
                                          <p:stCondLst>
                                            <p:cond delay="0"/>
                                          </p:stCondLst>
                                        </p:cTn>
                                        <p:tgtEl>
                                          <p:spTgt spid="57"/>
                                        </p:tgtEl>
                                        <p:attrNameLst>
                                          <p:attrName>style.visibility</p:attrName>
                                        </p:attrNameLst>
                                      </p:cBhvr>
                                      <p:to>
                                        <p:strVal val="visible"/>
                                      </p:to>
                                    </p:set>
                                    <p:animEffect transition="in" filter="fade">
                                      <p:cBhvr>
                                        <p:cTn id="127" dur="1000"/>
                                        <p:tgtEl>
                                          <p:spTgt spid="57"/>
                                        </p:tgtEl>
                                      </p:cBhvr>
                                    </p:animEffect>
                                    <p:anim calcmode="lin" valueType="num">
                                      <p:cBhvr>
                                        <p:cTn id="128" dur="1000" fill="hold"/>
                                        <p:tgtEl>
                                          <p:spTgt spid="57"/>
                                        </p:tgtEl>
                                        <p:attrNameLst>
                                          <p:attrName>ppt_x</p:attrName>
                                        </p:attrNameLst>
                                      </p:cBhvr>
                                      <p:tavLst>
                                        <p:tav tm="0">
                                          <p:val>
                                            <p:strVal val="#ppt_x"/>
                                          </p:val>
                                        </p:tav>
                                        <p:tav tm="100000">
                                          <p:val>
                                            <p:strVal val="#ppt_x"/>
                                          </p:val>
                                        </p:tav>
                                      </p:tavLst>
                                    </p:anim>
                                    <p:anim calcmode="lin" valueType="num">
                                      <p:cBhvr>
                                        <p:cTn id="129" dur="1000" fill="hold"/>
                                        <p:tgtEl>
                                          <p:spTgt spid="57"/>
                                        </p:tgtEl>
                                        <p:attrNameLst>
                                          <p:attrName>ppt_y</p:attrName>
                                        </p:attrNameLst>
                                      </p:cBhvr>
                                      <p:tavLst>
                                        <p:tav tm="0">
                                          <p:val>
                                            <p:strVal val="#ppt_y-.1"/>
                                          </p:val>
                                        </p:tav>
                                        <p:tav tm="100000">
                                          <p:val>
                                            <p:strVal val="#ppt_y"/>
                                          </p:val>
                                        </p:tav>
                                      </p:tavLst>
                                    </p:anim>
                                  </p:childTnLst>
                                </p:cTn>
                              </p:par>
                              <p:par>
                                <p:cTn id="130" presetID="47" presetClass="entr" presetSubtype="0" fill="hold" grpId="0" nodeType="withEffect">
                                  <p:stCondLst>
                                    <p:cond delay="0"/>
                                  </p:stCondLst>
                                  <p:childTnLst>
                                    <p:set>
                                      <p:cBhvr>
                                        <p:cTn id="131" dur="1" fill="hold">
                                          <p:stCondLst>
                                            <p:cond delay="0"/>
                                          </p:stCondLst>
                                        </p:cTn>
                                        <p:tgtEl>
                                          <p:spTgt spid="58"/>
                                        </p:tgtEl>
                                        <p:attrNameLst>
                                          <p:attrName>style.visibility</p:attrName>
                                        </p:attrNameLst>
                                      </p:cBhvr>
                                      <p:to>
                                        <p:strVal val="visible"/>
                                      </p:to>
                                    </p:set>
                                    <p:animEffect transition="in" filter="fade">
                                      <p:cBhvr>
                                        <p:cTn id="132" dur="1000"/>
                                        <p:tgtEl>
                                          <p:spTgt spid="58"/>
                                        </p:tgtEl>
                                      </p:cBhvr>
                                    </p:animEffect>
                                    <p:anim calcmode="lin" valueType="num">
                                      <p:cBhvr>
                                        <p:cTn id="133" dur="1000" fill="hold"/>
                                        <p:tgtEl>
                                          <p:spTgt spid="58"/>
                                        </p:tgtEl>
                                        <p:attrNameLst>
                                          <p:attrName>ppt_x</p:attrName>
                                        </p:attrNameLst>
                                      </p:cBhvr>
                                      <p:tavLst>
                                        <p:tav tm="0">
                                          <p:val>
                                            <p:strVal val="#ppt_x"/>
                                          </p:val>
                                        </p:tav>
                                        <p:tav tm="100000">
                                          <p:val>
                                            <p:strVal val="#ppt_x"/>
                                          </p:val>
                                        </p:tav>
                                      </p:tavLst>
                                    </p:anim>
                                    <p:anim calcmode="lin" valueType="num">
                                      <p:cBhvr>
                                        <p:cTn id="134" dur="1000" fill="hold"/>
                                        <p:tgtEl>
                                          <p:spTgt spid="58"/>
                                        </p:tgtEl>
                                        <p:attrNameLst>
                                          <p:attrName>ppt_y</p:attrName>
                                        </p:attrNameLst>
                                      </p:cBhvr>
                                      <p:tavLst>
                                        <p:tav tm="0">
                                          <p:val>
                                            <p:strVal val="#ppt_y-.1"/>
                                          </p:val>
                                        </p:tav>
                                        <p:tav tm="100000">
                                          <p:val>
                                            <p:strVal val="#ppt_y"/>
                                          </p:val>
                                        </p:tav>
                                      </p:tavLst>
                                    </p:anim>
                                  </p:childTnLst>
                                </p:cTn>
                              </p:par>
                              <p:par>
                                <p:cTn id="135" presetID="47" presetClass="entr" presetSubtype="0" fill="hold" grpId="0" nodeType="withEffect">
                                  <p:stCondLst>
                                    <p:cond delay="0"/>
                                  </p:stCondLst>
                                  <p:childTnLst>
                                    <p:set>
                                      <p:cBhvr>
                                        <p:cTn id="136" dur="1" fill="hold">
                                          <p:stCondLst>
                                            <p:cond delay="0"/>
                                          </p:stCondLst>
                                        </p:cTn>
                                        <p:tgtEl>
                                          <p:spTgt spid="59"/>
                                        </p:tgtEl>
                                        <p:attrNameLst>
                                          <p:attrName>style.visibility</p:attrName>
                                        </p:attrNameLst>
                                      </p:cBhvr>
                                      <p:to>
                                        <p:strVal val="visible"/>
                                      </p:to>
                                    </p:set>
                                    <p:animEffect transition="in" filter="fade">
                                      <p:cBhvr>
                                        <p:cTn id="137" dur="1000"/>
                                        <p:tgtEl>
                                          <p:spTgt spid="59"/>
                                        </p:tgtEl>
                                      </p:cBhvr>
                                    </p:animEffect>
                                    <p:anim calcmode="lin" valueType="num">
                                      <p:cBhvr>
                                        <p:cTn id="138" dur="1000" fill="hold"/>
                                        <p:tgtEl>
                                          <p:spTgt spid="59"/>
                                        </p:tgtEl>
                                        <p:attrNameLst>
                                          <p:attrName>ppt_x</p:attrName>
                                        </p:attrNameLst>
                                      </p:cBhvr>
                                      <p:tavLst>
                                        <p:tav tm="0">
                                          <p:val>
                                            <p:strVal val="#ppt_x"/>
                                          </p:val>
                                        </p:tav>
                                        <p:tav tm="100000">
                                          <p:val>
                                            <p:strVal val="#ppt_x"/>
                                          </p:val>
                                        </p:tav>
                                      </p:tavLst>
                                    </p:anim>
                                    <p:anim calcmode="lin" valueType="num">
                                      <p:cBhvr>
                                        <p:cTn id="139" dur="1000" fill="hold"/>
                                        <p:tgtEl>
                                          <p:spTgt spid="59"/>
                                        </p:tgtEl>
                                        <p:attrNameLst>
                                          <p:attrName>ppt_y</p:attrName>
                                        </p:attrNameLst>
                                      </p:cBhvr>
                                      <p:tavLst>
                                        <p:tav tm="0">
                                          <p:val>
                                            <p:strVal val="#ppt_y-.1"/>
                                          </p:val>
                                        </p:tav>
                                        <p:tav tm="100000">
                                          <p:val>
                                            <p:strVal val="#ppt_y"/>
                                          </p:val>
                                        </p:tav>
                                      </p:tavLst>
                                    </p:anim>
                                  </p:childTnLst>
                                </p:cTn>
                              </p:par>
                              <p:par>
                                <p:cTn id="140" presetID="47" presetClass="entr" presetSubtype="0" fill="hold" nodeType="withEffect">
                                  <p:stCondLst>
                                    <p:cond delay="0"/>
                                  </p:stCondLst>
                                  <p:childTnLst>
                                    <p:set>
                                      <p:cBhvr>
                                        <p:cTn id="141" dur="1" fill="hold">
                                          <p:stCondLst>
                                            <p:cond delay="0"/>
                                          </p:stCondLst>
                                        </p:cTn>
                                        <p:tgtEl>
                                          <p:spTgt spid="30"/>
                                        </p:tgtEl>
                                        <p:attrNameLst>
                                          <p:attrName>style.visibility</p:attrName>
                                        </p:attrNameLst>
                                      </p:cBhvr>
                                      <p:to>
                                        <p:strVal val="visible"/>
                                      </p:to>
                                    </p:set>
                                    <p:animEffect transition="in" filter="fade">
                                      <p:cBhvr>
                                        <p:cTn id="142" dur="1000"/>
                                        <p:tgtEl>
                                          <p:spTgt spid="30"/>
                                        </p:tgtEl>
                                      </p:cBhvr>
                                    </p:animEffect>
                                    <p:anim calcmode="lin" valueType="num">
                                      <p:cBhvr>
                                        <p:cTn id="143" dur="1000" fill="hold"/>
                                        <p:tgtEl>
                                          <p:spTgt spid="30"/>
                                        </p:tgtEl>
                                        <p:attrNameLst>
                                          <p:attrName>ppt_x</p:attrName>
                                        </p:attrNameLst>
                                      </p:cBhvr>
                                      <p:tavLst>
                                        <p:tav tm="0">
                                          <p:val>
                                            <p:strVal val="#ppt_x"/>
                                          </p:val>
                                        </p:tav>
                                        <p:tav tm="100000">
                                          <p:val>
                                            <p:strVal val="#ppt_x"/>
                                          </p:val>
                                        </p:tav>
                                      </p:tavLst>
                                    </p:anim>
                                    <p:anim calcmode="lin" valueType="num">
                                      <p:cBhvr>
                                        <p:cTn id="144" dur="1000" fill="hold"/>
                                        <p:tgtEl>
                                          <p:spTgt spid="30"/>
                                        </p:tgtEl>
                                        <p:attrNameLst>
                                          <p:attrName>ppt_y</p:attrName>
                                        </p:attrNameLst>
                                      </p:cBhvr>
                                      <p:tavLst>
                                        <p:tav tm="0">
                                          <p:val>
                                            <p:strVal val="#ppt_y-.1"/>
                                          </p:val>
                                        </p:tav>
                                        <p:tav tm="100000">
                                          <p:val>
                                            <p:strVal val="#ppt_y"/>
                                          </p:val>
                                        </p:tav>
                                      </p:tavLst>
                                    </p:anim>
                                  </p:childTnLst>
                                </p:cTn>
                              </p:par>
                              <p:par>
                                <p:cTn id="145" presetID="47" presetClass="entr" presetSubtype="0" fill="hold" nodeType="withEffect">
                                  <p:stCondLst>
                                    <p:cond delay="0"/>
                                  </p:stCondLst>
                                  <p:childTnLst>
                                    <p:set>
                                      <p:cBhvr>
                                        <p:cTn id="146" dur="1" fill="hold">
                                          <p:stCondLst>
                                            <p:cond delay="0"/>
                                          </p:stCondLst>
                                        </p:cTn>
                                        <p:tgtEl>
                                          <p:spTgt spid="25"/>
                                        </p:tgtEl>
                                        <p:attrNameLst>
                                          <p:attrName>style.visibility</p:attrName>
                                        </p:attrNameLst>
                                      </p:cBhvr>
                                      <p:to>
                                        <p:strVal val="visible"/>
                                      </p:to>
                                    </p:set>
                                    <p:animEffect transition="in" filter="fade">
                                      <p:cBhvr>
                                        <p:cTn id="147" dur="1000"/>
                                        <p:tgtEl>
                                          <p:spTgt spid="25"/>
                                        </p:tgtEl>
                                      </p:cBhvr>
                                    </p:animEffect>
                                    <p:anim calcmode="lin" valueType="num">
                                      <p:cBhvr>
                                        <p:cTn id="148" dur="1000" fill="hold"/>
                                        <p:tgtEl>
                                          <p:spTgt spid="25"/>
                                        </p:tgtEl>
                                        <p:attrNameLst>
                                          <p:attrName>ppt_x</p:attrName>
                                        </p:attrNameLst>
                                      </p:cBhvr>
                                      <p:tavLst>
                                        <p:tav tm="0">
                                          <p:val>
                                            <p:strVal val="#ppt_x"/>
                                          </p:val>
                                        </p:tav>
                                        <p:tav tm="100000">
                                          <p:val>
                                            <p:strVal val="#ppt_x"/>
                                          </p:val>
                                        </p:tav>
                                      </p:tavLst>
                                    </p:anim>
                                    <p:anim calcmode="lin" valueType="num">
                                      <p:cBhvr>
                                        <p:cTn id="149" dur="1000" fill="hold"/>
                                        <p:tgtEl>
                                          <p:spTgt spid="25"/>
                                        </p:tgtEl>
                                        <p:attrNameLst>
                                          <p:attrName>ppt_y</p:attrName>
                                        </p:attrNameLst>
                                      </p:cBhvr>
                                      <p:tavLst>
                                        <p:tav tm="0">
                                          <p:val>
                                            <p:strVal val="#ppt_y-.1"/>
                                          </p:val>
                                        </p:tav>
                                        <p:tav tm="100000">
                                          <p:val>
                                            <p:strVal val="#ppt_y"/>
                                          </p:val>
                                        </p:tav>
                                      </p:tavLst>
                                    </p:anim>
                                  </p:childTnLst>
                                </p:cTn>
                              </p:par>
                              <p:par>
                                <p:cTn id="150" presetID="47" presetClass="entr" presetSubtype="0" fill="hold" nodeType="withEffect">
                                  <p:stCondLst>
                                    <p:cond delay="0"/>
                                  </p:stCondLst>
                                  <p:childTnLst>
                                    <p:set>
                                      <p:cBhvr>
                                        <p:cTn id="151" dur="1" fill="hold">
                                          <p:stCondLst>
                                            <p:cond delay="0"/>
                                          </p:stCondLst>
                                        </p:cTn>
                                        <p:tgtEl>
                                          <p:spTgt spid="23"/>
                                        </p:tgtEl>
                                        <p:attrNameLst>
                                          <p:attrName>style.visibility</p:attrName>
                                        </p:attrNameLst>
                                      </p:cBhvr>
                                      <p:to>
                                        <p:strVal val="visible"/>
                                      </p:to>
                                    </p:set>
                                    <p:animEffect transition="in" filter="fade">
                                      <p:cBhvr>
                                        <p:cTn id="152" dur="1000"/>
                                        <p:tgtEl>
                                          <p:spTgt spid="23"/>
                                        </p:tgtEl>
                                      </p:cBhvr>
                                    </p:animEffect>
                                    <p:anim calcmode="lin" valueType="num">
                                      <p:cBhvr>
                                        <p:cTn id="153" dur="1000" fill="hold"/>
                                        <p:tgtEl>
                                          <p:spTgt spid="23"/>
                                        </p:tgtEl>
                                        <p:attrNameLst>
                                          <p:attrName>ppt_x</p:attrName>
                                        </p:attrNameLst>
                                      </p:cBhvr>
                                      <p:tavLst>
                                        <p:tav tm="0">
                                          <p:val>
                                            <p:strVal val="#ppt_x"/>
                                          </p:val>
                                        </p:tav>
                                        <p:tav tm="100000">
                                          <p:val>
                                            <p:strVal val="#ppt_x"/>
                                          </p:val>
                                        </p:tav>
                                      </p:tavLst>
                                    </p:anim>
                                    <p:anim calcmode="lin" valueType="num">
                                      <p:cBhvr>
                                        <p:cTn id="154" dur="1000" fill="hold"/>
                                        <p:tgtEl>
                                          <p:spTgt spid="2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8" grpId="0" animBg="1"/>
      <p:bldP spid="20" grpId="0" animBg="1"/>
      <p:bldP spid="22" grpId="0" animBg="1"/>
      <p:bldP spid="24" grpId="0" animBg="1"/>
      <p:bldP spid="29" grpId="0" animBg="1"/>
      <p:bldP spid="31" grpId="0" animBg="1"/>
      <p:bldP spid="53" grpId="0"/>
      <p:bldP spid="54" grpId="0"/>
      <p:bldP spid="55" grpId="0"/>
      <p:bldP spid="56" grpId="0"/>
      <p:bldP spid="57" grpId="0"/>
      <p:bldP spid="58" grpId="0"/>
      <p:bldP spid="59"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 name="Freeform 239"/>
          <p:cNvSpPr>
            <a:spLocks noEditPoints="1" noChangeArrowheads="1"/>
          </p:cNvSpPr>
          <p:nvPr/>
        </p:nvSpPr>
        <p:spPr bwMode="auto">
          <a:xfrm>
            <a:off x="1993155" y="2057400"/>
            <a:ext cx="1738313" cy="1738313"/>
          </a:xfrm>
          <a:custGeom>
            <a:avLst/>
            <a:gdLst>
              <a:gd name="T0" fmla="*/ 2147483646 w 2116"/>
              <a:gd name="T1" fmla="*/ 1262169863 h 2116"/>
              <a:gd name="T2" fmla="*/ 2147483646 w 2116"/>
              <a:gd name="T3" fmla="*/ 1059407178 h 2116"/>
              <a:gd name="T4" fmla="*/ 2147483646 w 2116"/>
              <a:gd name="T5" fmla="*/ 782257393 h 2116"/>
              <a:gd name="T6" fmla="*/ 2147483646 w 2116"/>
              <a:gd name="T7" fmla="*/ 683875654 h 2116"/>
              <a:gd name="T8" fmla="*/ 2147483646 w 2116"/>
              <a:gd name="T9" fmla="*/ 365933012 h 2116"/>
              <a:gd name="T10" fmla="*/ 1857261195 w 2116"/>
              <a:gd name="T11" fmla="*/ 385130037 h 2116"/>
              <a:gd name="T12" fmla="*/ 1756479555 w 2116"/>
              <a:gd name="T13" fmla="*/ 95982932 h 2116"/>
              <a:gd name="T14" fmla="*/ 1480530267 w 2116"/>
              <a:gd name="T15" fmla="*/ 229158320 h 2116"/>
              <a:gd name="T16" fmla="*/ 1262169863 w 2116"/>
              <a:gd name="T17" fmla="*/ 0 h 2116"/>
              <a:gd name="T18" fmla="*/ 1060606582 w 2116"/>
              <a:gd name="T19" fmla="*/ 229158320 h 2116"/>
              <a:gd name="T20" fmla="*/ 783456796 w 2116"/>
              <a:gd name="T21" fmla="*/ 93583030 h 2116"/>
              <a:gd name="T22" fmla="*/ 683875654 w 2116"/>
              <a:gd name="T23" fmla="*/ 385130037 h 2116"/>
              <a:gd name="T24" fmla="*/ 365933012 w 2116"/>
              <a:gd name="T25" fmla="*/ 376730928 h 2116"/>
              <a:gd name="T26" fmla="*/ 386329440 w 2116"/>
              <a:gd name="T27" fmla="*/ 681475752 h 2116"/>
              <a:gd name="T28" fmla="*/ 97182336 w 2116"/>
              <a:gd name="T29" fmla="*/ 782257393 h 2116"/>
              <a:gd name="T30" fmla="*/ 230357723 w 2116"/>
              <a:gd name="T31" fmla="*/ 1058206680 h 2116"/>
              <a:gd name="T32" fmla="*/ 0 w 2116"/>
              <a:gd name="T33" fmla="*/ 1276567084 h 2116"/>
              <a:gd name="T34" fmla="*/ 229158320 w 2116"/>
              <a:gd name="T35" fmla="*/ 1479329769 h 2116"/>
              <a:gd name="T36" fmla="*/ 93583030 w 2116"/>
              <a:gd name="T37" fmla="*/ 1755280151 h 2116"/>
              <a:gd name="T38" fmla="*/ 385130037 w 2116"/>
              <a:gd name="T39" fmla="*/ 1854861293 h 2116"/>
              <a:gd name="T40" fmla="*/ 376730928 w 2116"/>
              <a:gd name="T41" fmla="*/ 2147483646 h 2116"/>
              <a:gd name="T42" fmla="*/ 682675155 w 2116"/>
              <a:gd name="T43" fmla="*/ 2147483646 h 2116"/>
              <a:gd name="T44" fmla="*/ 783456796 w 2116"/>
              <a:gd name="T45" fmla="*/ 2147483646 h 2116"/>
              <a:gd name="T46" fmla="*/ 1058206680 w 2116"/>
              <a:gd name="T47" fmla="*/ 2147483646 h 2116"/>
              <a:gd name="T48" fmla="*/ 1276567084 w 2116"/>
              <a:gd name="T49" fmla="*/ 2147483646 h 2116"/>
              <a:gd name="T50" fmla="*/ 1479329769 w 2116"/>
              <a:gd name="T51" fmla="*/ 2147483646 h 2116"/>
              <a:gd name="T52" fmla="*/ 1756479555 w 2116"/>
              <a:gd name="T53" fmla="*/ 2147483646 h 2116"/>
              <a:gd name="T54" fmla="*/ 1854861293 w 2116"/>
              <a:gd name="T55" fmla="*/ 2147483646 h 2116"/>
              <a:gd name="T56" fmla="*/ 2147483646 w 2116"/>
              <a:gd name="T57" fmla="*/ 2147483646 h 2116"/>
              <a:gd name="T58" fmla="*/ 2147483646 w 2116"/>
              <a:gd name="T59" fmla="*/ 1856061792 h 2116"/>
              <a:gd name="T60" fmla="*/ 2147483646 w 2116"/>
              <a:gd name="T61" fmla="*/ 1755280151 h 2116"/>
              <a:gd name="T62" fmla="*/ 2147483646 w 2116"/>
              <a:gd name="T63" fmla="*/ 1480530267 h 2116"/>
              <a:gd name="T64" fmla="*/ 1629302279 w 2116"/>
              <a:gd name="T65" fmla="*/ 2002434997 h 2116"/>
              <a:gd name="T66" fmla="*/ 910634072 w 2116"/>
              <a:gd name="T67" fmla="*/ 536301950 h 2116"/>
              <a:gd name="T68" fmla="*/ 1629302279 w 2116"/>
              <a:gd name="T69" fmla="*/ 2002434997 h 211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2116"/>
              <a:gd name="T106" fmla="*/ 0 h 2116"/>
              <a:gd name="T107" fmla="*/ 2116 w 2116"/>
              <a:gd name="T108" fmla="*/ 2116 h 211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2116" h="2116">
                <a:moveTo>
                  <a:pt x="1941" y="1111"/>
                </a:moveTo>
                <a:cubicBezTo>
                  <a:pt x="2116" y="1052"/>
                  <a:pt x="2116" y="1052"/>
                  <a:pt x="2116" y="1052"/>
                </a:cubicBezTo>
                <a:cubicBezTo>
                  <a:pt x="2107" y="917"/>
                  <a:pt x="2107" y="917"/>
                  <a:pt x="2107" y="917"/>
                </a:cubicBezTo>
                <a:cubicBezTo>
                  <a:pt x="1925" y="883"/>
                  <a:pt x="1925" y="883"/>
                  <a:pt x="1925" y="883"/>
                </a:cubicBezTo>
                <a:cubicBezTo>
                  <a:pt x="1918" y="847"/>
                  <a:pt x="1908" y="810"/>
                  <a:pt x="1896" y="774"/>
                </a:cubicBezTo>
                <a:cubicBezTo>
                  <a:pt x="2038" y="652"/>
                  <a:pt x="2038" y="652"/>
                  <a:pt x="2038" y="652"/>
                </a:cubicBezTo>
                <a:cubicBezTo>
                  <a:pt x="1979" y="532"/>
                  <a:pt x="1979" y="532"/>
                  <a:pt x="1979" y="532"/>
                </a:cubicBezTo>
                <a:cubicBezTo>
                  <a:pt x="1795" y="570"/>
                  <a:pt x="1795" y="570"/>
                  <a:pt x="1795" y="570"/>
                </a:cubicBezTo>
                <a:cubicBezTo>
                  <a:pt x="1772" y="535"/>
                  <a:pt x="1747" y="502"/>
                  <a:pt x="1720" y="471"/>
                </a:cubicBezTo>
                <a:cubicBezTo>
                  <a:pt x="1802" y="305"/>
                  <a:pt x="1802" y="305"/>
                  <a:pt x="1802" y="305"/>
                </a:cubicBezTo>
                <a:cubicBezTo>
                  <a:pt x="1700" y="217"/>
                  <a:pt x="1700" y="217"/>
                  <a:pt x="1700" y="217"/>
                </a:cubicBezTo>
                <a:cubicBezTo>
                  <a:pt x="1548" y="321"/>
                  <a:pt x="1548" y="321"/>
                  <a:pt x="1548" y="321"/>
                </a:cubicBezTo>
                <a:cubicBezTo>
                  <a:pt x="1516" y="301"/>
                  <a:pt x="1483" y="282"/>
                  <a:pt x="1450" y="265"/>
                </a:cubicBezTo>
                <a:cubicBezTo>
                  <a:pt x="1464" y="80"/>
                  <a:pt x="1464" y="80"/>
                  <a:pt x="1464" y="80"/>
                </a:cubicBezTo>
                <a:cubicBezTo>
                  <a:pt x="1336" y="37"/>
                  <a:pt x="1336" y="37"/>
                  <a:pt x="1336" y="37"/>
                </a:cubicBezTo>
                <a:cubicBezTo>
                  <a:pt x="1234" y="191"/>
                  <a:pt x="1234" y="191"/>
                  <a:pt x="1234" y="191"/>
                </a:cubicBezTo>
                <a:cubicBezTo>
                  <a:pt x="1194" y="183"/>
                  <a:pt x="1152" y="178"/>
                  <a:pt x="1111" y="175"/>
                </a:cubicBezTo>
                <a:cubicBezTo>
                  <a:pt x="1052" y="0"/>
                  <a:pt x="1052" y="0"/>
                  <a:pt x="1052" y="0"/>
                </a:cubicBezTo>
                <a:cubicBezTo>
                  <a:pt x="918" y="9"/>
                  <a:pt x="918" y="9"/>
                  <a:pt x="918" y="9"/>
                </a:cubicBezTo>
                <a:cubicBezTo>
                  <a:pt x="884" y="191"/>
                  <a:pt x="884" y="191"/>
                  <a:pt x="884" y="191"/>
                </a:cubicBezTo>
                <a:cubicBezTo>
                  <a:pt x="847" y="198"/>
                  <a:pt x="810" y="208"/>
                  <a:pt x="774" y="220"/>
                </a:cubicBezTo>
                <a:cubicBezTo>
                  <a:pt x="653" y="78"/>
                  <a:pt x="653" y="78"/>
                  <a:pt x="653" y="78"/>
                </a:cubicBezTo>
                <a:cubicBezTo>
                  <a:pt x="532" y="137"/>
                  <a:pt x="532" y="137"/>
                  <a:pt x="532" y="137"/>
                </a:cubicBezTo>
                <a:cubicBezTo>
                  <a:pt x="570" y="321"/>
                  <a:pt x="570" y="321"/>
                  <a:pt x="570" y="321"/>
                </a:cubicBezTo>
                <a:cubicBezTo>
                  <a:pt x="535" y="344"/>
                  <a:pt x="502" y="369"/>
                  <a:pt x="471" y="396"/>
                </a:cubicBezTo>
                <a:cubicBezTo>
                  <a:pt x="305" y="314"/>
                  <a:pt x="305" y="314"/>
                  <a:pt x="305" y="314"/>
                </a:cubicBezTo>
                <a:cubicBezTo>
                  <a:pt x="217" y="416"/>
                  <a:pt x="217" y="416"/>
                  <a:pt x="217" y="416"/>
                </a:cubicBezTo>
                <a:cubicBezTo>
                  <a:pt x="322" y="568"/>
                  <a:pt x="322" y="568"/>
                  <a:pt x="322" y="568"/>
                </a:cubicBezTo>
                <a:cubicBezTo>
                  <a:pt x="301" y="600"/>
                  <a:pt x="282" y="633"/>
                  <a:pt x="265" y="666"/>
                </a:cubicBezTo>
                <a:cubicBezTo>
                  <a:pt x="81" y="652"/>
                  <a:pt x="81" y="652"/>
                  <a:pt x="81" y="652"/>
                </a:cubicBezTo>
                <a:cubicBezTo>
                  <a:pt x="37" y="780"/>
                  <a:pt x="37" y="780"/>
                  <a:pt x="37" y="780"/>
                </a:cubicBezTo>
                <a:cubicBezTo>
                  <a:pt x="192" y="882"/>
                  <a:pt x="192" y="882"/>
                  <a:pt x="192" y="882"/>
                </a:cubicBezTo>
                <a:cubicBezTo>
                  <a:pt x="183" y="923"/>
                  <a:pt x="178" y="964"/>
                  <a:pt x="175" y="1005"/>
                </a:cubicBezTo>
                <a:cubicBezTo>
                  <a:pt x="0" y="1064"/>
                  <a:pt x="0" y="1064"/>
                  <a:pt x="0" y="1064"/>
                </a:cubicBezTo>
                <a:cubicBezTo>
                  <a:pt x="9" y="1198"/>
                  <a:pt x="9" y="1198"/>
                  <a:pt x="9" y="1198"/>
                </a:cubicBezTo>
                <a:cubicBezTo>
                  <a:pt x="191" y="1233"/>
                  <a:pt x="191" y="1233"/>
                  <a:pt x="191" y="1233"/>
                </a:cubicBezTo>
                <a:cubicBezTo>
                  <a:pt x="199" y="1269"/>
                  <a:pt x="208" y="1306"/>
                  <a:pt x="221" y="1342"/>
                </a:cubicBezTo>
                <a:cubicBezTo>
                  <a:pt x="78" y="1463"/>
                  <a:pt x="78" y="1463"/>
                  <a:pt x="78" y="1463"/>
                </a:cubicBezTo>
                <a:cubicBezTo>
                  <a:pt x="138" y="1584"/>
                  <a:pt x="138" y="1584"/>
                  <a:pt x="138" y="1584"/>
                </a:cubicBezTo>
                <a:cubicBezTo>
                  <a:pt x="321" y="1546"/>
                  <a:pt x="321" y="1546"/>
                  <a:pt x="321" y="1546"/>
                </a:cubicBezTo>
                <a:cubicBezTo>
                  <a:pt x="344" y="1581"/>
                  <a:pt x="369" y="1614"/>
                  <a:pt x="397" y="1645"/>
                </a:cubicBezTo>
                <a:cubicBezTo>
                  <a:pt x="314" y="1811"/>
                  <a:pt x="314" y="1811"/>
                  <a:pt x="314" y="1811"/>
                </a:cubicBezTo>
                <a:cubicBezTo>
                  <a:pt x="416" y="1899"/>
                  <a:pt x="416" y="1899"/>
                  <a:pt x="416" y="1899"/>
                </a:cubicBezTo>
                <a:cubicBezTo>
                  <a:pt x="569" y="1794"/>
                  <a:pt x="569" y="1794"/>
                  <a:pt x="569" y="1794"/>
                </a:cubicBezTo>
                <a:cubicBezTo>
                  <a:pt x="600" y="1815"/>
                  <a:pt x="633" y="1834"/>
                  <a:pt x="667" y="1851"/>
                </a:cubicBezTo>
                <a:cubicBezTo>
                  <a:pt x="653" y="2035"/>
                  <a:pt x="653" y="2035"/>
                  <a:pt x="653" y="2035"/>
                </a:cubicBezTo>
                <a:cubicBezTo>
                  <a:pt x="780" y="2079"/>
                  <a:pt x="780" y="2079"/>
                  <a:pt x="780" y="2079"/>
                </a:cubicBezTo>
                <a:cubicBezTo>
                  <a:pt x="882" y="1925"/>
                  <a:pt x="882" y="1925"/>
                  <a:pt x="882" y="1925"/>
                </a:cubicBezTo>
                <a:cubicBezTo>
                  <a:pt x="923" y="1933"/>
                  <a:pt x="964" y="1938"/>
                  <a:pt x="1005" y="1941"/>
                </a:cubicBezTo>
                <a:cubicBezTo>
                  <a:pt x="1064" y="2116"/>
                  <a:pt x="1064" y="2116"/>
                  <a:pt x="1064" y="2116"/>
                </a:cubicBezTo>
                <a:cubicBezTo>
                  <a:pt x="1199" y="2107"/>
                  <a:pt x="1199" y="2107"/>
                  <a:pt x="1199" y="2107"/>
                </a:cubicBezTo>
                <a:cubicBezTo>
                  <a:pt x="1233" y="1925"/>
                  <a:pt x="1233" y="1925"/>
                  <a:pt x="1233" y="1925"/>
                </a:cubicBezTo>
                <a:cubicBezTo>
                  <a:pt x="1269" y="1918"/>
                  <a:pt x="1306" y="1908"/>
                  <a:pt x="1342" y="1896"/>
                </a:cubicBezTo>
                <a:cubicBezTo>
                  <a:pt x="1464" y="2038"/>
                  <a:pt x="1464" y="2038"/>
                  <a:pt x="1464" y="2038"/>
                </a:cubicBezTo>
                <a:cubicBezTo>
                  <a:pt x="1584" y="1979"/>
                  <a:pt x="1584" y="1979"/>
                  <a:pt x="1584" y="1979"/>
                </a:cubicBezTo>
                <a:cubicBezTo>
                  <a:pt x="1546" y="1795"/>
                  <a:pt x="1546" y="1795"/>
                  <a:pt x="1546" y="1795"/>
                </a:cubicBezTo>
                <a:cubicBezTo>
                  <a:pt x="1581" y="1772"/>
                  <a:pt x="1614" y="1747"/>
                  <a:pt x="1645" y="1719"/>
                </a:cubicBezTo>
                <a:cubicBezTo>
                  <a:pt x="1811" y="1802"/>
                  <a:pt x="1811" y="1802"/>
                  <a:pt x="1811" y="1802"/>
                </a:cubicBezTo>
                <a:cubicBezTo>
                  <a:pt x="1899" y="1700"/>
                  <a:pt x="1899" y="1700"/>
                  <a:pt x="1899" y="1700"/>
                </a:cubicBezTo>
                <a:cubicBezTo>
                  <a:pt x="1795" y="1547"/>
                  <a:pt x="1795" y="1547"/>
                  <a:pt x="1795" y="1547"/>
                </a:cubicBezTo>
                <a:cubicBezTo>
                  <a:pt x="1816" y="1516"/>
                  <a:pt x="1834" y="1483"/>
                  <a:pt x="1851" y="1450"/>
                </a:cubicBezTo>
                <a:cubicBezTo>
                  <a:pt x="2036" y="1463"/>
                  <a:pt x="2036" y="1463"/>
                  <a:pt x="2036" y="1463"/>
                </a:cubicBezTo>
                <a:cubicBezTo>
                  <a:pt x="2079" y="1336"/>
                  <a:pt x="2079" y="1336"/>
                  <a:pt x="2079" y="1336"/>
                </a:cubicBezTo>
                <a:cubicBezTo>
                  <a:pt x="1925" y="1234"/>
                  <a:pt x="1925" y="1234"/>
                  <a:pt x="1925" y="1234"/>
                </a:cubicBezTo>
                <a:cubicBezTo>
                  <a:pt x="1933" y="1193"/>
                  <a:pt x="1938" y="1152"/>
                  <a:pt x="1941" y="1111"/>
                </a:cubicBezTo>
                <a:close/>
                <a:moveTo>
                  <a:pt x="1358" y="1669"/>
                </a:moveTo>
                <a:cubicBezTo>
                  <a:pt x="1020" y="1834"/>
                  <a:pt x="613" y="1695"/>
                  <a:pt x="447" y="1357"/>
                </a:cubicBezTo>
                <a:cubicBezTo>
                  <a:pt x="282" y="1020"/>
                  <a:pt x="421" y="613"/>
                  <a:pt x="759" y="447"/>
                </a:cubicBezTo>
                <a:cubicBezTo>
                  <a:pt x="1096" y="282"/>
                  <a:pt x="1504" y="421"/>
                  <a:pt x="1669" y="759"/>
                </a:cubicBezTo>
                <a:cubicBezTo>
                  <a:pt x="1834" y="1096"/>
                  <a:pt x="1695" y="1503"/>
                  <a:pt x="1358" y="1669"/>
                </a:cubicBezTo>
                <a:close/>
              </a:path>
            </a:pathLst>
          </a:custGeom>
          <a:solidFill>
            <a:srgbClr val="404040"/>
          </a:solidFill>
          <a:ln>
            <a:noFill/>
          </a:ln>
          <a:effectLst/>
          <a:extLst/>
        </p:spPr>
        <p:txBody>
          <a:bodyPr vert="horz" wrap="square" lIns="68580" tIns="34290" rIns="68580" bIns="3429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151" name="Freeform 240"/>
          <p:cNvSpPr>
            <a:spLocks noEditPoints="1" noChangeArrowheads="1"/>
          </p:cNvSpPr>
          <p:nvPr/>
        </p:nvSpPr>
        <p:spPr bwMode="auto">
          <a:xfrm>
            <a:off x="664418" y="1357312"/>
            <a:ext cx="1510903" cy="1510904"/>
          </a:xfrm>
          <a:custGeom>
            <a:avLst/>
            <a:gdLst>
              <a:gd name="T0" fmla="*/ 2147483646 w 1840"/>
              <a:gd name="T1" fmla="*/ 1155559799 h 1840"/>
              <a:gd name="T2" fmla="*/ 2016235029 w 1840"/>
              <a:gd name="T3" fmla="*/ 968560309 h 1840"/>
              <a:gd name="T4" fmla="*/ 2146895336 w 1840"/>
              <a:gd name="T5" fmla="*/ 736010363 h 1840"/>
              <a:gd name="T6" fmla="*/ 1891569068 w 1840"/>
              <a:gd name="T7" fmla="*/ 624529772 h 1840"/>
              <a:gd name="T8" fmla="*/ 1920338641 w 1840"/>
              <a:gd name="T9" fmla="*/ 360812515 h 1840"/>
              <a:gd name="T10" fmla="*/ 1653025871 w 1840"/>
              <a:gd name="T11" fmla="*/ 363210253 h 1840"/>
              <a:gd name="T12" fmla="*/ 1579903616 w 1840"/>
              <a:gd name="T13" fmla="*/ 107883984 h 1840"/>
              <a:gd name="T14" fmla="*/ 1322180704 w 1840"/>
              <a:gd name="T15" fmla="*/ 207376980 h 1840"/>
              <a:gd name="T16" fmla="*/ 1155559799 w 1840"/>
              <a:gd name="T17" fmla="*/ 0 h 1840"/>
              <a:gd name="T18" fmla="*/ 968560309 w 1840"/>
              <a:gd name="T19" fmla="*/ 190595002 h 1840"/>
              <a:gd name="T20" fmla="*/ 734811494 w 1840"/>
              <a:gd name="T21" fmla="*/ 58736921 h 1840"/>
              <a:gd name="T22" fmla="*/ 624529772 w 1840"/>
              <a:gd name="T23" fmla="*/ 314063190 h 1840"/>
              <a:gd name="T24" fmla="*/ 360812515 w 1840"/>
              <a:gd name="T25" fmla="*/ 286492485 h 1840"/>
              <a:gd name="T26" fmla="*/ 363210253 w 1840"/>
              <a:gd name="T27" fmla="*/ 552606386 h 1840"/>
              <a:gd name="T28" fmla="*/ 106685115 w 1840"/>
              <a:gd name="T29" fmla="*/ 625728641 h 1840"/>
              <a:gd name="T30" fmla="*/ 207376980 w 1840"/>
              <a:gd name="T31" fmla="*/ 883451553 h 1840"/>
              <a:gd name="T32" fmla="*/ 0 w 1840"/>
              <a:gd name="T33" fmla="*/ 1051271327 h 1840"/>
              <a:gd name="T34" fmla="*/ 190595002 w 1840"/>
              <a:gd name="T35" fmla="*/ 1237071948 h 1840"/>
              <a:gd name="T36" fmla="*/ 58736921 w 1840"/>
              <a:gd name="T37" fmla="*/ 1470820763 h 1840"/>
              <a:gd name="T38" fmla="*/ 314063190 w 1840"/>
              <a:gd name="T39" fmla="*/ 1582301354 h 1840"/>
              <a:gd name="T40" fmla="*/ 286492485 w 1840"/>
              <a:gd name="T41" fmla="*/ 1846018612 h 1840"/>
              <a:gd name="T42" fmla="*/ 552606386 w 1840"/>
              <a:gd name="T43" fmla="*/ 1843620874 h 1840"/>
              <a:gd name="T44" fmla="*/ 625728641 w 1840"/>
              <a:gd name="T45" fmla="*/ 2098947142 h 1840"/>
              <a:gd name="T46" fmla="*/ 883451553 w 1840"/>
              <a:gd name="T47" fmla="*/ 1999453052 h 1840"/>
              <a:gd name="T48" fmla="*/ 1050072458 w 1840"/>
              <a:gd name="T49" fmla="*/ 2147483646 h 1840"/>
              <a:gd name="T50" fmla="*/ 1237071948 w 1840"/>
              <a:gd name="T51" fmla="*/ 2016235029 h 1840"/>
              <a:gd name="T52" fmla="*/ 1470820763 w 1840"/>
              <a:gd name="T53" fmla="*/ 2146895336 h 1840"/>
              <a:gd name="T54" fmla="*/ 1581102485 w 1840"/>
              <a:gd name="T55" fmla="*/ 1892767937 h 1840"/>
              <a:gd name="T56" fmla="*/ 1846018612 w 1840"/>
              <a:gd name="T57" fmla="*/ 1920338641 h 1840"/>
              <a:gd name="T58" fmla="*/ 1843620874 w 1840"/>
              <a:gd name="T59" fmla="*/ 1654223646 h 1840"/>
              <a:gd name="T60" fmla="*/ 2098947142 w 1840"/>
              <a:gd name="T61" fmla="*/ 1579903616 h 1840"/>
              <a:gd name="T62" fmla="*/ 1999453052 w 1840"/>
              <a:gd name="T63" fmla="*/ 1323379573 h 1840"/>
              <a:gd name="T64" fmla="*/ 1295808869 w 1840"/>
              <a:gd name="T65" fmla="*/ 1786082822 h 1840"/>
              <a:gd name="T66" fmla="*/ 909823388 w 1840"/>
              <a:gd name="T67" fmla="*/ 420748305 h 1840"/>
              <a:gd name="T68" fmla="*/ 1295808869 w 1840"/>
              <a:gd name="T69" fmla="*/ 1786082822 h 1840"/>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1840"/>
              <a:gd name="T106" fmla="*/ 0 h 1840"/>
              <a:gd name="T107" fmla="*/ 1840 w 1840"/>
              <a:gd name="T108" fmla="*/ 1840 h 1840"/>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1840" h="1840">
                <a:moveTo>
                  <a:pt x="1827" y="1080"/>
                </a:moveTo>
                <a:cubicBezTo>
                  <a:pt x="1840" y="964"/>
                  <a:pt x="1840" y="964"/>
                  <a:pt x="1840" y="964"/>
                </a:cubicBezTo>
                <a:cubicBezTo>
                  <a:pt x="1690" y="906"/>
                  <a:pt x="1690" y="906"/>
                  <a:pt x="1690" y="906"/>
                </a:cubicBezTo>
                <a:cubicBezTo>
                  <a:pt x="1689" y="874"/>
                  <a:pt x="1687" y="841"/>
                  <a:pt x="1682" y="808"/>
                </a:cubicBezTo>
                <a:cubicBezTo>
                  <a:pt x="1823" y="726"/>
                  <a:pt x="1823" y="726"/>
                  <a:pt x="1823" y="726"/>
                </a:cubicBezTo>
                <a:cubicBezTo>
                  <a:pt x="1791" y="614"/>
                  <a:pt x="1791" y="614"/>
                  <a:pt x="1791" y="614"/>
                </a:cubicBezTo>
                <a:cubicBezTo>
                  <a:pt x="1628" y="618"/>
                  <a:pt x="1628" y="618"/>
                  <a:pt x="1628" y="618"/>
                </a:cubicBezTo>
                <a:cubicBezTo>
                  <a:pt x="1614" y="584"/>
                  <a:pt x="1597" y="552"/>
                  <a:pt x="1578" y="521"/>
                </a:cubicBezTo>
                <a:cubicBezTo>
                  <a:pt x="1675" y="392"/>
                  <a:pt x="1675" y="392"/>
                  <a:pt x="1675" y="392"/>
                </a:cubicBezTo>
                <a:cubicBezTo>
                  <a:pt x="1602" y="301"/>
                  <a:pt x="1602" y="301"/>
                  <a:pt x="1602" y="301"/>
                </a:cubicBezTo>
                <a:cubicBezTo>
                  <a:pt x="1455" y="366"/>
                  <a:pt x="1455" y="366"/>
                  <a:pt x="1455" y="366"/>
                </a:cubicBezTo>
                <a:cubicBezTo>
                  <a:pt x="1431" y="344"/>
                  <a:pt x="1406" y="322"/>
                  <a:pt x="1379" y="303"/>
                </a:cubicBezTo>
                <a:cubicBezTo>
                  <a:pt x="1420" y="147"/>
                  <a:pt x="1420" y="147"/>
                  <a:pt x="1420" y="147"/>
                </a:cubicBezTo>
                <a:cubicBezTo>
                  <a:pt x="1318" y="90"/>
                  <a:pt x="1318" y="90"/>
                  <a:pt x="1318" y="90"/>
                </a:cubicBezTo>
                <a:cubicBezTo>
                  <a:pt x="1206" y="206"/>
                  <a:pt x="1206" y="206"/>
                  <a:pt x="1206" y="206"/>
                </a:cubicBezTo>
                <a:cubicBezTo>
                  <a:pt x="1173" y="193"/>
                  <a:pt x="1139" y="181"/>
                  <a:pt x="1103" y="173"/>
                </a:cubicBezTo>
                <a:cubicBezTo>
                  <a:pt x="1080" y="13"/>
                  <a:pt x="1080" y="13"/>
                  <a:pt x="1080" y="13"/>
                </a:cubicBezTo>
                <a:cubicBezTo>
                  <a:pt x="964" y="0"/>
                  <a:pt x="964" y="0"/>
                  <a:pt x="964" y="0"/>
                </a:cubicBezTo>
                <a:cubicBezTo>
                  <a:pt x="906" y="151"/>
                  <a:pt x="906" y="151"/>
                  <a:pt x="906" y="151"/>
                </a:cubicBezTo>
                <a:cubicBezTo>
                  <a:pt x="874" y="151"/>
                  <a:pt x="841" y="154"/>
                  <a:pt x="808" y="159"/>
                </a:cubicBezTo>
                <a:cubicBezTo>
                  <a:pt x="726" y="17"/>
                  <a:pt x="726" y="17"/>
                  <a:pt x="726" y="17"/>
                </a:cubicBezTo>
                <a:cubicBezTo>
                  <a:pt x="613" y="49"/>
                  <a:pt x="613" y="49"/>
                  <a:pt x="613" y="49"/>
                </a:cubicBezTo>
                <a:cubicBezTo>
                  <a:pt x="617" y="213"/>
                  <a:pt x="617" y="213"/>
                  <a:pt x="617" y="213"/>
                </a:cubicBezTo>
                <a:cubicBezTo>
                  <a:pt x="584" y="227"/>
                  <a:pt x="552" y="244"/>
                  <a:pt x="521" y="262"/>
                </a:cubicBezTo>
                <a:cubicBezTo>
                  <a:pt x="392" y="166"/>
                  <a:pt x="392" y="166"/>
                  <a:pt x="392" y="166"/>
                </a:cubicBezTo>
                <a:cubicBezTo>
                  <a:pt x="301" y="239"/>
                  <a:pt x="301" y="239"/>
                  <a:pt x="301" y="239"/>
                </a:cubicBezTo>
                <a:cubicBezTo>
                  <a:pt x="366" y="386"/>
                  <a:pt x="366" y="386"/>
                  <a:pt x="366" y="386"/>
                </a:cubicBezTo>
                <a:cubicBezTo>
                  <a:pt x="343" y="410"/>
                  <a:pt x="322" y="435"/>
                  <a:pt x="303" y="461"/>
                </a:cubicBezTo>
                <a:cubicBezTo>
                  <a:pt x="147" y="420"/>
                  <a:pt x="147" y="420"/>
                  <a:pt x="147" y="420"/>
                </a:cubicBezTo>
                <a:cubicBezTo>
                  <a:pt x="89" y="522"/>
                  <a:pt x="89" y="522"/>
                  <a:pt x="89" y="522"/>
                </a:cubicBezTo>
                <a:cubicBezTo>
                  <a:pt x="206" y="634"/>
                  <a:pt x="206" y="634"/>
                  <a:pt x="206" y="634"/>
                </a:cubicBezTo>
                <a:cubicBezTo>
                  <a:pt x="192" y="668"/>
                  <a:pt x="181" y="702"/>
                  <a:pt x="173" y="737"/>
                </a:cubicBezTo>
                <a:cubicBezTo>
                  <a:pt x="13" y="760"/>
                  <a:pt x="13" y="760"/>
                  <a:pt x="13" y="760"/>
                </a:cubicBezTo>
                <a:cubicBezTo>
                  <a:pt x="0" y="877"/>
                  <a:pt x="0" y="877"/>
                  <a:pt x="0" y="877"/>
                </a:cubicBezTo>
                <a:cubicBezTo>
                  <a:pt x="151" y="934"/>
                  <a:pt x="151" y="934"/>
                  <a:pt x="151" y="934"/>
                </a:cubicBezTo>
                <a:cubicBezTo>
                  <a:pt x="151" y="967"/>
                  <a:pt x="154" y="1000"/>
                  <a:pt x="159" y="1032"/>
                </a:cubicBezTo>
                <a:cubicBezTo>
                  <a:pt x="17" y="1115"/>
                  <a:pt x="17" y="1115"/>
                  <a:pt x="17" y="1115"/>
                </a:cubicBezTo>
                <a:cubicBezTo>
                  <a:pt x="49" y="1227"/>
                  <a:pt x="49" y="1227"/>
                  <a:pt x="49" y="1227"/>
                </a:cubicBezTo>
                <a:cubicBezTo>
                  <a:pt x="212" y="1223"/>
                  <a:pt x="212" y="1223"/>
                  <a:pt x="212" y="1223"/>
                </a:cubicBezTo>
                <a:cubicBezTo>
                  <a:pt x="227" y="1257"/>
                  <a:pt x="243" y="1289"/>
                  <a:pt x="262" y="1320"/>
                </a:cubicBezTo>
                <a:cubicBezTo>
                  <a:pt x="166" y="1449"/>
                  <a:pt x="166" y="1449"/>
                  <a:pt x="166" y="1449"/>
                </a:cubicBezTo>
                <a:cubicBezTo>
                  <a:pt x="239" y="1540"/>
                  <a:pt x="239" y="1540"/>
                  <a:pt x="239" y="1540"/>
                </a:cubicBezTo>
                <a:cubicBezTo>
                  <a:pt x="386" y="1474"/>
                  <a:pt x="386" y="1474"/>
                  <a:pt x="386" y="1474"/>
                </a:cubicBezTo>
                <a:cubicBezTo>
                  <a:pt x="410" y="1497"/>
                  <a:pt x="435" y="1518"/>
                  <a:pt x="461" y="1538"/>
                </a:cubicBezTo>
                <a:cubicBezTo>
                  <a:pt x="420" y="1694"/>
                  <a:pt x="420" y="1694"/>
                  <a:pt x="420" y="1694"/>
                </a:cubicBezTo>
                <a:cubicBezTo>
                  <a:pt x="522" y="1751"/>
                  <a:pt x="522" y="1751"/>
                  <a:pt x="522" y="1751"/>
                </a:cubicBezTo>
                <a:cubicBezTo>
                  <a:pt x="634" y="1635"/>
                  <a:pt x="634" y="1635"/>
                  <a:pt x="634" y="1635"/>
                </a:cubicBezTo>
                <a:cubicBezTo>
                  <a:pt x="667" y="1648"/>
                  <a:pt x="702" y="1659"/>
                  <a:pt x="737" y="1668"/>
                </a:cubicBezTo>
                <a:cubicBezTo>
                  <a:pt x="760" y="1827"/>
                  <a:pt x="760" y="1827"/>
                  <a:pt x="760" y="1827"/>
                </a:cubicBezTo>
                <a:cubicBezTo>
                  <a:pt x="876" y="1840"/>
                  <a:pt x="876" y="1840"/>
                  <a:pt x="876" y="1840"/>
                </a:cubicBezTo>
                <a:cubicBezTo>
                  <a:pt x="934" y="1690"/>
                  <a:pt x="934" y="1690"/>
                  <a:pt x="934" y="1690"/>
                </a:cubicBezTo>
                <a:cubicBezTo>
                  <a:pt x="967" y="1689"/>
                  <a:pt x="1000" y="1687"/>
                  <a:pt x="1032" y="1682"/>
                </a:cubicBezTo>
                <a:cubicBezTo>
                  <a:pt x="1114" y="1823"/>
                  <a:pt x="1114" y="1823"/>
                  <a:pt x="1114" y="1823"/>
                </a:cubicBezTo>
                <a:cubicBezTo>
                  <a:pt x="1227" y="1791"/>
                  <a:pt x="1227" y="1791"/>
                  <a:pt x="1227" y="1791"/>
                </a:cubicBezTo>
                <a:cubicBezTo>
                  <a:pt x="1223" y="1628"/>
                  <a:pt x="1223" y="1628"/>
                  <a:pt x="1223" y="1628"/>
                </a:cubicBezTo>
                <a:cubicBezTo>
                  <a:pt x="1256" y="1614"/>
                  <a:pt x="1289" y="1597"/>
                  <a:pt x="1319" y="1579"/>
                </a:cubicBezTo>
                <a:cubicBezTo>
                  <a:pt x="1448" y="1675"/>
                  <a:pt x="1448" y="1675"/>
                  <a:pt x="1448" y="1675"/>
                </a:cubicBezTo>
                <a:cubicBezTo>
                  <a:pt x="1540" y="1602"/>
                  <a:pt x="1540" y="1602"/>
                  <a:pt x="1540" y="1602"/>
                </a:cubicBezTo>
                <a:cubicBezTo>
                  <a:pt x="1474" y="1455"/>
                  <a:pt x="1474" y="1455"/>
                  <a:pt x="1474" y="1455"/>
                </a:cubicBezTo>
                <a:cubicBezTo>
                  <a:pt x="1497" y="1431"/>
                  <a:pt x="1518" y="1406"/>
                  <a:pt x="1538" y="1380"/>
                </a:cubicBezTo>
                <a:cubicBezTo>
                  <a:pt x="1694" y="1420"/>
                  <a:pt x="1694" y="1420"/>
                  <a:pt x="1694" y="1420"/>
                </a:cubicBezTo>
                <a:cubicBezTo>
                  <a:pt x="1751" y="1318"/>
                  <a:pt x="1751" y="1318"/>
                  <a:pt x="1751" y="1318"/>
                </a:cubicBezTo>
                <a:cubicBezTo>
                  <a:pt x="1635" y="1207"/>
                  <a:pt x="1635" y="1207"/>
                  <a:pt x="1635" y="1207"/>
                </a:cubicBezTo>
                <a:cubicBezTo>
                  <a:pt x="1648" y="1173"/>
                  <a:pt x="1659" y="1139"/>
                  <a:pt x="1668" y="1104"/>
                </a:cubicBezTo>
                <a:lnTo>
                  <a:pt x="1827" y="1080"/>
                </a:lnTo>
                <a:close/>
                <a:moveTo>
                  <a:pt x="1081" y="1490"/>
                </a:moveTo>
                <a:cubicBezTo>
                  <a:pt x="766" y="1579"/>
                  <a:pt x="439" y="1396"/>
                  <a:pt x="350" y="1081"/>
                </a:cubicBezTo>
                <a:cubicBezTo>
                  <a:pt x="262" y="767"/>
                  <a:pt x="445" y="439"/>
                  <a:pt x="759" y="351"/>
                </a:cubicBezTo>
                <a:cubicBezTo>
                  <a:pt x="1074" y="262"/>
                  <a:pt x="1401" y="445"/>
                  <a:pt x="1490" y="760"/>
                </a:cubicBezTo>
                <a:cubicBezTo>
                  <a:pt x="1579" y="1074"/>
                  <a:pt x="1396" y="1401"/>
                  <a:pt x="1081" y="1490"/>
                </a:cubicBezTo>
                <a:close/>
              </a:path>
            </a:pathLst>
          </a:custGeom>
          <a:solidFill>
            <a:srgbClr val="C00000"/>
          </a:solidFill>
          <a:ln>
            <a:noFill/>
          </a:ln>
          <a:effectLst/>
          <a:extLst/>
        </p:spPr>
        <p:txBody>
          <a:bodyPr vert="horz" wrap="square" lIns="68580" tIns="34290" rIns="68580" bIns="3429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152" name="Freeform 241"/>
          <p:cNvSpPr>
            <a:spLocks noEditPoints="1" noChangeArrowheads="1"/>
          </p:cNvSpPr>
          <p:nvPr/>
        </p:nvSpPr>
        <p:spPr bwMode="auto">
          <a:xfrm>
            <a:off x="2137221" y="923925"/>
            <a:ext cx="1095375" cy="1096566"/>
          </a:xfrm>
          <a:custGeom>
            <a:avLst/>
            <a:gdLst>
              <a:gd name="T0" fmla="*/ 1597797940 w 1335"/>
              <a:gd name="T1" fmla="*/ 838420400 h 1335"/>
              <a:gd name="T2" fmla="*/ 1460159764 w 1335"/>
              <a:gd name="T3" fmla="*/ 702881009 h 1335"/>
              <a:gd name="T4" fmla="*/ 1555908393 w 1335"/>
              <a:gd name="T5" fmla="*/ 533758497 h 1335"/>
              <a:gd name="T6" fmla="*/ 1370396449 w 1335"/>
              <a:gd name="T7" fmla="*/ 453394036 h 1335"/>
              <a:gd name="T8" fmla="*/ 1390742800 w 1335"/>
              <a:gd name="T9" fmla="*/ 261481570 h 1335"/>
              <a:gd name="T10" fmla="*/ 1198048697 w 1335"/>
              <a:gd name="T11" fmla="*/ 262680811 h 1335"/>
              <a:gd name="T12" fmla="*/ 1144190708 w 1335"/>
              <a:gd name="T13" fmla="*/ 77964884 h 1335"/>
              <a:gd name="T14" fmla="*/ 958678764 w 1335"/>
              <a:gd name="T15" fmla="*/ 149932470 h 1335"/>
              <a:gd name="T16" fmla="*/ 836599562 w 1335"/>
              <a:gd name="T17" fmla="*/ 0 h 1335"/>
              <a:gd name="T18" fmla="*/ 701355074 w 1335"/>
              <a:gd name="T19" fmla="*/ 137937872 h 1335"/>
              <a:gd name="T20" fmla="*/ 532598949 w 1335"/>
              <a:gd name="T21" fmla="*/ 41981092 h 1335"/>
              <a:gd name="T22" fmla="*/ 452410388 w 1335"/>
              <a:gd name="T23" fmla="*/ 227896259 h 1335"/>
              <a:gd name="T24" fmla="*/ 260914222 w 1335"/>
              <a:gd name="T25" fmla="*/ 207505881 h 1335"/>
              <a:gd name="T26" fmla="*/ 263307911 w 1335"/>
              <a:gd name="T27" fmla="*/ 400618683 h 1335"/>
              <a:gd name="T28" fmla="*/ 77794873 w 1335"/>
              <a:gd name="T29" fmla="*/ 454594372 h 1335"/>
              <a:gd name="T30" fmla="*/ 149606618 w 1335"/>
              <a:gd name="T31" fmla="*/ 641708780 h 1335"/>
              <a:gd name="T32" fmla="*/ 0 w 1335"/>
              <a:gd name="T33" fmla="*/ 762853997 h 1335"/>
              <a:gd name="T34" fmla="*/ 137638176 w 1335"/>
              <a:gd name="T35" fmla="*/ 898393388 h 1335"/>
              <a:gd name="T36" fmla="*/ 41889547 w 1335"/>
              <a:gd name="T37" fmla="*/ 1067515899 h 1335"/>
              <a:gd name="T38" fmla="*/ 227401491 w 1335"/>
              <a:gd name="T39" fmla="*/ 1147880360 h 1335"/>
              <a:gd name="T40" fmla="*/ 207055140 w 1335"/>
              <a:gd name="T41" fmla="*/ 1339792827 h 1335"/>
              <a:gd name="T42" fmla="*/ 399749243 w 1335"/>
              <a:gd name="T43" fmla="*/ 1338593586 h 1335"/>
              <a:gd name="T44" fmla="*/ 453607232 w 1335"/>
              <a:gd name="T45" fmla="*/ 1523309513 h 1335"/>
              <a:gd name="T46" fmla="*/ 640316020 w 1335"/>
              <a:gd name="T47" fmla="*/ 1451341927 h 1335"/>
              <a:gd name="T48" fmla="*/ 761198378 w 1335"/>
              <a:gd name="T49" fmla="*/ 1601274397 h 1335"/>
              <a:gd name="T50" fmla="*/ 896442866 w 1335"/>
              <a:gd name="T51" fmla="*/ 1463336525 h 1335"/>
              <a:gd name="T52" fmla="*/ 1065198991 w 1335"/>
              <a:gd name="T53" fmla="*/ 1558094065 h 1335"/>
              <a:gd name="T54" fmla="*/ 1145387552 w 1335"/>
              <a:gd name="T55" fmla="*/ 1373378138 h 1335"/>
              <a:gd name="T56" fmla="*/ 1336883718 w 1335"/>
              <a:gd name="T57" fmla="*/ 1393768516 h 1335"/>
              <a:gd name="T58" fmla="*/ 1335686873 w 1335"/>
              <a:gd name="T59" fmla="*/ 1200655714 h 1335"/>
              <a:gd name="T60" fmla="*/ 1521199912 w 1335"/>
              <a:gd name="T61" fmla="*/ 1146680024 h 1335"/>
              <a:gd name="T62" fmla="*/ 1448191322 w 1335"/>
              <a:gd name="T63" fmla="*/ 960764857 h 1335"/>
              <a:gd name="T64" fmla="*/ 928757659 w 1335"/>
              <a:gd name="T65" fmla="*/ 1259429461 h 1335"/>
              <a:gd name="T66" fmla="*/ 670237125 w 1335"/>
              <a:gd name="T67" fmla="*/ 343044177 h 1335"/>
              <a:gd name="T68" fmla="*/ 928757659 w 1335"/>
              <a:gd name="T69" fmla="*/ 1259429461 h 1335"/>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1335"/>
              <a:gd name="T106" fmla="*/ 0 h 1335"/>
              <a:gd name="T107" fmla="*/ 1335 w 1335"/>
              <a:gd name="T108" fmla="*/ 1335 h 1335"/>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1335" h="1335">
                <a:moveTo>
                  <a:pt x="1326" y="784"/>
                </a:moveTo>
                <a:cubicBezTo>
                  <a:pt x="1335" y="699"/>
                  <a:pt x="1335" y="699"/>
                  <a:pt x="1335" y="699"/>
                </a:cubicBezTo>
                <a:cubicBezTo>
                  <a:pt x="1226" y="658"/>
                  <a:pt x="1226" y="658"/>
                  <a:pt x="1226" y="658"/>
                </a:cubicBezTo>
                <a:cubicBezTo>
                  <a:pt x="1226" y="634"/>
                  <a:pt x="1224" y="610"/>
                  <a:pt x="1220" y="586"/>
                </a:cubicBezTo>
                <a:cubicBezTo>
                  <a:pt x="1323" y="527"/>
                  <a:pt x="1323" y="527"/>
                  <a:pt x="1323" y="527"/>
                </a:cubicBezTo>
                <a:cubicBezTo>
                  <a:pt x="1300" y="445"/>
                  <a:pt x="1300" y="445"/>
                  <a:pt x="1300" y="445"/>
                </a:cubicBezTo>
                <a:cubicBezTo>
                  <a:pt x="1181" y="448"/>
                  <a:pt x="1181" y="448"/>
                  <a:pt x="1181" y="448"/>
                </a:cubicBezTo>
                <a:cubicBezTo>
                  <a:pt x="1171" y="424"/>
                  <a:pt x="1159" y="400"/>
                  <a:pt x="1145" y="378"/>
                </a:cubicBezTo>
                <a:cubicBezTo>
                  <a:pt x="1215" y="284"/>
                  <a:pt x="1215" y="284"/>
                  <a:pt x="1215" y="284"/>
                </a:cubicBezTo>
                <a:cubicBezTo>
                  <a:pt x="1162" y="218"/>
                  <a:pt x="1162" y="218"/>
                  <a:pt x="1162" y="218"/>
                </a:cubicBezTo>
                <a:cubicBezTo>
                  <a:pt x="1055" y="266"/>
                  <a:pt x="1055" y="266"/>
                  <a:pt x="1055" y="266"/>
                </a:cubicBezTo>
                <a:cubicBezTo>
                  <a:pt x="1038" y="249"/>
                  <a:pt x="1020" y="234"/>
                  <a:pt x="1001" y="219"/>
                </a:cubicBezTo>
                <a:cubicBezTo>
                  <a:pt x="1031" y="106"/>
                  <a:pt x="1031" y="106"/>
                  <a:pt x="1031" y="106"/>
                </a:cubicBezTo>
                <a:cubicBezTo>
                  <a:pt x="956" y="65"/>
                  <a:pt x="956" y="65"/>
                  <a:pt x="956" y="65"/>
                </a:cubicBezTo>
                <a:cubicBezTo>
                  <a:pt x="875" y="149"/>
                  <a:pt x="875" y="149"/>
                  <a:pt x="875" y="149"/>
                </a:cubicBezTo>
                <a:cubicBezTo>
                  <a:pt x="851" y="139"/>
                  <a:pt x="826" y="131"/>
                  <a:pt x="801" y="125"/>
                </a:cubicBezTo>
                <a:cubicBezTo>
                  <a:pt x="784" y="9"/>
                  <a:pt x="784" y="9"/>
                  <a:pt x="784" y="9"/>
                </a:cubicBezTo>
                <a:cubicBezTo>
                  <a:pt x="699" y="0"/>
                  <a:pt x="699" y="0"/>
                  <a:pt x="699" y="0"/>
                </a:cubicBezTo>
                <a:cubicBezTo>
                  <a:pt x="658" y="109"/>
                  <a:pt x="658" y="109"/>
                  <a:pt x="658" y="109"/>
                </a:cubicBezTo>
                <a:cubicBezTo>
                  <a:pt x="634" y="109"/>
                  <a:pt x="610" y="111"/>
                  <a:pt x="586" y="115"/>
                </a:cubicBezTo>
                <a:cubicBezTo>
                  <a:pt x="527" y="12"/>
                  <a:pt x="527" y="12"/>
                  <a:pt x="527" y="12"/>
                </a:cubicBezTo>
                <a:cubicBezTo>
                  <a:pt x="445" y="35"/>
                  <a:pt x="445" y="35"/>
                  <a:pt x="445" y="35"/>
                </a:cubicBezTo>
                <a:cubicBezTo>
                  <a:pt x="448" y="154"/>
                  <a:pt x="448" y="154"/>
                  <a:pt x="448" y="154"/>
                </a:cubicBezTo>
                <a:cubicBezTo>
                  <a:pt x="424" y="164"/>
                  <a:pt x="400" y="176"/>
                  <a:pt x="378" y="190"/>
                </a:cubicBezTo>
                <a:cubicBezTo>
                  <a:pt x="284" y="120"/>
                  <a:pt x="284" y="120"/>
                  <a:pt x="284" y="120"/>
                </a:cubicBezTo>
                <a:cubicBezTo>
                  <a:pt x="218" y="173"/>
                  <a:pt x="218" y="173"/>
                  <a:pt x="218" y="173"/>
                </a:cubicBezTo>
                <a:cubicBezTo>
                  <a:pt x="266" y="280"/>
                  <a:pt x="266" y="280"/>
                  <a:pt x="266" y="280"/>
                </a:cubicBezTo>
                <a:cubicBezTo>
                  <a:pt x="249" y="297"/>
                  <a:pt x="234" y="315"/>
                  <a:pt x="220" y="334"/>
                </a:cubicBezTo>
                <a:cubicBezTo>
                  <a:pt x="106" y="305"/>
                  <a:pt x="106" y="305"/>
                  <a:pt x="106" y="305"/>
                </a:cubicBezTo>
                <a:cubicBezTo>
                  <a:pt x="65" y="379"/>
                  <a:pt x="65" y="379"/>
                  <a:pt x="65" y="379"/>
                </a:cubicBezTo>
                <a:cubicBezTo>
                  <a:pt x="149" y="460"/>
                  <a:pt x="149" y="460"/>
                  <a:pt x="149" y="460"/>
                </a:cubicBezTo>
                <a:cubicBezTo>
                  <a:pt x="139" y="484"/>
                  <a:pt x="131" y="509"/>
                  <a:pt x="125" y="535"/>
                </a:cubicBezTo>
                <a:cubicBezTo>
                  <a:pt x="9" y="551"/>
                  <a:pt x="9" y="551"/>
                  <a:pt x="9" y="551"/>
                </a:cubicBezTo>
                <a:cubicBezTo>
                  <a:pt x="0" y="636"/>
                  <a:pt x="0" y="636"/>
                  <a:pt x="0" y="636"/>
                </a:cubicBezTo>
                <a:cubicBezTo>
                  <a:pt x="109" y="678"/>
                  <a:pt x="109" y="678"/>
                  <a:pt x="109" y="678"/>
                </a:cubicBezTo>
                <a:cubicBezTo>
                  <a:pt x="110" y="701"/>
                  <a:pt x="111" y="725"/>
                  <a:pt x="115" y="749"/>
                </a:cubicBezTo>
                <a:cubicBezTo>
                  <a:pt x="12" y="809"/>
                  <a:pt x="12" y="809"/>
                  <a:pt x="12" y="809"/>
                </a:cubicBezTo>
                <a:cubicBezTo>
                  <a:pt x="35" y="890"/>
                  <a:pt x="35" y="890"/>
                  <a:pt x="35" y="890"/>
                </a:cubicBezTo>
                <a:cubicBezTo>
                  <a:pt x="154" y="887"/>
                  <a:pt x="154" y="887"/>
                  <a:pt x="154" y="887"/>
                </a:cubicBezTo>
                <a:cubicBezTo>
                  <a:pt x="164" y="912"/>
                  <a:pt x="177" y="935"/>
                  <a:pt x="190" y="957"/>
                </a:cubicBezTo>
                <a:cubicBezTo>
                  <a:pt x="120" y="1051"/>
                  <a:pt x="120" y="1051"/>
                  <a:pt x="120" y="1051"/>
                </a:cubicBezTo>
                <a:cubicBezTo>
                  <a:pt x="173" y="1117"/>
                  <a:pt x="173" y="1117"/>
                  <a:pt x="173" y="1117"/>
                </a:cubicBezTo>
                <a:cubicBezTo>
                  <a:pt x="280" y="1070"/>
                  <a:pt x="280" y="1070"/>
                  <a:pt x="280" y="1070"/>
                </a:cubicBezTo>
                <a:cubicBezTo>
                  <a:pt x="297" y="1086"/>
                  <a:pt x="315" y="1102"/>
                  <a:pt x="334" y="1116"/>
                </a:cubicBezTo>
                <a:cubicBezTo>
                  <a:pt x="305" y="1229"/>
                  <a:pt x="305" y="1229"/>
                  <a:pt x="305" y="1229"/>
                </a:cubicBezTo>
                <a:cubicBezTo>
                  <a:pt x="379" y="1270"/>
                  <a:pt x="379" y="1270"/>
                  <a:pt x="379" y="1270"/>
                </a:cubicBezTo>
                <a:cubicBezTo>
                  <a:pt x="460" y="1186"/>
                  <a:pt x="460" y="1186"/>
                  <a:pt x="460" y="1186"/>
                </a:cubicBezTo>
                <a:cubicBezTo>
                  <a:pt x="484" y="1196"/>
                  <a:pt x="509" y="1204"/>
                  <a:pt x="535" y="1210"/>
                </a:cubicBezTo>
                <a:cubicBezTo>
                  <a:pt x="551" y="1326"/>
                  <a:pt x="551" y="1326"/>
                  <a:pt x="551" y="1326"/>
                </a:cubicBezTo>
                <a:cubicBezTo>
                  <a:pt x="636" y="1335"/>
                  <a:pt x="636" y="1335"/>
                  <a:pt x="636" y="1335"/>
                </a:cubicBezTo>
                <a:cubicBezTo>
                  <a:pt x="678" y="1226"/>
                  <a:pt x="678" y="1226"/>
                  <a:pt x="678" y="1226"/>
                </a:cubicBezTo>
                <a:cubicBezTo>
                  <a:pt x="701" y="1226"/>
                  <a:pt x="725" y="1224"/>
                  <a:pt x="749" y="1220"/>
                </a:cubicBezTo>
                <a:cubicBezTo>
                  <a:pt x="808" y="1323"/>
                  <a:pt x="808" y="1323"/>
                  <a:pt x="808" y="1323"/>
                </a:cubicBezTo>
                <a:cubicBezTo>
                  <a:pt x="890" y="1299"/>
                  <a:pt x="890" y="1299"/>
                  <a:pt x="890" y="1299"/>
                </a:cubicBezTo>
                <a:cubicBezTo>
                  <a:pt x="887" y="1181"/>
                  <a:pt x="887" y="1181"/>
                  <a:pt x="887" y="1181"/>
                </a:cubicBezTo>
                <a:cubicBezTo>
                  <a:pt x="912" y="1171"/>
                  <a:pt x="935" y="1159"/>
                  <a:pt x="957" y="1145"/>
                </a:cubicBezTo>
                <a:cubicBezTo>
                  <a:pt x="1051" y="1215"/>
                  <a:pt x="1051" y="1215"/>
                  <a:pt x="1051" y="1215"/>
                </a:cubicBezTo>
                <a:cubicBezTo>
                  <a:pt x="1117" y="1162"/>
                  <a:pt x="1117" y="1162"/>
                  <a:pt x="1117" y="1162"/>
                </a:cubicBezTo>
                <a:cubicBezTo>
                  <a:pt x="1070" y="1055"/>
                  <a:pt x="1070" y="1055"/>
                  <a:pt x="1070" y="1055"/>
                </a:cubicBezTo>
                <a:cubicBezTo>
                  <a:pt x="1086" y="1038"/>
                  <a:pt x="1102" y="1020"/>
                  <a:pt x="1116" y="1001"/>
                </a:cubicBezTo>
                <a:cubicBezTo>
                  <a:pt x="1229" y="1031"/>
                  <a:pt x="1229" y="1031"/>
                  <a:pt x="1229" y="1031"/>
                </a:cubicBezTo>
                <a:cubicBezTo>
                  <a:pt x="1271" y="956"/>
                  <a:pt x="1271" y="956"/>
                  <a:pt x="1271" y="956"/>
                </a:cubicBezTo>
                <a:cubicBezTo>
                  <a:pt x="1186" y="875"/>
                  <a:pt x="1186" y="875"/>
                  <a:pt x="1186" y="875"/>
                </a:cubicBezTo>
                <a:cubicBezTo>
                  <a:pt x="1196" y="851"/>
                  <a:pt x="1204" y="826"/>
                  <a:pt x="1210" y="801"/>
                </a:cubicBezTo>
                <a:lnTo>
                  <a:pt x="1326" y="784"/>
                </a:lnTo>
                <a:close/>
                <a:moveTo>
                  <a:pt x="776" y="1050"/>
                </a:moveTo>
                <a:cubicBezTo>
                  <a:pt x="565" y="1109"/>
                  <a:pt x="345" y="986"/>
                  <a:pt x="286" y="775"/>
                </a:cubicBezTo>
                <a:cubicBezTo>
                  <a:pt x="226" y="564"/>
                  <a:pt x="349" y="345"/>
                  <a:pt x="560" y="286"/>
                </a:cubicBezTo>
                <a:cubicBezTo>
                  <a:pt x="771" y="226"/>
                  <a:pt x="990" y="349"/>
                  <a:pt x="1050" y="560"/>
                </a:cubicBezTo>
                <a:cubicBezTo>
                  <a:pt x="1109" y="771"/>
                  <a:pt x="987" y="990"/>
                  <a:pt x="776" y="1050"/>
                </a:cubicBezTo>
                <a:close/>
              </a:path>
            </a:pathLst>
          </a:custGeom>
          <a:solidFill>
            <a:srgbClr val="404040"/>
          </a:solidFill>
          <a:ln>
            <a:noFill/>
          </a:ln>
          <a:effectLst/>
          <a:extLst/>
        </p:spPr>
        <p:txBody>
          <a:bodyPr vert="horz" wrap="square" lIns="68580" tIns="34290" rIns="68580" bIns="34290" numCol="1" anchor="t" anchorCtr="0" compatLnSpc="1">
            <a:prstTxWarp prst="textNoShape">
              <a:avLst/>
            </a:prstTxWarp>
          </a:bodyPr>
          <a:lstStyle/>
          <a:p>
            <a:endParaRPr lang="zh-CN" altLang="en-US">
              <a:solidFill>
                <a:schemeClr val="accent2"/>
              </a:solidFill>
              <a:latin typeface="微软雅黑" panose="020B0503020204020204" pitchFamily="34" charset="-122"/>
              <a:ea typeface="微软雅黑" panose="020B0503020204020204" pitchFamily="34" charset="-122"/>
            </a:endParaRPr>
          </a:p>
        </p:txBody>
      </p:sp>
      <p:sp>
        <p:nvSpPr>
          <p:cNvPr id="153" name="Freeform 242"/>
          <p:cNvSpPr>
            <a:spLocks noEditPoints="1" noChangeArrowheads="1"/>
          </p:cNvSpPr>
          <p:nvPr/>
        </p:nvSpPr>
        <p:spPr bwMode="auto">
          <a:xfrm>
            <a:off x="1752649" y="3614738"/>
            <a:ext cx="932259" cy="931069"/>
          </a:xfrm>
          <a:custGeom>
            <a:avLst/>
            <a:gdLst>
              <a:gd name="T0" fmla="*/ 1214977973 w 1135"/>
              <a:gd name="T1" fmla="*/ 651949556 h 1134"/>
              <a:gd name="T2" fmla="*/ 1361302936 w 1135"/>
              <a:gd name="T3" fmla="*/ 565661760 h 1134"/>
              <a:gd name="T4" fmla="*/ 1327719709 w 1135"/>
              <a:gd name="T5" fmla="*/ 439825711 h 1134"/>
              <a:gd name="T6" fmla="*/ 1157407352 w 1135"/>
              <a:gd name="T7" fmla="*/ 438628075 h 1134"/>
              <a:gd name="T8" fmla="*/ 1038668493 w 1135"/>
              <a:gd name="T9" fmla="*/ 284029063 h 1134"/>
              <a:gd name="T10" fmla="*/ 1080646159 w 1135"/>
              <a:gd name="T11" fmla="*/ 118644761 h 1134"/>
              <a:gd name="T12" fmla="*/ 969103628 w 1135"/>
              <a:gd name="T13" fmla="*/ 53929735 h 1134"/>
              <a:gd name="T14" fmla="*/ 846766058 w 1135"/>
              <a:gd name="T15" fmla="*/ 172574496 h 1134"/>
              <a:gd name="T16" fmla="*/ 652466308 w 1135"/>
              <a:gd name="T17" fmla="*/ 147407724 h 1134"/>
              <a:gd name="T18" fmla="*/ 566110376 w 1135"/>
              <a:gd name="T19" fmla="*/ 0 h 1134"/>
              <a:gd name="T20" fmla="*/ 440174095 w 1135"/>
              <a:gd name="T21" fmla="*/ 33555696 h 1134"/>
              <a:gd name="T22" fmla="*/ 437775684 w 1135"/>
              <a:gd name="T23" fmla="*/ 203733826 h 1134"/>
              <a:gd name="T24" fmla="*/ 284254394 w 1135"/>
              <a:gd name="T25" fmla="*/ 322379681 h 1134"/>
              <a:gd name="T26" fmla="*/ 118738858 w 1135"/>
              <a:gd name="T27" fmla="*/ 280433966 h 1134"/>
              <a:gd name="T28" fmla="*/ 53971910 w 1135"/>
              <a:gd name="T29" fmla="*/ 391888534 h 1134"/>
              <a:gd name="T30" fmla="*/ 172711863 w 1135"/>
              <a:gd name="T31" fmla="*/ 514129486 h 1134"/>
              <a:gd name="T32" fmla="*/ 147524169 w 1135"/>
              <a:gd name="T33" fmla="*/ 707076927 h 1134"/>
              <a:gd name="T34" fmla="*/ 0 w 1135"/>
              <a:gd name="T35" fmla="*/ 794563452 h 1134"/>
              <a:gd name="T36" fmla="*/ 33583227 w 1135"/>
              <a:gd name="T37" fmla="*/ 919200771 h 1134"/>
              <a:gd name="T38" fmla="*/ 205094790 w 1135"/>
              <a:gd name="T39" fmla="*/ 921597137 h 1134"/>
              <a:gd name="T40" fmla="*/ 322634442 w 1135"/>
              <a:gd name="T41" fmla="*/ 1076195055 h 1134"/>
              <a:gd name="T42" fmla="*/ 280656777 w 1135"/>
              <a:gd name="T43" fmla="*/ 1241579357 h 1134"/>
              <a:gd name="T44" fmla="*/ 393398513 w 1135"/>
              <a:gd name="T45" fmla="*/ 1306295477 h 1134"/>
              <a:gd name="T46" fmla="*/ 514536877 w 1135"/>
              <a:gd name="T47" fmla="*/ 1187649622 h 1134"/>
              <a:gd name="T48" fmla="*/ 708836628 w 1135"/>
              <a:gd name="T49" fmla="*/ 1212817488 h 1134"/>
              <a:gd name="T50" fmla="*/ 796391765 w 1135"/>
              <a:gd name="T51" fmla="*/ 1359026482 h 1134"/>
              <a:gd name="T52" fmla="*/ 921128841 w 1135"/>
              <a:gd name="T53" fmla="*/ 1325470786 h 1134"/>
              <a:gd name="T54" fmla="*/ 923527251 w 1135"/>
              <a:gd name="T55" fmla="*/ 1155292656 h 1134"/>
              <a:gd name="T56" fmla="*/ 1078247748 w 1135"/>
              <a:gd name="T57" fmla="*/ 1036646801 h 1134"/>
              <a:gd name="T58" fmla="*/ 1242564078 w 1135"/>
              <a:gd name="T59" fmla="*/ 1078592516 h 1134"/>
              <a:gd name="T60" fmla="*/ 1307331026 w 1135"/>
              <a:gd name="T61" fmla="*/ 967137948 h 1134"/>
              <a:gd name="T62" fmla="*/ 1189790278 w 1135"/>
              <a:gd name="T63" fmla="*/ 844896996 h 1134"/>
              <a:gd name="T64" fmla="*/ 1214977973 w 1135"/>
              <a:gd name="T65" fmla="*/ 651949556 h 1134"/>
              <a:gd name="T66" fmla="*/ 711236134 w 1135"/>
              <a:gd name="T67" fmla="*/ 1053425744 h 1134"/>
              <a:gd name="T68" fmla="*/ 307042582 w 1135"/>
              <a:gd name="T69" fmla="*/ 710673118 h 1134"/>
              <a:gd name="T70" fmla="*/ 651266007 w 1135"/>
              <a:gd name="T71" fmla="*/ 306799469 h 1134"/>
              <a:gd name="T72" fmla="*/ 1054260354 w 1135"/>
              <a:gd name="T73" fmla="*/ 649552095 h 1134"/>
              <a:gd name="T74" fmla="*/ 711236134 w 1135"/>
              <a:gd name="T75" fmla="*/ 1053425744 h 1134"/>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1135"/>
              <a:gd name="T115" fmla="*/ 0 h 1134"/>
              <a:gd name="T116" fmla="*/ 1135 w 1135"/>
              <a:gd name="T117" fmla="*/ 1134 h 1134"/>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1135" h="1134">
                <a:moveTo>
                  <a:pt x="1013" y="544"/>
                </a:moveTo>
                <a:cubicBezTo>
                  <a:pt x="1135" y="472"/>
                  <a:pt x="1135" y="472"/>
                  <a:pt x="1135" y="472"/>
                </a:cubicBezTo>
                <a:cubicBezTo>
                  <a:pt x="1107" y="367"/>
                  <a:pt x="1107" y="367"/>
                  <a:pt x="1107" y="367"/>
                </a:cubicBezTo>
                <a:cubicBezTo>
                  <a:pt x="965" y="366"/>
                  <a:pt x="965" y="366"/>
                  <a:pt x="965" y="366"/>
                </a:cubicBezTo>
                <a:cubicBezTo>
                  <a:pt x="940" y="317"/>
                  <a:pt x="906" y="273"/>
                  <a:pt x="866" y="237"/>
                </a:cubicBezTo>
                <a:cubicBezTo>
                  <a:pt x="901" y="99"/>
                  <a:pt x="901" y="99"/>
                  <a:pt x="901" y="99"/>
                </a:cubicBezTo>
                <a:cubicBezTo>
                  <a:pt x="808" y="45"/>
                  <a:pt x="808" y="45"/>
                  <a:pt x="808" y="45"/>
                </a:cubicBezTo>
                <a:cubicBezTo>
                  <a:pt x="706" y="144"/>
                  <a:pt x="706" y="144"/>
                  <a:pt x="706" y="144"/>
                </a:cubicBezTo>
                <a:cubicBezTo>
                  <a:pt x="655" y="127"/>
                  <a:pt x="601" y="120"/>
                  <a:pt x="544" y="123"/>
                </a:cubicBezTo>
                <a:cubicBezTo>
                  <a:pt x="472" y="0"/>
                  <a:pt x="472" y="0"/>
                  <a:pt x="472" y="0"/>
                </a:cubicBezTo>
                <a:cubicBezTo>
                  <a:pt x="367" y="28"/>
                  <a:pt x="367" y="28"/>
                  <a:pt x="367" y="28"/>
                </a:cubicBezTo>
                <a:cubicBezTo>
                  <a:pt x="365" y="170"/>
                  <a:pt x="365" y="170"/>
                  <a:pt x="365" y="170"/>
                </a:cubicBezTo>
                <a:cubicBezTo>
                  <a:pt x="317" y="195"/>
                  <a:pt x="273" y="229"/>
                  <a:pt x="237" y="269"/>
                </a:cubicBezTo>
                <a:cubicBezTo>
                  <a:pt x="99" y="234"/>
                  <a:pt x="99" y="234"/>
                  <a:pt x="99" y="234"/>
                </a:cubicBezTo>
                <a:cubicBezTo>
                  <a:pt x="45" y="327"/>
                  <a:pt x="45" y="327"/>
                  <a:pt x="45" y="327"/>
                </a:cubicBezTo>
                <a:cubicBezTo>
                  <a:pt x="144" y="429"/>
                  <a:pt x="144" y="429"/>
                  <a:pt x="144" y="429"/>
                </a:cubicBezTo>
                <a:cubicBezTo>
                  <a:pt x="128" y="480"/>
                  <a:pt x="120" y="534"/>
                  <a:pt x="123" y="590"/>
                </a:cubicBezTo>
                <a:cubicBezTo>
                  <a:pt x="0" y="663"/>
                  <a:pt x="0" y="663"/>
                  <a:pt x="0" y="663"/>
                </a:cubicBezTo>
                <a:cubicBezTo>
                  <a:pt x="28" y="767"/>
                  <a:pt x="28" y="767"/>
                  <a:pt x="28" y="767"/>
                </a:cubicBezTo>
                <a:cubicBezTo>
                  <a:pt x="171" y="769"/>
                  <a:pt x="171" y="769"/>
                  <a:pt x="171" y="769"/>
                </a:cubicBezTo>
                <a:cubicBezTo>
                  <a:pt x="195" y="818"/>
                  <a:pt x="229" y="862"/>
                  <a:pt x="269" y="898"/>
                </a:cubicBezTo>
                <a:cubicBezTo>
                  <a:pt x="234" y="1036"/>
                  <a:pt x="234" y="1036"/>
                  <a:pt x="234" y="1036"/>
                </a:cubicBezTo>
                <a:cubicBezTo>
                  <a:pt x="328" y="1090"/>
                  <a:pt x="328" y="1090"/>
                  <a:pt x="328" y="1090"/>
                </a:cubicBezTo>
                <a:cubicBezTo>
                  <a:pt x="429" y="991"/>
                  <a:pt x="429" y="991"/>
                  <a:pt x="429" y="991"/>
                </a:cubicBezTo>
                <a:cubicBezTo>
                  <a:pt x="480" y="1008"/>
                  <a:pt x="535" y="1015"/>
                  <a:pt x="591" y="1012"/>
                </a:cubicBezTo>
                <a:cubicBezTo>
                  <a:pt x="664" y="1134"/>
                  <a:pt x="664" y="1134"/>
                  <a:pt x="664" y="1134"/>
                </a:cubicBezTo>
                <a:cubicBezTo>
                  <a:pt x="768" y="1106"/>
                  <a:pt x="768" y="1106"/>
                  <a:pt x="768" y="1106"/>
                </a:cubicBezTo>
                <a:cubicBezTo>
                  <a:pt x="770" y="964"/>
                  <a:pt x="770" y="964"/>
                  <a:pt x="770" y="964"/>
                </a:cubicBezTo>
                <a:cubicBezTo>
                  <a:pt x="819" y="939"/>
                  <a:pt x="863" y="906"/>
                  <a:pt x="899" y="865"/>
                </a:cubicBezTo>
                <a:cubicBezTo>
                  <a:pt x="1036" y="900"/>
                  <a:pt x="1036" y="900"/>
                  <a:pt x="1036" y="900"/>
                </a:cubicBezTo>
                <a:cubicBezTo>
                  <a:pt x="1090" y="807"/>
                  <a:pt x="1090" y="807"/>
                  <a:pt x="1090" y="807"/>
                </a:cubicBezTo>
                <a:cubicBezTo>
                  <a:pt x="992" y="705"/>
                  <a:pt x="992" y="705"/>
                  <a:pt x="992" y="705"/>
                </a:cubicBezTo>
                <a:cubicBezTo>
                  <a:pt x="1008" y="654"/>
                  <a:pt x="1015" y="600"/>
                  <a:pt x="1013" y="544"/>
                </a:cubicBezTo>
                <a:close/>
                <a:moveTo>
                  <a:pt x="593" y="879"/>
                </a:moveTo>
                <a:cubicBezTo>
                  <a:pt x="421" y="893"/>
                  <a:pt x="270" y="764"/>
                  <a:pt x="256" y="593"/>
                </a:cubicBezTo>
                <a:cubicBezTo>
                  <a:pt x="243" y="421"/>
                  <a:pt x="371" y="270"/>
                  <a:pt x="543" y="256"/>
                </a:cubicBezTo>
                <a:cubicBezTo>
                  <a:pt x="714" y="242"/>
                  <a:pt x="865" y="370"/>
                  <a:pt x="879" y="542"/>
                </a:cubicBezTo>
                <a:cubicBezTo>
                  <a:pt x="893" y="714"/>
                  <a:pt x="765" y="865"/>
                  <a:pt x="593" y="879"/>
                </a:cubicBezTo>
                <a:close/>
              </a:path>
            </a:pathLst>
          </a:custGeom>
          <a:solidFill>
            <a:srgbClr val="C00000"/>
          </a:solidFill>
          <a:ln>
            <a:noFill/>
          </a:ln>
          <a:effectLst/>
          <a:extLst/>
        </p:spPr>
        <p:txBody>
          <a:bodyPr vert="horz" wrap="square" lIns="68580" tIns="34290" rIns="68580" bIns="34290" numCol="1" anchor="t" anchorCtr="0" compatLnSpc="1">
            <a:prstTxWarp prst="textNoShape">
              <a:avLst/>
            </a:prstTxWarp>
          </a:bodyPr>
          <a:lstStyle/>
          <a:p>
            <a:endParaRPr lang="zh-CN" altLang="en-US">
              <a:solidFill>
                <a:schemeClr val="accent2"/>
              </a:solidFill>
              <a:latin typeface="微软雅黑" panose="020B0503020204020204" pitchFamily="34" charset="-122"/>
              <a:ea typeface="微软雅黑" panose="020B0503020204020204" pitchFamily="34" charset="-122"/>
            </a:endParaRPr>
          </a:p>
        </p:txBody>
      </p:sp>
      <p:grpSp>
        <p:nvGrpSpPr>
          <p:cNvPr id="154" name="组合 10"/>
          <p:cNvGrpSpPr>
            <a:grpSpLocks/>
          </p:cNvGrpSpPr>
          <p:nvPr/>
        </p:nvGrpSpPr>
        <p:grpSpPr bwMode="auto">
          <a:xfrm>
            <a:off x="938262" y="3361135"/>
            <a:ext cx="960834" cy="1914525"/>
            <a:chOff x="0" y="0"/>
            <a:chExt cx="960900" cy="1913939"/>
          </a:xfrm>
          <a:solidFill>
            <a:srgbClr val="404040"/>
          </a:solidFill>
        </p:grpSpPr>
        <p:sp>
          <p:nvSpPr>
            <p:cNvPr id="155" name="Freeform 254"/>
            <p:cNvSpPr>
              <a:spLocks noChangeArrowheads="1"/>
            </p:cNvSpPr>
            <p:nvPr/>
          </p:nvSpPr>
          <p:spPr bwMode="auto">
            <a:xfrm>
              <a:off x="99379" y="0"/>
              <a:ext cx="478886" cy="229617"/>
            </a:xfrm>
            <a:custGeom>
              <a:avLst/>
              <a:gdLst>
                <a:gd name="T0" fmla="*/ 340912396 w 651"/>
                <a:gd name="T1" fmla="*/ 146920401 h 313"/>
                <a:gd name="T2" fmla="*/ 318726219 w 651"/>
                <a:gd name="T3" fmla="*/ 146920401 h 313"/>
                <a:gd name="T4" fmla="*/ 164503594 w 651"/>
                <a:gd name="T5" fmla="*/ 0 h 313"/>
                <a:gd name="T6" fmla="*/ 10281704 w 651"/>
                <a:gd name="T7" fmla="*/ 145844209 h 313"/>
                <a:gd name="T8" fmla="*/ 0 w 651"/>
                <a:gd name="T9" fmla="*/ 157145326 h 313"/>
                <a:gd name="T10" fmla="*/ 11363796 w 651"/>
                <a:gd name="T11" fmla="*/ 168447178 h 313"/>
                <a:gd name="T12" fmla="*/ 340912396 w 651"/>
                <a:gd name="T13" fmla="*/ 168447178 h 313"/>
                <a:gd name="T14" fmla="*/ 352276192 w 651"/>
                <a:gd name="T15" fmla="*/ 157683789 h 313"/>
                <a:gd name="T16" fmla="*/ 340912396 w 651"/>
                <a:gd name="T17" fmla="*/ 146920401 h 31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651"/>
                <a:gd name="T28" fmla="*/ 0 h 313"/>
                <a:gd name="T29" fmla="*/ 651 w 651"/>
                <a:gd name="T30" fmla="*/ 313 h 313"/>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651" h="313">
                  <a:moveTo>
                    <a:pt x="630" y="273"/>
                  </a:moveTo>
                  <a:cubicBezTo>
                    <a:pt x="589" y="273"/>
                    <a:pt x="589" y="273"/>
                    <a:pt x="589" y="273"/>
                  </a:cubicBezTo>
                  <a:cubicBezTo>
                    <a:pt x="578" y="113"/>
                    <a:pt x="454" y="0"/>
                    <a:pt x="304" y="0"/>
                  </a:cubicBezTo>
                  <a:cubicBezTo>
                    <a:pt x="153" y="0"/>
                    <a:pt x="30" y="116"/>
                    <a:pt x="19" y="271"/>
                  </a:cubicBezTo>
                  <a:cubicBezTo>
                    <a:pt x="9" y="272"/>
                    <a:pt x="0" y="281"/>
                    <a:pt x="0" y="292"/>
                  </a:cubicBezTo>
                  <a:cubicBezTo>
                    <a:pt x="0" y="303"/>
                    <a:pt x="10" y="313"/>
                    <a:pt x="21" y="313"/>
                  </a:cubicBezTo>
                  <a:cubicBezTo>
                    <a:pt x="630" y="313"/>
                    <a:pt x="630" y="313"/>
                    <a:pt x="630" y="313"/>
                  </a:cubicBezTo>
                  <a:cubicBezTo>
                    <a:pt x="642" y="313"/>
                    <a:pt x="651" y="304"/>
                    <a:pt x="651" y="293"/>
                  </a:cubicBezTo>
                  <a:cubicBezTo>
                    <a:pt x="651" y="282"/>
                    <a:pt x="642" y="273"/>
                    <a:pt x="630" y="273"/>
                  </a:cubicBezTo>
                  <a:close/>
                </a:path>
              </a:pathLst>
            </a:custGeom>
            <a:grpFill/>
            <a:ln>
              <a:noFill/>
            </a:ln>
            <a:effectLst/>
            <a:extLst/>
          </p:spPr>
          <p:txBody>
            <a:bodyPr vert="horz" wrap="square" lIns="68580" tIns="34290" rIns="68580" bIns="34290" numCol="1" anchor="t" anchorCtr="0" compatLnSpc="1">
              <a:prstTxWarp prst="textNoShape">
                <a:avLst/>
              </a:prstTxWarp>
            </a:bodyPr>
            <a:lstStyle/>
            <a:p>
              <a:endParaRPr lang="zh-CN" altLang="en-US">
                <a:solidFill>
                  <a:schemeClr val="accent2"/>
                </a:solidFill>
                <a:latin typeface="微软雅黑" panose="020B0503020204020204" pitchFamily="34" charset="-122"/>
                <a:ea typeface="微软雅黑" panose="020B0503020204020204" pitchFamily="34" charset="-122"/>
              </a:endParaRPr>
            </a:p>
          </p:txBody>
        </p:sp>
        <p:sp>
          <p:nvSpPr>
            <p:cNvPr id="156" name="Freeform 255"/>
            <p:cNvSpPr>
              <a:spLocks noChangeArrowheads="1"/>
            </p:cNvSpPr>
            <p:nvPr/>
          </p:nvSpPr>
          <p:spPr bwMode="auto">
            <a:xfrm>
              <a:off x="0" y="71987"/>
              <a:ext cx="960900" cy="1841952"/>
            </a:xfrm>
            <a:custGeom>
              <a:avLst/>
              <a:gdLst>
                <a:gd name="T0" fmla="*/ 348206783 w 1488"/>
                <a:gd name="T1" fmla="*/ 298653736 h 2854"/>
                <a:gd name="T2" fmla="*/ 354878839 w 1488"/>
                <a:gd name="T3" fmla="*/ 294904647 h 2854"/>
                <a:gd name="T4" fmla="*/ 520850421 w 1488"/>
                <a:gd name="T5" fmla="*/ 28324368 h 2854"/>
                <a:gd name="T6" fmla="*/ 590908942 w 1488"/>
                <a:gd name="T7" fmla="*/ 14995064 h 2854"/>
                <a:gd name="T8" fmla="*/ 605087383 w 1488"/>
                <a:gd name="T9" fmla="*/ 82889776 h 2854"/>
                <a:gd name="T10" fmla="*/ 371142459 w 1488"/>
                <a:gd name="T11" fmla="*/ 447355541 h 2854"/>
                <a:gd name="T12" fmla="*/ 369891610 w 1488"/>
                <a:gd name="T13" fmla="*/ 451937832 h 2854"/>
                <a:gd name="T14" fmla="*/ 369891610 w 1488"/>
                <a:gd name="T15" fmla="*/ 766002910 h 2854"/>
                <a:gd name="T16" fmla="*/ 369891610 w 1488"/>
                <a:gd name="T17" fmla="*/ 793910355 h 2854"/>
                <a:gd name="T18" fmla="*/ 369891610 w 1488"/>
                <a:gd name="T19" fmla="*/ 1134217118 h 2854"/>
                <a:gd name="T20" fmla="*/ 313177200 w 1488"/>
                <a:gd name="T21" fmla="*/ 1188783171 h 2854"/>
                <a:gd name="T22" fmla="*/ 312343516 w 1488"/>
                <a:gd name="T23" fmla="*/ 1188783171 h 2854"/>
                <a:gd name="T24" fmla="*/ 256046270 w 1488"/>
                <a:gd name="T25" fmla="*/ 1134217118 h 2854"/>
                <a:gd name="T26" fmla="*/ 256046270 w 1488"/>
                <a:gd name="T27" fmla="*/ 801824811 h 2854"/>
                <a:gd name="T28" fmla="*/ 248123366 w 1488"/>
                <a:gd name="T29" fmla="*/ 793910355 h 2854"/>
                <a:gd name="T30" fmla="*/ 240199815 w 1488"/>
                <a:gd name="T31" fmla="*/ 793910355 h 2854"/>
                <a:gd name="T32" fmla="*/ 232276910 w 1488"/>
                <a:gd name="T33" fmla="*/ 801824811 h 2854"/>
                <a:gd name="T34" fmla="*/ 232276910 w 1488"/>
                <a:gd name="T35" fmla="*/ 1134217118 h 2854"/>
                <a:gd name="T36" fmla="*/ 175563146 w 1488"/>
                <a:gd name="T37" fmla="*/ 1188783171 h 2854"/>
                <a:gd name="T38" fmla="*/ 174728816 w 1488"/>
                <a:gd name="T39" fmla="*/ 1188783171 h 2854"/>
                <a:gd name="T40" fmla="*/ 118015052 w 1488"/>
                <a:gd name="T41" fmla="*/ 1134217118 h 2854"/>
                <a:gd name="T42" fmla="*/ 118015052 w 1488"/>
                <a:gd name="T43" fmla="*/ 793910355 h 2854"/>
                <a:gd name="T44" fmla="*/ 118015052 w 1488"/>
                <a:gd name="T45" fmla="*/ 766002910 h 2854"/>
                <a:gd name="T46" fmla="*/ 118015052 w 1488"/>
                <a:gd name="T47" fmla="*/ 459435364 h 2854"/>
                <a:gd name="T48" fmla="*/ 109674336 w 1488"/>
                <a:gd name="T49" fmla="*/ 451937832 h 2854"/>
                <a:gd name="T50" fmla="*/ 109674336 w 1488"/>
                <a:gd name="T51" fmla="*/ 451937832 h 2854"/>
                <a:gd name="T52" fmla="*/ 102585116 w 1488"/>
                <a:gd name="T53" fmla="*/ 459435364 h 2854"/>
                <a:gd name="T54" fmla="*/ 102585116 w 1488"/>
                <a:gd name="T55" fmla="*/ 713103262 h 2854"/>
                <a:gd name="T56" fmla="*/ 51292558 w 1488"/>
                <a:gd name="T57" fmla="*/ 762253822 h 2854"/>
                <a:gd name="T58" fmla="*/ 0 w 1488"/>
                <a:gd name="T59" fmla="*/ 713103262 h 2854"/>
                <a:gd name="T60" fmla="*/ 0 w 1488"/>
                <a:gd name="T61" fmla="*/ 487342808 h 2854"/>
                <a:gd name="T62" fmla="*/ 0 w 1488"/>
                <a:gd name="T63" fmla="*/ 426529350 h 2854"/>
                <a:gd name="T64" fmla="*/ 0 w 1488"/>
                <a:gd name="T65" fmla="*/ 306567546 h 2854"/>
                <a:gd name="T66" fmla="*/ 7923550 w 1488"/>
                <a:gd name="T67" fmla="*/ 298653736 h 2854"/>
                <a:gd name="T68" fmla="*/ 348206783 w 1488"/>
                <a:gd name="T69" fmla="*/ 298653736 h 2854"/>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1488"/>
                <a:gd name="T106" fmla="*/ 0 h 2854"/>
                <a:gd name="T107" fmla="*/ 1488 w 1488"/>
                <a:gd name="T108" fmla="*/ 2854 h 2854"/>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1488" h="2854">
                  <a:moveTo>
                    <a:pt x="835" y="717"/>
                  </a:moveTo>
                  <a:cubicBezTo>
                    <a:pt x="841" y="717"/>
                    <a:pt x="847" y="714"/>
                    <a:pt x="851" y="708"/>
                  </a:cubicBezTo>
                  <a:cubicBezTo>
                    <a:pt x="1249" y="68"/>
                    <a:pt x="1249" y="68"/>
                    <a:pt x="1249" y="68"/>
                  </a:cubicBezTo>
                  <a:cubicBezTo>
                    <a:pt x="1286" y="14"/>
                    <a:pt x="1361" y="0"/>
                    <a:pt x="1417" y="36"/>
                  </a:cubicBezTo>
                  <a:cubicBezTo>
                    <a:pt x="1473" y="72"/>
                    <a:pt x="1488" y="145"/>
                    <a:pt x="1451" y="199"/>
                  </a:cubicBezTo>
                  <a:cubicBezTo>
                    <a:pt x="890" y="1074"/>
                    <a:pt x="890" y="1074"/>
                    <a:pt x="890" y="1074"/>
                  </a:cubicBezTo>
                  <a:cubicBezTo>
                    <a:pt x="888" y="1077"/>
                    <a:pt x="887" y="1081"/>
                    <a:pt x="887" y="1085"/>
                  </a:cubicBezTo>
                  <a:cubicBezTo>
                    <a:pt x="887" y="1839"/>
                    <a:pt x="887" y="1839"/>
                    <a:pt x="887" y="1839"/>
                  </a:cubicBezTo>
                  <a:cubicBezTo>
                    <a:pt x="887" y="1906"/>
                    <a:pt x="887" y="1906"/>
                    <a:pt x="887" y="1906"/>
                  </a:cubicBezTo>
                  <a:cubicBezTo>
                    <a:pt x="887" y="2723"/>
                    <a:pt x="887" y="2723"/>
                    <a:pt x="887" y="2723"/>
                  </a:cubicBezTo>
                  <a:cubicBezTo>
                    <a:pt x="887" y="2795"/>
                    <a:pt x="826" y="2854"/>
                    <a:pt x="751" y="2854"/>
                  </a:cubicBezTo>
                  <a:cubicBezTo>
                    <a:pt x="749" y="2854"/>
                    <a:pt x="749" y="2854"/>
                    <a:pt x="749" y="2854"/>
                  </a:cubicBezTo>
                  <a:cubicBezTo>
                    <a:pt x="675" y="2854"/>
                    <a:pt x="614" y="2795"/>
                    <a:pt x="614" y="2723"/>
                  </a:cubicBezTo>
                  <a:cubicBezTo>
                    <a:pt x="614" y="1925"/>
                    <a:pt x="614" y="1925"/>
                    <a:pt x="614" y="1925"/>
                  </a:cubicBezTo>
                  <a:cubicBezTo>
                    <a:pt x="614" y="1914"/>
                    <a:pt x="605" y="1906"/>
                    <a:pt x="595" y="1906"/>
                  </a:cubicBezTo>
                  <a:cubicBezTo>
                    <a:pt x="576" y="1906"/>
                    <a:pt x="576" y="1906"/>
                    <a:pt x="576" y="1906"/>
                  </a:cubicBezTo>
                  <a:cubicBezTo>
                    <a:pt x="565" y="1906"/>
                    <a:pt x="557" y="1914"/>
                    <a:pt x="557" y="1925"/>
                  </a:cubicBezTo>
                  <a:cubicBezTo>
                    <a:pt x="557" y="2723"/>
                    <a:pt x="557" y="2723"/>
                    <a:pt x="557" y="2723"/>
                  </a:cubicBezTo>
                  <a:cubicBezTo>
                    <a:pt x="557" y="2795"/>
                    <a:pt x="495" y="2854"/>
                    <a:pt x="421" y="2854"/>
                  </a:cubicBezTo>
                  <a:cubicBezTo>
                    <a:pt x="419" y="2854"/>
                    <a:pt x="419" y="2854"/>
                    <a:pt x="419" y="2854"/>
                  </a:cubicBezTo>
                  <a:cubicBezTo>
                    <a:pt x="344" y="2854"/>
                    <a:pt x="283" y="2795"/>
                    <a:pt x="283" y="2723"/>
                  </a:cubicBezTo>
                  <a:cubicBezTo>
                    <a:pt x="283" y="1906"/>
                    <a:pt x="283" y="1906"/>
                    <a:pt x="283" y="1906"/>
                  </a:cubicBezTo>
                  <a:cubicBezTo>
                    <a:pt x="283" y="1839"/>
                    <a:pt x="283" y="1839"/>
                    <a:pt x="283" y="1839"/>
                  </a:cubicBezTo>
                  <a:cubicBezTo>
                    <a:pt x="283" y="1103"/>
                    <a:pt x="283" y="1103"/>
                    <a:pt x="283" y="1103"/>
                  </a:cubicBezTo>
                  <a:cubicBezTo>
                    <a:pt x="283" y="1092"/>
                    <a:pt x="274" y="1084"/>
                    <a:pt x="263" y="1085"/>
                  </a:cubicBezTo>
                  <a:cubicBezTo>
                    <a:pt x="263" y="1085"/>
                    <a:pt x="263" y="1085"/>
                    <a:pt x="263" y="1085"/>
                  </a:cubicBezTo>
                  <a:cubicBezTo>
                    <a:pt x="253" y="1086"/>
                    <a:pt x="246" y="1094"/>
                    <a:pt x="246" y="1103"/>
                  </a:cubicBezTo>
                  <a:cubicBezTo>
                    <a:pt x="246" y="1712"/>
                    <a:pt x="246" y="1712"/>
                    <a:pt x="246" y="1712"/>
                  </a:cubicBezTo>
                  <a:cubicBezTo>
                    <a:pt x="246" y="1778"/>
                    <a:pt x="190" y="1830"/>
                    <a:pt x="123" y="1830"/>
                  </a:cubicBezTo>
                  <a:cubicBezTo>
                    <a:pt x="56" y="1830"/>
                    <a:pt x="0" y="1778"/>
                    <a:pt x="0" y="1712"/>
                  </a:cubicBezTo>
                  <a:cubicBezTo>
                    <a:pt x="0" y="1170"/>
                    <a:pt x="0" y="1170"/>
                    <a:pt x="0" y="1170"/>
                  </a:cubicBezTo>
                  <a:cubicBezTo>
                    <a:pt x="0" y="1024"/>
                    <a:pt x="0" y="1024"/>
                    <a:pt x="0" y="1024"/>
                  </a:cubicBezTo>
                  <a:cubicBezTo>
                    <a:pt x="0" y="736"/>
                    <a:pt x="0" y="736"/>
                    <a:pt x="0" y="736"/>
                  </a:cubicBezTo>
                  <a:cubicBezTo>
                    <a:pt x="0" y="726"/>
                    <a:pt x="9" y="717"/>
                    <a:pt x="19" y="717"/>
                  </a:cubicBezTo>
                  <a:lnTo>
                    <a:pt x="835" y="717"/>
                  </a:lnTo>
                  <a:close/>
                </a:path>
              </a:pathLst>
            </a:custGeom>
            <a:grpFill/>
            <a:ln>
              <a:noFill/>
            </a:ln>
            <a:effectLst/>
            <a:extLst/>
          </p:spPr>
          <p:txBody>
            <a:bodyPr vert="horz" wrap="square" lIns="68580" tIns="34290" rIns="68580" bIns="34290" numCol="1" anchor="t" anchorCtr="0" compatLnSpc="1">
              <a:prstTxWarp prst="textNoShape">
                <a:avLst/>
              </a:prstTxWarp>
            </a:bodyPr>
            <a:lstStyle/>
            <a:p>
              <a:endParaRPr lang="zh-CN" altLang="en-US">
                <a:solidFill>
                  <a:schemeClr val="accent2"/>
                </a:solidFill>
                <a:latin typeface="微软雅黑" panose="020B0503020204020204" pitchFamily="34" charset="-122"/>
                <a:ea typeface="微软雅黑" panose="020B0503020204020204" pitchFamily="34" charset="-122"/>
              </a:endParaRPr>
            </a:p>
          </p:txBody>
        </p:sp>
        <p:sp>
          <p:nvSpPr>
            <p:cNvPr id="157" name="Freeform 256"/>
            <p:cNvSpPr>
              <a:spLocks noChangeArrowheads="1"/>
            </p:cNvSpPr>
            <p:nvPr/>
          </p:nvSpPr>
          <p:spPr bwMode="auto">
            <a:xfrm>
              <a:off x="124449" y="273027"/>
              <a:ext cx="394073" cy="213068"/>
            </a:xfrm>
            <a:custGeom>
              <a:avLst/>
              <a:gdLst>
                <a:gd name="T0" fmla="*/ 542863 w 535"/>
                <a:gd name="T1" fmla="*/ 0 h 290"/>
                <a:gd name="T2" fmla="*/ 0 w 535"/>
                <a:gd name="T3" fmla="*/ 11875969 h 290"/>
                <a:gd name="T4" fmla="*/ 144862708 w 535"/>
                <a:gd name="T5" fmla="*/ 156544733 h 290"/>
                <a:gd name="T6" fmla="*/ 290268279 w 535"/>
                <a:gd name="T7" fmla="*/ 11875969 h 290"/>
                <a:gd name="T8" fmla="*/ 289725416 w 535"/>
                <a:gd name="T9" fmla="*/ 0 h 290"/>
                <a:gd name="T10" fmla="*/ 542863 w 535"/>
                <a:gd name="T11" fmla="*/ 0 h 290"/>
                <a:gd name="T12" fmla="*/ 0 60000 65536"/>
                <a:gd name="T13" fmla="*/ 0 60000 65536"/>
                <a:gd name="T14" fmla="*/ 0 60000 65536"/>
                <a:gd name="T15" fmla="*/ 0 60000 65536"/>
                <a:gd name="T16" fmla="*/ 0 60000 65536"/>
                <a:gd name="T17" fmla="*/ 0 60000 65536"/>
                <a:gd name="T18" fmla="*/ 0 w 535"/>
                <a:gd name="T19" fmla="*/ 0 h 290"/>
                <a:gd name="T20" fmla="*/ 535 w 535"/>
                <a:gd name="T21" fmla="*/ 290 h 290"/>
              </a:gdLst>
              <a:ahLst/>
              <a:cxnLst>
                <a:cxn ang="T12">
                  <a:pos x="T0" y="T1"/>
                </a:cxn>
                <a:cxn ang="T13">
                  <a:pos x="T2" y="T3"/>
                </a:cxn>
                <a:cxn ang="T14">
                  <a:pos x="T4" y="T5"/>
                </a:cxn>
                <a:cxn ang="T15">
                  <a:pos x="T6" y="T7"/>
                </a:cxn>
                <a:cxn ang="T16">
                  <a:pos x="T8" y="T9"/>
                </a:cxn>
                <a:cxn ang="T17">
                  <a:pos x="T10" y="T11"/>
                </a:cxn>
              </a:cxnLst>
              <a:rect l="T18" t="T19" r="T20" b="T21"/>
              <a:pathLst>
                <a:path w="535" h="290">
                  <a:moveTo>
                    <a:pt x="1" y="0"/>
                  </a:moveTo>
                  <a:cubicBezTo>
                    <a:pt x="0" y="7"/>
                    <a:pt x="0" y="15"/>
                    <a:pt x="0" y="22"/>
                  </a:cubicBezTo>
                  <a:cubicBezTo>
                    <a:pt x="0" y="170"/>
                    <a:pt x="120" y="290"/>
                    <a:pt x="267" y="290"/>
                  </a:cubicBezTo>
                  <a:cubicBezTo>
                    <a:pt x="415" y="290"/>
                    <a:pt x="535" y="170"/>
                    <a:pt x="535" y="22"/>
                  </a:cubicBezTo>
                  <a:cubicBezTo>
                    <a:pt x="535" y="15"/>
                    <a:pt x="534" y="7"/>
                    <a:pt x="534" y="0"/>
                  </a:cubicBezTo>
                  <a:lnTo>
                    <a:pt x="1" y="0"/>
                  </a:lnTo>
                  <a:close/>
                </a:path>
              </a:pathLst>
            </a:custGeom>
            <a:grpFill/>
            <a:ln>
              <a:noFill/>
            </a:ln>
            <a:effectLst/>
            <a:extLst/>
          </p:spPr>
          <p:txBody>
            <a:bodyPr vert="horz" wrap="square" lIns="68580" tIns="34290" rIns="68580" bIns="34290" numCol="1" anchor="t" anchorCtr="0" compatLnSpc="1">
              <a:prstTxWarp prst="textNoShape">
                <a:avLst/>
              </a:prstTxWarp>
            </a:bodyPr>
            <a:lstStyle/>
            <a:p>
              <a:endParaRPr lang="zh-CN" altLang="en-US">
                <a:solidFill>
                  <a:schemeClr val="accent2"/>
                </a:solidFill>
                <a:latin typeface="微软雅黑" panose="020B0503020204020204" pitchFamily="34" charset="-122"/>
                <a:ea typeface="微软雅黑" panose="020B0503020204020204" pitchFamily="34" charset="-122"/>
              </a:endParaRPr>
            </a:p>
          </p:txBody>
        </p:sp>
      </p:grpSp>
      <p:grpSp>
        <p:nvGrpSpPr>
          <p:cNvPr id="158" name="组合 13"/>
          <p:cNvGrpSpPr>
            <a:grpSpLocks/>
          </p:cNvGrpSpPr>
          <p:nvPr/>
        </p:nvGrpSpPr>
        <p:grpSpPr bwMode="auto">
          <a:xfrm>
            <a:off x="5009008" y="1320403"/>
            <a:ext cx="2758679" cy="346249"/>
            <a:chOff x="0" y="0"/>
            <a:chExt cx="3240360" cy="346442"/>
          </a:xfrm>
        </p:grpSpPr>
        <p:sp>
          <p:nvSpPr>
            <p:cNvPr id="159" name="矩形 14"/>
            <p:cNvSpPr>
              <a:spLocks noChangeArrowheads="1"/>
            </p:cNvSpPr>
            <p:nvPr/>
          </p:nvSpPr>
          <p:spPr bwMode="auto">
            <a:xfrm>
              <a:off x="0" y="1900"/>
              <a:ext cx="3240360" cy="326896"/>
            </a:xfrm>
            <a:prstGeom prst="rect">
              <a:avLst/>
            </a:prstGeom>
            <a:solidFill>
              <a:srgbClr val="C00000"/>
            </a:solidFill>
            <a:ln>
              <a:noFill/>
            </a:ln>
            <a:effectLst/>
            <a:extLst/>
          </p:spPr>
          <p:txBody>
            <a:bodyPr vert="horz" wrap="square" lIns="68580" tIns="34290" rIns="68580" bIns="34290" numCol="1" anchor="t" anchorCtr="0" compatLnSpc="1">
              <a:prstTxWarp prst="textNoShape">
                <a:avLst/>
              </a:prstTxWarp>
            </a:bodyPr>
            <a:lstStyle/>
            <a:p>
              <a:endParaRPr lang="zh-CN" altLang="zh-CN">
                <a:solidFill>
                  <a:schemeClr val="accent2"/>
                </a:solidFill>
                <a:latin typeface="微软雅黑" panose="020B0503020204020204" pitchFamily="34" charset="-122"/>
                <a:ea typeface="微软雅黑" panose="020B0503020204020204" pitchFamily="34" charset="-122"/>
                <a:sym typeface="宋体" panose="02010600030101010101" pitchFamily="2" charset="-122"/>
              </a:endParaRPr>
            </a:p>
          </p:txBody>
        </p:sp>
        <p:sp>
          <p:nvSpPr>
            <p:cNvPr id="160" name="文本框 11"/>
            <p:cNvSpPr>
              <a:spLocks noChangeArrowheads="1"/>
            </p:cNvSpPr>
            <p:nvPr/>
          </p:nvSpPr>
          <p:spPr bwMode="auto">
            <a:xfrm>
              <a:off x="72008" y="0"/>
              <a:ext cx="1952110" cy="346442"/>
            </a:xfrm>
            <a:prstGeom prst="rect">
              <a:avLst/>
            </a:prstGeom>
            <a:noFill/>
            <a:ln>
              <a:noFill/>
            </a:ln>
            <a:effectLst/>
            <a:extLst/>
          </p:spPr>
          <p:txBody>
            <a:bodyPr vert="horz" wrap="square" lIns="68580" tIns="34290" rIns="68580" bIns="34290" numCol="1" anchor="t" anchorCtr="0" compatLnSpc="1">
              <a:prstTxWarp prst="textNoShape">
                <a:avLst/>
              </a:prstTxWarp>
            </a:bodyPr>
            <a:lstStyle/>
            <a:p>
              <a:r>
                <a:rPr lang="en-US" altLang="zh-CN" sz="1650" dirty="0">
                  <a:solidFill>
                    <a:schemeClr val="accent2"/>
                  </a:solidFill>
                  <a:latin typeface="微软雅黑" panose="020B0503020204020204" pitchFamily="34" charset="-122"/>
                  <a:ea typeface="微软雅黑" panose="020B0503020204020204" pitchFamily="34" charset="-122"/>
                  <a:sym typeface="方正兰亭黑_GBK" panose="02000000000000000000" pitchFamily="2" charset="-122"/>
                </a:rPr>
                <a:t>1    </a:t>
              </a:r>
              <a:r>
                <a:rPr lang="zh-CN" altLang="en-US" sz="1650" dirty="0">
                  <a:solidFill>
                    <a:schemeClr val="accent2"/>
                  </a:solidFill>
                  <a:latin typeface="微软雅黑" panose="020B0503020204020204" pitchFamily="34" charset="-122"/>
                  <a:ea typeface="微软雅黑" panose="020B0503020204020204" pitchFamily="34" charset="-122"/>
                  <a:sym typeface="方正兰亭黑_GBK" panose="02000000000000000000" pitchFamily="2" charset="-122"/>
                </a:rPr>
                <a:t>标题文字</a:t>
              </a:r>
            </a:p>
          </p:txBody>
        </p:sp>
      </p:grpSp>
      <p:sp>
        <p:nvSpPr>
          <p:cNvPr id="161" name="矩形 17"/>
          <p:cNvSpPr>
            <a:spLocks noChangeArrowheads="1"/>
          </p:cNvSpPr>
          <p:nvPr/>
        </p:nvSpPr>
        <p:spPr bwMode="auto">
          <a:xfrm>
            <a:off x="4975671" y="1701404"/>
            <a:ext cx="2908697" cy="6449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eaLnBrk="1" hangingPunct="1">
              <a:lnSpc>
                <a:spcPct val="114000"/>
              </a:lnSpc>
              <a:spcBef>
                <a:spcPct val="0"/>
              </a:spcBef>
              <a:buFont typeface="Arial" panose="020B0604020202020204" pitchFamily="34" charset="0"/>
              <a:buNone/>
            </a:pPr>
            <a:r>
              <a:rPr lang="zh-CN" altLang="en-US" sz="1050">
                <a:solidFill>
                  <a:schemeClr val="accent1"/>
                </a:solidFill>
                <a:latin typeface="微软雅黑" panose="020B0503020204020204" pitchFamily="34" charset="-122"/>
                <a:ea typeface="微软雅黑" panose="020B0503020204020204" pitchFamily="34" charset="-122"/>
                <a:sym typeface="方正兰亭黑_GBK" panose="02000000000000000000" pitchFamily="2" charset="-122"/>
              </a:rPr>
              <a:t>在此录入上述图表的综合分析说明，在此录入上述图表的综合分析说明，在此录入上述图表的综合分析说明。</a:t>
            </a:r>
            <a:endParaRPr lang="zh-CN" altLang="en-US" sz="1050">
              <a:solidFill>
                <a:schemeClr val="accent1"/>
              </a:solidFill>
              <a:latin typeface="微软雅黑" panose="020B0503020204020204" pitchFamily="34" charset="-122"/>
              <a:ea typeface="微软雅黑" panose="020B0503020204020204" pitchFamily="34" charset="-122"/>
              <a:sym typeface="宋体" panose="02010600030101010101" pitchFamily="2" charset="-122"/>
            </a:endParaRPr>
          </a:p>
        </p:txBody>
      </p:sp>
      <p:grpSp>
        <p:nvGrpSpPr>
          <p:cNvPr id="162" name="组合 18"/>
          <p:cNvGrpSpPr>
            <a:grpSpLocks/>
          </p:cNvGrpSpPr>
          <p:nvPr/>
        </p:nvGrpSpPr>
        <p:grpSpPr bwMode="auto">
          <a:xfrm>
            <a:off x="5009008" y="2568178"/>
            <a:ext cx="2758679" cy="346249"/>
            <a:chOff x="0" y="0"/>
            <a:chExt cx="3240360" cy="346442"/>
          </a:xfrm>
        </p:grpSpPr>
        <p:sp>
          <p:nvSpPr>
            <p:cNvPr id="163" name="矩形 19"/>
            <p:cNvSpPr>
              <a:spLocks noChangeArrowheads="1"/>
            </p:cNvSpPr>
            <p:nvPr/>
          </p:nvSpPr>
          <p:spPr bwMode="auto">
            <a:xfrm>
              <a:off x="0" y="1900"/>
              <a:ext cx="3240360" cy="326896"/>
            </a:xfrm>
            <a:prstGeom prst="rect">
              <a:avLst/>
            </a:prstGeom>
            <a:solidFill>
              <a:srgbClr val="404040"/>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350">
                <a:solidFill>
                  <a:schemeClr val="accent1"/>
                </a:solidFill>
                <a:latin typeface="微软雅黑" panose="020B0503020204020204" pitchFamily="34" charset="-122"/>
                <a:ea typeface="微软雅黑" panose="020B0503020204020204" pitchFamily="34" charset="-122"/>
                <a:sym typeface="宋体" panose="02010600030101010101" pitchFamily="2" charset="-122"/>
              </a:endParaRPr>
            </a:p>
          </p:txBody>
        </p:sp>
        <p:sp>
          <p:nvSpPr>
            <p:cNvPr id="164" name="文本框 11"/>
            <p:cNvSpPr>
              <a:spLocks noChangeArrowheads="1"/>
            </p:cNvSpPr>
            <p:nvPr/>
          </p:nvSpPr>
          <p:spPr bwMode="auto">
            <a:xfrm>
              <a:off x="72008" y="0"/>
              <a:ext cx="1636613" cy="3464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en-US" altLang="zh-CN" sz="1650" dirty="0">
                  <a:solidFill>
                    <a:schemeClr val="accent2"/>
                  </a:solidFill>
                  <a:latin typeface="微软雅黑" panose="020B0503020204020204" pitchFamily="34" charset="-122"/>
                  <a:ea typeface="微软雅黑" panose="020B0503020204020204" pitchFamily="34" charset="-122"/>
                  <a:sym typeface="方正兰亭黑_GBK" panose="02000000000000000000" pitchFamily="2" charset="-122"/>
                </a:rPr>
                <a:t>2    </a:t>
              </a:r>
              <a:r>
                <a:rPr lang="zh-CN" altLang="en-US" sz="1650" dirty="0">
                  <a:solidFill>
                    <a:schemeClr val="accent2"/>
                  </a:solidFill>
                  <a:latin typeface="微软雅黑" panose="020B0503020204020204" pitchFamily="34" charset="-122"/>
                  <a:ea typeface="微软雅黑" panose="020B0503020204020204" pitchFamily="34" charset="-122"/>
                  <a:sym typeface="方正兰亭黑_GBK" panose="02000000000000000000" pitchFamily="2" charset="-122"/>
                </a:rPr>
                <a:t>标题文字</a:t>
              </a:r>
            </a:p>
          </p:txBody>
        </p:sp>
      </p:grpSp>
      <p:sp>
        <p:nvSpPr>
          <p:cNvPr id="165" name="矩形 21"/>
          <p:cNvSpPr>
            <a:spLocks noChangeArrowheads="1"/>
          </p:cNvSpPr>
          <p:nvPr/>
        </p:nvSpPr>
        <p:spPr bwMode="auto">
          <a:xfrm>
            <a:off x="4975671" y="2949179"/>
            <a:ext cx="2908697" cy="4607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eaLnBrk="1" hangingPunct="1">
              <a:lnSpc>
                <a:spcPct val="114000"/>
              </a:lnSpc>
              <a:spcBef>
                <a:spcPct val="0"/>
              </a:spcBef>
              <a:buFont typeface="Arial" panose="020B0604020202020204" pitchFamily="34" charset="0"/>
              <a:buNone/>
            </a:pPr>
            <a:r>
              <a:rPr lang="zh-CN" altLang="en-US" sz="1050">
                <a:solidFill>
                  <a:schemeClr val="accent1"/>
                </a:solidFill>
                <a:latin typeface="微软雅黑" panose="020B0503020204020204" pitchFamily="34" charset="-122"/>
                <a:ea typeface="微软雅黑" panose="020B0503020204020204" pitchFamily="34" charset="-122"/>
                <a:sym typeface="方正兰亭黑_GBK" panose="02000000000000000000" pitchFamily="2" charset="-122"/>
              </a:rPr>
              <a:t>在此录入上述图表的综合分析说明，在此录入上述图表的综合分析说明。</a:t>
            </a:r>
            <a:endParaRPr lang="zh-CN" altLang="en-US" sz="1050">
              <a:solidFill>
                <a:schemeClr val="accent1"/>
              </a:solidFill>
              <a:latin typeface="微软雅黑" panose="020B0503020204020204" pitchFamily="34" charset="-122"/>
              <a:ea typeface="微软雅黑" panose="020B0503020204020204" pitchFamily="34" charset="-122"/>
              <a:sym typeface="宋体" panose="02010600030101010101" pitchFamily="2" charset="-122"/>
            </a:endParaRPr>
          </a:p>
        </p:txBody>
      </p:sp>
      <p:grpSp>
        <p:nvGrpSpPr>
          <p:cNvPr id="166" name="组合 22"/>
          <p:cNvGrpSpPr>
            <a:grpSpLocks/>
          </p:cNvGrpSpPr>
          <p:nvPr/>
        </p:nvGrpSpPr>
        <p:grpSpPr bwMode="auto">
          <a:xfrm>
            <a:off x="5009008" y="3619500"/>
            <a:ext cx="2758679" cy="346249"/>
            <a:chOff x="0" y="0"/>
            <a:chExt cx="3240360" cy="346442"/>
          </a:xfrm>
        </p:grpSpPr>
        <p:sp>
          <p:nvSpPr>
            <p:cNvPr id="167" name="矩形 23"/>
            <p:cNvSpPr>
              <a:spLocks noChangeArrowheads="1"/>
            </p:cNvSpPr>
            <p:nvPr/>
          </p:nvSpPr>
          <p:spPr bwMode="auto">
            <a:xfrm>
              <a:off x="0" y="1900"/>
              <a:ext cx="3240360" cy="326896"/>
            </a:xfrm>
            <a:prstGeom prst="rect">
              <a:avLst/>
            </a:prstGeom>
            <a:solidFill>
              <a:srgbClr val="C00000"/>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350">
                <a:solidFill>
                  <a:schemeClr val="accent1"/>
                </a:solidFill>
                <a:latin typeface="微软雅黑" panose="020B0503020204020204" pitchFamily="34" charset="-122"/>
                <a:ea typeface="微软雅黑" panose="020B0503020204020204" pitchFamily="34" charset="-122"/>
                <a:sym typeface="宋体" panose="02010600030101010101" pitchFamily="2" charset="-122"/>
              </a:endParaRPr>
            </a:p>
          </p:txBody>
        </p:sp>
        <p:sp>
          <p:nvSpPr>
            <p:cNvPr id="168" name="文本框 11"/>
            <p:cNvSpPr>
              <a:spLocks noChangeArrowheads="1"/>
            </p:cNvSpPr>
            <p:nvPr/>
          </p:nvSpPr>
          <p:spPr bwMode="auto">
            <a:xfrm>
              <a:off x="72008" y="0"/>
              <a:ext cx="1638497" cy="3464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en-US" altLang="zh-CN" sz="1650" dirty="0">
                  <a:solidFill>
                    <a:schemeClr val="accent2"/>
                  </a:solidFill>
                  <a:latin typeface="微软雅黑" panose="020B0503020204020204" pitchFamily="34" charset="-122"/>
                  <a:ea typeface="微软雅黑" panose="020B0503020204020204" pitchFamily="34" charset="-122"/>
                  <a:sym typeface="方正兰亭黑_GBK" panose="02000000000000000000" pitchFamily="2" charset="-122"/>
                </a:rPr>
                <a:t>3    </a:t>
              </a:r>
              <a:r>
                <a:rPr lang="zh-CN" altLang="en-US" sz="1650" dirty="0">
                  <a:solidFill>
                    <a:schemeClr val="accent2"/>
                  </a:solidFill>
                  <a:latin typeface="微软雅黑" panose="020B0503020204020204" pitchFamily="34" charset="-122"/>
                  <a:ea typeface="微软雅黑" panose="020B0503020204020204" pitchFamily="34" charset="-122"/>
                  <a:sym typeface="方正兰亭黑_GBK" panose="02000000000000000000" pitchFamily="2" charset="-122"/>
                </a:rPr>
                <a:t>标题文字</a:t>
              </a:r>
            </a:p>
          </p:txBody>
        </p:sp>
      </p:grpSp>
      <p:sp>
        <p:nvSpPr>
          <p:cNvPr id="169" name="矩形 25"/>
          <p:cNvSpPr>
            <a:spLocks noChangeArrowheads="1"/>
          </p:cNvSpPr>
          <p:nvPr/>
        </p:nvSpPr>
        <p:spPr bwMode="auto">
          <a:xfrm>
            <a:off x="4975671" y="4000501"/>
            <a:ext cx="2908697" cy="6449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eaLnBrk="1" hangingPunct="1">
              <a:lnSpc>
                <a:spcPct val="114000"/>
              </a:lnSpc>
              <a:spcBef>
                <a:spcPct val="0"/>
              </a:spcBef>
              <a:buFont typeface="Arial" panose="020B0604020202020204" pitchFamily="34" charset="0"/>
              <a:buNone/>
            </a:pPr>
            <a:r>
              <a:rPr lang="zh-CN" altLang="en-US" sz="1050">
                <a:solidFill>
                  <a:schemeClr val="accent1"/>
                </a:solidFill>
                <a:latin typeface="微软雅黑" panose="020B0503020204020204" pitchFamily="34" charset="-122"/>
                <a:ea typeface="微软雅黑" panose="020B0503020204020204" pitchFamily="34" charset="-122"/>
                <a:sym typeface="方正兰亭黑_GBK" panose="02000000000000000000" pitchFamily="2" charset="-122"/>
              </a:rPr>
              <a:t>在此录入上述图表的综合分析说明，在此录入上述图表的综合分析说明，在此录入上述图表的综合分析说明。</a:t>
            </a:r>
            <a:endParaRPr lang="zh-CN" altLang="en-US" sz="1050">
              <a:solidFill>
                <a:schemeClr val="accent1"/>
              </a:solidFill>
              <a:latin typeface="微软雅黑" panose="020B0503020204020204" pitchFamily="34" charset="-122"/>
              <a:ea typeface="微软雅黑" panose="020B0503020204020204" pitchFamily="34" charset="-122"/>
              <a:sym typeface="宋体" panose="02010600030101010101" pitchFamily="2" charset="-122"/>
            </a:endParaRPr>
          </a:p>
        </p:txBody>
      </p:sp>
      <p:sp>
        <p:nvSpPr>
          <p:cNvPr id="25" name="文本框 24" descr="e7d195523061f1c0deeec63e560781cfd59afb0ea006f2a87ABB68BF51EA6619813959095094C18C62A12F549504892A4AAA8C1554C6663626E05CA27F281A14E6983772AFC3FB97135759321DEA3D70145073B7709DEAFA256CD57602346C569CD03E8246D33DA545568EA98FB062D63F616CDCDDC7C308D5561BD508072CED46FA16A315624C7F2FF57E77E923953F"/>
          <p:cNvSpPr txBox="1"/>
          <p:nvPr/>
        </p:nvSpPr>
        <p:spPr>
          <a:xfrm>
            <a:off x="3548042" y="387804"/>
            <a:ext cx="1800493" cy="369332"/>
          </a:xfrm>
          <a:prstGeom prst="rect">
            <a:avLst/>
          </a:prstGeom>
          <a:noFill/>
        </p:spPr>
        <p:txBody>
          <a:bodyPr wrap="none" rtlCol="0">
            <a:spAutoFit/>
          </a:bodyPr>
          <a:lstStyle/>
          <a:p>
            <a:pPr algn="ctr"/>
            <a:r>
              <a:rPr lang="zh-CN" altLang="en-US" dirty="0">
                <a:solidFill>
                  <a:srgbClr val="363636"/>
                </a:solidFill>
                <a:latin typeface="微软雅黑" panose="020B0503020204020204" pitchFamily="34" charset="-122"/>
                <a:ea typeface="微软雅黑" panose="020B0503020204020204" pitchFamily="34" charset="-122"/>
                <a:cs typeface="Kartika" panose="02020503030404060203" pitchFamily="18" charset="0"/>
              </a:rPr>
              <a:t>请在此输入标题</a:t>
            </a:r>
          </a:p>
        </p:txBody>
      </p:sp>
    </p:spTree>
    <p:extLst>
      <p:ext uri="{BB962C8B-B14F-4D97-AF65-F5344CB8AC3E}">
        <p14:creationId xmlns:p14="http://schemas.microsoft.com/office/powerpoint/2010/main" val="825729622"/>
      </p:ext>
    </p:extLst>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54"/>
                                        </p:tgtEl>
                                        <p:attrNameLst>
                                          <p:attrName>style.visibility</p:attrName>
                                        </p:attrNameLst>
                                      </p:cBhvr>
                                      <p:to>
                                        <p:strVal val="visible"/>
                                      </p:to>
                                    </p:set>
                                    <p:animEffect>
                                      <p:cBhvr>
                                        <p:cTn id="7" dur="500"/>
                                        <p:tgtEl>
                                          <p:spTgt spid="154"/>
                                        </p:tgtEl>
                                      </p:cBhvr>
                                    </p:animEffect>
                                  </p:childTnLst>
                                </p:cTn>
                              </p:par>
                              <p:par>
                                <p:cTn id="8" presetID="10" presetClass="entr" presetSubtype="0" fill="hold" grpId="0" nodeType="withEffect">
                                  <p:stCondLst>
                                    <p:cond delay="250"/>
                                  </p:stCondLst>
                                  <p:childTnLst>
                                    <p:set>
                                      <p:cBhvr>
                                        <p:cTn id="9" dur="1" fill="hold">
                                          <p:stCondLst>
                                            <p:cond delay="0"/>
                                          </p:stCondLst>
                                        </p:cTn>
                                        <p:tgtEl>
                                          <p:spTgt spid="153"/>
                                        </p:tgtEl>
                                        <p:attrNameLst>
                                          <p:attrName>style.visibility</p:attrName>
                                        </p:attrNameLst>
                                      </p:cBhvr>
                                      <p:to>
                                        <p:strVal val="visible"/>
                                      </p:to>
                                    </p:set>
                                    <p:anim calcmode="lin" valueType="num">
                                      <p:cBhvr>
                                        <p:cTn id="10" dur="500" fill="hold"/>
                                        <p:tgtEl>
                                          <p:spTgt spid="153"/>
                                        </p:tgtEl>
                                        <p:attrNameLst>
                                          <p:attrName>ppt_w</p:attrName>
                                        </p:attrNameLst>
                                      </p:cBhvr>
                                      <p:tavLst>
                                        <p:tav tm="0">
                                          <p:val>
                                            <p:fltVal val="0"/>
                                          </p:val>
                                        </p:tav>
                                        <p:tav tm="100000">
                                          <p:val>
                                            <p:strVal val="#ppt_w"/>
                                          </p:val>
                                        </p:tav>
                                      </p:tavLst>
                                    </p:anim>
                                    <p:anim calcmode="lin" valueType="num">
                                      <p:cBhvr>
                                        <p:cTn id="11" dur="500" fill="hold"/>
                                        <p:tgtEl>
                                          <p:spTgt spid="153"/>
                                        </p:tgtEl>
                                        <p:attrNameLst>
                                          <p:attrName>ppt_h</p:attrName>
                                        </p:attrNameLst>
                                      </p:cBhvr>
                                      <p:tavLst>
                                        <p:tav tm="0">
                                          <p:val>
                                            <p:fltVal val="0"/>
                                          </p:val>
                                        </p:tav>
                                        <p:tav tm="100000">
                                          <p:val>
                                            <p:strVal val="#ppt_h"/>
                                          </p:val>
                                        </p:tav>
                                      </p:tavLst>
                                    </p:anim>
                                    <p:animEffect>
                                      <p:cBhvr>
                                        <p:cTn id="12" dur="500"/>
                                        <p:tgtEl>
                                          <p:spTgt spid="153"/>
                                        </p:tgtEl>
                                      </p:cBhvr>
                                    </p:animEffect>
                                  </p:childTnLst>
                                </p:cTn>
                              </p:par>
                              <p:par>
                                <p:cTn id="13" presetID="10" presetClass="entr" presetSubtype="0" fill="hold" grpId="0" nodeType="withEffect">
                                  <p:stCondLst>
                                    <p:cond delay="500"/>
                                  </p:stCondLst>
                                  <p:childTnLst>
                                    <p:set>
                                      <p:cBhvr>
                                        <p:cTn id="14" dur="1" fill="hold">
                                          <p:stCondLst>
                                            <p:cond delay="0"/>
                                          </p:stCondLst>
                                        </p:cTn>
                                        <p:tgtEl>
                                          <p:spTgt spid="150"/>
                                        </p:tgtEl>
                                        <p:attrNameLst>
                                          <p:attrName>style.visibility</p:attrName>
                                        </p:attrNameLst>
                                      </p:cBhvr>
                                      <p:to>
                                        <p:strVal val="visible"/>
                                      </p:to>
                                    </p:set>
                                    <p:anim calcmode="lin" valueType="num">
                                      <p:cBhvr>
                                        <p:cTn id="15" dur="500" fill="hold"/>
                                        <p:tgtEl>
                                          <p:spTgt spid="150"/>
                                        </p:tgtEl>
                                        <p:attrNameLst>
                                          <p:attrName>ppt_w</p:attrName>
                                        </p:attrNameLst>
                                      </p:cBhvr>
                                      <p:tavLst>
                                        <p:tav tm="0">
                                          <p:val>
                                            <p:fltVal val="0"/>
                                          </p:val>
                                        </p:tav>
                                        <p:tav tm="100000">
                                          <p:val>
                                            <p:strVal val="#ppt_w"/>
                                          </p:val>
                                        </p:tav>
                                      </p:tavLst>
                                    </p:anim>
                                    <p:anim calcmode="lin" valueType="num">
                                      <p:cBhvr>
                                        <p:cTn id="16" dur="500" fill="hold"/>
                                        <p:tgtEl>
                                          <p:spTgt spid="150"/>
                                        </p:tgtEl>
                                        <p:attrNameLst>
                                          <p:attrName>ppt_h</p:attrName>
                                        </p:attrNameLst>
                                      </p:cBhvr>
                                      <p:tavLst>
                                        <p:tav tm="0">
                                          <p:val>
                                            <p:fltVal val="0"/>
                                          </p:val>
                                        </p:tav>
                                        <p:tav tm="100000">
                                          <p:val>
                                            <p:strVal val="#ppt_h"/>
                                          </p:val>
                                        </p:tav>
                                      </p:tavLst>
                                    </p:anim>
                                    <p:animEffect>
                                      <p:cBhvr>
                                        <p:cTn id="17" dur="500"/>
                                        <p:tgtEl>
                                          <p:spTgt spid="150"/>
                                        </p:tgtEl>
                                      </p:cBhvr>
                                    </p:animEffect>
                                  </p:childTnLst>
                                </p:cTn>
                              </p:par>
                              <p:par>
                                <p:cTn id="18" presetID="10" presetClass="entr" presetSubtype="0" fill="hold" grpId="0" nodeType="withEffect">
                                  <p:stCondLst>
                                    <p:cond delay="750"/>
                                  </p:stCondLst>
                                  <p:childTnLst>
                                    <p:set>
                                      <p:cBhvr>
                                        <p:cTn id="19" dur="1" fill="hold">
                                          <p:stCondLst>
                                            <p:cond delay="0"/>
                                          </p:stCondLst>
                                        </p:cTn>
                                        <p:tgtEl>
                                          <p:spTgt spid="151"/>
                                        </p:tgtEl>
                                        <p:attrNameLst>
                                          <p:attrName>style.visibility</p:attrName>
                                        </p:attrNameLst>
                                      </p:cBhvr>
                                      <p:to>
                                        <p:strVal val="visible"/>
                                      </p:to>
                                    </p:set>
                                    <p:anim calcmode="lin" valueType="num">
                                      <p:cBhvr>
                                        <p:cTn id="20" dur="500" fill="hold"/>
                                        <p:tgtEl>
                                          <p:spTgt spid="151"/>
                                        </p:tgtEl>
                                        <p:attrNameLst>
                                          <p:attrName>ppt_w</p:attrName>
                                        </p:attrNameLst>
                                      </p:cBhvr>
                                      <p:tavLst>
                                        <p:tav tm="0">
                                          <p:val>
                                            <p:fltVal val="0"/>
                                          </p:val>
                                        </p:tav>
                                        <p:tav tm="100000">
                                          <p:val>
                                            <p:strVal val="#ppt_w"/>
                                          </p:val>
                                        </p:tav>
                                      </p:tavLst>
                                    </p:anim>
                                    <p:anim calcmode="lin" valueType="num">
                                      <p:cBhvr>
                                        <p:cTn id="21" dur="500" fill="hold"/>
                                        <p:tgtEl>
                                          <p:spTgt spid="151"/>
                                        </p:tgtEl>
                                        <p:attrNameLst>
                                          <p:attrName>ppt_h</p:attrName>
                                        </p:attrNameLst>
                                      </p:cBhvr>
                                      <p:tavLst>
                                        <p:tav tm="0">
                                          <p:val>
                                            <p:fltVal val="0"/>
                                          </p:val>
                                        </p:tav>
                                        <p:tav tm="100000">
                                          <p:val>
                                            <p:strVal val="#ppt_h"/>
                                          </p:val>
                                        </p:tav>
                                      </p:tavLst>
                                    </p:anim>
                                    <p:animEffect>
                                      <p:cBhvr>
                                        <p:cTn id="22" dur="500"/>
                                        <p:tgtEl>
                                          <p:spTgt spid="151"/>
                                        </p:tgtEl>
                                      </p:cBhvr>
                                    </p:animEffect>
                                  </p:childTnLst>
                                </p:cTn>
                              </p:par>
                              <p:par>
                                <p:cTn id="23" presetID="10" presetClass="entr" presetSubtype="0" fill="hold" grpId="0" nodeType="withEffect">
                                  <p:stCondLst>
                                    <p:cond delay="750"/>
                                  </p:stCondLst>
                                  <p:childTnLst>
                                    <p:set>
                                      <p:cBhvr>
                                        <p:cTn id="24" dur="1" fill="hold">
                                          <p:stCondLst>
                                            <p:cond delay="0"/>
                                          </p:stCondLst>
                                        </p:cTn>
                                        <p:tgtEl>
                                          <p:spTgt spid="152"/>
                                        </p:tgtEl>
                                        <p:attrNameLst>
                                          <p:attrName>style.visibility</p:attrName>
                                        </p:attrNameLst>
                                      </p:cBhvr>
                                      <p:to>
                                        <p:strVal val="visible"/>
                                      </p:to>
                                    </p:set>
                                    <p:anim calcmode="lin" valueType="num">
                                      <p:cBhvr>
                                        <p:cTn id="25" dur="500" fill="hold"/>
                                        <p:tgtEl>
                                          <p:spTgt spid="152"/>
                                        </p:tgtEl>
                                        <p:attrNameLst>
                                          <p:attrName>ppt_w</p:attrName>
                                        </p:attrNameLst>
                                      </p:cBhvr>
                                      <p:tavLst>
                                        <p:tav tm="0">
                                          <p:val>
                                            <p:fltVal val="0"/>
                                          </p:val>
                                        </p:tav>
                                        <p:tav tm="100000">
                                          <p:val>
                                            <p:strVal val="#ppt_w"/>
                                          </p:val>
                                        </p:tav>
                                      </p:tavLst>
                                    </p:anim>
                                    <p:anim calcmode="lin" valueType="num">
                                      <p:cBhvr>
                                        <p:cTn id="26" dur="500" fill="hold"/>
                                        <p:tgtEl>
                                          <p:spTgt spid="152"/>
                                        </p:tgtEl>
                                        <p:attrNameLst>
                                          <p:attrName>ppt_h</p:attrName>
                                        </p:attrNameLst>
                                      </p:cBhvr>
                                      <p:tavLst>
                                        <p:tav tm="0">
                                          <p:val>
                                            <p:fltVal val="0"/>
                                          </p:val>
                                        </p:tav>
                                        <p:tav tm="100000">
                                          <p:val>
                                            <p:strVal val="#ppt_h"/>
                                          </p:val>
                                        </p:tav>
                                      </p:tavLst>
                                    </p:anim>
                                    <p:animEffect>
                                      <p:cBhvr>
                                        <p:cTn id="27" dur="500"/>
                                        <p:tgtEl>
                                          <p:spTgt spid="152"/>
                                        </p:tgtEl>
                                      </p:cBhvr>
                                    </p:animEffect>
                                  </p:childTnLst>
                                </p:cTn>
                              </p:par>
                              <p:par>
                                <p:cTn id="28" presetID="8" presetClass="emph" presetSubtype="0" fill="hold" grpId="1" nodeType="withEffect">
                                  <p:stCondLst>
                                    <p:cond delay="750"/>
                                  </p:stCondLst>
                                  <p:childTnLst>
                                    <p:animRot by="21600000">
                                      <p:cBhvr>
                                        <p:cTn id="29" dur="4000" fill="hold"/>
                                        <p:tgtEl>
                                          <p:spTgt spid="151"/>
                                        </p:tgtEl>
                                        <p:attrNameLst>
                                          <p:attrName>r</p:attrName>
                                        </p:attrNameLst>
                                      </p:cBhvr>
                                    </p:animRot>
                                  </p:childTnLst>
                                </p:cTn>
                              </p:par>
                              <p:par>
                                <p:cTn id="30" presetID="8" presetClass="emph" presetSubtype="0" fill="hold" grpId="1" nodeType="withEffect">
                                  <p:stCondLst>
                                    <p:cond delay="750"/>
                                  </p:stCondLst>
                                  <p:childTnLst>
                                    <p:animRot by="-21600000">
                                      <p:cBhvr>
                                        <p:cTn id="31" dur="4000" fill="hold"/>
                                        <p:tgtEl>
                                          <p:spTgt spid="152"/>
                                        </p:tgtEl>
                                        <p:attrNameLst>
                                          <p:attrName>r</p:attrName>
                                        </p:attrNameLst>
                                      </p:cBhvr>
                                    </p:animRot>
                                  </p:childTnLst>
                                </p:cTn>
                              </p:par>
                              <p:par>
                                <p:cTn id="32" presetID="8" presetClass="emph" presetSubtype="0" fill="hold" grpId="1" nodeType="withEffect">
                                  <p:stCondLst>
                                    <p:cond delay="750"/>
                                  </p:stCondLst>
                                  <p:childTnLst>
                                    <p:animRot by="-21600000">
                                      <p:cBhvr>
                                        <p:cTn id="33" dur="4000" fill="hold"/>
                                        <p:tgtEl>
                                          <p:spTgt spid="150"/>
                                        </p:tgtEl>
                                        <p:attrNameLst>
                                          <p:attrName>r</p:attrName>
                                        </p:attrNameLst>
                                      </p:cBhvr>
                                    </p:animRot>
                                  </p:childTnLst>
                                </p:cTn>
                              </p:par>
                              <p:par>
                                <p:cTn id="34" presetID="8" presetClass="emph" presetSubtype="0" fill="hold" grpId="1" nodeType="withEffect">
                                  <p:stCondLst>
                                    <p:cond delay="750"/>
                                  </p:stCondLst>
                                  <p:childTnLst>
                                    <p:animRot by="21600000">
                                      <p:cBhvr>
                                        <p:cTn id="35" dur="4000" fill="hold"/>
                                        <p:tgtEl>
                                          <p:spTgt spid="153"/>
                                        </p:tgtEl>
                                        <p:attrNameLst>
                                          <p:attrName>r</p:attrName>
                                        </p:attrNameLst>
                                      </p:cBhvr>
                                    </p:animRot>
                                  </p:childTnLst>
                                </p:cTn>
                              </p:par>
                              <p:par>
                                <p:cTn id="36" presetID="2" presetClass="entr" presetSubtype="2" fill="hold" nodeType="withEffect">
                                  <p:stCondLst>
                                    <p:cond delay="0"/>
                                  </p:stCondLst>
                                  <p:childTnLst>
                                    <p:set>
                                      <p:cBhvr>
                                        <p:cTn id="37" dur="1" fill="hold">
                                          <p:stCondLst>
                                            <p:cond delay="0"/>
                                          </p:stCondLst>
                                        </p:cTn>
                                        <p:tgtEl>
                                          <p:spTgt spid="158"/>
                                        </p:tgtEl>
                                        <p:attrNameLst>
                                          <p:attrName>style.visibility</p:attrName>
                                        </p:attrNameLst>
                                      </p:cBhvr>
                                      <p:to>
                                        <p:strVal val="visible"/>
                                      </p:to>
                                    </p:set>
                                    <p:anim calcmode="lin" valueType="num">
                                      <p:cBhvr>
                                        <p:cTn id="38" dur="750" fill="hold"/>
                                        <p:tgtEl>
                                          <p:spTgt spid="158"/>
                                        </p:tgtEl>
                                        <p:attrNameLst>
                                          <p:attrName>ppt_x</p:attrName>
                                        </p:attrNameLst>
                                      </p:cBhvr>
                                      <p:tavLst>
                                        <p:tav tm="0">
                                          <p:val>
                                            <p:strVal val="1+#ppt_w/2"/>
                                          </p:val>
                                        </p:tav>
                                        <p:tav tm="100000">
                                          <p:val>
                                            <p:strVal val="#ppt_x"/>
                                          </p:val>
                                        </p:tav>
                                      </p:tavLst>
                                    </p:anim>
                                    <p:anim calcmode="lin" valueType="num">
                                      <p:cBhvr>
                                        <p:cTn id="39" dur="750" fill="hold"/>
                                        <p:tgtEl>
                                          <p:spTgt spid="158"/>
                                        </p:tgtEl>
                                        <p:attrNameLst>
                                          <p:attrName>ppt_y</p:attrName>
                                        </p:attrNameLst>
                                      </p:cBhvr>
                                      <p:tavLst>
                                        <p:tav tm="0">
                                          <p:val>
                                            <p:strVal val="#ppt_y"/>
                                          </p:val>
                                        </p:tav>
                                        <p:tav tm="100000">
                                          <p:val>
                                            <p:strVal val="#ppt_y"/>
                                          </p:val>
                                        </p:tav>
                                      </p:tavLst>
                                    </p:anim>
                                  </p:childTnLst>
                                </p:cTn>
                              </p:par>
                              <p:par>
                                <p:cTn id="40" presetID="2" presetClass="entr" presetSubtype="2" fill="hold" nodeType="withEffect">
                                  <p:stCondLst>
                                    <p:cond delay="0"/>
                                  </p:stCondLst>
                                  <p:childTnLst>
                                    <p:set>
                                      <p:cBhvr>
                                        <p:cTn id="41" dur="1" fill="hold">
                                          <p:stCondLst>
                                            <p:cond delay="0"/>
                                          </p:stCondLst>
                                        </p:cTn>
                                        <p:tgtEl>
                                          <p:spTgt spid="162"/>
                                        </p:tgtEl>
                                        <p:attrNameLst>
                                          <p:attrName>style.visibility</p:attrName>
                                        </p:attrNameLst>
                                      </p:cBhvr>
                                      <p:to>
                                        <p:strVal val="visible"/>
                                      </p:to>
                                    </p:set>
                                    <p:anim calcmode="lin" valueType="num">
                                      <p:cBhvr>
                                        <p:cTn id="42" dur="750" fill="hold"/>
                                        <p:tgtEl>
                                          <p:spTgt spid="162"/>
                                        </p:tgtEl>
                                        <p:attrNameLst>
                                          <p:attrName>ppt_x</p:attrName>
                                        </p:attrNameLst>
                                      </p:cBhvr>
                                      <p:tavLst>
                                        <p:tav tm="0">
                                          <p:val>
                                            <p:strVal val="1+#ppt_w/2"/>
                                          </p:val>
                                        </p:tav>
                                        <p:tav tm="100000">
                                          <p:val>
                                            <p:strVal val="#ppt_x"/>
                                          </p:val>
                                        </p:tav>
                                      </p:tavLst>
                                    </p:anim>
                                    <p:anim calcmode="lin" valueType="num">
                                      <p:cBhvr>
                                        <p:cTn id="43" dur="750" fill="hold"/>
                                        <p:tgtEl>
                                          <p:spTgt spid="162"/>
                                        </p:tgtEl>
                                        <p:attrNameLst>
                                          <p:attrName>ppt_y</p:attrName>
                                        </p:attrNameLst>
                                      </p:cBhvr>
                                      <p:tavLst>
                                        <p:tav tm="0">
                                          <p:val>
                                            <p:strVal val="#ppt_y"/>
                                          </p:val>
                                        </p:tav>
                                        <p:tav tm="100000">
                                          <p:val>
                                            <p:strVal val="#ppt_y"/>
                                          </p:val>
                                        </p:tav>
                                      </p:tavLst>
                                    </p:anim>
                                  </p:childTnLst>
                                </p:cTn>
                              </p:par>
                              <p:par>
                                <p:cTn id="44" presetID="2" presetClass="entr" presetSubtype="2" fill="hold" nodeType="withEffect">
                                  <p:stCondLst>
                                    <p:cond delay="0"/>
                                  </p:stCondLst>
                                  <p:childTnLst>
                                    <p:set>
                                      <p:cBhvr>
                                        <p:cTn id="45" dur="1" fill="hold">
                                          <p:stCondLst>
                                            <p:cond delay="0"/>
                                          </p:stCondLst>
                                        </p:cTn>
                                        <p:tgtEl>
                                          <p:spTgt spid="166"/>
                                        </p:tgtEl>
                                        <p:attrNameLst>
                                          <p:attrName>style.visibility</p:attrName>
                                        </p:attrNameLst>
                                      </p:cBhvr>
                                      <p:to>
                                        <p:strVal val="visible"/>
                                      </p:to>
                                    </p:set>
                                    <p:anim calcmode="lin" valueType="num">
                                      <p:cBhvr>
                                        <p:cTn id="46" dur="750" fill="hold"/>
                                        <p:tgtEl>
                                          <p:spTgt spid="166"/>
                                        </p:tgtEl>
                                        <p:attrNameLst>
                                          <p:attrName>ppt_x</p:attrName>
                                        </p:attrNameLst>
                                      </p:cBhvr>
                                      <p:tavLst>
                                        <p:tav tm="0">
                                          <p:val>
                                            <p:strVal val="1+#ppt_w/2"/>
                                          </p:val>
                                        </p:tav>
                                        <p:tav tm="100000">
                                          <p:val>
                                            <p:strVal val="#ppt_x"/>
                                          </p:val>
                                        </p:tav>
                                      </p:tavLst>
                                    </p:anim>
                                    <p:anim calcmode="lin" valueType="num">
                                      <p:cBhvr>
                                        <p:cTn id="47" dur="750" fill="hold"/>
                                        <p:tgtEl>
                                          <p:spTgt spid="166"/>
                                        </p:tgtEl>
                                        <p:attrNameLst>
                                          <p:attrName>ppt_y</p:attrName>
                                        </p:attrNameLst>
                                      </p:cBhvr>
                                      <p:tavLst>
                                        <p:tav tm="0">
                                          <p:val>
                                            <p:strVal val="#ppt_y"/>
                                          </p:val>
                                        </p:tav>
                                        <p:tav tm="100000">
                                          <p:val>
                                            <p:strVal val="#ppt_y"/>
                                          </p:val>
                                        </p:tav>
                                      </p:tavLst>
                                    </p:anim>
                                  </p:childTnLst>
                                </p:cTn>
                              </p:par>
                            </p:childTnLst>
                          </p:cTn>
                        </p:par>
                        <p:par>
                          <p:cTn id="48" fill="hold">
                            <p:stCondLst>
                              <p:cond delay="4750"/>
                            </p:stCondLst>
                            <p:childTnLst>
                              <p:par>
                                <p:cTn id="49" presetID="22" presetClass="entr" presetSubtype="1" fill="hold" grpId="0" nodeType="afterEffect">
                                  <p:stCondLst>
                                    <p:cond delay="250"/>
                                  </p:stCondLst>
                                  <p:childTnLst>
                                    <p:set>
                                      <p:cBhvr>
                                        <p:cTn id="50" dur="1" fill="hold">
                                          <p:stCondLst>
                                            <p:cond delay="0"/>
                                          </p:stCondLst>
                                        </p:cTn>
                                        <p:tgtEl>
                                          <p:spTgt spid="161"/>
                                        </p:tgtEl>
                                        <p:attrNameLst>
                                          <p:attrName>style.visibility</p:attrName>
                                        </p:attrNameLst>
                                      </p:cBhvr>
                                      <p:to>
                                        <p:strVal val="visible"/>
                                      </p:to>
                                    </p:set>
                                    <p:animEffect>
                                      <p:cBhvr>
                                        <p:cTn id="51" dur="750"/>
                                        <p:tgtEl>
                                          <p:spTgt spid="161"/>
                                        </p:tgtEl>
                                      </p:cBhvr>
                                    </p:animEffect>
                                  </p:childTnLst>
                                </p:cTn>
                              </p:par>
                            </p:childTnLst>
                          </p:cTn>
                        </p:par>
                        <p:par>
                          <p:cTn id="52" fill="hold">
                            <p:stCondLst>
                              <p:cond delay="5750"/>
                            </p:stCondLst>
                            <p:childTnLst>
                              <p:par>
                                <p:cTn id="53" presetID="22" presetClass="entr" presetSubtype="1" fill="hold" grpId="0" nodeType="afterEffect">
                                  <p:stCondLst>
                                    <p:cond delay="0"/>
                                  </p:stCondLst>
                                  <p:childTnLst>
                                    <p:set>
                                      <p:cBhvr>
                                        <p:cTn id="54" dur="1" fill="hold">
                                          <p:stCondLst>
                                            <p:cond delay="0"/>
                                          </p:stCondLst>
                                        </p:cTn>
                                        <p:tgtEl>
                                          <p:spTgt spid="165"/>
                                        </p:tgtEl>
                                        <p:attrNameLst>
                                          <p:attrName>style.visibility</p:attrName>
                                        </p:attrNameLst>
                                      </p:cBhvr>
                                      <p:to>
                                        <p:strVal val="visible"/>
                                      </p:to>
                                    </p:set>
                                    <p:animEffect>
                                      <p:cBhvr>
                                        <p:cTn id="55" dur="500"/>
                                        <p:tgtEl>
                                          <p:spTgt spid="165"/>
                                        </p:tgtEl>
                                      </p:cBhvr>
                                    </p:animEffect>
                                  </p:childTnLst>
                                </p:cTn>
                              </p:par>
                            </p:childTnLst>
                          </p:cTn>
                        </p:par>
                        <p:par>
                          <p:cTn id="56" fill="hold">
                            <p:stCondLst>
                              <p:cond delay="6250"/>
                            </p:stCondLst>
                            <p:childTnLst>
                              <p:par>
                                <p:cTn id="57" presetID="22" presetClass="entr" presetSubtype="1" fill="hold" grpId="0" nodeType="afterEffect">
                                  <p:stCondLst>
                                    <p:cond delay="0"/>
                                  </p:stCondLst>
                                  <p:childTnLst>
                                    <p:set>
                                      <p:cBhvr>
                                        <p:cTn id="58" dur="1" fill="hold">
                                          <p:stCondLst>
                                            <p:cond delay="0"/>
                                          </p:stCondLst>
                                        </p:cTn>
                                        <p:tgtEl>
                                          <p:spTgt spid="169"/>
                                        </p:tgtEl>
                                        <p:attrNameLst>
                                          <p:attrName>style.visibility</p:attrName>
                                        </p:attrNameLst>
                                      </p:cBhvr>
                                      <p:to>
                                        <p:strVal val="visible"/>
                                      </p:to>
                                    </p:set>
                                    <p:animEffect>
                                      <p:cBhvr>
                                        <p:cTn id="59" dur="750"/>
                                        <p:tgtEl>
                                          <p:spTgt spid="16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0" grpId="0" animBg="1"/>
      <p:bldP spid="150" grpId="1" animBg="1"/>
      <p:bldP spid="151" grpId="0" animBg="1"/>
      <p:bldP spid="151" grpId="1" animBg="1"/>
      <p:bldP spid="152" grpId="0" animBg="1"/>
      <p:bldP spid="152" grpId="1" animBg="1"/>
      <p:bldP spid="153" grpId="0" animBg="1"/>
      <p:bldP spid="153" grpId="1" animBg="1"/>
      <p:bldP spid="161" grpId="0" bldLvl="0" autoUpdateAnimBg="0"/>
      <p:bldP spid="165" grpId="0" bldLvl="0" autoUpdateAnimBg="0"/>
      <p:bldP spid="169" grpId="0" bldLvl="0" autoUpdateAnimBg="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Oval 11"/>
          <p:cNvSpPr>
            <a:spLocks noChangeArrowheads="1"/>
          </p:cNvSpPr>
          <p:nvPr/>
        </p:nvSpPr>
        <p:spPr bwMode="auto">
          <a:xfrm>
            <a:off x="888443" y="3301318"/>
            <a:ext cx="1099708" cy="1099708"/>
          </a:xfrm>
          <a:prstGeom prst="ellipse">
            <a:avLst/>
          </a:prstGeom>
          <a:solidFill>
            <a:schemeClr val="bg1"/>
          </a:solidFill>
          <a:ln>
            <a:noFill/>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41" name="Oval 9"/>
          <p:cNvSpPr>
            <a:spLocks noChangeArrowheads="1"/>
          </p:cNvSpPr>
          <p:nvPr/>
        </p:nvSpPr>
        <p:spPr bwMode="auto">
          <a:xfrm>
            <a:off x="2420788" y="1355406"/>
            <a:ext cx="1100898" cy="1099708"/>
          </a:xfrm>
          <a:prstGeom prst="ellipse">
            <a:avLst/>
          </a:prstGeom>
          <a:solidFill>
            <a:schemeClr val="tx1"/>
          </a:solidFill>
          <a:ln>
            <a:noFill/>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42" name="Oval 11"/>
          <p:cNvSpPr>
            <a:spLocks noChangeArrowheads="1"/>
          </p:cNvSpPr>
          <p:nvPr/>
        </p:nvSpPr>
        <p:spPr bwMode="auto">
          <a:xfrm>
            <a:off x="3969184" y="3301318"/>
            <a:ext cx="1099708" cy="1099708"/>
          </a:xfrm>
          <a:prstGeom prst="ellipse">
            <a:avLst/>
          </a:prstGeom>
          <a:solidFill>
            <a:schemeClr val="bg2"/>
          </a:solidFill>
          <a:ln>
            <a:noFill/>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43" name="Oval 13"/>
          <p:cNvSpPr>
            <a:spLocks noChangeArrowheads="1"/>
          </p:cNvSpPr>
          <p:nvPr/>
        </p:nvSpPr>
        <p:spPr bwMode="auto">
          <a:xfrm>
            <a:off x="7048128" y="3301318"/>
            <a:ext cx="1099708" cy="1099708"/>
          </a:xfrm>
          <a:prstGeom prst="ellipse">
            <a:avLst/>
          </a:prstGeom>
          <a:solidFill>
            <a:schemeClr val="tx1"/>
          </a:solidFill>
          <a:ln>
            <a:noFill/>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44" name="Line 14"/>
          <p:cNvSpPr>
            <a:spLocks noChangeShapeType="1"/>
          </p:cNvSpPr>
          <p:nvPr/>
        </p:nvSpPr>
        <p:spPr bwMode="auto">
          <a:xfrm>
            <a:off x="1510315" y="2844297"/>
            <a:ext cx="1379395" cy="0"/>
          </a:xfrm>
          <a:prstGeom prst="line">
            <a:avLst/>
          </a:prstGeom>
          <a:noFill/>
          <a:ln w="12700" cmpd="sng">
            <a:solidFill>
              <a:schemeClr val="accent3"/>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45" name="Oval 15"/>
          <p:cNvSpPr>
            <a:spLocks noChangeArrowheads="1"/>
          </p:cNvSpPr>
          <p:nvPr/>
        </p:nvSpPr>
        <p:spPr bwMode="auto">
          <a:xfrm>
            <a:off x="1350832" y="2770507"/>
            <a:ext cx="157101" cy="157101"/>
          </a:xfrm>
          <a:prstGeom prst="ellipse">
            <a:avLst/>
          </a:prstGeom>
          <a:noFill/>
          <a:ln w="10" cmpd="sng">
            <a:solidFill>
              <a:schemeClr val="bg1"/>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46" name="Oval 16"/>
          <p:cNvSpPr>
            <a:spLocks noChangeArrowheads="1"/>
          </p:cNvSpPr>
          <p:nvPr/>
        </p:nvSpPr>
        <p:spPr bwMode="auto">
          <a:xfrm>
            <a:off x="1385349" y="2805024"/>
            <a:ext cx="88072" cy="88072"/>
          </a:xfrm>
          <a:prstGeom prst="ellipse">
            <a:avLst/>
          </a:prstGeom>
          <a:solidFill>
            <a:schemeClr val="bg1"/>
          </a:solidFill>
          <a:ln>
            <a:noFill/>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47" name="Oval 17"/>
          <p:cNvSpPr>
            <a:spLocks noChangeArrowheads="1"/>
          </p:cNvSpPr>
          <p:nvPr/>
        </p:nvSpPr>
        <p:spPr bwMode="auto">
          <a:xfrm>
            <a:off x="2895662" y="2770507"/>
            <a:ext cx="155911" cy="157101"/>
          </a:xfrm>
          <a:prstGeom prst="ellipse">
            <a:avLst/>
          </a:prstGeom>
          <a:noFill/>
          <a:ln w="10" cmpd="sng">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48" name="Oval 18"/>
          <p:cNvSpPr>
            <a:spLocks noChangeArrowheads="1"/>
          </p:cNvSpPr>
          <p:nvPr/>
        </p:nvSpPr>
        <p:spPr bwMode="auto">
          <a:xfrm>
            <a:off x="2930177" y="2805024"/>
            <a:ext cx="88072" cy="88072"/>
          </a:xfrm>
          <a:prstGeom prst="ellipse">
            <a:avLst/>
          </a:prstGeom>
          <a:solidFill>
            <a:schemeClr val="tx1"/>
          </a:solidFill>
          <a:ln>
            <a:noFill/>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49" name="Line 19"/>
          <p:cNvSpPr>
            <a:spLocks noChangeShapeType="1"/>
          </p:cNvSpPr>
          <p:nvPr/>
        </p:nvSpPr>
        <p:spPr bwMode="auto">
          <a:xfrm>
            <a:off x="3049193" y="2844297"/>
            <a:ext cx="1379396" cy="0"/>
          </a:xfrm>
          <a:prstGeom prst="line">
            <a:avLst/>
          </a:prstGeom>
          <a:noFill/>
          <a:ln w="12700" cmpd="sng">
            <a:solidFill>
              <a:schemeClr val="accent3"/>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50" name="Oval 20"/>
          <p:cNvSpPr>
            <a:spLocks noChangeArrowheads="1"/>
          </p:cNvSpPr>
          <p:nvPr/>
        </p:nvSpPr>
        <p:spPr bwMode="auto">
          <a:xfrm>
            <a:off x="4428588" y="2770507"/>
            <a:ext cx="155911" cy="157101"/>
          </a:xfrm>
          <a:prstGeom prst="ellipse">
            <a:avLst/>
          </a:prstGeom>
          <a:noFill/>
          <a:ln w="10" cmpd="sng">
            <a:solidFill>
              <a:schemeClr val="bg2"/>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51" name="Oval 21"/>
          <p:cNvSpPr>
            <a:spLocks noChangeArrowheads="1"/>
          </p:cNvSpPr>
          <p:nvPr/>
        </p:nvSpPr>
        <p:spPr bwMode="auto">
          <a:xfrm>
            <a:off x="4463101" y="2805024"/>
            <a:ext cx="86882" cy="88072"/>
          </a:xfrm>
          <a:prstGeom prst="ellipse">
            <a:avLst/>
          </a:prstGeom>
          <a:solidFill>
            <a:schemeClr val="bg2"/>
          </a:solidFill>
          <a:ln>
            <a:noFill/>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52" name="Line 22"/>
          <p:cNvSpPr>
            <a:spLocks noChangeShapeType="1"/>
          </p:cNvSpPr>
          <p:nvPr/>
        </p:nvSpPr>
        <p:spPr bwMode="auto">
          <a:xfrm>
            <a:off x="4583307" y="2844297"/>
            <a:ext cx="1379395" cy="0"/>
          </a:xfrm>
          <a:prstGeom prst="line">
            <a:avLst/>
          </a:prstGeom>
          <a:noFill/>
          <a:ln w="12700" cmpd="sng">
            <a:solidFill>
              <a:schemeClr val="accent3"/>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53" name="Oval 23"/>
          <p:cNvSpPr>
            <a:spLocks noChangeArrowheads="1"/>
          </p:cNvSpPr>
          <p:nvPr/>
        </p:nvSpPr>
        <p:spPr bwMode="auto">
          <a:xfrm>
            <a:off x="5962705" y="2770507"/>
            <a:ext cx="155911" cy="157101"/>
          </a:xfrm>
          <a:prstGeom prst="ellipse">
            <a:avLst/>
          </a:prstGeom>
          <a:noFill/>
          <a:ln w="10" cmpd="sng">
            <a:solidFill>
              <a:schemeClr val="tx2"/>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54" name="Oval 24"/>
          <p:cNvSpPr>
            <a:spLocks noChangeArrowheads="1"/>
          </p:cNvSpPr>
          <p:nvPr/>
        </p:nvSpPr>
        <p:spPr bwMode="auto">
          <a:xfrm>
            <a:off x="5997220" y="2805024"/>
            <a:ext cx="86881" cy="88072"/>
          </a:xfrm>
          <a:prstGeom prst="ellipse">
            <a:avLst/>
          </a:prstGeom>
          <a:solidFill>
            <a:schemeClr val="tx2"/>
          </a:solidFill>
          <a:ln>
            <a:noFill/>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55" name="Line 25"/>
          <p:cNvSpPr>
            <a:spLocks noChangeShapeType="1"/>
          </p:cNvSpPr>
          <p:nvPr/>
        </p:nvSpPr>
        <p:spPr bwMode="auto">
          <a:xfrm>
            <a:off x="6123374" y="2844297"/>
            <a:ext cx="1379395" cy="0"/>
          </a:xfrm>
          <a:prstGeom prst="line">
            <a:avLst/>
          </a:prstGeom>
          <a:noFill/>
          <a:ln w="12700" cmpd="sng">
            <a:solidFill>
              <a:schemeClr val="accent3"/>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56" name="Oval 26"/>
          <p:cNvSpPr>
            <a:spLocks noChangeArrowheads="1"/>
          </p:cNvSpPr>
          <p:nvPr/>
        </p:nvSpPr>
        <p:spPr bwMode="auto">
          <a:xfrm>
            <a:off x="7502772" y="2770507"/>
            <a:ext cx="155911" cy="157101"/>
          </a:xfrm>
          <a:prstGeom prst="ellipse">
            <a:avLst/>
          </a:prstGeom>
          <a:noFill/>
          <a:ln w="10" cmpd="sng">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57" name="Oval 27"/>
          <p:cNvSpPr>
            <a:spLocks noChangeArrowheads="1"/>
          </p:cNvSpPr>
          <p:nvPr/>
        </p:nvSpPr>
        <p:spPr bwMode="auto">
          <a:xfrm>
            <a:off x="7537287" y="2805024"/>
            <a:ext cx="86881" cy="88072"/>
          </a:xfrm>
          <a:prstGeom prst="ellipse">
            <a:avLst/>
          </a:prstGeom>
          <a:solidFill>
            <a:schemeClr val="tx1"/>
          </a:solidFill>
          <a:ln>
            <a:noFill/>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58" name="Oval 29"/>
          <p:cNvSpPr>
            <a:spLocks noChangeArrowheads="1"/>
          </p:cNvSpPr>
          <p:nvPr/>
        </p:nvSpPr>
        <p:spPr bwMode="auto">
          <a:xfrm>
            <a:off x="5479497" y="1355406"/>
            <a:ext cx="1099708" cy="1099708"/>
          </a:xfrm>
          <a:prstGeom prst="ellipse">
            <a:avLst/>
          </a:prstGeom>
          <a:solidFill>
            <a:schemeClr val="tx2"/>
          </a:solidFill>
          <a:ln>
            <a:noFill/>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59" name="Line 14"/>
          <p:cNvSpPr>
            <a:spLocks noChangeShapeType="1"/>
          </p:cNvSpPr>
          <p:nvPr/>
        </p:nvSpPr>
        <p:spPr bwMode="auto">
          <a:xfrm>
            <a:off x="460592" y="2844297"/>
            <a:ext cx="879528" cy="0"/>
          </a:xfrm>
          <a:prstGeom prst="line">
            <a:avLst/>
          </a:prstGeom>
          <a:noFill/>
          <a:ln w="12700" cmpd="sng">
            <a:solidFill>
              <a:schemeClr val="accent3"/>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0" name="Line 14"/>
          <p:cNvSpPr>
            <a:spLocks noChangeShapeType="1"/>
          </p:cNvSpPr>
          <p:nvPr/>
        </p:nvSpPr>
        <p:spPr bwMode="auto">
          <a:xfrm>
            <a:off x="7658683" y="2844297"/>
            <a:ext cx="880718" cy="0"/>
          </a:xfrm>
          <a:prstGeom prst="line">
            <a:avLst/>
          </a:prstGeom>
          <a:noFill/>
          <a:ln w="12700" cmpd="sng">
            <a:solidFill>
              <a:schemeClr val="accent3"/>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1" name="TextBox 30"/>
          <p:cNvSpPr txBox="1">
            <a:spLocks noChangeArrowheads="1"/>
          </p:cNvSpPr>
          <p:nvPr/>
        </p:nvSpPr>
        <p:spPr bwMode="auto">
          <a:xfrm>
            <a:off x="872388" y="3689311"/>
            <a:ext cx="1113990" cy="323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1499">
                <a:solidFill>
                  <a:schemeClr val="accent2"/>
                </a:solidFill>
                <a:latin typeface="微软雅黑" panose="020B0503020204020204" pitchFamily="34" charset="-122"/>
                <a:ea typeface="微软雅黑" panose="020B0503020204020204" pitchFamily="34" charset="-122"/>
              </a:rPr>
              <a:t>添加文本</a:t>
            </a:r>
          </a:p>
        </p:txBody>
      </p:sp>
      <p:sp>
        <p:nvSpPr>
          <p:cNvPr id="62" name="TextBox 31"/>
          <p:cNvSpPr txBox="1">
            <a:spLocks noChangeArrowheads="1"/>
          </p:cNvSpPr>
          <p:nvPr/>
        </p:nvSpPr>
        <p:spPr bwMode="auto">
          <a:xfrm>
            <a:off x="3963236" y="3689311"/>
            <a:ext cx="1112800" cy="323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1499">
                <a:solidFill>
                  <a:schemeClr val="accent2"/>
                </a:solidFill>
                <a:latin typeface="微软雅黑" panose="020B0503020204020204" pitchFamily="34" charset="-122"/>
                <a:ea typeface="微软雅黑" panose="020B0503020204020204" pitchFamily="34" charset="-122"/>
              </a:rPr>
              <a:t>添加文本</a:t>
            </a:r>
          </a:p>
        </p:txBody>
      </p:sp>
      <p:sp>
        <p:nvSpPr>
          <p:cNvPr id="63" name="TextBox 32"/>
          <p:cNvSpPr txBox="1">
            <a:spLocks noChangeArrowheads="1"/>
          </p:cNvSpPr>
          <p:nvPr/>
        </p:nvSpPr>
        <p:spPr bwMode="auto">
          <a:xfrm>
            <a:off x="7052891" y="3689311"/>
            <a:ext cx="1112800" cy="323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1499">
                <a:solidFill>
                  <a:schemeClr val="accent2"/>
                </a:solidFill>
                <a:latin typeface="微软雅黑" panose="020B0503020204020204" pitchFamily="34" charset="-122"/>
                <a:ea typeface="微软雅黑" panose="020B0503020204020204" pitchFamily="34" charset="-122"/>
              </a:rPr>
              <a:t>添加文本</a:t>
            </a:r>
          </a:p>
        </p:txBody>
      </p:sp>
      <p:sp>
        <p:nvSpPr>
          <p:cNvPr id="64" name="TextBox 33"/>
          <p:cNvSpPr txBox="1">
            <a:spLocks noChangeArrowheads="1"/>
          </p:cNvSpPr>
          <p:nvPr/>
        </p:nvSpPr>
        <p:spPr bwMode="auto">
          <a:xfrm>
            <a:off x="5477119" y="1755301"/>
            <a:ext cx="1112800" cy="323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1499">
                <a:solidFill>
                  <a:schemeClr val="accent2"/>
                </a:solidFill>
                <a:latin typeface="微软雅黑" panose="020B0503020204020204" pitchFamily="34" charset="-122"/>
                <a:ea typeface="微软雅黑" panose="020B0503020204020204" pitchFamily="34" charset="-122"/>
              </a:rPr>
              <a:t>添加文本</a:t>
            </a:r>
          </a:p>
        </p:txBody>
      </p:sp>
      <p:sp>
        <p:nvSpPr>
          <p:cNvPr id="65" name="TextBox 34"/>
          <p:cNvSpPr txBox="1">
            <a:spLocks noChangeArrowheads="1"/>
          </p:cNvSpPr>
          <p:nvPr/>
        </p:nvSpPr>
        <p:spPr bwMode="auto">
          <a:xfrm>
            <a:off x="2418408" y="1755301"/>
            <a:ext cx="1112800" cy="323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1499" dirty="0">
                <a:solidFill>
                  <a:schemeClr val="accent2"/>
                </a:solidFill>
                <a:latin typeface="微软雅黑" panose="020B0503020204020204" pitchFamily="34" charset="-122"/>
                <a:ea typeface="微软雅黑" panose="020B0503020204020204" pitchFamily="34" charset="-122"/>
              </a:rPr>
              <a:t>添加文本</a:t>
            </a:r>
          </a:p>
        </p:txBody>
      </p:sp>
      <p:sp>
        <p:nvSpPr>
          <p:cNvPr id="66" name="TextBox 35"/>
          <p:cNvSpPr txBox="1">
            <a:spLocks noChangeArrowheads="1"/>
          </p:cNvSpPr>
          <p:nvPr/>
        </p:nvSpPr>
        <p:spPr bwMode="auto">
          <a:xfrm>
            <a:off x="872388" y="2431312"/>
            <a:ext cx="1113990" cy="323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en-US" sz="1499" dirty="0">
                <a:solidFill>
                  <a:schemeClr val="accent1"/>
                </a:solidFill>
                <a:latin typeface="微软雅黑" panose="020B0503020204020204" pitchFamily="34" charset="-122"/>
                <a:ea typeface="微软雅黑" panose="020B0503020204020204" pitchFamily="34" charset="-122"/>
              </a:rPr>
              <a:t>2012</a:t>
            </a:r>
            <a:r>
              <a:rPr lang="zh-CN" altLang="en-US" sz="1499" dirty="0">
                <a:solidFill>
                  <a:schemeClr val="accent1"/>
                </a:solidFill>
                <a:latin typeface="微软雅黑" panose="020B0503020204020204" pitchFamily="34" charset="-122"/>
                <a:ea typeface="微软雅黑" panose="020B0503020204020204" pitchFamily="34" charset="-122"/>
              </a:rPr>
              <a:t>年</a:t>
            </a:r>
          </a:p>
        </p:txBody>
      </p:sp>
      <p:sp>
        <p:nvSpPr>
          <p:cNvPr id="67" name="TextBox 36"/>
          <p:cNvSpPr txBox="1">
            <a:spLocks noChangeArrowheads="1"/>
          </p:cNvSpPr>
          <p:nvPr/>
        </p:nvSpPr>
        <p:spPr bwMode="auto">
          <a:xfrm>
            <a:off x="2407695" y="3003780"/>
            <a:ext cx="1112799" cy="323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en-US" sz="1499" dirty="0">
                <a:solidFill>
                  <a:schemeClr val="accent1"/>
                </a:solidFill>
                <a:latin typeface="微软雅黑" panose="020B0503020204020204" pitchFamily="34" charset="-122"/>
                <a:ea typeface="微软雅黑" panose="020B0503020204020204" pitchFamily="34" charset="-122"/>
              </a:rPr>
              <a:t>2013</a:t>
            </a:r>
            <a:r>
              <a:rPr lang="zh-CN" altLang="en-US" sz="1499" dirty="0">
                <a:solidFill>
                  <a:schemeClr val="accent1"/>
                </a:solidFill>
                <a:latin typeface="微软雅黑" panose="020B0503020204020204" pitchFamily="34" charset="-122"/>
                <a:ea typeface="微软雅黑" panose="020B0503020204020204" pitchFamily="34" charset="-122"/>
              </a:rPr>
              <a:t>年</a:t>
            </a:r>
          </a:p>
        </p:txBody>
      </p:sp>
      <p:sp>
        <p:nvSpPr>
          <p:cNvPr id="68" name="TextBox 37"/>
          <p:cNvSpPr txBox="1">
            <a:spLocks noChangeArrowheads="1"/>
          </p:cNvSpPr>
          <p:nvPr/>
        </p:nvSpPr>
        <p:spPr bwMode="auto">
          <a:xfrm>
            <a:off x="3952522" y="2431312"/>
            <a:ext cx="1112799" cy="323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en-US" sz="1499" dirty="0">
                <a:solidFill>
                  <a:schemeClr val="accent1"/>
                </a:solidFill>
                <a:latin typeface="微软雅黑" panose="020B0503020204020204" pitchFamily="34" charset="-122"/>
                <a:ea typeface="微软雅黑" panose="020B0503020204020204" pitchFamily="34" charset="-122"/>
              </a:rPr>
              <a:t>2014</a:t>
            </a:r>
            <a:r>
              <a:rPr lang="zh-CN" altLang="en-US" sz="1499" dirty="0">
                <a:solidFill>
                  <a:schemeClr val="accent1"/>
                </a:solidFill>
                <a:latin typeface="微软雅黑" panose="020B0503020204020204" pitchFamily="34" charset="-122"/>
                <a:ea typeface="微软雅黑" panose="020B0503020204020204" pitchFamily="34" charset="-122"/>
              </a:rPr>
              <a:t>年</a:t>
            </a:r>
          </a:p>
        </p:txBody>
      </p:sp>
      <p:sp>
        <p:nvSpPr>
          <p:cNvPr id="69" name="TextBox 38"/>
          <p:cNvSpPr txBox="1">
            <a:spLocks noChangeArrowheads="1"/>
          </p:cNvSpPr>
          <p:nvPr/>
        </p:nvSpPr>
        <p:spPr bwMode="auto">
          <a:xfrm>
            <a:off x="5548529" y="3003780"/>
            <a:ext cx="1112800" cy="323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en-US" sz="1499" dirty="0">
                <a:solidFill>
                  <a:schemeClr val="accent1"/>
                </a:solidFill>
                <a:latin typeface="微软雅黑" panose="020B0503020204020204" pitchFamily="34" charset="-122"/>
                <a:ea typeface="微软雅黑" panose="020B0503020204020204" pitchFamily="34" charset="-122"/>
              </a:rPr>
              <a:t>2015</a:t>
            </a:r>
            <a:r>
              <a:rPr lang="zh-CN" altLang="en-US" sz="1499" dirty="0">
                <a:solidFill>
                  <a:schemeClr val="accent1"/>
                </a:solidFill>
                <a:latin typeface="微软雅黑" panose="020B0503020204020204" pitchFamily="34" charset="-122"/>
                <a:ea typeface="微软雅黑" panose="020B0503020204020204" pitchFamily="34" charset="-122"/>
              </a:rPr>
              <a:t>年</a:t>
            </a:r>
          </a:p>
        </p:txBody>
      </p:sp>
      <p:sp>
        <p:nvSpPr>
          <p:cNvPr id="70" name="TextBox 39"/>
          <p:cNvSpPr txBox="1">
            <a:spLocks noChangeArrowheads="1"/>
          </p:cNvSpPr>
          <p:nvPr/>
        </p:nvSpPr>
        <p:spPr bwMode="auto">
          <a:xfrm>
            <a:off x="7001713" y="2431312"/>
            <a:ext cx="1112799" cy="323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en-US" sz="1499" dirty="0">
                <a:solidFill>
                  <a:schemeClr val="accent1"/>
                </a:solidFill>
                <a:latin typeface="微软雅黑" panose="020B0503020204020204" pitchFamily="34" charset="-122"/>
                <a:ea typeface="微软雅黑" panose="020B0503020204020204" pitchFamily="34" charset="-122"/>
              </a:rPr>
              <a:t>2016</a:t>
            </a:r>
            <a:r>
              <a:rPr lang="zh-CN" altLang="en-US" sz="1499" dirty="0">
                <a:solidFill>
                  <a:schemeClr val="accent1"/>
                </a:solidFill>
                <a:latin typeface="微软雅黑" panose="020B0503020204020204" pitchFamily="34" charset="-122"/>
                <a:ea typeface="微软雅黑" panose="020B0503020204020204" pitchFamily="34" charset="-122"/>
              </a:rPr>
              <a:t>年</a:t>
            </a:r>
          </a:p>
        </p:txBody>
      </p:sp>
      <p:sp>
        <p:nvSpPr>
          <p:cNvPr id="36" name="文本框 35" descr="e7d195523061f1c0deeec63e560781cfd59afb0ea006f2a87ABB68BF51EA6619813959095094C18C62A12F549504892A4AAA8C1554C6663626E05CA27F281A14E6983772AFC3FB97135759321DEA3D70145073B7709DEAFA256CD57602346C569CD03E8246D33DA545568EA98FB062D63F616CDCDDC7C308D5561BD508072CED46FA16A315624C7F2FF57E77E923953F"/>
          <p:cNvSpPr txBox="1"/>
          <p:nvPr/>
        </p:nvSpPr>
        <p:spPr>
          <a:xfrm>
            <a:off x="3548042" y="387804"/>
            <a:ext cx="1800493" cy="369332"/>
          </a:xfrm>
          <a:prstGeom prst="rect">
            <a:avLst/>
          </a:prstGeom>
          <a:noFill/>
        </p:spPr>
        <p:txBody>
          <a:bodyPr wrap="none" rtlCol="0">
            <a:spAutoFit/>
          </a:bodyPr>
          <a:lstStyle/>
          <a:p>
            <a:pPr algn="ctr"/>
            <a:r>
              <a:rPr lang="zh-CN" altLang="en-US" dirty="0">
                <a:solidFill>
                  <a:srgbClr val="363636"/>
                </a:solidFill>
                <a:latin typeface="微软雅黑" panose="020B0503020204020204" pitchFamily="34" charset="-122"/>
                <a:ea typeface="微软雅黑" panose="020B0503020204020204" pitchFamily="34" charset="-122"/>
                <a:cs typeface="Kartika" panose="02020503030404060203" pitchFamily="18" charset="0"/>
              </a:rPr>
              <a:t>请在此输入标题</a:t>
            </a:r>
          </a:p>
        </p:txBody>
      </p:sp>
    </p:spTree>
    <p:extLst>
      <p:ext uri="{BB962C8B-B14F-4D97-AF65-F5344CB8AC3E}">
        <p14:creationId xmlns:p14="http://schemas.microsoft.com/office/powerpoint/2010/main" val="840224797"/>
      </p:ext>
    </p:extLst>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59"/>
                                        </p:tgtEl>
                                        <p:attrNameLst>
                                          <p:attrName>style.visibility</p:attrName>
                                        </p:attrNameLst>
                                      </p:cBhvr>
                                      <p:to>
                                        <p:strVal val="visible"/>
                                      </p:to>
                                    </p:set>
                                    <p:animEffect transition="in" filter="wipe(left)">
                                      <p:cBhvr>
                                        <p:cTn id="7" dur="500"/>
                                        <p:tgtEl>
                                          <p:spTgt spid="59"/>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45"/>
                                        </p:tgtEl>
                                        <p:attrNameLst>
                                          <p:attrName>style.visibility</p:attrName>
                                        </p:attrNameLst>
                                      </p:cBhvr>
                                      <p:to>
                                        <p:strVal val="visible"/>
                                      </p:to>
                                    </p:set>
                                    <p:anim calcmode="lin" valueType="num">
                                      <p:cBhvr>
                                        <p:cTn id="11" dur="500" fill="hold"/>
                                        <p:tgtEl>
                                          <p:spTgt spid="45"/>
                                        </p:tgtEl>
                                        <p:attrNameLst>
                                          <p:attrName>ppt_w</p:attrName>
                                        </p:attrNameLst>
                                      </p:cBhvr>
                                      <p:tavLst>
                                        <p:tav tm="0">
                                          <p:val>
                                            <p:fltVal val="0"/>
                                          </p:val>
                                        </p:tav>
                                        <p:tav tm="100000">
                                          <p:val>
                                            <p:strVal val="#ppt_w"/>
                                          </p:val>
                                        </p:tav>
                                      </p:tavLst>
                                    </p:anim>
                                    <p:anim calcmode="lin" valueType="num">
                                      <p:cBhvr>
                                        <p:cTn id="12" dur="500" fill="hold"/>
                                        <p:tgtEl>
                                          <p:spTgt spid="45"/>
                                        </p:tgtEl>
                                        <p:attrNameLst>
                                          <p:attrName>ppt_h</p:attrName>
                                        </p:attrNameLst>
                                      </p:cBhvr>
                                      <p:tavLst>
                                        <p:tav tm="0">
                                          <p:val>
                                            <p:fltVal val="0"/>
                                          </p:val>
                                        </p:tav>
                                        <p:tav tm="100000">
                                          <p:val>
                                            <p:strVal val="#ppt_h"/>
                                          </p:val>
                                        </p:tav>
                                      </p:tavLst>
                                    </p:anim>
                                    <p:animEffect transition="in" filter="fade">
                                      <p:cBhvr>
                                        <p:cTn id="13" dur="500"/>
                                        <p:tgtEl>
                                          <p:spTgt spid="45"/>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46"/>
                                        </p:tgtEl>
                                        <p:attrNameLst>
                                          <p:attrName>style.visibility</p:attrName>
                                        </p:attrNameLst>
                                      </p:cBhvr>
                                      <p:to>
                                        <p:strVal val="visible"/>
                                      </p:to>
                                    </p:set>
                                    <p:anim calcmode="lin" valueType="num">
                                      <p:cBhvr>
                                        <p:cTn id="16" dur="500" fill="hold"/>
                                        <p:tgtEl>
                                          <p:spTgt spid="46"/>
                                        </p:tgtEl>
                                        <p:attrNameLst>
                                          <p:attrName>ppt_w</p:attrName>
                                        </p:attrNameLst>
                                      </p:cBhvr>
                                      <p:tavLst>
                                        <p:tav tm="0">
                                          <p:val>
                                            <p:fltVal val="0"/>
                                          </p:val>
                                        </p:tav>
                                        <p:tav tm="100000">
                                          <p:val>
                                            <p:strVal val="#ppt_w"/>
                                          </p:val>
                                        </p:tav>
                                      </p:tavLst>
                                    </p:anim>
                                    <p:anim calcmode="lin" valueType="num">
                                      <p:cBhvr>
                                        <p:cTn id="17" dur="500" fill="hold"/>
                                        <p:tgtEl>
                                          <p:spTgt spid="46"/>
                                        </p:tgtEl>
                                        <p:attrNameLst>
                                          <p:attrName>ppt_h</p:attrName>
                                        </p:attrNameLst>
                                      </p:cBhvr>
                                      <p:tavLst>
                                        <p:tav tm="0">
                                          <p:val>
                                            <p:fltVal val="0"/>
                                          </p:val>
                                        </p:tav>
                                        <p:tav tm="100000">
                                          <p:val>
                                            <p:strVal val="#ppt_h"/>
                                          </p:val>
                                        </p:tav>
                                      </p:tavLst>
                                    </p:anim>
                                    <p:animEffect transition="in" filter="fade">
                                      <p:cBhvr>
                                        <p:cTn id="18" dur="500"/>
                                        <p:tgtEl>
                                          <p:spTgt spid="46"/>
                                        </p:tgtEl>
                                      </p:cBhvr>
                                    </p:animEffect>
                                  </p:childTnLst>
                                </p:cTn>
                              </p:par>
                            </p:childTnLst>
                          </p:cTn>
                        </p:par>
                        <p:par>
                          <p:cTn id="19" fill="hold">
                            <p:stCondLst>
                              <p:cond delay="1000"/>
                            </p:stCondLst>
                            <p:childTnLst>
                              <p:par>
                                <p:cTn id="20" presetID="47" presetClass="entr" presetSubtype="0" fill="hold" grpId="0" nodeType="afterEffect">
                                  <p:stCondLst>
                                    <p:cond delay="0"/>
                                  </p:stCondLst>
                                  <p:childTnLst>
                                    <p:set>
                                      <p:cBhvr>
                                        <p:cTn id="21" dur="1" fill="hold">
                                          <p:stCondLst>
                                            <p:cond delay="0"/>
                                          </p:stCondLst>
                                        </p:cTn>
                                        <p:tgtEl>
                                          <p:spTgt spid="66"/>
                                        </p:tgtEl>
                                        <p:attrNameLst>
                                          <p:attrName>style.visibility</p:attrName>
                                        </p:attrNameLst>
                                      </p:cBhvr>
                                      <p:to>
                                        <p:strVal val="visible"/>
                                      </p:to>
                                    </p:set>
                                    <p:animEffect transition="in" filter="fade">
                                      <p:cBhvr>
                                        <p:cTn id="22" dur="500"/>
                                        <p:tgtEl>
                                          <p:spTgt spid="66"/>
                                        </p:tgtEl>
                                      </p:cBhvr>
                                    </p:animEffect>
                                    <p:anim calcmode="lin" valueType="num">
                                      <p:cBhvr>
                                        <p:cTn id="23" dur="500" fill="hold"/>
                                        <p:tgtEl>
                                          <p:spTgt spid="66"/>
                                        </p:tgtEl>
                                        <p:attrNameLst>
                                          <p:attrName>ppt_x</p:attrName>
                                        </p:attrNameLst>
                                      </p:cBhvr>
                                      <p:tavLst>
                                        <p:tav tm="0">
                                          <p:val>
                                            <p:strVal val="#ppt_x"/>
                                          </p:val>
                                        </p:tav>
                                        <p:tav tm="100000">
                                          <p:val>
                                            <p:strVal val="#ppt_x"/>
                                          </p:val>
                                        </p:tav>
                                      </p:tavLst>
                                    </p:anim>
                                    <p:anim calcmode="lin" valueType="num">
                                      <p:cBhvr>
                                        <p:cTn id="24" dur="500" fill="hold"/>
                                        <p:tgtEl>
                                          <p:spTgt spid="66"/>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61"/>
                                        </p:tgtEl>
                                        <p:attrNameLst>
                                          <p:attrName>style.visibility</p:attrName>
                                        </p:attrNameLst>
                                      </p:cBhvr>
                                      <p:to>
                                        <p:strVal val="visible"/>
                                      </p:to>
                                    </p:set>
                                    <p:animEffect transition="in" filter="fade">
                                      <p:cBhvr>
                                        <p:cTn id="27" dur="500"/>
                                        <p:tgtEl>
                                          <p:spTgt spid="61"/>
                                        </p:tgtEl>
                                      </p:cBhvr>
                                    </p:animEffect>
                                    <p:anim calcmode="lin" valueType="num">
                                      <p:cBhvr>
                                        <p:cTn id="28" dur="500" fill="hold"/>
                                        <p:tgtEl>
                                          <p:spTgt spid="61"/>
                                        </p:tgtEl>
                                        <p:attrNameLst>
                                          <p:attrName>ppt_x</p:attrName>
                                        </p:attrNameLst>
                                      </p:cBhvr>
                                      <p:tavLst>
                                        <p:tav tm="0">
                                          <p:val>
                                            <p:strVal val="#ppt_x"/>
                                          </p:val>
                                        </p:tav>
                                        <p:tav tm="100000">
                                          <p:val>
                                            <p:strVal val="#ppt_x"/>
                                          </p:val>
                                        </p:tav>
                                      </p:tavLst>
                                    </p:anim>
                                    <p:anim calcmode="lin" valueType="num">
                                      <p:cBhvr>
                                        <p:cTn id="29" dur="500" fill="hold"/>
                                        <p:tgtEl>
                                          <p:spTgt spid="61"/>
                                        </p:tgtEl>
                                        <p:attrNameLst>
                                          <p:attrName>ppt_y</p:attrName>
                                        </p:attrNameLst>
                                      </p:cBhvr>
                                      <p:tavLst>
                                        <p:tav tm="0">
                                          <p:val>
                                            <p:strVal val="#ppt_y+.1"/>
                                          </p:val>
                                        </p:tav>
                                        <p:tav tm="100000">
                                          <p:val>
                                            <p:strVal val="#ppt_y"/>
                                          </p:val>
                                        </p:tav>
                                      </p:tavLst>
                                    </p:anim>
                                  </p:childTnLst>
                                </p:cTn>
                              </p:par>
                            </p:childTnLst>
                          </p:cTn>
                        </p:par>
                        <p:par>
                          <p:cTn id="30" fill="hold">
                            <p:stCondLst>
                              <p:cond delay="1500"/>
                            </p:stCondLst>
                            <p:childTnLst>
                              <p:par>
                                <p:cTn id="31" presetID="22" presetClass="entr" presetSubtype="8" fill="hold" grpId="0" nodeType="afterEffect">
                                  <p:stCondLst>
                                    <p:cond delay="0"/>
                                  </p:stCondLst>
                                  <p:childTnLst>
                                    <p:set>
                                      <p:cBhvr>
                                        <p:cTn id="32" dur="1" fill="hold">
                                          <p:stCondLst>
                                            <p:cond delay="0"/>
                                          </p:stCondLst>
                                        </p:cTn>
                                        <p:tgtEl>
                                          <p:spTgt spid="44"/>
                                        </p:tgtEl>
                                        <p:attrNameLst>
                                          <p:attrName>style.visibility</p:attrName>
                                        </p:attrNameLst>
                                      </p:cBhvr>
                                      <p:to>
                                        <p:strVal val="visible"/>
                                      </p:to>
                                    </p:set>
                                    <p:animEffect transition="in" filter="wipe(left)">
                                      <p:cBhvr>
                                        <p:cTn id="33" dur="500"/>
                                        <p:tgtEl>
                                          <p:spTgt spid="44"/>
                                        </p:tgtEl>
                                      </p:cBhvr>
                                    </p:animEffect>
                                  </p:childTnLst>
                                </p:cTn>
                              </p:par>
                            </p:childTnLst>
                          </p:cTn>
                        </p:par>
                        <p:par>
                          <p:cTn id="34" fill="hold">
                            <p:stCondLst>
                              <p:cond delay="2000"/>
                            </p:stCondLst>
                            <p:childTnLst>
                              <p:par>
                                <p:cTn id="35" presetID="10" presetClass="entr" presetSubtype="0" fill="hold" grpId="0" nodeType="afterEffect">
                                  <p:stCondLst>
                                    <p:cond delay="0"/>
                                  </p:stCondLst>
                                  <p:childTnLst>
                                    <p:set>
                                      <p:cBhvr>
                                        <p:cTn id="36" dur="1" fill="hold">
                                          <p:stCondLst>
                                            <p:cond delay="0"/>
                                          </p:stCondLst>
                                        </p:cTn>
                                        <p:tgtEl>
                                          <p:spTgt spid="47"/>
                                        </p:tgtEl>
                                        <p:attrNameLst>
                                          <p:attrName>style.visibility</p:attrName>
                                        </p:attrNameLst>
                                      </p:cBhvr>
                                      <p:to>
                                        <p:strVal val="visible"/>
                                      </p:to>
                                    </p:set>
                                    <p:anim calcmode="lin" valueType="num">
                                      <p:cBhvr>
                                        <p:cTn id="37" dur="500" fill="hold"/>
                                        <p:tgtEl>
                                          <p:spTgt spid="47"/>
                                        </p:tgtEl>
                                        <p:attrNameLst>
                                          <p:attrName>ppt_w</p:attrName>
                                        </p:attrNameLst>
                                      </p:cBhvr>
                                      <p:tavLst>
                                        <p:tav tm="0">
                                          <p:val>
                                            <p:fltVal val="0"/>
                                          </p:val>
                                        </p:tav>
                                        <p:tav tm="100000">
                                          <p:val>
                                            <p:strVal val="#ppt_w"/>
                                          </p:val>
                                        </p:tav>
                                      </p:tavLst>
                                    </p:anim>
                                    <p:anim calcmode="lin" valueType="num">
                                      <p:cBhvr>
                                        <p:cTn id="38" dur="500" fill="hold"/>
                                        <p:tgtEl>
                                          <p:spTgt spid="47"/>
                                        </p:tgtEl>
                                        <p:attrNameLst>
                                          <p:attrName>ppt_h</p:attrName>
                                        </p:attrNameLst>
                                      </p:cBhvr>
                                      <p:tavLst>
                                        <p:tav tm="0">
                                          <p:val>
                                            <p:fltVal val="0"/>
                                          </p:val>
                                        </p:tav>
                                        <p:tav tm="100000">
                                          <p:val>
                                            <p:strVal val="#ppt_h"/>
                                          </p:val>
                                        </p:tav>
                                      </p:tavLst>
                                    </p:anim>
                                    <p:animEffect transition="in" filter="fade">
                                      <p:cBhvr>
                                        <p:cTn id="39" dur="500"/>
                                        <p:tgtEl>
                                          <p:spTgt spid="47"/>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48"/>
                                        </p:tgtEl>
                                        <p:attrNameLst>
                                          <p:attrName>style.visibility</p:attrName>
                                        </p:attrNameLst>
                                      </p:cBhvr>
                                      <p:to>
                                        <p:strVal val="visible"/>
                                      </p:to>
                                    </p:set>
                                    <p:anim calcmode="lin" valueType="num">
                                      <p:cBhvr>
                                        <p:cTn id="42" dur="500" fill="hold"/>
                                        <p:tgtEl>
                                          <p:spTgt spid="48"/>
                                        </p:tgtEl>
                                        <p:attrNameLst>
                                          <p:attrName>ppt_w</p:attrName>
                                        </p:attrNameLst>
                                      </p:cBhvr>
                                      <p:tavLst>
                                        <p:tav tm="0">
                                          <p:val>
                                            <p:fltVal val="0"/>
                                          </p:val>
                                        </p:tav>
                                        <p:tav tm="100000">
                                          <p:val>
                                            <p:strVal val="#ppt_w"/>
                                          </p:val>
                                        </p:tav>
                                      </p:tavLst>
                                    </p:anim>
                                    <p:anim calcmode="lin" valueType="num">
                                      <p:cBhvr>
                                        <p:cTn id="43" dur="500" fill="hold"/>
                                        <p:tgtEl>
                                          <p:spTgt spid="48"/>
                                        </p:tgtEl>
                                        <p:attrNameLst>
                                          <p:attrName>ppt_h</p:attrName>
                                        </p:attrNameLst>
                                      </p:cBhvr>
                                      <p:tavLst>
                                        <p:tav tm="0">
                                          <p:val>
                                            <p:fltVal val="0"/>
                                          </p:val>
                                        </p:tav>
                                        <p:tav tm="100000">
                                          <p:val>
                                            <p:strVal val="#ppt_h"/>
                                          </p:val>
                                        </p:tav>
                                      </p:tavLst>
                                    </p:anim>
                                    <p:animEffect transition="in" filter="fade">
                                      <p:cBhvr>
                                        <p:cTn id="44" dur="500"/>
                                        <p:tgtEl>
                                          <p:spTgt spid="48"/>
                                        </p:tgtEl>
                                      </p:cBhvr>
                                    </p:animEffect>
                                  </p:childTnLst>
                                </p:cTn>
                              </p:par>
                              <p:par>
                                <p:cTn id="45" presetID="47" presetClass="entr" presetSubtype="0" fill="hold" grpId="0" nodeType="withEffect">
                                  <p:stCondLst>
                                    <p:cond delay="0"/>
                                  </p:stCondLst>
                                  <p:childTnLst>
                                    <p:set>
                                      <p:cBhvr>
                                        <p:cTn id="46" dur="1" fill="hold">
                                          <p:stCondLst>
                                            <p:cond delay="0"/>
                                          </p:stCondLst>
                                        </p:cTn>
                                        <p:tgtEl>
                                          <p:spTgt spid="41"/>
                                        </p:tgtEl>
                                        <p:attrNameLst>
                                          <p:attrName>style.visibility</p:attrName>
                                        </p:attrNameLst>
                                      </p:cBhvr>
                                      <p:to>
                                        <p:strVal val="visible"/>
                                      </p:to>
                                    </p:set>
                                    <p:animEffect transition="in" filter="fade">
                                      <p:cBhvr>
                                        <p:cTn id="47" dur="500"/>
                                        <p:tgtEl>
                                          <p:spTgt spid="41"/>
                                        </p:tgtEl>
                                      </p:cBhvr>
                                    </p:animEffect>
                                    <p:anim calcmode="lin" valueType="num">
                                      <p:cBhvr>
                                        <p:cTn id="48" dur="500" fill="hold"/>
                                        <p:tgtEl>
                                          <p:spTgt spid="41"/>
                                        </p:tgtEl>
                                        <p:attrNameLst>
                                          <p:attrName>ppt_x</p:attrName>
                                        </p:attrNameLst>
                                      </p:cBhvr>
                                      <p:tavLst>
                                        <p:tav tm="0">
                                          <p:val>
                                            <p:strVal val="#ppt_x"/>
                                          </p:val>
                                        </p:tav>
                                        <p:tav tm="100000">
                                          <p:val>
                                            <p:strVal val="#ppt_x"/>
                                          </p:val>
                                        </p:tav>
                                      </p:tavLst>
                                    </p:anim>
                                    <p:anim calcmode="lin" valueType="num">
                                      <p:cBhvr>
                                        <p:cTn id="49" dur="500" fill="hold"/>
                                        <p:tgtEl>
                                          <p:spTgt spid="41"/>
                                        </p:tgtEl>
                                        <p:attrNameLst>
                                          <p:attrName>ppt_y</p:attrName>
                                        </p:attrNameLst>
                                      </p:cBhvr>
                                      <p:tavLst>
                                        <p:tav tm="0">
                                          <p:val>
                                            <p:strVal val="#ppt_y-.1"/>
                                          </p:val>
                                        </p:tav>
                                        <p:tav tm="100000">
                                          <p:val>
                                            <p:strVal val="#ppt_y"/>
                                          </p:val>
                                        </p:tav>
                                      </p:tavLst>
                                    </p:anim>
                                  </p:childTnLst>
                                </p:cTn>
                              </p:par>
                              <p:par>
                                <p:cTn id="50" presetID="47" presetClass="entr" presetSubtype="0" fill="hold" grpId="0" nodeType="withEffect">
                                  <p:stCondLst>
                                    <p:cond delay="0"/>
                                  </p:stCondLst>
                                  <p:childTnLst>
                                    <p:set>
                                      <p:cBhvr>
                                        <p:cTn id="51" dur="1" fill="hold">
                                          <p:stCondLst>
                                            <p:cond delay="0"/>
                                          </p:stCondLst>
                                        </p:cTn>
                                        <p:tgtEl>
                                          <p:spTgt spid="65"/>
                                        </p:tgtEl>
                                        <p:attrNameLst>
                                          <p:attrName>style.visibility</p:attrName>
                                        </p:attrNameLst>
                                      </p:cBhvr>
                                      <p:to>
                                        <p:strVal val="visible"/>
                                      </p:to>
                                    </p:set>
                                    <p:animEffect transition="in" filter="fade">
                                      <p:cBhvr>
                                        <p:cTn id="52" dur="500"/>
                                        <p:tgtEl>
                                          <p:spTgt spid="65"/>
                                        </p:tgtEl>
                                      </p:cBhvr>
                                    </p:animEffect>
                                    <p:anim calcmode="lin" valueType="num">
                                      <p:cBhvr>
                                        <p:cTn id="53" dur="500" fill="hold"/>
                                        <p:tgtEl>
                                          <p:spTgt spid="65"/>
                                        </p:tgtEl>
                                        <p:attrNameLst>
                                          <p:attrName>ppt_x</p:attrName>
                                        </p:attrNameLst>
                                      </p:cBhvr>
                                      <p:tavLst>
                                        <p:tav tm="0">
                                          <p:val>
                                            <p:strVal val="#ppt_x"/>
                                          </p:val>
                                        </p:tav>
                                        <p:tav tm="100000">
                                          <p:val>
                                            <p:strVal val="#ppt_x"/>
                                          </p:val>
                                        </p:tav>
                                      </p:tavLst>
                                    </p:anim>
                                    <p:anim calcmode="lin" valueType="num">
                                      <p:cBhvr>
                                        <p:cTn id="54" dur="500" fill="hold"/>
                                        <p:tgtEl>
                                          <p:spTgt spid="65"/>
                                        </p:tgtEl>
                                        <p:attrNameLst>
                                          <p:attrName>ppt_y</p:attrName>
                                        </p:attrNameLst>
                                      </p:cBhvr>
                                      <p:tavLst>
                                        <p:tav tm="0">
                                          <p:val>
                                            <p:strVal val="#ppt_y-.1"/>
                                          </p:val>
                                        </p:tav>
                                        <p:tav tm="100000">
                                          <p:val>
                                            <p:strVal val="#ppt_y"/>
                                          </p:val>
                                        </p:tav>
                                      </p:tavLst>
                                    </p:anim>
                                  </p:childTnLst>
                                </p:cTn>
                              </p:par>
                              <p:par>
                                <p:cTn id="55" presetID="42" presetClass="entr" presetSubtype="0" fill="hold" grpId="0" nodeType="withEffect">
                                  <p:stCondLst>
                                    <p:cond delay="0"/>
                                  </p:stCondLst>
                                  <p:childTnLst>
                                    <p:set>
                                      <p:cBhvr>
                                        <p:cTn id="56" dur="1" fill="hold">
                                          <p:stCondLst>
                                            <p:cond delay="0"/>
                                          </p:stCondLst>
                                        </p:cTn>
                                        <p:tgtEl>
                                          <p:spTgt spid="67"/>
                                        </p:tgtEl>
                                        <p:attrNameLst>
                                          <p:attrName>style.visibility</p:attrName>
                                        </p:attrNameLst>
                                      </p:cBhvr>
                                      <p:to>
                                        <p:strVal val="visible"/>
                                      </p:to>
                                    </p:set>
                                    <p:animEffect transition="in" filter="fade">
                                      <p:cBhvr>
                                        <p:cTn id="57" dur="500"/>
                                        <p:tgtEl>
                                          <p:spTgt spid="67"/>
                                        </p:tgtEl>
                                      </p:cBhvr>
                                    </p:animEffect>
                                    <p:anim calcmode="lin" valueType="num">
                                      <p:cBhvr>
                                        <p:cTn id="58" dur="500" fill="hold"/>
                                        <p:tgtEl>
                                          <p:spTgt spid="67"/>
                                        </p:tgtEl>
                                        <p:attrNameLst>
                                          <p:attrName>ppt_x</p:attrName>
                                        </p:attrNameLst>
                                      </p:cBhvr>
                                      <p:tavLst>
                                        <p:tav tm="0">
                                          <p:val>
                                            <p:strVal val="#ppt_x"/>
                                          </p:val>
                                        </p:tav>
                                        <p:tav tm="100000">
                                          <p:val>
                                            <p:strVal val="#ppt_x"/>
                                          </p:val>
                                        </p:tav>
                                      </p:tavLst>
                                    </p:anim>
                                    <p:anim calcmode="lin" valueType="num">
                                      <p:cBhvr>
                                        <p:cTn id="59" dur="500" fill="hold"/>
                                        <p:tgtEl>
                                          <p:spTgt spid="67"/>
                                        </p:tgtEl>
                                        <p:attrNameLst>
                                          <p:attrName>ppt_y</p:attrName>
                                        </p:attrNameLst>
                                      </p:cBhvr>
                                      <p:tavLst>
                                        <p:tav tm="0">
                                          <p:val>
                                            <p:strVal val="#ppt_y+.1"/>
                                          </p:val>
                                        </p:tav>
                                        <p:tav tm="100000">
                                          <p:val>
                                            <p:strVal val="#ppt_y"/>
                                          </p:val>
                                        </p:tav>
                                      </p:tavLst>
                                    </p:anim>
                                  </p:childTnLst>
                                </p:cTn>
                              </p:par>
                            </p:childTnLst>
                          </p:cTn>
                        </p:par>
                        <p:par>
                          <p:cTn id="60" fill="hold">
                            <p:stCondLst>
                              <p:cond delay="2500"/>
                            </p:stCondLst>
                            <p:childTnLst>
                              <p:par>
                                <p:cTn id="61" presetID="22" presetClass="entr" presetSubtype="8" fill="hold" grpId="0" nodeType="afterEffect">
                                  <p:stCondLst>
                                    <p:cond delay="0"/>
                                  </p:stCondLst>
                                  <p:childTnLst>
                                    <p:set>
                                      <p:cBhvr>
                                        <p:cTn id="62" dur="1" fill="hold">
                                          <p:stCondLst>
                                            <p:cond delay="0"/>
                                          </p:stCondLst>
                                        </p:cTn>
                                        <p:tgtEl>
                                          <p:spTgt spid="49"/>
                                        </p:tgtEl>
                                        <p:attrNameLst>
                                          <p:attrName>style.visibility</p:attrName>
                                        </p:attrNameLst>
                                      </p:cBhvr>
                                      <p:to>
                                        <p:strVal val="visible"/>
                                      </p:to>
                                    </p:set>
                                    <p:animEffect transition="in" filter="wipe(left)">
                                      <p:cBhvr>
                                        <p:cTn id="63" dur="500"/>
                                        <p:tgtEl>
                                          <p:spTgt spid="49"/>
                                        </p:tgtEl>
                                      </p:cBhvr>
                                    </p:animEffect>
                                  </p:childTnLst>
                                </p:cTn>
                              </p:par>
                            </p:childTnLst>
                          </p:cTn>
                        </p:par>
                        <p:par>
                          <p:cTn id="64" fill="hold">
                            <p:stCondLst>
                              <p:cond delay="3000"/>
                            </p:stCondLst>
                            <p:childTnLst>
                              <p:par>
                                <p:cTn id="65" presetID="10" presetClass="entr" presetSubtype="0" fill="hold" grpId="0" nodeType="afterEffect">
                                  <p:stCondLst>
                                    <p:cond delay="0"/>
                                  </p:stCondLst>
                                  <p:childTnLst>
                                    <p:set>
                                      <p:cBhvr>
                                        <p:cTn id="66" dur="1" fill="hold">
                                          <p:stCondLst>
                                            <p:cond delay="0"/>
                                          </p:stCondLst>
                                        </p:cTn>
                                        <p:tgtEl>
                                          <p:spTgt spid="50"/>
                                        </p:tgtEl>
                                        <p:attrNameLst>
                                          <p:attrName>style.visibility</p:attrName>
                                        </p:attrNameLst>
                                      </p:cBhvr>
                                      <p:to>
                                        <p:strVal val="visible"/>
                                      </p:to>
                                    </p:set>
                                    <p:anim calcmode="lin" valueType="num">
                                      <p:cBhvr>
                                        <p:cTn id="67" dur="500" fill="hold"/>
                                        <p:tgtEl>
                                          <p:spTgt spid="50"/>
                                        </p:tgtEl>
                                        <p:attrNameLst>
                                          <p:attrName>ppt_w</p:attrName>
                                        </p:attrNameLst>
                                      </p:cBhvr>
                                      <p:tavLst>
                                        <p:tav tm="0">
                                          <p:val>
                                            <p:fltVal val="0"/>
                                          </p:val>
                                        </p:tav>
                                        <p:tav tm="100000">
                                          <p:val>
                                            <p:strVal val="#ppt_w"/>
                                          </p:val>
                                        </p:tav>
                                      </p:tavLst>
                                    </p:anim>
                                    <p:anim calcmode="lin" valueType="num">
                                      <p:cBhvr>
                                        <p:cTn id="68" dur="500" fill="hold"/>
                                        <p:tgtEl>
                                          <p:spTgt spid="50"/>
                                        </p:tgtEl>
                                        <p:attrNameLst>
                                          <p:attrName>ppt_h</p:attrName>
                                        </p:attrNameLst>
                                      </p:cBhvr>
                                      <p:tavLst>
                                        <p:tav tm="0">
                                          <p:val>
                                            <p:fltVal val="0"/>
                                          </p:val>
                                        </p:tav>
                                        <p:tav tm="100000">
                                          <p:val>
                                            <p:strVal val="#ppt_h"/>
                                          </p:val>
                                        </p:tav>
                                      </p:tavLst>
                                    </p:anim>
                                    <p:animEffect transition="in" filter="fade">
                                      <p:cBhvr>
                                        <p:cTn id="69" dur="500"/>
                                        <p:tgtEl>
                                          <p:spTgt spid="50"/>
                                        </p:tgtEl>
                                      </p:cBhvr>
                                    </p:animEffect>
                                  </p:childTnLst>
                                </p:cTn>
                              </p:par>
                              <p:par>
                                <p:cTn id="70" presetID="10" presetClass="entr" presetSubtype="0" fill="hold" grpId="0" nodeType="withEffect">
                                  <p:stCondLst>
                                    <p:cond delay="0"/>
                                  </p:stCondLst>
                                  <p:childTnLst>
                                    <p:set>
                                      <p:cBhvr>
                                        <p:cTn id="71" dur="1" fill="hold">
                                          <p:stCondLst>
                                            <p:cond delay="0"/>
                                          </p:stCondLst>
                                        </p:cTn>
                                        <p:tgtEl>
                                          <p:spTgt spid="51"/>
                                        </p:tgtEl>
                                        <p:attrNameLst>
                                          <p:attrName>style.visibility</p:attrName>
                                        </p:attrNameLst>
                                      </p:cBhvr>
                                      <p:to>
                                        <p:strVal val="visible"/>
                                      </p:to>
                                    </p:set>
                                    <p:anim calcmode="lin" valueType="num">
                                      <p:cBhvr>
                                        <p:cTn id="72" dur="500" fill="hold"/>
                                        <p:tgtEl>
                                          <p:spTgt spid="51"/>
                                        </p:tgtEl>
                                        <p:attrNameLst>
                                          <p:attrName>ppt_w</p:attrName>
                                        </p:attrNameLst>
                                      </p:cBhvr>
                                      <p:tavLst>
                                        <p:tav tm="0">
                                          <p:val>
                                            <p:fltVal val="0"/>
                                          </p:val>
                                        </p:tav>
                                        <p:tav tm="100000">
                                          <p:val>
                                            <p:strVal val="#ppt_w"/>
                                          </p:val>
                                        </p:tav>
                                      </p:tavLst>
                                    </p:anim>
                                    <p:anim calcmode="lin" valueType="num">
                                      <p:cBhvr>
                                        <p:cTn id="73" dur="500" fill="hold"/>
                                        <p:tgtEl>
                                          <p:spTgt spid="51"/>
                                        </p:tgtEl>
                                        <p:attrNameLst>
                                          <p:attrName>ppt_h</p:attrName>
                                        </p:attrNameLst>
                                      </p:cBhvr>
                                      <p:tavLst>
                                        <p:tav tm="0">
                                          <p:val>
                                            <p:fltVal val="0"/>
                                          </p:val>
                                        </p:tav>
                                        <p:tav tm="100000">
                                          <p:val>
                                            <p:strVal val="#ppt_h"/>
                                          </p:val>
                                        </p:tav>
                                      </p:tavLst>
                                    </p:anim>
                                    <p:animEffect transition="in" filter="fade">
                                      <p:cBhvr>
                                        <p:cTn id="74" dur="500"/>
                                        <p:tgtEl>
                                          <p:spTgt spid="51"/>
                                        </p:tgtEl>
                                      </p:cBhvr>
                                    </p:animEffect>
                                  </p:childTnLst>
                                </p:cTn>
                              </p:par>
                            </p:childTnLst>
                          </p:cTn>
                        </p:par>
                        <p:par>
                          <p:cTn id="75" fill="hold">
                            <p:stCondLst>
                              <p:cond delay="3500"/>
                            </p:stCondLst>
                            <p:childTnLst>
                              <p:par>
                                <p:cTn id="76" presetID="47" presetClass="entr" presetSubtype="0" fill="hold" grpId="0" nodeType="afterEffect">
                                  <p:stCondLst>
                                    <p:cond delay="0"/>
                                  </p:stCondLst>
                                  <p:childTnLst>
                                    <p:set>
                                      <p:cBhvr>
                                        <p:cTn id="77" dur="1" fill="hold">
                                          <p:stCondLst>
                                            <p:cond delay="0"/>
                                          </p:stCondLst>
                                        </p:cTn>
                                        <p:tgtEl>
                                          <p:spTgt spid="68"/>
                                        </p:tgtEl>
                                        <p:attrNameLst>
                                          <p:attrName>style.visibility</p:attrName>
                                        </p:attrNameLst>
                                      </p:cBhvr>
                                      <p:to>
                                        <p:strVal val="visible"/>
                                      </p:to>
                                    </p:set>
                                    <p:animEffect transition="in" filter="fade">
                                      <p:cBhvr>
                                        <p:cTn id="78" dur="500"/>
                                        <p:tgtEl>
                                          <p:spTgt spid="68"/>
                                        </p:tgtEl>
                                      </p:cBhvr>
                                    </p:animEffect>
                                    <p:anim calcmode="lin" valueType="num">
                                      <p:cBhvr>
                                        <p:cTn id="79" dur="500" fill="hold"/>
                                        <p:tgtEl>
                                          <p:spTgt spid="68"/>
                                        </p:tgtEl>
                                        <p:attrNameLst>
                                          <p:attrName>ppt_x</p:attrName>
                                        </p:attrNameLst>
                                      </p:cBhvr>
                                      <p:tavLst>
                                        <p:tav tm="0">
                                          <p:val>
                                            <p:strVal val="#ppt_x"/>
                                          </p:val>
                                        </p:tav>
                                        <p:tav tm="100000">
                                          <p:val>
                                            <p:strVal val="#ppt_x"/>
                                          </p:val>
                                        </p:tav>
                                      </p:tavLst>
                                    </p:anim>
                                    <p:anim calcmode="lin" valueType="num">
                                      <p:cBhvr>
                                        <p:cTn id="80" dur="500" fill="hold"/>
                                        <p:tgtEl>
                                          <p:spTgt spid="68"/>
                                        </p:tgtEl>
                                        <p:attrNameLst>
                                          <p:attrName>ppt_y</p:attrName>
                                        </p:attrNameLst>
                                      </p:cBhvr>
                                      <p:tavLst>
                                        <p:tav tm="0">
                                          <p:val>
                                            <p:strVal val="#ppt_y-.1"/>
                                          </p:val>
                                        </p:tav>
                                        <p:tav tm="100000">
                                          <p:val>
                                            <p:strVal val="#ppt_y"/>
                                          </p:val>
                                        </p:tav>
                                      </p:tavLst>
                                    </p:anim>
                                  </p:childTnLst>
                                </p:cTn>
                              </p:par>
                              <p:par>
                                <p:cTn id="81" presetID="42" presetClass="entr" presetSubtype="0" fill="hold" grpId="0" nodeType="withEffect">
                                  <p:stCondLst>
                                    <p:cond delay="0"/>
                                  </p:stCondLst>
                                  <p:childTnLst>
                                    <p:set>
                                      <p:cBhvr>
                                        <p:cTn id="82" dur="1" fill="hold">
                                          <p:stCondLst>
                                            <p:cond delay="0"/>
                                          </p:stCondLst>
                                        </p:cTn>
                                        <p:tgtEl>
                                          <p:spTgt spid="42"/>
                                        </p:tgtEl>
                                        <p:attrNameLst>
                                          <p:attrName>style.visibility</p:attrName>
                                        </p:attrNameLst>
                                      </p:cBhvr>
                                      <p:to>
                                        <p:strVal val="visible"/>
                                      </p:to>
                                    </p:set>
                                    <p:animEffect transition="in" filter="fade">
                                      <p:cBhvr>
                                        <p:cTn id="83" dur="500"/>
                                        <p:tgtEl>
                                          <p:spTgt spid="42"/>
                                        </p:tgtEl>
                                      </p:cBhvr>
                                    </p:animEffect>
                                    <p:anim calcmode="lin" valueType="num">
                                      <p:cBhvr>
                                        <p:cTn id="84" dur="500" fill="hold"/>
                                        <p:tgtEl>
                                          <p:spTgt spid="42"/>
                                        </p:tgtEl>
                                        <p:attrNameLst>
                                          <p:attrName>ppt_x</p:attrName>
                                        </p:attrNameLst>
                                      </p:cBhvr>
                                      <p:tavLst>
                                        <p:tav tm="0">
                                          <p:val>
                                            <p:strVal val="#ppt_x"/>
                                          </p:val>
                                        </p:tav>
                                        <p:tav tm="100000">
                                          <p:val>
                                            <p:strVal val="#ppt_x"/>
                                          </p:val>
                                        </p:tav>
                                      </p:tavLst>
                                    </p:anim>
                                    <p:anim calcmode="lin" valueType="num">
                                      <p:cBhvr>
                                        <p:cTn id="85" dur="500" fill="hold"/>
                                        <p:tgtEl>
                                          <p:spTgt spid="42"/>
                                        </p:tgtEl>
                                        <p:attrNameLst>
                                          <p:attrName>ppt_y</p:attrName>
                                        </p:attrNameLst>
                                      </p:cBhvr>
                                      <p:tavLst>
                                        <p:tav tm="0">
                                          <p:val>
                                            <p:strVal val="#ppt_y+.1"/>
                                          </p:val>
                                        </p:tav>
                                        <p:tav tm="100000">
                                          <p:val>
                                            <p:strVal val="#ppt_y"/>
                                          </p:val>
                                        </p:tav>
                                      </p:tavLst>
                                    </p:anim>
                                  </p:childTnLst>
                                </p:cTn>
                              </p:par>
                              <p:par>
                                <p:cTn id="86" presetID="42" presetClass="entr" presetSubtype="0" fill="hold" grpId="0" nodeType="withEffect">
                                  <p:stCondLst>
                                    <p:cond delay="0"/>
                                  </p:stCondLst>
                                  <p:childTnLst>
                                    <p:set>
                                      <p:cBhvr>
                                        <p:cTn id="87" dur="1" fill="hold">
                                          <p:stCondLst>
                                            <p:cond delay="0"/>
                                          </p:stCondLst>
                                        </p:cTn>
                                        <p:tgtEl>
                                          <p:spTgt spid="62"/>
                                        </p:tgtEl>
                                        <p:attrNameLst>
                                          <p:attrName>style.visibility</p:attrName>
                                        </p:attrNameLst>
                                      </p:cBhvr>
                                      <p:to>
                                        <p:strVal val="visible"/>
                                      </p:to>
                                    </p:set>
                                    <p:animEffect transition="in" filter="fade">
                                      <p:cBhvr>
                                        <p:cTn id="88" dur="500"/>
                                        <p:tgtEl>
                                          <p:spTgt spid="62"/>
                                        </p:tgtEl>
                                      </p:cBhvr>
                                    </p:animEffect>
                                    <p:anim calcmode="lin" valueType="num">
                                      <p:cBhvr>
                                        <p:cTn id="89" dur="500" fill="hold"/>
                                        <p:tgtEl>
                                          <p:spTgt spid="62"/>
                                        </p:tgtEl>
                                        <p:attrNameLst>
                                          <p:attrName>ppt_x</p:attrName>
                                        </p:attrNameLst>
                                      </p:cBhvr>
                                      <p:tavLst>
                                        <p:tav tm="0">
                                          <p:val>
                                            <p:strVal val="#ppt_x"/>
                                          </p:val>
                                        </p:tav>
                                        <p:tav tm="100000">
                                          <p:val>
                                            <p:strVal val="#ppt_x"/>
                                          </p:val>
                                        </p:tav>
                                      </p:tavLst>
                                    </p:anim>
                                    <p:anim calcmode="lin" valueType="num">
                                      <p:cBhvr>
                                        <p:cTn id="90" dur="500" fill="hold"/>
                                        <p:tgtEl>
                                          <p:spTgt spid="62"/>
                                        </p:tgtEl>
                                        <p:attrNameLst>
                                          <p:attrName>ppt_y</p:attrName>
                                        </p:attrNameLst>
                                      </p:cBhvr>
                                      <p:tavLst>
                                        <p:tav tm="0">
                                          <p:val>
                                            <p:strVal val="#ppt_y+.1"/>
                                          </p:val>
                                        </p:tav>
                                        <p:tav tm="100000">
                                          <p:val>
                                            <p:strVal val="#ppt_y"/>
                                          </p:val>
                                        </p:tav>
                                      </p:tavLst>
                                    </p:anim>
                                  </p:childTnLst>
                                </p:cTn>
                              </p:par>
                            </p:childTnLst>
                          </p:cTn>
                        </p:par>
                        <p:par>
                          <p:cTn id="91" fill="hold">
                            <p:stCondLst>
                              <p:cond delay="4000"/>
                            </p:stCondLst>
                            <p:childTnLst>
                              <p:par>
                                <p:cTn id="92" presetID="22" presetClass="entr" presetSubtype="8" fill="hold" grpId="0" nodeType="afterEffect">
                                  <p:stCondLst>
                                    <p:cond delay="0"/>
                                  </p:stCondLst>
                                  <p:childTnLst>
                                    <p:set>
                                      <p:cBhvr>
                                        <p:cTn id="93" dur="1" fill="hold">
                                          <p:stCondLst>
                                            <p:cond delay="0"/>
                                          </p:stCondLst>
                                        </p:cTn>
                                        <p:tgtEl>
                                          <p:spTgt spid="52"/>
                                        </p:tgtEl>
                                        <p:attrNameLst>
                                          <p:attrName>style.visibility</p:attrName>
                                        </p:attrNameLst>
                                      </p:cBhvr>
                                      <p:to>
                                        <p:strVal val="visible"/>
                                      </p:to>
                                    </p:set>
                                    <p:animEffect transition="in" filter="wipe(left)">
                                      <p:cBhvr>
                                        <p:cTn id="94" dur="500"/>
                                        <p:tgtEl>
                                          <p:spTgt spid="52"/>
                                        </p:tgtEl>
                                      </p:cBhvr>
                                    </p:animEffect>
                                  </p:childTnLst>
                                </p:cTn>
                              </p:par>
                            </p:childTnLst>
                          </p:cTn>
                        </p:par>
                        <p:par>
                          <p:cTn id="95" fill="hold">
                            <p:stCondLst>
                              <p:cond delay="4500"/>
                            </p:stCondLst>
                            <p:childTnLst>
                              <p:par>
                                <p:cTn id="96" presetID="10" presetClass="entr" presetSubtype="0" fill="hold" grpId="0" nodeType="afterEffect">
                                  <p:stCondLst>
                                    <p:cond delay="0"/>
                                  </p:stCondLst>
                                  <p:childTnLst>
                                    <p:set>
                                      <p:cBhvr>
                                        <p:cTn id="97" dur="1" fill="hold">
                                          <p:stCondLst>
                                            <p:cond delay="0"/>
                                          </p:stCondLst>
                                        </p:cTn>
                                        <p:tgtEl>
                                          <p:spTgt spid="53"/>
                                        </p:tgtEl>
                                        <p:attrNameLst>
                                          <p:attrName>style.visibility</p:attrName>
                                        </p:attrNameLst>
                                      </p:cBhvr>
                                      <p:to>
                                        <p:strVal val="visible"/>
                                      </p:to>
                                    </p:set>
                                    <p:anim calcmode="lin" valueType="num">
                                      <p:cBhvr>
                                        <p:cTn id="98" dur="500" fill="hold"/>
                                        <p:tgtEl>
                                          <p:spTgt spid="53"/>
                                        </p:tgtEl>
                                        <p:attrNameLst>
                                          <p:attrName>ppt_w</p:attrName>
                                        </p:attrNameLst>
                                      </p:cBhvr>
                                      <p:tavLst>
                                        <p:tav tm="0">
                                          <p:val>
                                            <p:fltVal val="0"/>
                                          </p:val>
                                        </p:tav>
                                        <p:tav tm="100000">
                                          <p:val>
                                            <p:strVal val="#ppt_w"/>
                                          </p:val>
                                        </p:tav>
                                      </p:tavLst>
                                    </p:anim>
                                    <p:anim calcmode="lin" valueType="num">
                                      <p:cBhvr>
                                        <p:cTn id="99" dur="500" fill="hold"/>
                                        <p:tgtEl>
                                          <p:spTgt spid="53"/>
                                        </p:tgtEl>
                                        <p:attrNameLst>
                                          <p:attrName>ppt_h</p:attrName>
                                        </p:attrNameLst>
                                      </p:cBhvr>
                                      <p:tavLst>
                                        <p:tav tm="0">
                                          <p:val>
                                            <p:fltVal val="0"/>
                                          </p:val>
                                        </p:tav>
                                        <p:tav tm="100000">
                                          <p:val>
                                            <p:strVal val="#ppt_h"/>
                                          </p:val>
                                        </p:tav>
                                      </p:tavLst>
                                    </p:anim>
                                    <p:animEffect transition="in" filter="fade">
                                      <p:cBhvr>
                                        <p:cTn id="100" dur="500"/>
                                        <p:tgtEl>
                                          <p:spTgt spid="53"/>
                                        </p:tgtEl>
                                      </p:cBhvr>
                                    </p:animEffect>
                                  </p:childTnLst>
                                </p:cTn>
                              </p:par>
                              <p:par>
                                <p:cTn id="101" presetID="10" presetClass="entr" presetSubtype="0" fill="hold" grpId="0" nodeType="withEffect">
                                  <p:stCondLst>
                                    <p:cond delay="0"/>
                                  </p:stCondLst>
                                  <p:childTnLst>
                                    <p:set>
                                      <p:cBhvr>
                                        <p:cTn id="102" dur="1" fill="hold">
                                          <p:stCondLst>
                                            <p:cond delay="0"/>
                                          </p:stCondLst>
                                        </p:cTn>
                                        <p:tgtEl>
                                          <p:spTgt spid="54"/>
                                        </p:tgtEl>
                                        <p:attrNameLst>
                                          <p:attrName>style.visibility</p:attrName>
                                        </p:attrNameLst>
                                      </p:cBhvr>
                                      <p:to>
                                        <p:strVal val="visible"/>
                                      </p:to>
                                    </p:set>
                                    <p:anim calcmode="lin" valueType="num">
                                      <p:cBhvr>
                                        <p:cTn id="103" dur="500" fill="hold"/>
                                        <p:tgtEl>
                                          <p:spTgt spid="54"/>
                                        </p:tgtEl>
                                        <p:attrNameLst>
                                          <p:attrName>ppt_w</p:attrName>
                                        </p:attrNameLst>
                                      </p:cBhvr>
                                      <p:tavLst>
                                        <p:tav tm="0">
                                          <p:val>
                                            <p:fltVal val="0"/>
                                          </p:val>
                                        </p:tav>
                                        <p:tav tm="100000">
                                          <p:val>
                                            <p:strVal val="#ppt_w"/>
                                          </p:val>
                                        </p:tav>
                                      </p:tavLst>
                                    </p:anim>
                                    <p:anim calcmode="lin" valueType="num">
                                      <p:cBhvr>
                                        <p:cTn id="104" dur="500" fill="hold"/>
                                        <p:tgtEl>
                                          <p:spTgt spid="54"/>
                                        </p:tgtEl>
                                        <p:attrNameLst>
                                          <p:attrName>ppt_h</p:attrName>
                                        </p:attrNameLst>
                                      </p:cBhvr>
                                      <p:tavLst>
                                        <p:tav tm="0">
                                          <p:val>
                                            <p:fltVal val="0"/>
                                          </p:val>
                                        </p:tav>
                                        <p:tav tm="100000">
                                          <p:val>
                                            <p:strVal val="#ppt_h"/>
                                          </p:val>
                                        </p:tav>
                                      </p:tavLst>
                                    </p:anim>
                                    <p:animEffect transition="in" filter="fade">
                                      <p:cBhvr>
                                        <p:cTn id="105" dur="500"/>
                                        <p:tgtEl>
                                          <p:spTgt spid="54"/>
                                        </p:tgtEl>
                                      </p:cBhvr>
                                    </p:animEffect>
                                  </p:childTnLst>
                                </p:cTn>
                              </p:par>
                              <p:par>
                                <p:cTn id="106" presetID="47" presetClass="entr" presetSubtype="0" fill="hold" grpId="0" nodeType="withEffect">
                                  <p:stCondLst>
                                    <p:cond delay="0"/>
                                  </p:stCondLst>
                                  <p:childTnLst>
                                    <p:set>
                                      <p:cBhvr>
                                        <p:cTn id="107" dur="1" fill="hold">
                                          <p:stCondLst>
                                            <p:cond delay="0"/>
                                          </p:stCondLst>
                                        </p:cTn>
                                        <p:tgtEl>
                                          <p:spTgt spid="58"/>
                                        </p:tgtEl>
                                        <p:attrNameLst>
                                          <p:attrName>style.visibility</p:attrName>
                                        </p:attrNameLst>
                                      </p:cBhvr>
                                      <p:to>
                                        <p:strVal val="visible"/>
                                      </p:to>
                                    </p:set>
                                    <p:animEffect transition="in" filter="fade">
                                      <p:cBhvr>
                                        <p:cTn id="108" dur="500"/>
                                        <p:tgtEl>
                                          <p:spTgt spid="58"/>
                                        </p:tgtEl>
                                      </p:cBhvr>
                                    </p:animEffect>
                                    <p:anim calcmode="lin" valueType="num">
                                      <p:cBhvr>
                                        <p:cTn id="109" dur="500" fill="hold"/>
                                        <p:tgtEl>
                                          <p:spTgt spid="58"/>
                                        </p:tgtEl>
                                        <p:attrNameLst>
                                          <p:attrName>ppt_x</p:attrName>
                                        </p:attrNameLst>
                                      </p:cBhvr>
                                      <p:tavLst>
                                        <p:tav tm="0">
                                          <p:val>
                                            <p:strVal val="#ppt_x"/>
                                          </p:val>
                                        </p:tav>
                                        <p:tav tm="100000">
                                          <p:val>
                                            <p:strVal val="#ppt_x"/>
                                          </p:val>
                                        </p:tav>
                                      </p:tavLst>
                                    </p:anim>
                                    <p:anim calcmode="lin" valueType="num">
                                      <p:cBhvr>
                                        <p:cTn id="110" dur="500" fill="hold"/>
                                        <p:tgtEl>
                                          <p:spTgt spid="58"/>
                                        </p:tgtEl>
                                        <p:attrNameLst>
                                          <p:attrName>ppt_y</p:attrName>
                                        </p:attrNameLst>
                                      </p:cBhvr>
                                      <p:tavLst>
                                        <p:tav tm="0">
                                          <p:val>
                                            <p:strVal val="#ppt_y-.1"/>
                                          </p:val>
                                        </p:tav>
                                        <p:tav tm="100000">
                                          <p:val>
                                            <p:strVal val="#ppt_y"/>
                                          </p:val>
                                        </p:tav>
                                      </p:tavLst>
                                    </p:anim>
                                  </p:childTnLst>
                                </p:cTn>
                              </p:par>
                              <p:par>
                                <p:cTn id="111" presetID="47" presetClass="entr" presetSubtype="0" fill="hold" grpId="0" nodeType="withEffect">
                                  <p:stCondLst>
                                    <p:cond delay="0"/>
                                  </p:stCondLst>
                                  <p:childTnLst>
                                    <p:set>
                                      <p:cBhvr>
                                        <p:cTn id="112" dur="1" fill="hold">
                                          <p:stCondLst>
                                            <p:cond delay="0"/>
                                          </p:stCondLst>
                                        </p:cTn>
                                        <p:tgtEl>
                                          <p:spTgt spid="64"/>
                                        </p:tgtEl>
                                        <p:attrNameLst>
                                          <p:attrName>style.visibility</p:attrName>
                                        </p:attrNameLst>
                                      </p:cBhvr>
                                      <p:to>
                                        <p:strVal val="visible"/>
                                      </p:to>
                                    </p:set>
                                    <p:animEffect transition="in" filter="fade">
                                      <p:cBhvr>
                                        <p:cTn id="113" dur="500"/>
                                        <p:tgtEl>
                                          <p:spTgt spid="64"/>
                                        </p:tgtEl>
                                      </p:cBhvr>
                                    </p:animEffect>
                                    <p:anim calcmode="lin" valueType="num">
                                      <p:cBhvr>
                                        <p:cTn id="114" dur="500" fill="hold"/>
                                        <p:tgtEl>
                                          <p:spTgt spid="64"/>
                                        </p:tgtEl>
                                        <p:attrNameLst>
                                          <p:attrName>ppt_x</p:attrName>
                                        </p:attrNameLst>
                                      </p:cBhvr>
                                      <p:tavLst>
                                        <p:tav tm="0">
                                          <p:val>
                                            <p:strVal val="#ppt_x"/>
                                          </p:val>
                                        </p:tav>
                                        <p:tav tm="100000">
                                          <p:val>
                                            <p:strVal val="#ppt_x"/>
                                          </p:val>
                                        </p:tav>
                                      </p:tavLst>
                                    </p:anim>
                                    <p:anim calcmode="lin" valueType="num">
                                      <p:cBhvr>
                                        <p:cTn id="115" dur="500" fill="hold"/>
                                        <p:tgtEl>
                                          <p:spTgt spid="64"/>
                                        </p:tgtEl>
                                        <p:attrNameLst>
                                          <p:attrName>ppt_y</p:attrName>
                                        </p:attrNameLst>
                                      </p:cBhvr>
                                      <p:tavLst>
                                        <p:tav tm="0">
                                          <p:val>
                                            <p:strVal val="#ppt_y-.1"/>
                                          </p:val>
                                        </p:tav>
                                        <p:tav tm="100000">
                                          <p:val>
                                            <p:strVal val="#ppt_y"/>
                                          </p:val>
                                        </p:tav>
                                      </p:tavLst>
                                    </p:anim>
                                  </p:childTnLst>
                                </p:cTn>
                              </p:par>
                              <p:par>
                                <p:cTn id="116" presetID="42" presetClass="entr" presetSubtype="0" fill="hold" grpId="0" nodeType="withEffect">
                                  <p:stCondLst>
                                    <p:cond delay="0"/>
                                  </p:stCondLst>
                                  <p:childTnLst>
                                    <p:set>
                                      <p:cBhvr>
                                        <p:cTn id="117" dur="1" fill="hold">
                                          <p:stCondLst>
                                            <p:cond delay="0"/>
                                          </p:stCondLst>
                                        </p:cTn>
                                        <p:tgtEl>
                                          <p:spTgt spid="69"/>
                                        </p:tgtEl>
                                        <p:attrNameLst>
                                          <p:attrName>style.visibility</p:attrName>
                                        </p:attrNameLst>
                                      </p:cBhvr>
                                      <p:to>
                                        <p:strVal val="visible"/>
                                      </p:to>
                                    </p:set>
                                    <p:animEffect transition="in" filter="fade">
                                      <p:cBhvr>
                                        <p:cTn id="118" dur="500"/>
                                        <p:tgtEl>
                                          <p:spTgt spid="69"/>
                                        </p:tgtEl>
                                      </p:cBhvr>
                                    </p:animEffect>
                                    <p:anim calcmode="lin" valueType="num">
                                      <p:cBhvr>
                                        <p:cTn id="119" dur="500" fill="hold"/>
                                        <p:tgtEl>
                                          <p:spTgt spid="69"/>
                                        </p:tgtEl>
                                        <p:attrNameLst>
                                          <p:attrName>ppt_x</p:attrName>
                                        </p:attrNameLst>
                                      </p:cBhvr>
                                      <p:tavLst>
                                        <p:tav tm="0">
                                          <p:val>
                                            <p:strVal val="#ppt_x"/>
                                          </p:val>
                                        </p:tav>
                                        <p:tav tm="100000">
                                          <p:val>
                                            <p:strVal val="#ppt_x"/>
                                          </p:val>
                                        </p:tav>
                                      </p:tavLst>
                                    </p:anim>
                                    <p:anim calcmode="lin" valueType="num">
                                      <p:cBhvr>
                                        <p:cTn id="120" dur="500" fill="hold"/>
                                        <p:tgtEl>
                                          <p:spTgt spid="69"/>
                                        </p:tgtEl>
                                        <p:attrNameLst>
                                          <p:attrName>ppt_y</p:attrName>
                                        </p:attrNameLst>
                                      </p:cBhvr>
                                      <p:tavLst>
                                        <p:tav tm="0">
                                          <p:val>
                                            <p:strVal val="#ppt_y+.1"/>
                                          </p:val>
                                        </p:tav>
                                        <p:tav tm="100000">
                                          <p:val>
                                            <p:strVal val="#ppt_y"/>
                                          </p:val>
                                        </p:tav>
                                      </p:tavLst>
                                    </p:anim>
                                  </p:childTnLst>
                                </p:cTn>
                              </p:par>
                            </p:childTnLst>
                          </p:cTn>
                        </p:par>
                        <p:par>
                          <p:cTn id="121" fill="hold">
                            <p:stCondLst>
                              <p:cond delay="5000"/>
                            </p:stCondLst>
                            <p:childTnLst>
                              <p:par>
                                <p:cTn id="122" presetID="22" presetClass="entr" presetSubtype="8" fill="hold" grpId="0" nodeType="afterEffect">
                                  <p:stCondLst>
                                    <p:cond delay="0"/>
                                  </p:stCondLst>
                                  <p:childTnLst>
                                    <p:set>
                                      <p:cBhvr>
                                        <p:cTn id="123" dur="1" fill="hold">
                                          <p:stCondLst>
                                            <p:cond delay="0"/>
                                          </p:stCondLst>
                                        </p:cTn>
                                        <p:tgtEl>
                                          <p:spTgt spid="55"/>
                                        </p:tgtEl>
                                        <p:attrNameLst>
                                          <p:attrName>style.visibility</p:attrName>
                                        </p:attrNameLst>
                                      </p:cBhvr>
                                      <p:to>
                                        <p:strVal val="visible"/>
                                      </p:to>
                                    </p:set>
                                    <p:animEffect transition="in" filter="wipe(left)">
                                      <p:cBhvr>
                                        <p:cTn id="124" dur="500"/>
                                        <p:tgtEl>
                                          <p:spTgt spid="55"/>
                                        </p:tgtEl>
                                      </p:cBhvr>
                                    </p:animEffect>
                                  </p:childTnLst>
                                </p:cTn>
                              </p:par>
                            </p:childTnLst>
                          </p:cTn>
                        </p:par>
                        <p:par>
                          <p:cTn id="125" fill="hold">
                            <p:stCondLst>
                              <p:cond delay="5500"/>
                            </p:stCondLst>
                            <p:childTnLst>
                              <p:par>
                                <p:cTn id="126" presetID="10" presetClass="entr" presetSubtype="0" fill="hold" grpId="0" nodeType="afterEffect">
                                  <p:stCondLst>
                                    <p:cond delay="0"/>
                                  </p:stCondLst>
                                  <p:childTnLst>
                                    <p:set>
                                      <p:cBhvr>
                                        <p:cTn id="127" dur="1" fill="hold">
                                          <p:stCondLst>
                                            <p:cond delay="0"/>
                                          </p:stCondLst>
                                        </p:cTn>
                                        <p:tgtEl>
                                          <p:spTgt spid="56"/>
                                        </p:tgtEl>
                                        <p:attrNameLst>
                                          <p:attrName>style.visibility</p:attrName>
                                        </p:attrNameLst>
                                      </p:cBhvr>
                                      <p:to>
                                        <p:strVal val="visible"/>
                                      </p:to>
                                    </p:set>
                                    <p:anim calcmode="lin" valueType="num">
                                      <p:cBhvr>
                                        <p:cTn id="128" dur="500" fill="hold"/>
                                        <p:tgtEl>
                                          <p:spTgt spid="56"/>
                                        </p:tgtEl>
                                        <p:attrNameLst>
                                          <p:attrName>ppt_w</p:attrName>
                                        </p:attrNameLst>
                                      </p:cBhvr>
                                      <p:tavLst>
                                        <p:tav tm="0">
                                          <p:val>
                                            <p:fltVal val="0"/>
                                          </p:val>
                                        </p:tav>
                                        <p:tav tm="100000">
                                          <p:val>
                                            <p:strVal val="#ppt_w"/>
                                          </p:val>
                                        </p:tav>
                                      </p:tavLst>
                                    </p:anim>
                                    <p:anim calcmode="lin" valueType="num">
                                      <p:cBhvr>
                                        <p:cTn id="129" dur="500" fill="hold"/>
                                        <p:tgtEl>
                                          <p:spTgt spid="56"/>
                                        </p:tgtEl>
                                        <p:attrNameLst>
                                          <p:attrName>ppt_h</p:attrName>
                                        </p:attrNameLst>
                                      </p:cBhvr>
                                      <p:tavLst>
                                        <p:tav tm="0">
                                          <p:val>
                                            <p:fltVal val="0"/>
                                          </p:val>
                                        </p:tav>
                                        <p:tav tm="100000">
                                          <p:val>
                                            <p:strVal val="#ppt_h"/>
                                          </p:val>
                                        </p:tav>
                                      </p:tavLst>
                                    </p:anim>
                                    <p:animEffect transition="in" filter="fade">
                                      <p:cBhvr>
                                        <p:cTn id="130" dur="500"/>
                                        <p:tgtEl>
                                          <p:spTgt spid="56"/>
                                        </p:tgtEl>
                                      </p:cBhvr>
                                    </p:animEffect>
                                  </p:childTnLst>
                                </p:cTn>
                              </p:par>
                              <p:par>
                                <p:cTn id="131" presetID="10" presetClass="entr" presetSubtype="0" fill="hold" grpId="0" nodeType="withEffect">
                                  <p:stCondLst>
                                    <p:cond delay="0"/>
                                  </p:stCondLst>
                                  <p:childTnLst>
                                    <p:set>
                                      <p:cBhvr>
                                        <p:cTn id="132" dur="1" fill="hold">
                                          <p:stCondLst>
                                            <p:cond delay="0"/>
                                          </p:stCondLst>
                                        </p:cTn>
                                        <p:tgtEl>
                                          <p:spTgt spid="57"/>
                                        </p:tgtEl>
                                        <p:attrNameLst>
                                          <p:attrName>style.visibility</p:attrName>
                                        </p:attrNameLst>
                                      </p:cBhvr>
                                      <p:to>
                                        <p:strVal val="visible"/>
                                      </p:to>
                                    </p:set>
                                    <p:anim calcmode="lin" valueType="num">
                                      <p:cBhvr>
                                        <p:cTn id="133" dur="500" fill="hold"/>
                                        <p:tgtEl>
                                          <p:spTgt spid="57"/>
                                        </p:tgtEl>
                                        <p:attrNameLst>
                                          <p:attrName>ppt_w</p:attrName>
                                        </p:attrNameLst>
                                      </p:cBhvr>
                                      <p:tavLst>
                                        <p:tav tm="0">
                                          <p:val>
                                            <p:fltVal val="0"/>
                                          </p:val>
                                        </p:tav>
                                        <p:tav tm="100000">
                                          <p:val>
                                            <p:strVal val="#ppt_w"/>
                                          </p:val>
                                        </p:tav>
                                      </p:tavLst>
                                    </p:anim>
                                    <p:anim calcmode="lin" valueType="num">
                                      <p:cBhvr>
                                        <p:cTn id="134" dur="500" fill="hold"/>
                                        <p:tgtEl>
                                          <p:spTgt spid="57"/>
                                        </p:tgtEl>
                                        <p:attrNameLst>
                                          <p:attrName>ppt_h</p:attrName>
                                        </p:attrNameLst>
                                      </p:cBhvr>
                                      <p:tavLst>
                                        <p:tav tm="0">
                                          <p:val>
                                            <p:fltVal val="0"/>
                                          </p:val>
                                        </p:tav>
                                        <p:tav tm="100000">
                                          <p:val>
                                            <p:strVal val="#ppt_h"/>
                                          </p:val>
                                        </p:tav>
                                      </p:tavLst>
                                    </p:anim>
                                    <p:animEffect transition="in" filter="fade">
                                      <p:cBhvr>
                                        <p:cTn id="135" dur="500"/>
                                        <p:tgtEl>
                                          <p:spTgt spid="57"/>
                                        </p:tgtEl>
                                      </p:cBhvr>
                                    </p:animEffect>
                                  </p:childTnLst>
                                </p:cTn>
                              </p:par>
                            </p:childTnLst>
                          </p:cTn>
                        </p:par>
                        <p:par>
                          <p:cTn id="136" fill="hold">
                            <p:stCondLst>
                              <p:cond delay="6000"/>
                            </p:stCondLst>
                            <p:childTnLst>
                              <p:par>
                                <p:cTn id="137" presetID="47" presetClass="entr" presetSubtype="0" fill="hold" grpId="0" nodeType="afterEffect">
                                  <p:stCondLst>
                                    <p:cond delay="0"/>
                                  </p:stCondLst>
                                  <p:childTnLst>
                                    <p:set>
                                      <p:cBhvr>
                                        <p:cTn id="138" dur="1" fill="hold">
                                          <p:stCondLst>
                                            <p:cond delay="0"/>
                                          </p:stCondLst>
                                        </p:cTn>
                                        <p:tgtEl>
                                          <p:spTgt spid="70"/>
                                        </p:tgtEl>
                                        <p:attrNameLst>
                                          <p:attrName>style.visibility</p:attrName>
                                        </p:attrNameLst>
                                      </p:cBhvr>
                                      <p:to>
                                        <p:strVal val="visible"/>
                                      </p:to>
                                    </p:set>
                                    <p:animEffect transition="in" filter="fade">
                                      <p:cBhvr>
                                        <p:cTn id="139" dur="500"/>
                                        <p:tgtEl>
                                          <p:spTgt spid="70"/>
                                        </p:tgtEl>
                                      </p:cBhvr>
                                    </p:animEffect>
                                    <p:anim calcmode="lin" valueType="num">
                                      <p:cBhvr>
                                        <p:cTn id="140" dur="500" fill="hold"/>
                                        <p:tgtEl>
                                          <p:spTgt spid="70"/>
                                        </p:tgtEl>
                                        <p:attrNameLst>
                                          <p:attrName>ppt_x</p:attrName>
                                        </p:attrNameLst>
                                      </p:cBhvr>
                                      <p:tavLst>
                                        <p:tav tm="0">
                                          <p:val>
                                            <p:strVal val="#ppt_x"/>
                                          </p:val>
                                        </p:tav>
                                        <p:tav tm="100000">
                                          <p:val>
                                            <p:strVal val="#ppt_x"/>
                                          </p:val>
                                        </p:tav>
                                      </p:tavLst>
                                    </p:anim>
                                    <p:anim calcmode="lin" valueType="num">
                                      <p:cBhvr>
                                        <p:cTn id="141" dur="500" fill="hold"/>
                                        <p:tgtEl>
                                          <p:spTgt spid="70"/>
                                        </p:tgtEl>
                                        <p:attrNameLst>
                                          <p:attrName>ppt_y</p:attrName>
                                        </p:attrNameLst>
                                      </p:cBhvr>
                                      <p:tavLst>
                                        <p:tav tm="0">
                                          <p:val>
                                            <p:strVal val="#ppt_y-.1"/>
                                          </p:val>
                                        </p:tav>
                                        <p:tav tm="100000">
                                          <p:val>
                                            <p:strVal val="#ppt_y"/>
                                          </p:val>
                                        </p:tav>
                                      </p:tavLst>
                                    </p:anim>
                                  </p:childTnLst>
                                </p:cTn>
                              </p:par>
                              <p:par>
                                <p:cTn id="142" presetID="42" presetClass="entr" presetSubtype="0" fill="hold" grpId="0" nodeType="withEffect">
                                  <p:stCondLst>
                                    <p:cond delay="0"/>
                                  </p:stCondLst>
                                  <p:childTnLst>
                                    <p:set>
                                      <p:cBhvr>
                                        <p:cTn id="143" dur="1" fill="hold">
                                          <p:stCondLst>
                                            <p:cond delay="0"/>
                                          </p:stCondLst>
                                        </p:cTn>
                                        <p:tgtEl>
                                          <p:spTgt spid="43"/>
                                        </p:tgtEl>
                                        <p:attrNameLst>
                                          <p:attrName>style.visibility</p:attrName>
                                        </p:attrNameLst>
                                      </p:cBhvr>
                                      <p:to>
                                        <p:strVal val="visible"/>
                                      </p:to>
                                    </p:set>
                                    <p:animEffect transition="in" filter="fade">
                                      <p:cBhvr>
                                        <p:cTn id="144" dur="500"/>
                                        <p:tgtEl>
                                          <p:spTgt spid="43"/>
                                        </p:tgtEl>
                                      </p:cBhvr>
                                    </p:animEffect>
                                    <p:anim calcmode="lin" valueType="num">
                                      <p:cBhvr>
                                        <p:cTn id="145" dur="500" fill="hold"/>
                                        <p:tgtEl>
                                          <p:spTgt spid="43"/>
                                        </p:tgtEl>
                                        <p:attrNameLst>
                                          <p:attrName>ppt_x</p:attrName>
                                        </p:attrNameLst>
                                      </p:cBhvr>
                                      <p:tavLst>
                                        <p:tav tm="0">
                                          <p:val>
                                            <p:strVal val="#ppt_x"/>
                                          </p:val>
                                        </p:tav>
                                        <p:tav tm="100000">
                                          <p:val>
                                            <p:strVal val="#ppt_x"/>
                                          </p:val>
                                        </p:tav>
                                      </p:tavLst>
                                    </p:anim>
                                    <p:anim calcmode="lin" valueType="num">
                                      <p:cBhvr>
                                        <p:cTn id="146" dur="500" fill="hold"/>
                                        <p:tgtEl>
                                          <p:spTgt spid="43"/>
                                        </p:tgtEl>
                                        <p:attrNameLst>
                                          <p:attrName>ppt_y</p:attrName>
                                        </p:attrNameLst>
                                      </p:cBhvr>
                                      <p:tavLst>
                                        <p:tav tm="0">
                                          <p:val>
                                            <p:strVal val="#ppt_y+.1"/>
                                          </p:val>
                                        </p:tav>
                                        <p:tav tm="100000">
                                          <p:val>
                                            <p:strVal val="#ppt_y"/>
                                          </p:val>
                                        </p:tav>
                                      </p:tavLst>
                                    </p:anim>
                                  </p:childTnLst>
                                </p:cTn>
                              </p:par>
                              <p:par>
                                <p:cTn id="147" presetID="42" presetClass="entr" presetSubtype="0" fill="hold" grpId="0" nodeType="withEffect">
                                  <p:stCondLst>
                                    <p:cond delay="0"/>
                                  </p:stCondLst>
                                  <p:childTnLst>
                                    <p:set>
                                      <p:cBhvr>
                                        <p:cTn id="148" dur="1" fill="hold">
                                          <p:stCondLst>
                                            <p:cond delay="0"/>
                                          </p:stCondLst>
                                        </p:cTn>
                                        <p:tgtEl>
                                          <p:spTgt spid="63"/>
                                        </p:tgtEl>
                                        <p:attrNameLst>
                                          <p:attrName>style.visibility</p:attrName>
                                        </p:attrNameLst>
                                      </p:cBhvr>
                                      <p:to>
                                        <p:strVal val="visible"/>
                                      </p:to>
                                    </p:set>
                                    <p:animEffect transition="in" filter="fade">
                                      <p:cBhvr>
                                        <p:cTn id="149" dur="500"/>
                                        <p:tgtEl>
                                          <p:spTgt spid="63"/>
                                        </p:tgtEl>
                                      </p:cBhvr>
                                    </p:animEffect>
                                    <p:anim calcmode="lin" valueType="num">
                                      <p:cBhvr>
                                        <p:cTn id="150" dur="500" fill="hold"/>
                                        <p:tgtEl>
                                          <p:spTgt spid="63"/>
                                        </p:tgtEl>
                                        <p:attrNameLst>
                                          <p:attrName>ppt_x</p:attrName>
                                        </p:attrNameLst>
                                      </p:cBhvr>
                                      <p:tavLst>
                                        <p:tav tm="0">
                                          <p:val>
                                            <p:strVal val="#ppt_x"/>
                                          </p:val>
                                        </p:tav>
                                        <p:tav tm="100000">
                                          <p:val>
                                            <p:strVal val="#ppt_x"/>
                                          </p:val>
                                        </p:tav>
                                      </p:tavLst>
                                    </p:anim>
                                    <p:anim calcmode="lin" valueType="num">
                                      <p:cBhvr>
                                        <p:cTn id="151" dur="500" fill="hold"/>
                                        <p:tgtEl>
                                          <p:spTgt spid="63"/>
                                        </p:tgtEl>
                                        <p:attrNameLst>
                                          <p:attrName>ppt_y</p:attrName>
                                        </p:attrNameLst>
                                      </p:cBhvr>
                                      <p:tavLst>
                                        <p:tav tm="0">
                                          <p:val>
                                            <p:strVal val="#ppt_y+.1"/>
                                          </p:val>
                                        </p:tav>
                                        <p:tav tm="100000">
                                          <p:val>
                                            <p:strVal val="#ppt_y"/>
                                          </p:val>
                                        </p:tav>
                                      </p:tavLst>
                                    </p:anim>
                                  </p:childTnLst>
                                </p:cTn>
                              </p:par>
                            </p:childTnLst>
                          </p:cTn>
                        </p:par>
                        <p:par>
                          <p:cTn id="152" fill="hold">
                            <p:stCondLst>
                              <p:cond delay="6500"/>
                            </p:stCondLst>
                            <p:childTnLst>
                              <p:par>
                                <p:cTn id="153" presetID="22" presetClass="entr" presetSubtype="8" fill="hold" grpId="0" nodeType="afterEffect">
                                  <p:stCondLst>
                                    <p:cond delay="0"/>
                                  </p:stCondLst>
                                  <p:childTnLst>
                                    <p:set>
                                      <p:cBhvr>
                                        <p:cTn id="154" dur="1" fill="hold">
                                          <p:stCondLst>
                                            <p:cond delay="0"/>
                                          </p:stCondLst>
                                        </p:cTn>
                                        <p:tgtEl>
                                          <p:spTgt spid="60"/>
                                        </p:tgtEl>
                                        <p:attrNameLst>
                                          <p:attrName>style.visibility</p:attrName>
                                        </p:attrNameLst>
                                      </p:cBhvr>
                                      <p:to>
                                        <p:strVal val="visible"/>
                                      </p:to>
                                    </p:set>
                                    <p:animEffect transition="in" filter="wipe(left)">
                                      <p:cBhvr>
                                        <p:cTn id="155" dur="500"/>
                                        <p:tgtEl>
                                          <p:spTgt spid="60"/>
                                        </p:tgtEl>
                                      </p:cBhvr>
                                    </p:animEffect>
                                  </p:childTnLst>
                                </p:cTn>
                              </p:par>
                              <p:par>
                                <p:cTn id="156" presetID="42" presetClass="entr" presetSubtype="0" fill="hold" grpId="0" nodeType="withEffect">
                                  <p:stCondLst>
                                    <p:cond delay="0"/>
                                  </p:stCondLst>
                                  <p:childTnLst>
                                    <p:set>
                                      <p:cBhvr>
                                        <p:cTn id="157" dur="1" fill="hold">
                                          <p:stCondLst>
                                            <p:cond delay="0"/>
                                          </p:stCondLst>
                                        </p:cTn>
                                        <p:tgtEl>
                                          <p:spTgt spid="40"/>
                                        </p:tgtEl>
                                        <p:attrNameLst>
                                          <p:attrName>style.visibility</p:attrName>
                                        </p:attrNameLst>
                                      </p:cBhvr>
                                      <p:to>
                                        <p:strVal val="visible"/>
                                      </p:to>
                                    </p:set>
                                    <p:animEffect transition="in" filter="fade">
                                      <p:cBhvr>
                                        <p:cTn id="158" dur="500"/>
                                        <p:tgtEl>
                                          <p:spTgt spid="40"/>
                                        </p:tgtEl>
                                      </p:cBhvr>
                                    </p:animEffect>
                                    <p:anim calcmode="lin" valueType="num">
                                      <p:cBhvr>
                                        <p:cTn id="159" dur="500" fill="hold"/>
                                        <p:tgtEl>
                                          <p:spTgt spid="40"/>
                                        </p:tgtEl>
                                        <p:attrNameLst>
                                          <p:attrName>ppt_x</p:attrName>
                                        </p:attrNameLst>
                                      </p:cBhvr>
                                      <p:tavLst>
                                        <p:tav tm="0">
                                          <p:val>
                                            <p:strVal val="#ppt_x"/>
                                          </p:val>
                                        </p:tav>
                                        <p:tav tm="100000">
                                          <p:val>
                                            <p:strVal val="#ppt_x"/>
                                          </p:val>
                                        </p:tav>
                                      </p:tavLst>
                                    </p:anim>
                                    <p:anim calcmode="lin" valueType="num">
                                      <p:cBhvr>
                                        <p:cTn id="160" dur="500" fill="hold"/>
                                        <p:tgtEl>
                                          <p:spTgt spid="4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animBg="1" autoUpdateAnimBg="0"/>
      <p:bldP spid="41" grpId="0" animBg="1" autoUpdateAnimBg="0"/>
      <p:bldP spid="42" grpId="0" animBg="1" autoUpdateAnimBg="0"/>
      <p:bldP spid="43" grpId="0" animBg="1" autoUpdateAnimBg="0"/>
      <p:bldP spid="44" grpId="0" animBg="1"/>
      <p:bldP spid="45" grpId="0" animBg="1" autoUpdateAnimBg="0"/>
      <p:bldP spid="46" grpId="0" animBg="1" autoUpdateAnimBg="0"/>
      <p:bldP spid="47" grpId="0" animBg="1" autoUpdateAnimBg="0"/>
      <p:bldP spid="48" grpId="0" animBg="1" autoUpdateAnimBg="0"/>
      <p:bldP spid="49" grpId="0" animBg="1"/>
      <p:bldP spid="50" grpId="0" animBg="1" autoUpdateAnimBg="0"/>
      <p:bldP spid="51" grpId="0" animBg="1" autoUpdateAnimBg="0"/>
      <p:bldP spid="52" grpId="0" animBg="1"/>
      <p:bldP spid="53" grpId="0" animBg="1" autoUpdateAnimBg="0"/>
      <p:bldP spid="54" grpId="0" animBg="1" autoUpdateAnimBg="0"/>
      <p:bldP spid="55" grpId="0" animBg="1"/>
      <p:bldP spid="56" grpId="0" animBg="1" autoUpdateAnimBg="0"/>
      <p:bldP spid="57" grpId="0" animBg="1" autoUpdateAnimBg="0"/>
      <p:bldP spid="58" grpId="0" animBg="1" autoUpdateAnimBg="0"/>
      <p:bldP spid="59" grpId="0" animBg="1"/>
      <p:bldP spid="60" grpId="0" animBg="1"/>
      <p:bldP spid="61" grpId="0" autoUpdateAnimBg="0"/>
      <p:bldP spid="62" grpId="0" autoUpdateAnimBg="0"/>
      <p:bldP spid="63" grpId="0" autoUpdateAnimBg="0"/>
      <p:bldP spid="64" grpId="0" autoUpdateAnimBg="0"/>
      <p:bldP spid="65" grpId="0" autoUpdateAnimBg="0"/>
      <p:bldP spid="66" grpId="0" autoUpdateAnimBg="0"/>
      <p:bldP spid="67" grpId="0" autoUpdateAnimBg="0"/>
      <p:bldP spid="68" grpId="0" autoUpdateAnimBg="0"/>
      <p:bldP spid="69" grpId="0" autoUpdateAnimBg="0"/>
      <p:bldP spid="70" grpId="0" autoUpdateAnimBg="0"/>
    </p:bldLst>
  </p:timing>
</p:sld>
</file>

<file path=ppt/tags/tag1.xml><?xml version="1.0" encoding="utf-8"?>
<p:tagLst xmlns:a="http://schemas.openxmlformats.org/drawingml/2006/main" xmlns:r="http://schemas.openxmlformats.org/officeDocument/2006/relationships" xmlns:p="http://schemas.openxmlformats.org/presentationml/2006/main">
  <p:tag name="ISPRING_ULTRA_SCORM_COURSE_ID" val="BA564554-29D7-4581-90C1-E4F728931A6E"/>
  <p:tag name="ISPRING_SCORM_RATE_SLIDES" val="1"/>
  <p:tag name="ISPRINGONLINEFOLDERID" val="0"/>
  <p:tag name="ISPRINGONLINEFOLDERPATH" val="Content List"/>
  <p:tag name="ISPRINGCLOUDFOLDERID" val="0"/>
  <p:tag name="ISPRINGCLOUDFOLDERPATH" val="Repository"/>
  <p:tag name="ISPRING_PLAYERS_CUSTOMIZATION" val="UEsDBBQAAgAIAEOUV0cNwDEewAEAANoDAAAPAAAAbm9uZS9wbGF5ZXIueG1spZJPb9QwEMXPW6nfIfK9dpYKUa0cekDKiaJKC4jbyptME1PHDp4Ju/vtmfzZpFuQQOKQaPIy72fPs/X9sXHJT4hog8/EWqYiAV+E0voqE18+5zd34v799ZVunTlBTGyZCR88iKQELKJtiX2PhupMvBAkQ0XCL4+bI9pM1ETtRqnD4SAPtzLESr1J07X69vBxW9TQmBvrkYwvmLvs5VYkbbQhWjpl4l0qrq9WA/ICZ5F7fIXBdf3KKIvQqDYCgieIatz2bN3Q3838NMErOrWAgkdfDbPvTfH8EMrOAfbaSo9tWyDqCYO20rSx6zufYCwyMTbsGkA0FaB0vhJq9Ko/mPWTM1hPHLzA9ty22zuLNYsjfejeLerubBmyVxNHXYJ0M0wwnGLeOZeDoS5CKZIIPzrLVd5jv85HkK7FuJzn7h0+Wy/xULDGVW4KCvH0gR18JFOUco5ejtHLwdTbh+ITF49TnNsFMgezhKBratzbf86j7/6fOEp4Mp0jcV7B+hKOueW/BA2PQsAz9pqk1sl+tTOVd9ftmxdX40Iadzdl8R1FQiZWwNewNGTUos8w9Zqm1fg5JTTHotXv91JPRC5/AVBLAQIAABQAAgAIAEOUV0cNwDEewAEAANoDAAAPAAAAAAAAAAEAAAAAAAAAAABub25lL3BsYXllci54bWxQSwUGAAAAAAEAAQA9AAAA7QEAAAAA"/>
  <p:tag name="ISPRING_PRESENTATION_TITLE" val="动态商务工作报告"/>
  <p:tag name="ISPRING_SCORM_ENDPOINT" val="&lt;endpoint&gt;&lt;enable&gt;0&lt;/enable&gt;&lt;lrs&gt;http://&lt;/lrs&gt;&lt;auth&gt;0&lt;/auth&gt;&lt;login&gt;&lt;/login&gt;&lt;password&gt;&lt;/password&gt;&lt;key&gt;&lt;/key&gt;&lt;name&gt;&lt;/name&gt;&lt;email&gt;&lt;/email&gt;&lt;/endpoint&gt;&#10;"/>
</p:tagLst>
</file>

<file path=ppt/theme/theme1.xml><?xml version="1.0" encoding="utf-8"?>
<a:theme xmlns:a="http://schemas.openxmlformats.org/drawingml/2006/main" name="Office 主题​​">
  <a:themeElements>
    <a:clrScheme name="自定义 13">
      <a:dk1>
        <a:srgbClr val="C00000"/>
      </a:dk1>
      <a:lt1>
        <a:srgbClr val="404040"/>
      </a:lt1>
      <a:dk2>
        <a:srgbClr val="C00000"/>
      </a:dk2>
      <a:lt2>
        <a:srgbClr val="404040"/>
      </a:lt2>
      <a:accent1>
        <a:srgbClr val="080808"/>
      </a:accent1>
      <a:accent2>
        <a:srgbClr val="FFFFFF"/>
      </a:accent2>
      <a:accent3>
        <a:srgbClr val="080808"/>
      </a:accent3>
      <a:accent4>
        <a:srgbClr val="080808"/>
      </a:accent4>
      <a:accent5>
        <a:srgbClr val="080808"/>
      </a:accent5>
      <a:accent6>
        <a:srgbClr val="080808"/>
      </a:accent6>
      <a:hlink>
        <a:srgbClr val="080808"/>
      </a:hlink>
      <a:folHlink>
        <a:srgbClr val="08080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Office 主题">
  <a:themeElements>
    <a:clrScheme name="自定义 514">
      <a:dk1>
        <a:sysClr val="windowText" lastClr="000000"/>
      </a:dk1>
      <a:lt1>
        <a:sysClr val="window" lastClr="FFFFFF"/>
      </a:lt1>
      <a:dk2>
        <a:srgbClr val="1F497D"/>
      </a:dk2>
      <a:lt2>
        <a:srgbClr val="EEECE1"/>
      </a:lt2>
      <a:accent1>
        <a:srgbClr val="C00000"/>
      </a:accent1>
      <a:accent2>
        <a:srgbClr val="595959"/>
      </a:accent2>
      <a:accent3>
        <a:srgbClr val="C00000"/>
      </a:accent3>
      <a:accent4>
        <a:srgbClr val="595959"/>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2_Office 主题">
  <a:themeElements>
    <a:clrScheme name="自定义 514">
      <a:dk1>
        <a:sysClr val="windowText" lastClr="000000"/>
      </a:dk1>
      <a:lt1>
        <a:sysClr val="window" lastClr="FFFFFF"/>
      </a:lt1>
      <a:dk2>
        <a:srgbClr val="1F497D"/>
      </a:dk2>
      <a:lt2>
        <a:srgbClr val="EEECE1"/>
      </a:lt2>
      <a:accent1>
        <a:srgbClr val="C00000"/>
      </a:accent1>
      <a:accent2>
        <a:srgbClr val="595959"/>
      </a:accent2>
      <a:accent3>
        <a:srgbClr val="C00000"/>
      </a:accent3>
      <a:accent4>
        <a:srgbClr val="595959"/>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Apex</Template>
  <TotalTime>8735</TotalTime>
  <Words>3049</Words>
  <Application>Microsoft Office PowerPoint</Application>
  <PresentationFormat>全屏显示(16:9)</PresentationFormat>
  <Paragraphs>470</Paragraphs>
  <Slides>45</Slides>
  <Notes>44</Notes>
  <HiddenSlides>0</HiddenSlides>
  <MMClips>0</MMClips>
  <ScaleCrop>false</ScaleCrop>
  <HeadingPairs>
    <vt:vector size="6" baseType="variant">
      <vt:variant>
        <vt:lpstr>已用的字体</vt:lpstr>
      </vt:variant>
      <vt:variant>
        <vt:i4>17</vt:i4>
      </vt:variant>
      <vt:variant>
        <vt:lpstr>主题</vt:lpstr>
      </vt:variant>
      <vt:variant>
        <vt:i4>5</vt:i4>
      </vt:variant>
      <vt:variant>
        <vt:lpstr>幻灯片标题</vt:lpstr>
      </vt:variant>
      <vt:variant>
        <vt:i4>45</vt:i4>
      </vt:variant>
    </vt:vector>
  </HeadingPairs>
  <TitlesOfParts>
    <vt:vector size="67" baseType="lpstr">
      <vt:lpstr>Arial Unicode MS</vt:lpstr>
      <vt:lpstr>Gill Sans</vt:lpstr>
      <vt:lpstr>Kartika</vt:lpstr>
      <vt:lpstr>Meiryo</vt:lpstr>
      <vt:lpstr>方正兰亭粗黑_GBK</vt:lpstr>
      <vt:lpstr>方正兰亭黑_GBK</vt:lpstr>
      <vt:lpstr>方正中等线简体</vt:lpstr>
      <vt:lpstr>华文宋体</vt:lpstr>
      <vt:lpstr>宋体</vt:lpstr>
      <vt:lpstr>微软雅黑</vt:lpstr>
      <vt:lpstr>Agency FB</vt:lpstr>
      <vt:lpstr>Aharoni</vt:lpstr>
      <vt:lpstr>Arial</vt:lpstr>
      <vt:lpstr>Bebas</vt:lpstr>
      <vt:lpstr>Calibri</vt:lpstr>
      <vt:lpstr>Calibri Light</vt:lpstr>
      <vt:lpstr>Lato Light</vt:lpstr>
      <vt:lpstr>Office 主题​​</vt:lpstr>
      <vt:lpstr>1_Office 主题</vt:lpstr>
      <vt:lpstr>Office 主题</vt:lpstr>
      <vt:lpstr>2_Office 主题</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优品PPT</dc:creator>
  <dc:description>http://www.ypppt.com/</dc:description>
  <cp:lastModifiedBy>kan</cp:lastModifiedBy>
  <cp:revision>1868</cp:revision>
  <dcterms:created xsi:type="dcterms:W3CDTF">2014-06-06T07:22:15Z</dcterms:created>
  <dcterms:modified xsi:type="dcterms:W3CDTF">2022-05-31T01:33:57Z</dcterms:modified>
</cp:coreProperties>
</file>