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2.xml" ContentType="application/vnd.openxmlformats-officedocument.presentationml.tag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tags/tag5.xml" ContentType="application/vnd.openxmlformats-officedocument.presentationml.tags+xml"/>
  <Override PartName="/ppt/notesSlides/notesSlide13.xml" ContentType="application/vnd.openxmlformats-officedocument.presentationml.notesSlide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notesSlides/notesSlide14.xml" ContentType="application/vnd.openxmlformats-officedocument.presentationml.notesSlide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notesSlides/notesSlide15.xml" ContentType="application/vnd.openxmlformats-officedocument.presentationml.notesSlide+xml"/>
  <Override PartName="/ppt/tags/tag15.xml" ContentType="application/vnd.openxmlformats-officedocument.presentationml.tags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tags/tag16.xml" ContentType="application/vnd.openxmlformats-officedocument.presentationml.tags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tags/tag17.xml" ContentType="application/vnd.openxmlformats-officedocument.presentationml.tags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8" r:id="rId1"/>
    <p:sldMasterId id="2147483671" r:id="rId2"/>
  </p:sldMasterIdLst>
  <p:notesMasterIdLst>
    <p:notesMasterId r:id="rId36"/>
  </p:notesMasterIdLst>
  <p:sldIdLst>
    <p:sldId id="321" r:id="rId3"/>
    <p:sldId id="316" r:id="rId4"/>
    <p:sldId id="325" r:id="rId5"/>
    <p:sldId id="331" r:id="rId6"/>
    <p:sldId id="333" r:id="rId7"/>
    <p:sldId id="334" r:id="rId8"/>
    <p:sldId id="335" r:id="rId9"/>
    <p:sldId id="338" r:id="rId10"/>
    <p:sldId id="337" r:id="rId11"/>
    <p:sldId id="364" r:id="rId12"/>
    <p:sldId id="327" r:id="rId13"/>
    <p:sldId id="341" r:id="rId14"/>
    <p:sldId id="340" r:id="rId15"/>
    <p:sldId id="342" r:id="rId16"/>
    <p:sldId id="343" r:id="rId17"/>
    <p:sldId id="345" r:id="rId18"/>
    <p:sldId id="346" r:id="rId19"/>
    <p:sldId id="328" r:id="rId20"/>
    <p:sldId id="347" r:id="rId21"/>
    <p:sldId id="366" r:id="rId22"/>
    <p:sldId id="348" r:id="rId23"/>
    <p:sldId id="349" r:id="rId24"/>
    <p:sldId id="350" r:id="rId25"/>
    <p:sldId id="329" r:id="rId26"/>
    <p:sldId id="356" r:id="rId27"/>
    <p:sldId id="353" r:id="rId28"/>
    <p:sldId id="355" r:id="rId29"/>
    <p:sldId id="354" r:id="rId30"/>
    <p:sldId id="330" r:id="rId31"/>
    <p:sldId id="359" r:id="rId32"/>
    <p:sldId id="357" r:id="rId33"/>
    <p:sldId id="363" r:id="rId34"/>
    <p:sldId id="367" r:id="rId35"/>
  </p:sldIdLst>
  <p:sldSz cx="9144000" cy="5143500" type="screen16x9"/>
  <p:notesSz cx="6858000" cy="9144000"/>
  <p:custDataLst>
    <p:tags r:id="rId3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0000"/>
    <a:srgbClr val="2D448F"/>
    <a:srgbClr val="375FAF"/>
    <a:srgbClr val="2D55A5"/>
    <a:srgbClr val="23356F"/>
    <a:srgbClr val="2A51A8"/>
    <a:srgbClr val="D60000"/>
    <a:srgbClr val="394FAD"/>
    <a:srgbClr val="2D3E87"/>
    <a:srgbClr val="192B8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491" autoAdjust="0"/>
    <p:restoredTop sz="95078" autoAdjust="0"/>
  </p:normalViewPr>
  <p:slideViewPr>
    <p:cSldViewPr>
      <p:cViewPr varScale="1">
        <p:scale>
          <a:sx n="111" d="100"/>
          <a:sy n="111" d="100"/>
        </p:scale>
        <p:origin x="576" y="102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viewProps" Target="viewProps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3A4F09-C816-46EA-8643-332589F14E06}" type="datetimeFigureOut">
              <a:rPr lang="zh-CN" altLang="en-US" smtClean="0"/>
              <a:t>2018/9/7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676CE9B-81DC-4E2A-9C67-CE0D35C83AA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1104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76CE9B-81DC-4E2A-9C67-CE0D35C83AA2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457235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76CE9B-81DC-4E2A-9C67-CE0D35C83AA2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38466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76CE9B-81DC-4E2A-9C67-CE0D35C83AA2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425049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76CE9B-81DC-4E2A-9C67-CE0D35C83AA2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678719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2C472D-E06A-4DEE-A03D-A77B88F9E2DF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368803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2C472D-E06A-4DEE-A03D-A77B88F9E2DF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368803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76CE9B-81DC-4E2A-9C67-CE0D35C83AA2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280659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76CE9B-81DC-4E2A-9C67-CE0D35C83AA2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470898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76CE9B-81DC-4E2A-9C67-CE0D35C83AA2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016554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76CE9B-81DC-4E2A-9C67-CE0D35C83AA2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363850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  <a:pPr/>
              <a:t>19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44122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76CE9B-81DC-4E2A-9C67-CE0D35C83AA2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597638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76CE9B-81DC-4E2A-9C67-CE0D35C83AA2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093593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0D759F-F867-4A76-B8B8-450D9F7E6B6D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055730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smtClean="0"/>
              <a:t>模板来自于 </a:t>
            </a:r>
            <a:r>
              <a:rPr lang="en-US" altLang="zh-CN" smtClean="0"/>
              <a:t>http://docer.wps.cn</a:t>
            </a:r>
            <a:endParaRPr lang="zh-CN" altLang="en-US" smtClean="0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 Narrow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宋体" charset="-122"/>
              </a:defRPr>
            </a:lvl9pPr>
          </a:lstStyle>
          <a:p>
            <a:fld id="{62EC01E2-5178-4248-9BB6-E2028495009A}" type="slidenum">
              <a:rPr lang="zh-CN" altLang="en-US">
                <a:latin typeface="Calibri" pitchFamily="34" charset="0"/>
              </a:rPr>
              <a:pPr/>
              <a:t>22</a:t>
            </a:fld>
            <a:endParaRPr lang="en-US" altLang="zh-CN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2057981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  <a:pPr/>
              <a:t>23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288787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76CE9B-81DC-4E2A-9C67-CE0D35C83AA2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149985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76CE9B-81DC-4E2A-9C67-CE0D35C83AA2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785593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  <a:pPr/>
              <a:t>26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474990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  <a:pPr/>
              <a:t>27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6851218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DBBC58-3C8A-4C23-944B-4AC8A1852895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0126109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76CE9B-81DC-4E2A-9C67-CE0D35C83AA2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376032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76CE9B-81DC-4E2A-9C67-CE0D35C83AA2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1315379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  <a:pPr/>
              <a:t>30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2773248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14978D-8DD0-4414-96A7-7F72435C1E74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0090472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76CE9B-81DC-4E2A-9C67-CE0D35C83AA2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8211890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33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0323476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76CE9B-81DC-4E2A-9C67-CE0D35C83AA2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255820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  <a:pPr/>
              <a:t>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66857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  <a:pPr/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034159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79BF44-F5CE-455C-A9FE-73A15FC422D4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986008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76CE9B-81DC-4E2A-9C67-CE0D35C83AA2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109178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  <a:pPr/>
              <a:t>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06134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2018/9/7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91015"/>
            <a:ext cx="2895600" cy="273844"/>
          </a:xfrm>
          <a:prstGeom prst="rect">
            <a:avLst/>
          </a:prstGeom>
        </p:spPr>
        <p:txBody>
          <a:bodyPr/>
          <a:lstStyle>
            <a:lvl1pPr>
              <a:defRPr sz="105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7452320" y="4787490"/>
            <a:ext cx="1224136" cy="304675"/>
          </a:xfrm>
          <a:prstGeom prst="rect">
            <a:avLst/>
          </a:prstGeom>
        </p:spPr>
        <p:txBody>
          <a:bodyPr/>
          <a:lstStyle>
            <a:lvl1pPr algn="ctr">
              <a:defRPr sz="1400">
                <a:latin typeface="Impact" panose="020B0806030902050204" pitchFamily="34" charset="0"/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4" name="矩形 14"/>
          <p:cNvSpPr/>
          <p:nvPr userDrawn="1"/>
        </p:nvSpPr>
        <p:spPr>
          <a:xfrm>
            <a:off x="7452320" y="415194"/>
            <a:ext cx="1686407" cy="428364"/>
          </a:xfrm>
          <a:custGeom>
            <a:avLst/>
            <a:gdLst>
              <a:gd name="connsiteX0" fmla="*/ 0 w 1686407"/>
              <a:gd name="connsiteY0" fmla="*/ 0 h 426825"/>
              <a:gd name="connsiteX1" fmla="*/ 1686407 w 1686407"/>
              <a:gd name="connsiteY1" fmla="*/ 0 h 426825"/>
              <a:gd name="connsiteX2" fmla="*/ 1686407 w 1686407"/>
              <a:gd name="connsiteY2" fmla="*/ 426825 h 426825"/>
              <a:gd name="connsiteX3" fmla="*/ 0 w 1686407"/>
              <a:gd name="connsiteY3" fmla="*/ 426825 h 426825"/>
              <a:gd name="connsiteX4" fmla="*/ 0 w 1686407"/>
              <a:gd name="connsiteY4" fmla="*/ 0 h 426825"/>
              <a:gd name="connsiteX0" fmla="*/ 0 w 1686407"/>
              <a:gd name="connsiteY0" fmla="*/ 0 h 428364"/>
              <a:gd name="connsiteX1" fmla="*/ 1686407 w 1686407"/>
              <a:gd name="connsiteY1" fmla="*/ 0 h 428364"/>
              <a:gd name="connsiteX2" fmla="*/ 1686407 w 1686407"/>
              <a:gd name="connsiteY2" fmla="*/ 426825 h 428364"/>
              <a:gd name="connsiteX3" fmla="*/ 144234 w 1686407"/>
              <a:gd name="connsiteY3" fmla="*/ 428364 h 428364"/>
              <a:gd name="connsiteX4" fmla="*/ 0 w 1686407"/>
              <a:gd name="connsiteY4" fmla="*/ 426825 h 428364"/>
              <a:gd name="connsiteX5" fmla="*/ 0 w 1686407"/>
              <a:gd name="connsiteY5" fmla="*/ 0 h 428364"/>
              <a:gd name="connsiteX0" fmla="*/ 0 w 1686407"/>
              <a:gd name="connsiteY0" fmla="*/ 0 h 428364"/>
              <a:gd name="connsiteX1" fmla="*/ 1686407 w 1686407"/>
              <a:gd name="connsiteY1" fmla="*/ 0 h 428364"/>
              <a:gd name="connsiteX2" fmla="*/ 1686407 w 1686407"/>
              <a:gd name="connsiteY2" fmla="*/ 426825 h 428364"/>
              <a:gd name="connsiteX3" fmla="*/ 144234 w 1686407"/>
              <a:gd name="connsiteY3" fmla="*/ 428364 h 428364"/>
              <a:gd name="connsiteX4" fmla="*/ 0 w 1686407"/>
              <a:gd name="connsiteY4" fmla="*/ 0 h 4283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86407" h="428364">
                <a:moveTo>
                  <a:pt x="0" y="0"/>
                </a:moveTo>
                <a:lnTo>
                  <a:pt x="1686407" y="0"/>
                </a:lnTo>
                <a:lnTo>
                  <a:pt x="1686407" y="426825"/>
                </a:lnTo>
                <a:lnTo>
                  <a:pt x="144234" y="428364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/>
              <a:ea typeface="微软雅黑"/>
              <a:sym typeface="微软雅黑"/>
            </a:endParaRPr>
          </a:p>
        </p:txBody>
      </p:sp>
      <p:sp>
        <p:nvSpPr>
          <p:cNvPr id="35" name="矩形 2"/>
          <p:cNvSpPr/>
          <p:nvPr userDrawn="1"/>
        </p:nvSpPr>
        <p:spPr>
          <a:xfrm>
            <a:off x="0" y="386357"/>
            <a:ext cx="7683879" cy="427673"/>
          </a:xfrm>
          <a:custGeom>
            <a:avLst/>
            <a:gdLst>
              <a:gd name="connsiteX0" fmla="*/ 0 w 7683879"/>
              <a:gd name="connsiteY0" fmla="*/ 0 h 426825"/>
              <a:gd name="connsiteX1" fmla="*/ 7683879 w 7683879"/>
              <a:gd name="connsiteY1" fmla="*/ 0 h 426825"/>
              <a:gd name="connsiteX2" fmla="*/ 7683879 w 7683879"/>
              <a:gd name="connsiteY2" fmla="*/ 426825 h 426825"/>
              <a:gd name="connsiteX3" fmla="*/ 0 w 7683879"/>
              <a:gd name="connsiteY3" fmla="*/ 426825 h 426825"/>
              <a:gd name="connsiteX4" fmla="*/ 0 w 7683879"/>
              <a:gd name="connsiteY4" fmla="*/ 0 h 426825"/>
              <a:gd name="connsiteX0" fmla="*/ 0 w 7683879"/>
              <a:gd name="connsiteY0" fmla="*/ 848 h 427673"/>
              <a:gd name="connsiteX1" fmla="*/ 7526215 w 7683879"/>
              <a:gd name="connsiteY1" fmla="*/ 0 h 427673"/>
              <a:gd name="connsiteX2" fmla="*/ 7683879 w 7683879"/>
              <a:gd name="connsiteY2" fmla="*/ 848 h 427673"/>
              <a:gd name="connsiteX3" fmla="*/ 7683879 w 7683879"/>
              <a:gd name="connsiteY3" fmla="*/ 427673 h 427673"/>
              <a:gd name="connsiteX4" fmla="*/ 0 w 7683879"/>
              <a:gd name="connsiteY4" fmla="*/ 427673 h 427673"/>
              <a:gd name="connsiteX5" fmla="*/ 0 w 7683879"/>
              <a:gd name="connsiteY5" fmla="*/ 848 h 427673"/>
              <a:gd name="connsiteX0" fmla="*/ 0 w 7683879"/>
              <a:gd name="connsiteY0" fmla="*/ 848 h 427673"/>
              <a:gd name="connsiteX1" fmla="*/ 7526215 w 7683879"/>
              <a:gd name="connsiteY1" fmla="*/ 0 h 427673"/>
              <a:gd name="connsiteX2" fmla="*/ 7683879 w 7683879"/>
              <a:gd name="connsiteY2" fmla="*/ 427673 h 427673"/>
              <a:gd name="connsiteX3" fmla="*/ 0 w 7683879"/>
              <a:gd name="connsiteY3" fmla="*/ 427673 h 427673"/>
              <a:gd name="connsiteX4" fmla="*/ 0 w 7683879"/>
              <a:gd name="connsiteY4" fmla="*/ 848 h 4276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83879" h="427673">
                <a:moveTo>
                  <a:pt x="0" y="848"/>
                </a:moveTo>
                <a:lnTo>
                  <a:pt x="7526215" y="0"/>
                </a:lnTo>
                <a:lnTo>
                  <a:pt x="7683879" y="427673"/>
                </a:lnTo>
                <a:lnTo>
                  <a:pt x="0" y="427673"/>
                </a:lnTo>
                <a:lnTo>
                  <a:pt x="0" y="848"/>
                </a:lnTo>
                <a:close/>
              </a:path>
            </a:pathLst>
          </a:custGeom>
          <a:solidFill>
            <a:srgbClr val="C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/>
              <a:ea typeface="微软雅黑"/>
              <a:sym typeface="微软雅黑"/>
            </a:endParaRPr>
          </a:p>
        </p:txBody>
      </p:sp>
      <p:pic>
        <p:nvPicPr>
          <p:cNvPr id="36" name="图片 3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87806" y="471370"/>
            <a:ext cx="616642" cy="332986"/>
          </a:xfrm>
          <a:prstGeom prst="rect">
            <a:avLst/>
          </a:prstGeom>
        </p:spPr>
      </p:pic>
      <p:sp>
        <p:nvSpPr>
          <p:cNvPr id="37" name="菱形 36"/>
          <p:cNvSpPr/>
          <p:nvPr userDrawn="1"/>
        </p:nvSpPr>
        <p:spPr>
          <a:xfrm>
            <a:off x="326632" y="501231"/>
            <a:ext cx="226997" cy="223219"/>
          </a:xfrm>
          <a:prstGeom prst="diamond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80000"/>
                </a:schemeClr>
              </a:gs>
            </a:gsLst>
            <a:lin ang="13500000" scaled="1"/>
            <a:tileRect/>
          </a:gradFill>
          <a:ln>
            <a:noFill/>
          </a:ln>
          <a:effectLst>
            <a:outerShdw blurRad="76200" dist="50800" dir="4620000" algn="tl" rotWithShape="0">
              <a:prstClr val="black">
                <a:alpha val="1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38" name="菱形 37"/>
          <p:cNvSpPr/>
          <p:nvPr userDrawn="1"/>
        </p:nvSpPr>
        <p:spPr>
          <a:xfrm>
            <a:off x="251520" y="483518"/>
            <a:ext cx="176643" cy="173702"/>
          </a:xfrm>
          <a:prstGeom prst="diamond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80000"/>
                </a:schemeClr>
              </a:gs>
            </a:gsLst>
            <a:lin ang="13500000" scaled="1"/>
            <a:tileRect/>
          </a:gradFill>
          <a:ln>
            <a:noFill/>
          </a:ln>
          <a:effectLst>
            <a:outerShdw blurRad="76200" dist="50800" dir="4620000" algn="tl" rotWithShape="0">
              <a:prstClr val="black">
                <a:alpha val="1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/>
              <a:ea typeface="微软雅黑"/>
              <a:cs typeface="+mn-ea"/>
              <a:sym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352430330"/>
      </p:ext>
    </p:extLst>
  </p:cSld>
  <p:clrMapOvr>
    <a:masterClrMapping/>
  </p:clrMapOvr>
  <p:transition spd="slow" advClick="0" advTm="0">
    <p:push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1" presetID="2" presetClass="entr" presetSubtype="8" fill="hold" grpId="0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13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14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2" fill="hold" grpId="0" nodeType="with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17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18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8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1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34" grpId="0" animBg="1"/>
          <p:bldP spid="35" grpId="0" animBg="1"/>
          <p:bldP spid="37" grpId="0" animBg="1"/>
          <p:bldP spid="38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1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8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1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34" grpId="0" animBg="1"/>
          <p:bldP spid="35" grpId="0" animBg="1"/>
          <p:bldP spid="37" grpId="0" animBg="1"/>
          <p:bldP spid="38" grpId="0" animBg="1"/>
        </p:bldLst>
      </p:timing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68750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235527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418604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0702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72508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2018/9/7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86690" y="4772508"/>
            <a:ext cx="2895600" cy="273844"/>
          </a:xfrm>
          <a:prstGeom prst="rect">
            <a:avLst/>
          </a:prstGeom>
        </p:spPr>
        <p:txBody>
          <a:bodyPr vert="horz" lIns="76618" tIns="38309" rIns="76618" bIns="38309" rtlCol="0" anchor="ctr"/>
          <a:lstStyle>
            <a:lvl1pPr>
              <a:defRPr lang="en-US" altLang="zh-CN" smtClean="0">
                <a:solidFill>
                  <a:prstClr val="white">
                    <a:lumMod val="65000"/>
                  </a:prstClr>
                </a:solidFill>
                <a:latin typeface="Calibri"/>
              </a:defRPr>
            </a:lvl1pPr>
          </a:lstStyle>
          <a:p>
            <a:endParaRPr lang="zh-CN" altLang="en-US"/>
          </a:p>
        </p:txBody>
      </p:sp>
      <p:sp>
        <p:nvSpPr>
          <p:cNvPr id="22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948573" y="4763842"/>
            <a:ext cx="1388046" cy="282500"/>
          </a:xfrm>
          <a:prstGeom prst="rect">
            <a:avLst/>
          </a:prstGeom>
        </p:spPr>
        <p:txBody>
          <a:bodyPr vert="horz" lIns="102156" tIns="51076" rIns="102156" bIns="51076" rtlCol="0" anchor="ctr"/>
          <a:lstStyle>
            <a:lvl1pPr algn="r">
              <a:defRPr lang="zh-CN" altLang="en-US" smtClean="0"/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8417815"/>
      </p:ext>
    </p:extLst>
  </p:cSld>
  <p:clrMapOvr>
    <a:masterClrMapping/>
  </p:clrMapOvr>
  <p:transition spd="slow" advClick="0" advTm="0">
    <p:push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30624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94289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61927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54715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32260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78973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37806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28000">
              <a:schemeClr val="bg1"/>
            </a:gs>
            <a:gs pos="100000">
              <a:schemeClr val="bg1">
                <a:lumMod val="92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853730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61" r:id="rId2"/>
  </p:sldLayoutIdLst>
  <p:transition spd="slow" advClick="0" advTm="0">
    <p:push/>
  </p:transition>
  <p:timing>
    <p:tnLst>
      <p:par>
        <p:cTn id="1" dur="indefinite" restart="never" nodeType="tmRoot"/>
      </p:par>
    </p:tnLst>
  </p:timing>
  <p:txStyles>
    <p:titleStyle>
      <a:lvl1pPr algn="ctr" defTabSz="1023252" rtl="0" eaLnBrk="1" latinLnBrk="0" hangingPunct="1">
        <a:spcBef>
          <a:spcPct val="0"/>
        </a:spcBef>
        <a:buNone/>
        <a:defRPr sz="5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83717" indent="-383717" algn="l" defTabSz="1023252" rtl="0" eaLnBrk="1" latinLnBrk="0" hangingPunct="1">
        <a:spcBef>
          <a:spcPct val="20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831392" indent="-319759" algn="l" defTabSz="1023252" rtl="0" eaLnBrk="1" latinLnBrk="0" hangingPunct="1">
        <a:spcBef>
          <a:spcPct val="20000"/>
        </a:spcBef>
        <a:buFont typeface="Arial" panose="020B0604020202020204" pitchFamily="34" charset="0"/>
        <a:buChar char="–"/>
        <a:defRPr sz="3100" kern="1200">
          <a:solidFill>
            <a:schemeClr val="tx1"/>
          </a:solidFill>
          <a:latin typeface="+mn-lt"/>
          <a:ea typeface="+mn-ea"/>
          <a:cs typeface="+mn-cs"/>
        </a:defRPr>
      </a:lvl2pPr>
      <a:lvl3pPr marL="1279062" indent="-255814" algn="l" defTabSz="1023252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1790687" indent="-255814" algn="l" defTabSz="1023252" rtl="0" eaLnBrk="1" latinLnBrk="0" hangingPunct="1">
        <a:spcBef>
          <a:spcPct val="20000"/>
        </a:spcBef>
        <a:buFont typeface="Arial" panose="020B0604020202020204" pitchFamily="34" charset="0"/>
        <a:buChar char="–"/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302317" indent="-255814" algn="l" defTabSz="1023252" rtl="0" eaLnBrk="1" latinLnBrk="0" hangingPunct="1">
        <a:spcBef>
          <a:spcPct val="20000"/>
        </a:spcBef>
        <a:buFont typeface="Arial" panose="020B0604020202020204" pitchFamily="34" charset="0"/>
        <a:buChar char="»"/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813940" indent="-255814" algn="l" defTabSz="1023252" rtl="0" eaLnBrk="1" latinLnBrk="0" hangingPunct="1">
        <a:spcBef>
          <a:spcPct val="20000"/>
        </a:spcBef>
        <a:buFont typeface="Arial" panose="020B0604020202020204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325564" indent="-255814" algn="l" defTabSz="1023252" rtl="0" eaLnBrk="1" latinLnBrk="0" hangingPunct="1">
        <a:spcBef>
          <a:spcPct val="20000"/>
        </a:spcBef>
        <a:buFont typeface="Arial" panose="020B0604020202020204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837188" indent="-255814" algn="l" defTabSz="1023252" rtl="0" eaLnBrk="1" latinLnBrk="0" hangingPunct="1">
        <a:spcBef>
          <a:spcPct val="20000"/>
        </a:spcBef>
        <a:buFont typeface="Arial" panose="020B0604020202020204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348819" indent="-255814" algn="l" defTabSz="1023252" rtl="0" eaLnBrk="1" latinLnBrk="0" hangingPunct="1">
        <a:spcBef>
          <a:spcPct val="20000"/>
        </a:spcBef>
        <a:buFont typeface="Arial" panose="020B0604020202020204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02325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11626" algn="l" defTabSz="102325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23252" algn="l" defTabSz="102325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34879" algn="l" defTabSz="102325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46502" algn="l" defTabSz="102325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58128" algn="l" defTabSz="102325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69752" algn="l" defTabSz="102325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581376" algn="l" defTabSz="102325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4093003" algn="l" defTabSz="102325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6359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7" Type="http://schemas.openxmlformats.org/officeDocument/2006/relationships/image" Target="../media/image24.png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notesSlide" Target="../notesSlides/notesSlide14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9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g"/><Relationship Id="rId3" Type="http://schemas.openxmlformats.org/officeDocument/2006/relationships/tags" Target="../tags/tag12.xml"/><Relationship Id="rId7" Type="http://schemas.openxmlformats.org/officeDocument/2006/relationships/notesSlide" Target="../notesSlides/notesSlide15.xml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6" Type="http://schemas.openxmlformats.org/officeDocument/2006/relationships/slideLayout" Target="../slideLayouts/slideLayout1.xml"/><Relationship Id="rId11" Type="http://schemas.openxmlformats.org/officeDocument/2006/relationships/image" Target="../media/image28.jpeg"/><Relationship Id="rId5" Type="http://schemas.openxmlformats.org/officeDocument/2006/relationships/tags" Target="../tags/tag14.xml"/><Relationship Id="rId10" Type="http://schemas.openxmlformats.org/officeDocument/2006/relationships/image" Target="../media/image27.jpg"/><Relationship Id="rId4" Type="http://schemas.openxmlformats.org/officeDocument/2006/relationships/tags" Target="../tags/tag13.xml"/><Relationship Id="rId9" Type="http://schemas.openxmlformats.org/officeDocument/2006/relationships/image" Target="../media/image26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jpg"/><Relationship Id="rId3" Type="http://schemas.openxmlformats.org/officeDocument/2006/relationships/notesSlide" Target="../notesSlides/notesSlide16.xml"/><Relationship Id="rId7" Type="http://schemas.openxmlformats.org/officeDocument/2006/relationships/image" Target="../media/image32.jp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5.xml"/><Relationship Id="rId6" Type="http://schemas.openxmlformats.org/officeDocument/2006/relationships/image" Target="../media/image31.jpg"/><Relationship Id="rId5" Type="http://schemas.openxmlformats.org/officeDocument/2006/relationships/image" Target="../media/image30.jpg"/><Relationship Id="rId4" Type="http://schemas.openxmlformats.org/officeDocument/2006/relationships/image" Target="../media/image29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7.xml"/><Relationship Id="rId4" Type="http://schemas.openxmlformats.org/officeDocument/2006/relationships/image" Target="../media/image38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4" Type="http://schemas.openxmlformats.org/officeDocument/2006/relationships/notesSlide" Target="../notesSlides/notesSlide28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3.jpeg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9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5" Type="http://schemas.openxmlformats.org/officeDocument/2006/relationships/image" Target="../media/image12.jpg"/><Relationship Id="rId4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Freeform 3305">
            <a:extLst>
              <a:ext uri="{FF2B5EF4-FFF2-40B4-BE49-F238E27FC236}">
                <a16:creationId xmlns:a16="http://schemas.microsoft.com/office/drawing/2014/main" xmlns="" id="{7F929FFB-24CE-43CE-814E-815B3A63D8C0}"/>
              </a:ext>
            </a:extLst>
          </p:cNvPr>
          <p:cNvSpPr>
            <a:spLocks/>
          </p:cNvSpPr>
          <p:nvPr/>
        </p:nvSpPr>
        <p:spPr bwMode="auto">
          <a:xfrm>
            <a:off x="0" y="0"/>
            <a:ext cx="5108575" cy="5146675"/>
          </a:xfrm>
          <a:custGeom>
            <a:avLst/>
            <a:gdLst>
              <a:gd name="T0" fmla="*/ 2365 w 3218"/>
              <a:gd name="T1" fmla="*/ 0 h 3242"/>
              <a:gd name="T2" fmla="*/ 0 w 3218"/>
              <a:gd name="T3" fmla="*/ 0 h 3242"/>
              <a:gd name="T4" fmla="*/ 0 w 3218"/>
              <a:gd name="T5" fmla="*/ 2356 h 3242"/>
              <a:gd name="T6" fmla="*/ 885 w 3218"/>
              <a:gd name="T7" fmla="*/ 3242 h 3242"/>
              <a:gd name="T8" fmla="*/ 3218 w 3218"/>
              <a:gd name="T9" fmla="*/ 907 h 3242"/>
              <a:gd name="T10" fmla="*/ 3218 w 3218"/>
              <a:gd name="T11" fmla="*/ 854 h 3242"/>
              <a:gd name="T12" fmla="*/ 2365 w 3218"/>
              <a:gd name="T13" fmla="*/ 0 h 3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18" h="3242">
                <a:moveTo>
                  <a:pt x="2365" y="0"/>
                </a:moveTo>
                <a:lnTo>
                  <a:pt x="0" y="0"/>
                </a:lnTo>
                <a:lnTo>
                  <a:pt x="0" y="2356"/>
                </a:lnTo>
                <a:lnTo>
                  <a:pt x="885" y="3242"/>
                </a:lnTo>
                <a:lnTo>
                  <a:pt x="3218" y="907"/>
                </a:lnTo>
                <a:lnTo>
                  <a:pt x="3218" y="854"/>
                </a:lnTo>
                <a:lnTo>
                  <a:pt x="2365" y="0"/>
                </a:lnTo>
                <a:close/>
              </a:path>
            </a:pathLst>
          </a:custGeom>
          <a:solidFill>
            <a:srgbClr val="FBF3F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" name="Freeform 3306">
            <a:extLst>
              <a:ext uri="{FF2B5EF4-FFF2-40B4-BE49-F238E27FC236}">
                <a16:creationId xmlns:a16="http://schemas.microsoft.com/office/drawing/2014/main" xmlns="" id="{8C88874B-5B0E-4248-8C46-A6A2AF6346B1}"/>
              </a:ext>
            </a:extLst>
          </p:cNvPr>
          <p:cNvSpPr>
            <a:spLocks/>
          </p:cNvSpPr>
          <p:nvPr/>
        </p:nvSpPr>
        <p:spPr bwMode="auto">
          <a:xfrm>
            <a:off x="39489" y="-1588"/>
            <a:ext cx="5108575" cy="5146675"/>
          </a:xfrm>
          <a:custGeom>
            <a:avLst/>
            <a:gdLst>
              <a:gd name="T0" fmla="*/ 2365 w 3218"/>
              <a:gd name="T1" fmla="*/ 0 h 3242"/>
              <a:gd name="T2" fmla="*/ 0 w 3218"/>
              <a:gd name="T3" fmla="*/ 0 h 3242"/>
              <a:gd name="T4" fmla="*/ 0 w 3218"/>
              <a:gd name="T5" fmla="*/ 2356 h 3242"/>
              <a:gd name="T6" fmla="*/ 885 w 3218"/>
              <a:gd name="T7" fmla="*/ 3242 h 3242"/>
              <a:gd name="T8" fmla="*/ 3218 w 3218"/>
              <a:gd name="T9" fmla="*/ 907 h 3242"/>
              <a:gd name="T10" fmla="*/ 3218 w 3218"/>
              <a:gd name="T11" fmla="*/ 854 h 3242"/>
              <a:gd name="T12" fmla="*/ 2365 w 3218"/>
              <a:gd name="T13" fmla="*/ 0 h 3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18" h="3242">
                <a:moveTo>
                  <a:pt x="2365" y="0"/>
                </a:moveTo>
                <a:lnTo>
                  <a:pt x="0" y="0"/>
                </a:lnTo>
                <a:lnTo>
                  <a:pt x="0" y="2356"/>
                </a:lnTo>
                <a:lnTo>
                  <a:pt x="885" y="3242"/>
                </a:lnTo>
                <a:lnTo>
                  <a:pt x="3218" y="907"/>
                </a:lnTo>
                <a:lnTo>
                  <a:pt x="3218" y="854"/>
                </a:lnTo>
                <a:lnTo>
                  <a:pt x="2365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" name="Freeform 5">
            <a:extLst>
              <a:ext uri="{FF2B5EF4-FFF2-40B4-BE49-F238E27FC236}">
                <a16:creationId xmlns:a16="http://schemas.microsoft.com/office/drawing/2014/main" xmlns="" id="{AA36BE2C-1382-468F-881F-EEE4F6713505}"/>
              </a:ext>
            </a:extLst>
          </p:cNvPr>
          <p:cNvSpPr>
            <a:spLocks/>
          </p:cNvSpPr>
          <p:nvPr/>
        </p:nvSpPr>
        <p:spPr bwMode="auto">
          <a:xfrm>
            <a:off x="733169" y="281861"/>
            <a:ext cx="2229488" cy="2232243"/>
          </a:xfrm>
          <a:custGeom>
            <a:avLst/>
            <a:gdLst>
              <a:gd name="T0" fmla="*/ 809 w 1619"/>
              <a:gd name="T1" fmla="*/ 1621 h 1621"/>
              <a:gd name="T2" fmla="*/ 0 w 1619"/>
              <a:gd name="T3" fmla="*/ 810 h 1621"/>
              <a:gd name="T4" fmla="*/ 809 w 1619"/>
              <a:gd name="T5" fmla="*/ 0 h 1621"/>
              <a:gd name="T6" fmla="*/ 1619 w 1619"/>
              <a:gd name="T7" fmla="*/ 810 h 1621"/>
              <a:gd name="T8" fmla="*/ 809 w 1619"/>
              <a:gd name="T9" fmla="*/ 1621 h 16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19" h="1621">
                <a:moveTo>
                  <a:pt x="809" y="1621"/>
                </a:moveTo>
                <a:lnTo>
                  <a:pt x="0" y="810"/>
                </a:lnTo>
                <a:lnTo>
                  <a:pt x="809" y="0"/>
                </a:lnTo>
                <a:lnTo>
                  <a:pt x="1619" y="810"/>
                </a:lnTo>
                <a:lnTo>
                  <a:pt x="809" y="1621"/>
                </a:lnTo>
                <a:close/>
              </a:path>
            </a:pathLst>
          </a:custGeom>
          <a:solidFill>
            <a:srgbClr val="DD243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" name="Freeform 6">
            <a:extLst>
              <a:ext uri="{FF2B5EF4-FFF2-40B4-BE49-F238E27FC236}">
                <a16:creationId xmlns:a16="http://schemas.microsoft.com/office/drawing/2014/main" xmlns="" id="{1D3D3CEF-08CB-4A4E-B712-70B3C234E138}"/>
              </a:ext>
            </a:extLst>
          </p:cNvPr>
          <p:cNvSpPr>
            <a:spLocks/>
          </p:cNvSpPr>
          <p:nvPr/>
        </p:nvSpPr>
        <p:spPr bwMode="auto">
          <a:xfrm>
            <a:off x="733169" y="2514104"/>
            <a:ext cx="2229488" cy="2230865"/>
          </a:xfrm>
          <a:custGeom>
            <a:avLst/>
            <a:gdLst>
              <a:gd name="T0" fmla="*/ 809 w 1619"/>
              <a:gd name="T1" fmla="*/ 1620 h 1620"/>
              <a:gd name="T2" fmla="*/ 0 w 1619"/>
              <a:gd name="T3" fmla="*/ 810 h 1620"/>
              <a:gd name="T4" fmla="*/ 809 w 1619"/>
              <a:gd name="T5" fmla="*/ 0 h 1620"/>
              <a:gd name="T6" fmla="*/ 1619 w 1619"/>
              <a:gd name="T7" fmla="*/ 810 h 1620"/>
              <a:gd name="T8" fmla="*/ 809 w 1619"/>
              <a:gd name="T9" fmla="*/ 1620 h 16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19" h="1620">
                <a:moveTo>
                  <a:pt x="809" y="1620"/>
                </a:moveTo>
                <a:lnTo>
                  <a:pt x="0" y="810"/>
                </a:lnTo>
                <a:lnTo>
                  <a:pt x="809" y="0"/>
                </a:lnTo>
                <a:lnTo>
                  <a:pt x="1619" y="810"/>
                </a:lnTo>
                <a:lnTo>
                  <a:pt x="809" y="1620"/>
                </a:lnTo>
                <a:close/>
              </a:path>
            </a:pathLst>
          </a:custGeom>
          <a:solidFill>
            <a:srgbClr val="96142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" name="Freeform 7">
            <a:extLst>
              <a:ext uri="{FF2B5EF4-FFF2-40B4-BE49-F238E27FC236}">
                <a16:creationId xmlns:a16="http://schemas.microsoft.com/office/drawing/2014/main" xmlns="" id="{75C6C2BE-C40C-4C0E-A77C-98D270BBAC2D}"/>
              </a:ext>
            </a:extLst>
          </p:cNvPr>
          <p:cNvSpPr>
            <a:spLocks/>
          </p:cNvSpPr>
          <p:nvPr/>
        </p:nvSpPr>
        <p:spPr bwMode="auto">
          <a:xfrm>
            <a:off x="1847225" y="1397295"/>
            <a:ext cx="2230865" cy="2232243"/>
          </a:xfrm>
          <a:custGeom>
            <a:avLst/>
            <a:gdLst>
              <a:gd name="T0" fmla="*/ 810 w 1620"/>
              <a:gd name="T1" fmla="*/ 1621 h 1621"/>
              <a:gd name="T2" fmla="*/ 0 w 1620"/>
              <a:gd name="T3" fmla="*/ 811 h 1621"/>
              <a:gd name="T4" fmla="*/ 810 w 1620"/>
              <a:gd name="T5" fmla="*/ 0 h 1621"/>
              <a:gd name="T6" fmla="*/ 1620 w 1620"/>
              <a:gd name="T7" fmla="*/ 811 h 1621"/>
              <a:gd name="T8" fmla="*/ 810 w 1620"/>
              <a:gd name="T9" fmla="*/ 1621 h 16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20" h="1621">
                <a:moveTo>
                  <a:pt x="810" y="1621"/>
                </a:moveTo>
                <a:lnTo>
                  <a:pt x="0" y="811"/>
                </a:lnTo>
                <a:lnTo>
                  <a:pt x="810" y="0"/>
                </a:lnTo>
                <a:lnTo>
                  <a:pt x="1620" y="811"/>
                </a:lnTo>
                <a:lnTo>
                  <a:pt x="810" y="1621"/>
                </a:lnTo>
                <a:close/>
              </a:path>
            </a:pathLst>
          </a:custGeom>
          <a:solidFill>
            <a:srgbClr val="CC000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" name="Freeform 3301">
            <a:extLst>
              <a:ext uri="{FF2B5EF4-FFF2-40B4-BE49-F238E27FC236}">
                <a16:creationId xmlns:a16="http://schemas.microsoft.com/office/drawing/2014/main" xmlns="" id="{3EFCBE47-E6A2-464D-9D13-CD9E22F00884}"/>
              </a:ext>
            </a:extLst>
          </p:cNvPr>
          <p:cNvSpPr>
            <a:spLocks/>
          </p:cNvSpPr>
          <p:nvPr/>
        </p:nvSpPr>
        <p:spPr bwMode="auto">
          <a:xfrm>
            <a:off x="2165946" y="627534"/>
            <a:ext cx="1450092" cy="1451439"/>
          </a:xfrm>
          <a:custGeom>
            <a:avLst/>
            <a:gdLst>
              <a:gd name="T0" fmla="*/ 1617 w 3233"/>
              <a:gd name="T1" fmla="*/ 3236 h 3236"/>
              <a:gd name="T2" fmla="*/ 0 w 3233"/>
              <a:gd name="T3" fmla="*/ 1619 h 3236"/>
              <a:gd name="T4" fmla="*/ 1617 w 3233"/>
              <a:gd name="T5" fmla="*/ 0 h 3236"/>
              <a:gd name="T6" fmla="*/ 3233 w 3233"/>
              <a:gd name="T7" fmla="*/ 1619 h 3236"/>
              <a:gd name="T8" fmla="*/ 1617 w 3233"/>
              <a:gd name="T9" fmla="*/ 3236 h 3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33" h="3236">
                <a:moveTo>
                  <a:pt x="1617" y="3236"/>
                </a:moveTo>
                <a:lnTo>
                  <a:pt x="0" y="1619"/>
                </a:lnTo>
                <a:lnTo>
                  <a:pt x="1617" y="0"/>
                </a:lnTo>
                <a:lnTo>
                  <a:pt x="3233" y="1619"/>
                </a:lnTo>
                <a:lnTo>
                  <a:pt x="1617" y="3236"/>
                </a:lnTo>
                <a:close/>
              </a:path>
            </a:pathLst>
          </a:cu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381000" dist="101600" dir="2700000" algn="ctr" rotWithShape="0">
              <a:srgbClr val="000000">
                <a:alpha val="3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53" name="组合 52">
            <a:extLst>
              <a:ext uri="{FF2B5EF4-FFF2-40B4-BE49-F238E27FC236}">
                <a16:creationId xmlns:a16="http://schemas.microsoft.com/office/drawing/2014/main" xmlns="" id="{7DF45C9C-0F82-48FA-8FF2-C18275FDF3C0}"/>
              </a:ext>
            </a:extLst>
          </p:cNvPr>
          <p:cNvGrpSpPr/>
          <p:nvPr/>
        </p:nvGrpSpPr>
        <p:grpSpPr>
          <a:xfrm>
            <a:off x="-108520" y="928483"/>
            <a:ext cx="3169286" cy="3171244"/>
            <a:chOff x="265239" y="1114832"/>
            <a:chExt cx="2796817" cy="2798546"/>
          </a:xfrm>
          <a:effectLst>
            <a:outerShdw blurRad="381000" dist="101600" dir="2700000" algn="ctr" rotWithShape="0">
              <a:srgbClr val="000000">
                <a:alpha val="30000"/>
              </a:srgbClr>
            </a:outerShdw>
          </a:effectLst>
        </p:grpSpPr>
        <p:sp>
          <p:nvSpPr>
            <p:cNvPr id="54" name="Freeform 3297">
              <a:extLst>
                <a:ext uri="{FF2B5EF4-FFF2-40B4-BE49-F238E27FC236}">
                  <a16:creationId xmlns:a16="http://schemas.microsoft.com/office/drawing/2014/main" xmlns="" id="{5ED01EE8-8BBD-47ED-A993-C8549BAFB3E6}"/>
                </a:ext>
              </a:extLst>
            </p:cNvPr>
            <p:cNvSpPr>
              <a:spLocks/>
            </p:cNvSpPr>
            <p:nvPr/>
          </p:nvSpPr>
          <p:spPr bwMode="auto">
            <a:xfrm>
              <a:off x="265239" y="1114832"/>
              <a:ext cx="2796817" cy="2798546"/>
            </a:xfrm>
            <a:custGeom>
              <a:avLst/>
              <a:gdLst>
                <a:gd name="T0" fmla="*/ 1619 w 3239"/>
                <a:gd name="T1" fmla="*/ 3241 h 3241"/>
                <a:gd name="T2" fmla="*/ 0 w 3239"/>
                <a:gd name="T3" fmla="*/ 1620 h 3241"/>
                <a:gd name="T4" fmla="*/ 1619 w 3239"/>
                <a:gd name="T5" fmla="*/ 0 h 3241"/>
                <a:gd name="T6" fmla="*/ 3239 w 3239"/>
                <a:gd name="T7" fmla="*/ 1620 h 3241"/>
                <a:gd name="T8" fmla="*/ 1619 w 3239"/>
                <a:gd name="T9" fmla="*/ 3241 h 3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39" h="3241">
                  <a:moveTo>
                    <a:pt x="1619" y="3241"/>
                  </a:moveTo>
                  <a:lnTo>
                    <a:pt x="0" y="1620"/>
                  </a:lnTo>
                  <a:lnTo>
                    <a:pt x="1619" y="0"/>
                  </a:lnTo>
                  <a:lnTo>
                    <a:pt x="3239" y="1620"/>
                  </a:lnTo>
                  <a:lnTo>
                    <a:pt x="1619" y="324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444500" dist="63500" dir="2700000" algn="l" rotWithShape="0">
                <a:prstClr val="black">
                  <a:alpha val="3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3297">
              <a:extLst>
                <a:ext uri="{FF2B5EF4-FFF2-40B4-BE49-F238E27FC236}">
                  <a16:creationId xmlns:a16="http://schemas.microsoft.com/office/drawing/2014/main" xmlns="" id="{3DFA7D73-9440-4A5C-AD3D-021F8E079890}"/>
                </a:ext>
              </a:extLst>
            </p:cNvPr>
            <p:cNvSpPr>
              <a:spLocks/>
            </p:cNvSpPr>
            <p:nvPr/>
          </p:nvSpPr>
          <p:spPr bwMode="auto">
            <a:xfrm>
              <a:off x="381083" y="1211088"/>
              <a:ext cx="2580144" cy="2581737"/>
            </a:xfrm>
            <a:custGeom>
              <a:avLst/>
              <a:gdLst>
                <a:gd name="T0" fmla="*/ 1619 w 3239"/>
                <a:gd name="T1" fmla="*/ 3241 h 3241"/>
                <a:gd name="T2" fmla="*/ 0 w 3239"/>
                <a:gd name="T3" fmla="*/ 1620 h 3241"/>
                <a:gd name="T4" fmla="*/ 1619 w 3239"/>
                <a:gd name="T5" fmla="*/ 0 h 3241"/>
                <a:gd name="T6" fmla="*/ 3239 w 3239"/>
                <a:gd name="T7" fmla="*/ 1620 h 3241"/>
                <a:gd name="T8" fmla="*/ 1619 w 3239"/>
                <a:gd name="T9" fmla="*/ 3241 h 3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39" h="3241">
                  <a:moveTo>
                    <a:pt x="1619" y="3241"/>
                  </a:moveTo>
                  <a:lnTo>
                    <a:pt x="0" y="1620"/>
                  </a:lnTo>
                  <a:lnTo>
                    <a:pt x="1619" y="0"/>
                  </a:lnTo>
                  <a:lnTo>
                    <a:pt x="3239" y="1620"/>
                  </a:lnTo>
                  <a:lnTo>
                    <a:pt x="1619" y="3241"/>
                  </a:lnTo>
                  <a:close/>
                </a:path>
              </a:pathLst>
            </a:cu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6" name="Freeform 3301">
            <a:extLst>
              <a:ext uri="{FF2B5EF4-FFF2-40B4-BE49-F238E27FC236}">
                <a16:creationId xmlns:a16="http://schemas.microsoft.com/office/drawing/2014/main" xmlns="" id="{9E87D0C4-0ADC-4B6F-B423-F2763A801957}"/>
              </a:ext>
            </a:extLst>
          </p:cNvPr>
          <p:cNvSpPr>
            <a:spLocks/>
          </p:cNvSpPr>
          <p:nvPr/>
        </p:nvSpPr>
        <p:spPr bwMode="auto">
          <a:xfrm>
            <a:off x="2185066" y="2787774"/>
            <a:ext cx="1781080" cy="1782736"/>
          </a:xfrm>
          <a:custGeom>
            <a:avLst/>
            <a:gdLst>
              <a:gd name="T0" fmla="*/ 1617 w 3233"/>
              <a:gd name="T1" fmla="*/ 3236 h 3236"/>
              <a:gd name="T2" fmla="*/ 0 w 3233"/>
              <a:gd name="T3" fmla="*/ 1619 h 3236"/>
              <a:gd name="T4" fmla="*/ 1617 w 3233"/>
              <a:gd name="T5" fmla="*/ 0 h 3236"/>
              <a:gd name="T6" fmla="*/ 3233 w 3233"/>
              <a:gd name="T7" fmla="*/ 1619 h 3236"/>
              <a:gd name="T8" fmla="*/ 1617 w 3233"/>
              <a:gd name="T9" fmla="*/ 3236 h 3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33" h="3236">
                <a:moveTo>
                  <a:pt x="1617" y="3236"/>
                </a:moveTo>
                <a:lnTo>
                  <a:pt x="0" y="1619"/>
                </a:lnTo>
                <a:lnTo>
                  <a:pt x="1617" y="0"/>
                </a:lnTo>
                <a:lnTo>
                  <a:pt x="3233" y="1619"/>
                </a:lnTo>
                <a:lnTo>
                  <a:pt x="1617" y="3236"/>
                </a:lnTo>
                <a:close/>
              </a:path>
            </a:pathLst>
          </a:cu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381000" dist="101600" dir="2700000" algn="ctr" rotWithShape="0">
              <a:srgbClr val="000000">
                <a:alpha val="3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" name="TextBox 7"/>
          <p:cNvSpPr>
            <a:spLocks noChangeArrowheads="1"/>
          </p:cNvSpPr>
          <p:nvPr/>
        </p:nvSpPr>
        <p:spPr bwMode="auto">
          <a:xfrm>
            <a:off x="4422185" y="2427734"/>
            <a:ext cx="4326279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 smtClean="0">
                <a:solidFill>
                  <a:srgbClr val="CC0000"/>
                </a:solidFill>
                <a:latin typeface="微软雅黑"/>
                <a:ea typeface="微软雅黑"/>
                <a:cs typeface="+mn-ea"/>
                <a:sym typeface="微软雅黑"/>
              </a:rPr>
              <a:t>适用于企业宣传、产品介绍、商务合作、创业融资</a:t>
            </a:r>
            <a:endParaRPr lang="zh-CN" altLang="en-US" sz="1400" dirty="0">
              <a:solidFill>
                <a:srgbClr val="CC0000"/>
              </a:solidFill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51" name="文本框 3"/>
          <p:cNvSpPr txBox="1"/>
          <p:nvPr/>
        </p:nvSpPr>
        <p:spPr>
          <a:xfrm>
            <a:off x="4283968" y="1563638"/>
            <a:ext cx="4392488" cy="938719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5500" b="1" dirty="0" smtClean="0">
                <a:solidFill>
                  <a:srgbClr val="CC0000"/>
                </a:solidFill>
                <a:latin typeface="微软雅黑"/>
                <a:ea typeface="微软雅黑"/>
                <a:cs typeface="+mn-ea"/>
                <a:sym typeface="微软雅黑"/>
              </a:rPr>
              <a:t>公司介绍</a:t>
            </a:r>
            <a:r>
              <a:rPr lang="en-US" altLang="zh-CN" sz="5500" b="1" dirty="0" smtClean="0">
                <a:solidFill>
                  <a:srgbClr val="CC0000"/>
                </a:solidFill>
                <a:latin typeface="微软雅黑"/>
                <a:ea typeface="微软雅黑"/>
                <a:cs typeface="+mn-ea"/>
                <a:sym typeface="微软雅黑"/>
              </a:rPr>
              <a:t>PPT</a:t>
            </a:r>
            <a:endParaRPr lang="zh-CN" altLang="en-US" sz="5500" b="1" dirty="0">
              <a:solidFill>
                <a:srgbClr val="CC0000"/>
              </a:solidFill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61" name="文本框 3"/>
          <p:cNvSpPr txBox="1"/>
          <p:nvPr/>
        </p:nvSpPr>
        <p:spPr>
          <a:xfrm>
            <a:off x="4341379" y="2715186"/>
            <a:ext cx="4047045" cy="4001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  <a:cs typeface="+mn-ea"/>
                <a:sym typeface="微软雅黑"/>
              </a:rPr>
              <a:t>点击此处输入公司名称</a:t>
            </a:r>
          </a:p>
        </p:txBody>
      </p:sp>
      <p:sp>
        <p:nvSpPr>
          <p:cNvPr id="62" name="文本框 3"/>
          <p:cNvSpPr txBox="1"/>
          <p:nvPr/>
        </p:nvSpPr>
        <p:spPr>
          <a:xfrm>
            <a:off x="4341379" y="3083358"/>
            <a:ext cx="3960440" cy="30777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  <a:cs typeface="+mn-ea"/>
                <a:sym typeface="微软雅黑"/>
              </a:rPr>
              <a:t>简约大气实用  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  <a:cs typeface="+mn-ea"/>
                <a:sym typeface="微软雅黑"/>
              </a:rPr>
              <a:t>修改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  <a:cs typeface="+mn-ea"/>
                <a:sym typeface="微软雅黑"/>
              </a:rPr>
              <a:t>便捷  图片颜色可任意更换 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/>
              <a:ea typeface="微软雅黑"/>
              <a:cs typeface="+mn-ea"/>
              <a:sym typeface="微软雅黑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96336" y="411510"/>
            <a:ext cx="957359" cy="516973"/>
          </a:xfrm>
          <a:prstGeom prst="rect">
            <a:avLst/>
          </a:prstGeom>
        </p:spPr>
      </p:pic>
      <p:sp>
        <p:nvSpPr>
          <p:cNvPr id="58" name="文本框 45"/>
          <p:cNvSpPr txBox="1"/>
          <p:nvPr/>
        </p:nvSpPr>
        <p:spPr>
          <a:xfrm>
            <a:off x="4398406" y="3425226"/>
            <a:ext cx="3618816" cy="25391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/>
              </a:rPr>
              <a:t>汇报人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sym typeface="微软雅黑"/>
              </a:rPr>
              <a:t>：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/>
              </a:rPr>
              <a:t>优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sym typeface="微软雅黑"/>
              </a:rPr>
              <a:t>品</a:t>
            </a:r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sym typeface="微软雅黑"/>
              </a:rPr>
              <a:t>PPT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sym typeface="微软雅黑"/>
              </a:rPr>
              <a:t>     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/>
              </a:rPr>
              <a:t>汇报时间：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/>
              </a:rPr>
              <a:t>XX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/>
              </a:rPr>
              <a:t>年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/>
              </a:rPr>
              <a:t>XX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/>
              </a:rPr>
              <a:t>月</a:t>
            </a:r>
            <a:endParaRPr lang="en-US" altLang="zh-CN" sz="1200" b="1" spc="450" dirty="0">
              <a:solidFill>
                <a:schemeClr val="tx1">
                  <a:lumMod val="65000"/>
                  <a:lumOff val="35000"/>
                </a:schemeClr>
              </a:solidFill>
              <a:latin typeface="微软雅黑"/>
              <a:ea typeface="微软雅黑"/>
              <a:cs typeface="+mn-ea"/>
              <a:sym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26525640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1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7" presetID="2" presetClass="entr" presetSubtype="12" fill="hold" grpId="0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29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30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12" fill="hold" nodeType="with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33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34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12" fill="hold" grpId="0" nodeType="with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37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38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6" presetID="2" presetClass="entr" presetSubtype="2" fill="hold" grpId="0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48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49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5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3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55" presetID="2" presetClass="entr" presetSubtype="2" fill="hold" grpId="0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57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58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60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7400"/>
                                </p:stCondLst>
                                <p:childTnLst>
                                  <p:par>
                                    <p:cTn id="67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3" grpId="0" animBg="1"/>
          <p:bldP spid="45" grpId="0" animBg="1"/>
          <p:bldP spid="46" grpId="0" animBg="1"/>
          <p:bldP spid="47" grpId="0" animBg="1"/>
          <p:bldP spid="49" grpId="0" animBg="1"/>
          <p:bldP spid="56" grpId="0" animBg="1"/>
          <p:bldP spid="50" grpId="0"/>
          <p:bldP spid="51" grpId="0"/>
          <p:bldP spid="61" grpId="0"/>
          <p:bldP spid="62" grpId="0"/>
          <p:bldP spid="5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1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7" presetID="2" presetClass="entr" presetSubtype="1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1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6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5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3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55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60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7400"/>
                                </p:stCondLst>
                                <p:childTnLst>
                                  <p:par>
                                    <p:cTn id="67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3" grpId="0" animBg="1"/>
          <p:bldP spid="45" grpId="0" animBg="1"/>
          <p:bldP spid="46" grpId="0" animBg="1"/>
          <p:bldP spid="47" grpId="0" animBg="1"/>
          <p:bldP spid="49" grpId="0" animBg="1"/>
          <p:bldP spid="56" grpId="0" animBg="1"/>
          <p:bldP spid="50" grpId="0"/>
          <p:bldP spid="51" grpId="0"/>
          <p:bldP spid="61" grpId="0"/>
          <p:bldP spid="62" grpId="0"/>
          <p:bldP spid="58" grpId="0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8"/>
          <p:cNvSpPr/>
          <p:nvPr/>
        </p:nvSpPr>
        <p:spPr>
          <a:xfrm>
            <a:off x="443472" y="3087855"/>
            <a:ext cx="1961641" cy="1212087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381000" dist="101600" dir="2700000" algn="ctr" rotWithShape="0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 sz="2700" dirty="0"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4" name="Rectangle 20"/>
          <p:cNvSpPr/>
          <p:nvPr/>
        </p:nvSpPr>
        <p:spPr>
          <a:xfrm>
            <a:off x="2546816" y="3087855"/>
            <a:ext cx="1961641" cy="1212087"/>
          </a:xfrm>
          <a:prstGeom prst="rect">
            <a:avLst/>
          </a:prstGeom>
          <a:solidFill>
            <a:srgbClr val="CC0000"/>
          </a:solidFill>
          <a:ln>
            <a:noFill/>
          </a:ln>
          <a:effectLst>
            <a:outerShdw blurRad="381000" dist="101600" dir="2700000" algn="ctr" rotWithShape="0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 sz="2700" dirty="0"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5" name="Rectangle 21"/>
          <p:cNvSpPr/>
          <p:nvPr/>
        </p:nvSpPr>
        <p:spPr>
          <a:xfrm>
            <a:off x="4650160" y="3087855"/>
            <a:ext cx="1961641" cy="1212087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381000" dist="101600" dir="2700000" algn="ctr" rotWithShape="0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 sz="2700" dirty="0"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6" name="Rectangle 22"/>
          <p:cNvSpPr/>
          <p:nvPr/>
        </p:nvSpPr>
        <p:spPr>
          <a:xfrm>
            <a:off x="6753504" y="3087855"/>
            <a:ext cx="1961641" cy="1212087"/>
          </a:xfrm>
          <a:prstGeom prst="rect">
            <a:avLst/>
          </a:prstGeom>
          <a:solidFill>
            <a:srgbClr val="CC0000"/>
          </a:solidFill>
          <a:ln>
            <a:noFill/>
          </a:ln>
          <a:effectLst>
            <a:outerShdw blurRad="381000" dist="101600" dir="2700000" algn="ctr" rotWithShape="0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 sz="2700" dirty="0"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11" name="TextBox 7"/>
          <p:cNvSpPr txBox="1"/>
          <p:nvPr/>
        </p:nvSpPr>
        <p:spPr>
          <a:xfrm>
            <a:off x="943390" y="3231871"/>
            <a:ext cx="961802" cy="230833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1500" b="1" dirty="0">
                <a:solidFill>
                  <a:schemeClr val="bg1"/>
                </a:solidFill>
                <a:latin typeface="微软雅黑"/>
                <a:ea typeface="微软雅黑"/>
                <a:cs typeface="+mn-ea"/>
                <a:sym typeface="微软雅黑"/>
              </a:rPr>
              <a:t>北京分公司</a:t>
            </a:r>
            <a:endParaRPr lang="en-US" sz="1500" b="1" dirty="0">
              <a:solidFill>
                <a:schemeClr val="bg1"/>
              </a:solidFill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12" name="TextBox 8"/>
          <p:cNvSpPr txBox="1"/>
          <p:nvPr/>
        </p:nvSpPr>
        <p:spPr>
          <a:xfrm>
            <a:off x="625519" y="3567956"/>
            <a:ext cx="1597545" cy="609398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100" dirty="0">
                <a:solidFill>
                  <a:schemeClr val="bg1">
                    <a:lumMod val="95000"/>
                  </a:schemeClr>
                </a:solidFill>
                <a:latin typeface="微软雅黑"/>
                <a:ea typeface="微软雅黑"/>
                <a:cs typeface="+mn-ea"/>
                <a:sym typeface="微软雅黑"/>
              </a:rPr>
              <a:t>在此录入上述图表的综合描述说明，在此录入上述图表的描述说明。</a:t>
            </a:r>
          </a:p>
        </p:txBody>
      </p:sp>
      <p:sp>
        <p:nvSpPr>
          <p:cNvPr id="13" name="TextBox 7"/>
          <p:cNvSpPr txBox="1"/>
          <p:nvPr/>
        </p:nvSpPr>
        <p:spPr>
          <a:xfrm>
            <a:off x="3046735" y="3231871"/>
            <a:ext cx="961802" cy="230833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1500" b="1" dirty="0">
                <a:solidFill>
                  <a:schemeClr val="bg1"/>
                </a:solidFill>
                <a:latin typeface="微软雅黑"/>
                <a:ea typeface="微软雅黑"/>
                <a:cs typeface="+mn-ea"/>
                <a:sym typeface="微软雅黑"/>
              </a:rPr>
              <a:t>上海分公司</a:t>
            </a:r>
            <a:endParaRPr lang="en-US" sz="1500" b="1" dirty="0">
              <a:solidFill>
                <a:schemeClr val="bg1"/>
              </a:solidFill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14" name="TextBox 8"/>
          <p:cNvSpPr txBox="1"/>
          <p:nvPr/>
        </p:nvSpPr>
        <p:spPr>
          <a:xfrm>
            <a:off x="2739568" y="3567956"/>
            <a:ext cx="1576136" cy="609398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100" dirty="0">
                <a:solidFill>
                  <a:schemeClr val="bg1">
                    <a:lumMod val="95000"/>
                  </a:schemeClr>
                </a:solidFill>
                <a:latin typeface="微软雅黑"/>
                <a:ea typeface="微软雅黑"/>
                <a:cs typeface="+mn-ea"/>
                <a:sym typeface="微软雅黑"/>
              </a:rPr>
              <a:t>在此录入上述图表的综合描述说明，在此录入上述图表的描述说明。</a:t>
            </a:r>
          </a:p>
        </p:txBody>
      </p:sp>
      <p:sp>
        <p:nvSpPr>
          <p:cNvPr id="15" name="TextBox 7"/>
          <p:cNvSpPr txBox="1"/>
          <p:nvPr/>
        </p:nvSpPr>
        <p:spPr>
          <a:xfrm>
            <a:off x="5150079" y="3231871"/>
            <a:ext cx="961802" cy="230833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1500" b="1" dirty="0">
                <a:solidFill>
                  <a:schemeClr val="bg1"/>
                </a:solidFill>
                <a:latin typeface="微软雅黑"/>
                <a:ea typeface="微软雅黑"/>
                <a:cs typeface="+mn-ea"/>
                <a:sym typeface="微软雅黑"/>
              </a:rPr>
              <a:t>西安分公司</a:t>
            </a:r>
            <a:endParaRPr lang="en-US" sz="1500" b="1" dirty="0">
              <a:solidFill>
                <a:schemeClr val="bg1"/>
              </a:solidFill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16" name="TextBox 8"/>
          <p:cNvSpPr txBox="1"/>
          <p:nvPr/>
        </p:nvSpPr>
        <p:spPr>
          <a:xfrm>
            <a:off x="4838544" y="3567956"/>
            <a:ext cx="1584874" cy="609398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100" dirty="0">
                <a:solidFill>
                  <a:schemeClr val="bg1">
                    <a:lumMod val="95000"/>
                  </a:schemeClr>
                </a:solidFill>
                <a:latin typeface="微软雅黑"/>
                <a:ea typeface="微软雅黑"/>
                <a:cs typeface="+mn-ea"/>
                <a:sym typeface="微软雅黑"/>
              </a:rPr>
              <a:t>在此录入上述图表的综合描述说明，在此录入上述图表的描述说明。</a:t>
            </a:r>
          </a:p>
        </p:txBody>
      </p:sp>
      <p:sp>
        <p:nvSpPr>
          <p:cNvPr id="17" name="TextBox 7"/>
          <p:cNvSpPr txBox="1"/>
          <p:nvPr/>
        </p:nvSpPr>
        <p:spPr>
          <a:xfrm>
            <a:off x="7253423" y="3231871"/>
            <a:ext cx="961802" cy="230833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1500" b="1" dirty="0">
                <a:solidFill>
                  <a:schemeClr val="bg1"/>
                </a:solidFill>
                <a:latin typeface="微软雅黑"/>
                <a:ea typeface="微软雅黑"/>
                <a:cs typeface="+mn-ea"/>
                <a:sym typeface="微软雅黑"/>
              </a:rPr>
              <a:t>重庆分公司</a:t>
            </a:r>
            <a:endParaRPr lang="en-US" sz="1500" b="1" dirty="0">
              <a:solidFill>
                <a:schemeClr val="bg1"/>
              </a:solidFill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18" name="TextBox 8"/>
          <p:cNvSpPr txBox="1"/>
          <p:nvPr/>
        </p:nvSpPr>
        <p:spPr>
          <a:xfrm>
            <a:off x="6968178" y="3567956"/>
            <a:ext cx="1532294" cy="609398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100" dirty="0">
                <a:solidFill>
                  <a:schemeClr val="bg1">
                    <a:lumMod val="95000"/>
                  </a:schemeClr>
                </a:solidFill>
                <a:latin typeface="微软雅黑"/>
                <a:ea typeface="微软雅黑"/>
                <a:cs typeface="+mn-ea"/>
                <a:sym typeface="微软雅黑"/>
              </a:rPr>
              <a:t>在此录入上述图表的综合描述说明，在此录入上述图表的描述说明。</a:t>
            </a:r>
          </a:p>
        </p:txBody>
      </p:sp>
      <p:sp>
        <p:nvSpPr>
          <p:cNvPr id="19" name="矩形 18"/>
          <p:cNvSpPr/>
          <p:nvPr/>
        </p:nvSpPr>
        <p:spPr>
          <a:xfrm>
            <a:off x="539552" y="427069"/>
            <a:ext cx="1061829" cy="346249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微软雅黑"/>
                <a:ea typeface="微软雅黑"/>
                <a:cs typeface="+mn-ea"/>
                <a:sym typeface="微软雅黑"/>
              </a:rPr>
              <a:t>分支机构</a:t>
            </a:r>
            <a:endParaRPr lang="en-US" altLang="zh-CN" b="1" dirty="0">
              <a:solidFill>
                <a:schemeClr val="bg1"/>
              </a:solidFill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20" name="Rectangle 18"/>
          <p:cNvSpPr/>
          <p:nvPr/>
        </p:nvSpPr>
        <p:spPr>
          <a:xfrm>
            <a:off x="443472" y="1491630"/>
            <a:ext cx="1961641" cy="1440159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3175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18900000" scaled="1"/>
              <a:tileRect/>
            </a:gradFill>
          </a:ln>
          <a:effectLst>
            <a:outerShdw blurRad="381000" dist="101600" dir="2700000" algn="ctr" rotWithShape="0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 sz="2700" dirty="0"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2546816" y="1491630"/>
            <a:ext cx="1961641" cy="1440159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3175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18900000" scaled="1"/>
              <a:tileRect/>
            </a:gradFill>
          </a:ln>
          <a:effectLst>
            <a:outerShdw blurRad="381000" dist="101600" dir="2700000" algn="ctr" rotWithShape="0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 sz="2700" dirty="0"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4650160" y="1491630"/>
            <a:ext cx="1961641" cy="1440159"/>
          </a:xfrm>
          <a:prstGeom prst="rect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3175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18900000" scaled="1"/>
              <a:tileRect/>
            </a:gradFill>
          </a:ln>
          <a:effectLst>
            <a:outerShdw blurRad="381000" dist="101600" dir="2700000" algn="ctr" rotWithShape="0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 sz="2700" dirty="0"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6753504" y="1491630"/>
            <a:ext cx="1961641" cy="1440159"/>
          </a:xfrm>
          <a:prstGeom prst="rect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3175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18900000" scaled="1"/>
              <a:tileRect/>
            </a:gradFill>
          </a:ln>
          <a:effectLst>
            <a:outerShdw blurRad="381000" dist="101600" dir="2700000" algn="ctr" rotWithShape="0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 sz="2700" dirty="0">
              <a:latin typeface="微软雅黑"/>
              <a:ea typeface="微软雅黑"/>
              <a:cs typeface="+mn-ea"/>
              <a:sym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23348254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50"/>
                            </p:stCondLst>
                            <p:childTnLst>
                              <p:par>
                                <p:cTn id="13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150"/>
                            </p:stCondLst>
                            <p:childTnLst>
                              <p:par>
                                <p:cTn id="18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650"/>
                            </p:stCondLst>
                            <p:childTnLst>
                              <p:par>
                                <p:cTn id="31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150"/>
                            </p:stCondLst>
                            <p:childTnLst>
                              <p:par>
                                <p:cTn id="36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650"/>
                            </p:stCondLst>
                            <p:childTnLst>
                              <p:par>
                                <p:cTn id="49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150"/>
                            </p:stCondLst>
                            <p:childTnLst>
                              <p:par>
                                <p:cTn id="54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3650"/>
                            </p:stCondLst>
                            <p:childTnLst>
                              <p:par>
                                <p:cTn id="67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4150"/>
                            </p:stCondLst>
                            <p:childTnLst>
                              <p:par>
                                <p:cTn id="72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 animBg="1"/>
      <p:bldP spid="21" grpId="0" animBg="1"/>
      <p:bldP spid="22" grpId="0" animBg="1"/>
      <p:bldP spid="2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任意多边形: 形状 55">
            <a:extLst>
              <a:ext uri="{FF2B5EF4-FFF2-40B4-BE49-F238E27FC236}">
                <a16:creationId xmlns:a16="http://schemas.microsoft.com/office/drawing/2014/main" xmlns="" id="{CF55519A-F0F3-4C8F-BA4F-43A457C571A2}"/>
              </a:ext>
            </a:extLst>
          </p:cNvPr>
          <p:cNvSpPr/>
          <p:nvPr/>
        </p:nvSpPr>
        <p:spPr>
          <a:xfrm rot="17471221">
            <a:off x="19754777" y="2400631"/>
            <a:ext cx="2875571" cy="2875571"/>
          </a:xfrm>
          <a:custGeom>
            <a:avLst/>
            <a:gdLst>
              <a:gd name="connsiteX0" fmla="*/ 638672 w 2160240"/>
              <a:gd name="connsiteY0" fmla="*/ 411048 h 2160240"/>
              <a:gd name="connsiteX1" fmla="*/ 417942 w 2160240"/>
              <a:gd name="connsiteY1" fmla="*/ 631778 h 2160240"/>
              <a:gd name="connsiteX2" fmla="*/ 417942 w 2160240"/>
              <a:gd name="connsiteY2" fmla="*/ 1514674 h 2160240"/>
              <a:gd name="connsiteX3" fmla="*/ 638672 w 2160240"/>
              <a:gd name="connsiteY3" fmla="*/ 1735404 h 2160240"/>
              <a:gd name="connsiteX4" fmla="*/ 1521568 w 2160240"/>
              <a:gd name="connsiteY4" fmla="*/ 1735404 h 2160240"/>
              <a:gd name="connsiteX5" fmla="*/ 1742298 w 2160240"/>
              <a:gd name="connsiteY5" fmla="*/ 1514674 h 2160240"/>
              <a:gd name="connsiteX6" fmla="*/ 1742298 w 2160240"/>
              <a:gd name="connsiteY6" fmla="*/ 631778 h 2160240"/>
              <a:gd name="connsiteX7" fmla="*/ 1521568 w 2160240"/>
              <a:gd name="connsiteY7" fmla="*/ 411048 h 2160240"/>
              <a:gd name="connsiteX8" fmla="*/ 360047 w 2160240"/>
              <a:gd name="connsiteY8" fmla="*/ 0 h 2160240"/>
              <a:gd name="connsiteX9" fmla="*/ 1800193 w 2160240"/>
              <a:gd name="connsiteY9" fmla="*/ 0 h 2160240"/>
              <a:gd name="connsiteX10" fmla="*/ 2160240 w 2160240"/>
              <a:gd name="connsiteY10" fmla="*/ 360047 h 2160240"/>
              <a:gd name="connsiteX11" fmla="*/ 2160240 w 2160240"/>
              <a:gd name="connsiteY11" fmla="*/ 1800193 h 2160240"/>
              <a:gd name="connsiteX12" fmla="*/ 1800193 w 2160240"/>
              <a:gd name="connsiteY12" fmla="*/ 2160240 h 2160240"/>
              <a:gd name="connsiteX13" fmla="*/ 360047 w 2160240"/>
              <a:gd name="connsiteY13" fmla="*/ 2160240 h 2160240"/>
              <a:gd name="connsiteX14" fmla="*/ 0 w 2160240"/>
              <a:gd name="connsiteY14" fmla="*/ 1800193 h 2160240"/>
              <a:gd name="connsiteX15" fmla="*/ 0 w 2160240"/>
              <a:gd name="connsiteY15" fmla="*/ 360047 h 2160240"/>
              <a:gd name="connsiteX16" fmla="*/ 360047 w 2160240"/>
              <a:gd name="connsiteY16" fmla="*/ 0 h 2160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160240" h="2160240">
                <a:moveTo>
                  <a:pt x="638672" y="411048"/>
                </a:moveTo>
                <a:cubicBezTo>
                  <a:pt x="516766" y="411048"/>
                  <a:pt x="417942" y="509872"/>
                  <a:pt x="417942" y="631778"/>
                </a:cubicBezTo>
                <a:lnTo>
                  <a:pt x="417942" y="1514674"/>
                </a:lnTo>
                <a:cubicBezTo>
                  <a:pt x="417942" y="1636580"/>
                  <a:pt x="516766" y="1735404"/>
                  <a:pt x="638672" y="1735404"/>
                </a:cubicBezTo>
                <a:lnTo>
                  <a:pt x="1521568" y="1735404"/>
                </a:lnTo>
                <a:cubicBezTo>
                  <a:pt x="1643474" y="1735404"/>
                  <a:pt x="1742298" y="1636580"/>
                  <a:pt x="1742298" y="1514674"/>
                </a:cubicBezTo>
                <a:lnTo>
                  <a:pt x="1742298" y="631778"/>
                </a:lnTo>
                <a:cubicBezTo>
                  <a:pt x="1742298" y="509872"/>
                  <a:pt x="1643474" y="411048"/>
                  <a:pt x="1521568" y="411048"/>
                </a:cubicBezTo>
                <a:close/>
                <a:moveTo>
                  <a:pt x="360047" y="0"/>
                </a:moveTo>
                <a:lnTo>
                  <a:pt x="1800193" y="0"/>
                </a:lnTo>
                <a:cubicBezTo>
                  <a:pt x="1999041" y="0"/>
                  <a:pt x="2160240" y="161199"/>
                  <a:pt x="2160240" y="360047"/>
                </a:cubicBezTo>
                <a:lnTo>
                  <a:pt x="2160240" y="1800193"/>
                </a:lnTo>
                <a:cubicBezTo>
                  <a:pt x="2160240" y="1999041"/>
                  <a:pt x="1999041" y="2160240"/>
                  <a:pt x="1800193" y="2160240"/>
                </a:cubicBezTo>
                <a:lnTo>
                  <a:pt x="360047" y="2160240"/>
                </a:lnTo>
                <a:cubicBezTo>
                  <a:pt x="161199" y="2160240"/>
                  <a:pt x="0" y="1999041"/>
                  <a:pt x="0" y="1800193"/>
                </a:cubicBezTo>
                <a:lnTo>
                  <a:pt x="0" y="360047"/>
                </a:lnTo>
                <a:cubicBezTo>
                  <a:pt x="0" y="161199"/>
                  <a:pt x="161199" y="0"/>
                  <a:pt x="360047" y="0"/>
                </a:cubicBezTo>
                <a:close/>
              </a:path>
            </a:pathLst>
          </a:cu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381000" dist="101600" dir="2700000" algn="ctr" rotWithShape="0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/>
              <a:ea typeface="微软雅黑"/>
              <a:sym typeface="微软雅黑"/>
            </a:endParaRPr>
          </a:p>
        </p:txBody>
      </p:sp>
      <p:sp>
        <p:nvSpPr>
          <p:cNvPr id="10" name="Freeform 3305">
            <a:extLst>
              <a:ext uri="{FF2B5EF4-FFF2-40B4-BE49-F238E27FC236}">
                <a16:creationId xmlns:a16="http://schemas.microsoft.com/office/drawing/2014/main" xmlns="" id="{7F929FFB-24CE-43CE-814E-815B3A63D8C0}"/>
              </a:ext>
            </a:extLst>
          </p:cNvPr>
          <p:cNvSpPr>
            <a:spLocks/>
          </p:cNvSpPr>
          <p:nvPr/>
        </p:nvSpPr>
        <p:spPr bwMode="auto">
          <a:xfrm>
            <a:off x="0" y="0"/>
            <a:ext cx="5108575" cy="5146675"/>
          </a:xfrm>
          <a:custGeom>
            <a:avLst/>
            <a:gdLst>
              <a:gd name="T0" fmla="*/ 2365 w 3218"/>
              <a:gd name="T1" fmla="*/ 0 h 3242"/>
              <a:gd name="T2" fmla="*/ 0 w 3218"/>
              <a:gd name="T3" fmla="*/ 0 h 3242"/>
              <a:gd name="T4" fmla="*/ 0 w 3218"/>
              <a:gd name="T5" fmla="*/ 2356 h 3242"/>
              <a:gd name="T6" fmla="*/ 885 w 3218"/>
              <a:gd name="T7" fmla="*/ 3242 h 3242"/>
              <a:gd name="T8" fmla="*/ 3218 w 3218"/>
              <a:gd name="T9" fmla="*/ 907 h 3242"/>
              <a:gd name="T10" fmla="*/ 3218 w 3218"/>
              <a:gd name="T11" fmla="*/ 854 h 3242"/>
              <a:gd name="T12" fmla="*/ 2365 w 3218"/>
              <a:gd name="T13" fmla="*/ 0 h 3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18" h="3242">
                <a:moveTo>
                  <a:pt x="2365" y="0"/>
                </a:moveTo>
                <a:lnTo>
                  <a:pt x="0" y="0"/>
                </a:lnTo>
                <a:lnTo>
                  <a:pt x="0" y="2356"/>
                </a:lnTo>
                <a:lnTo>
                  <a:pt x="885" y="3242"/>
                </a:lnTo>
                <a:lnTo>
                  <a:pt x="3218" y="907"/>
                </a:lnTo>
                <a:lnTo>
                  <a:pt x="3218" y="854"/>
                </a:lnTo>
                <a:lnTo>
                  <a:pt x="2365" y="0"/>
                </a:lnTo>
                <a:close/>
              </a:path>
            </a:pathLst>
          </a:custGeom>
          <a:solidFill>
            <a:srgbClr val="FBF3F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TextBox 48">
            <a:extLst>
              <a:ext uri="{FF2B5EF4-FFF2-40B4-BE49-F238E27FC236}">
                <a16:creationId xmlns:a16="http://schemas.microsoft.com/office/drawing/2014/main" xmlns="" id="{8E07D5A0-CBF7-4A45-9B14-8634EFC8BE0B}"/>
              </a:ext>
            </a:extLst>
          </p:cNvPr>
          <p:cNvSpPr txBox="1"/>
          <p:nvPr/>
        </p:nvSpPr>
        <p:spPr>
          <a:xfrm>
            <a:off x="4315323" y="1894642"/>
            <a:ext cx="4176464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4400" b="1" dirty="0">
                <a:solidFill>
                  <a:srgbClr val="CC0000"/>
                </a:solidFill>
                <a:cs typeface="+mn-ea"/>
                <a:sym typeface="微软雅黑"/>
              </a:rPr>
              <a:t>产品介绍</a:t>
            </a:r>
            <a:endParaRPr lang="en-GB" altLang="zh-CN" sz="4400" b="1" dirty="0">
              <a:solidFill>
                <a:srgbClr val="CC0000"/>
              </a:solidFill>
              <a:cs typeface="+mn-ea"/>
              <a:sym typeface="微软雅黑"/>
            </a:endParaRPr>
          </a:p>
        </p:txBody>
      </p:sp>
      <p:sp>
        <p:nvSpPr>
          <p:cNvPr id="12" name="TextBox 49">
            <a:extLst>
              <a:ext uri="{FF2B5EF4-FFF2-40B4-BE49-F238E27FC236}">
                <a16:creationId xmlns:a16="http://schemas.microsoft.com/office/drawing/2014/main" xmlns="" id="{39C268D9-2E4E-4CBA-9EA1-2B715621AF3A}"/>
              </a:ext>
            </a:extLst>
          </p:cNvPr>
          <p:cNvSpPr txBox="1"/>
          <p:nvPr/>
        </p:nvSpPr>
        <p:spPr>
          <a:xfrm>
            <a:off x="4315323" y="2576752"/>
            <a:ext cx="3898760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hangingPunct="0"/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  <a:cs typeface="+mn-ea"/>
                <a:sym typeface="微软雅黑"/>
              </a:rPr>
              <a:t>请替换文字内容，点击添加相关标题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微软雅黑"/>
              </a:rPr>
              <a:t>文字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微软雅黑"/>
              </a:rPr>
              <a:t>，请替换文字内容，点击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微软雅黑"/>
              </a:rPr>
              <a:t>添加相关标题文字</a:t>
            </a:r>
          </a:p>
          <a:p>
            <a:pPr eaLnBrk="0" hangingPunct="0"/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19" name="Freeform 3301">
            <a:extLst>
              <a:ext uri="{FF2B5EF4-FFF2-40B4-BE49-F238E27FC236}">
                <a16:creationId xmlns:a16="http://schemas.microsoft.com/office/drawing/2014/main" xmlns="" id="{3EFCBE47-E6A2-464D-9D13-CD9E22F00884}"/>
              </a:ext>
            </a:extLst>
          </p:cNvPr>
          <p:cNvSpPr>
            <a:spLocks/>
          </p:cNvSpPr>
          <p:nvPr/>
        </p:nvSpPr>
        <p:spPr bwMode="auto">
          <a:xfrm>
            <a:off x="7020272" y="4073503"/>
            <a:ext cx="1449228" cy="1450575"/>
          </a:xfrm>
          <a:custGeom>
            <a:avLst/>
            <a:gdLst>
              <a:gd name="T0" fmla="*/ 1617 w 3233"/>
              <a:gd name="T1" fmla="*/ 3236 h 3236"/>
              <a:gd name="T2" fmla="*/ 0 w 3233"/>
              <a:gd name="T3" fmla="*/ 1619 h 3236"/>
              <a:gd name="T4" fmla="*/ 1617 w 3233"/>
              <a:gd name="T5" fmla="*/ 0 h 3236"/>
              <a:gd name="T6" fmla="*/ 3233 w 3233"/>
              <a:gd name="T7" fmla="*/ 1619 h 3236"/>
              <a:gd name="T8" fmla="*/ 1617 w 3233"/>
              <a:gd name="T9" fmla="*/ 3236 h 3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33" h="3236">
                <a:moveTo>
                  <a:pt x="1617" y="3236"/>
                </a:moveTo>
                <a:lnTo>
                  <a:pt x="0" y="1619"/>
                </a:lnTo>
                <a:lnTo>
                  <a:pt x="1617" y="0"/>
                </a:lnTo>
                <a:lnTo>
                  <a:pt x="3233" y="1619"/>
                </a:lnTo>
                <a:lnTo>
                  <a:pt x="1617" y="3236"/>
                </a:lnTo>
                <a:close/>
              </a:path>
            </a:pathLst>
          </a:custGeom>
          <a:solidFill>
            <a:srgbClr val="CC0000"/>
          </a:solidFill>
          <a:ln>
            <a:noFill/>
          </a:ln>
          <a:effectLst>
            <a:outerShdw blurRad="381000" dist="101600" dir="2700000" algn="ctr" rotWithShape="0">
              <a:srgbClr val="000000">
                <a:alpha val="3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3301">
            <a:extLst>
              <a:ext uri="{FF2B5EF4-FFF2-40B4-BE49-F238E27FC236}">
                <a16:creationId xmlns:a16="http://schemas.microsoft.com/office/drawing/2014/main" xmlns="" id="{3EFCBE47-E6A2-464D-9D13-CD9E22F00884}"/>
              </a:ext>
            </a:extLst>
          </p:cNvPr>
          <p:cNvSpPr>
            <a:spLocks/>
          </p:cNvSpPr>
          <p:nvPr/>
        </p:nvSpPr>
        <p:spPr bwMode="auto">
          <a:xfrm>
            <a:off x="8100392" y="3867894"/>
            <a:ext cx="848829" cy="849617"/>
          </a:xfrm>
          <a:custGeom>
            <a:avLst/>
            <a:gdLst>
              <a:gd name="T0" fmla="*/ 1617 w 3233"/>
              <a:gd name="T1" fmla="*/ 3236 h 3236"/>
              <a:gd name="T2" fmla="*/ 0 w 3233"/>
              <a:gd name="T3" fmla="*/ 1619 h 3236"/>
              <a:gd name="T4" fmla="*/ 1617 w 3233"/>
              <a:gd name="T5" fmla="*/ 0 h 3236"/>
              <a:gd name="T6" fmla="*/ 3233 w 3233"/>
              <a:gd name="T7" fmla="*/ 1619 h 3236"/>
              <a:gd name="T8" fmla="*/ 1617 w 3233"/>
              <a:gd name="T9" fmla="*/ 3236 h 3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33" h="3236">
                <a:moveTo>
                  <a:pt x="1617" y="3236"/>
                </a:moveTo>
                <a:lnTo>
                  <a:pt x="0" y="1619"/>
                </a:lnTo>
                <a:lnTo>
                  <a:pt x="1617" y="0"/>
                </a:lnTo>
                <a:lnTo>
                  <a:pt x="3233" y="1619"/>
                </a:lnTo>
                <a:lnTo>
                  <a:pt x="1617" y="3236"/>
                </a:lnTo>
                <a:close/>
              </a:path>
            </a:pathLst>
          </a:cu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381000" dist="101600" dir="2700000" algn="ctr" rotWithShape="0">
              <a:srgbClr val="000000">
                <a:alpha val="3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3301">
            <a:extLst>
              <a:ext uri="{FF2B5EF4-FFF2-40B4-BE49-F238E27FC236}">
                <a16:creationId xmlns:a16="http://schemas.microsoft.com/office/drawing/2014/main" xmlns="" id="{9E87D0C4-0ADC-4B6F-B423-F2763A801957}"/>
              </a:ext>
            </a:extLst>
          </p:cNvPr>
          <p:cNvSpPr>
            <a:spLocks/>
          </p:cNvSpPr>
          <p:nvPr/>
        </p:nvSpPr>
        <p:spPr bwMode="auto">
          <a:xfrm>
            <a:off x="6156424" y="3711199"/>
            <a:ext cx="1201261" cy="1202378"/>
          </a:xfrm>
          <a:custGeom>
            <a:avLst/>
            <a:gdLst>
              <a:gd name="T0" fmla="*/ 1617 w 3233"/>
              <a:gd name="T1" fmla="*/ 3236 h 3236"/>
              <a:gd name="T2" fmla="*/ 0 w 3233"/>
              <a:gd name="T3" fmla="*/ 1619 h 3236"/>
              <a:gd name="T4" fmla="*/ 1617 w 3233"/>
              <a:gd name="T5" fmla="*/ 0 h 3236"/>
              <a:gd name="T6" fmla="*/ 3233 w 3233"/>
              <a:gd name="T7" fmla="*/ 1619 h 3236"/>
              <a:gd name="T8" fmla="*/ 1617 w 3233"/>
              <a:gd name="T9" fmla="*/ 3236 h 3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33" h="3236">
                <a:moveTo>
                  <a:pt x="1617" y="3236"/>
                </a:moveTo>
                <a:lnTo>
                  <a:pt x="0" y="1619"/>
                </a:lnTo>
                <a:lnTo>
                  <a:pt x="1617" y="0"/>
                </a:lnTo>
                <a:lnTo>
                  <a:pt x="3233" y="1619"/>
                </a:lnTo>
                <a:lnTo>
                  <a:pt x="1617" y="3236"/>
                </a:lnTo>
                <a:close/>
              </a:path>
            </a:pathLst>
          </a:cu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381000" dist="101600" dir="2700000" algn="ctr" rotWithShape="0">
              <a:srgbClr val="000000">
                <a:alpha val="3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5">
            <a:extLst>
              <a:ext uri="{FF2B5EF4-FFF2-40B4-BE49-F238E27FC236}">
                <a16:creationId xmlns:a16="http://schemas.microsoft.com/office/drawing/2014/main" xmlns="" id="{AA36BE2C-1382-468F-881F-EEE4F6713505}"/>
              </a:ext>
            </a:extLst>
          </p:cNvPr>
          <p:cNvSpPr>
            <a:spLocks/>
          </p:cNvSpPr>
          <p:nvPr/>
        </p:nvSpPr>
        <p:spPr bwMode="auto">
          <a:xfrm>
            <a:off x="1519228" y="761397"/>
            <a:ext cx="1750544" cy="1752708"/>
          </a:xfrm>
          <a:custGeom>
            <a:avLst/>
            <a:gdLst>
              <a:gd name="T0" fmla="*/ 809 w 1619"/>
              <a:gd name="T1" fmla="*/ 1621 h 1621"/>
              <a:gd name="T2" fmla="*/ 0 w 1619"/>
              <a:gd name="T3" fmla="*/ 810 h 1621"/>
              <a:gd name="T4" fmla="*/ 809 w 1619"/>
              <a:gd name="T5" fmla="*/ 0 h 1621"/>
              <a:gd name="T6" fmla="*/ 1619 w 1619"/>
              <a:gd name="T7" fmla="*/ 810 h 1621"/>
              <a:gd name="T8" fmla="*/ 809 w 1619"/>
              <a:gd name="T9" fmla="*/ 1621 h 16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19" h="1621">
                <a:moveTo>
                  <a:pt x="809" y="1621"/>
                </a:moveTo>
                <a:lnTo>
                  <a:pt x="0" y="810"/>
                </a:lnTo>
                <a:lnTo>
                  <a:pt x="809" y="0"/>
                </a:lnTo>
                <a:lnTo>
                  <a:pt x="1619" y="810"/>
                </a:lnTo>
                <a:lnTo>
                  <a:pt x="809" y="1621"/>
                </a:lnTo>
                <a:close/>
              </a:path>
            </a:pathLst>
          </a:custGeom>
          <a:solidFill>
            <a:srgbClr val="DD243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6">
            <a:extLst>
              <a:ext uri="{FF2B5EF4-FFF2-40B4-BE49-F238E27FC236}">
                <a16:creationId xmlns:a16="http://schemas.microsoft.com/office/drawing/2014/main" xmlns="" id="{1D3D3CEF-08CB-4A4E-B712-70B3C234E138}"/>
              </a:ext>
            </a:extLst>
          </p:cNvPr>
          <p:cNvSpPr>
            <a:spLocks/>
          </p:cNvSpPr>
          <p:nvPr/>
        </p:nvSpPr>
        <p:spPr bwMode="auto">
          <a:xfrm>
            <a:off x="1529220" y="2507786"/>
            <a:ext cx="1750544" cy="1751626"/>
          </a:xfrm>
          <a:custGeom>
            <a:avLst/>
            <a:gdLst>
              <a:gd name="T0" fmla="*/ 809 w 1619"/>
              <a:gd name="T1" fmla="*/ 1620 h 1620"/>
              <a:gd name="T2" fmla="*/ 0 w 1619"/>
              <a:gd name="T3" fmla="*/ 810 h 1620"/>
              <a:gd name="T4" fmla="*/ 809 w 1619"/>
              <a:gd name="T5" fmla="*/ 0 h 1620"/>
              <a:gd name="T6" fmla="*/ 1619 w 1619"/>
              <a:gd name="T7" fmla="*/ 810 h 1620"/>
              <a:gd name="T8" fmla="*/ 809 w 1619"/>
              <a:gd name="T9" fmla="*/ 1620 h 16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19" h="1620">
                <a:moveTo>
                  <a:pt x="809" y="1620"/>
                </a:moveTo>
                <a:lnTo>
                  <a:pt x="0" y="810"/>
                </a:lnTo>
                <a:lnTo>
                  <a:pt x="809" y="0"/>
                </a:lnTo>
                <a:lnTo>
                  <a:pt x="1619" y="810"/>
                </a:lnTo>
                <a:lnTo>
                  <a:pt x="809" y="1620"/>
                </a:lnTo>
                <a:close/>
              </a:path>
            </a:pathLst>
          </a:custGeom>
          <a:solidFill>
            <a:srgbClr val="96142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7">
            <a:extLst>
              <a:ext uri="{FF2B5EF4-FFF2-40B4-BE49-F238E27FC236}">
                <a16:creationId xmlns:a16="http://schemas.microsoft.com/office/drawing/2014/main" xmlns="" id="{75C6C2BE-C40C-4C0E-A77C-98D270BBAC2D}"/>
              </a:ext>
            </a:extLst>
          </p:cNvPr>
          <p:cNvSpPr>
            <a:spLocks/>
          </p:cNvSpPr>
          <p:nvPr/>
        </p:nvSpPr>
        <p:spPr bwMode="auto">
          <a:xfrm>
            <a:off x="2394500" y="1637063"/>
            <a:ext cx="1751626" cy="1752708"/>
          </a:xfrm>
          <a:custGeom>
            <a:avLst/>
            <a:gdLst>
              <a:gd name="T0" fmla="*/ 810 w 1620"/>
              <a:gd name="T1" fmla="*/ 1621 h 1621"/>
              <a:gd name="T2" fmla="*/ 0 w 1620"/>
              <a:gd name="T3" fmla="*/ 811 h 1621"/>
              <a:gd name="T4" fmla="*/ 810 w 1620"/>
              <a:gd name="T5" fmla="*/ 0 h 1621"/>
              <a:gd name="T6" fmla="*/ 1620 w 1620"/>
              <a:gd name="T7" fmla="*/ 811 h 1621"/>
              <a:gd name="T8" fmla="*/ 810 w 1620"/>
              <a:gd name="T9" fmla="*/ 1621 h 16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20" h="1621">
                <a:moveTo>
                  <a:pt x="810" y="1621"/>
                </a:moveTo>
                <a:lnTo>
                  <a:pt x="0" y="811"/>
                </a:lnTo>
                <a:lnTo>
                  <a:pt x="810" y="0"/>
                </a:lnTo>
                <a:lnTo>
                  <a:pt x="1620" y="811"/>
                </a:lnTo>
                <a:lnTo>
                  <a:pt x="810" y="1621"/>
                </a:lnTo>
                <a:close/>
              </a:path>
            </a:pathLst>
          </a:custGeom>
          <a:solidFill>
            <a:srgbClr val="CC000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xmlns="" id="{7DF45C9C-0F82-48FA-8FF2-C18275FDF3C0}"/>
              </a:ext>
            </a:extLst>
          </p:cNvPr>
          <p:cNvGrpSpPr/>
          <p:nvPr/>
        </p:nvGrpSpPr>
        <p:grpSpPr>
          <a:xfrm>
            <a:off x="539552" y="1269110"/>
            <a:ext cx="2488452" cy="2489990"/>
            <a:chOff x="265239" y="1114832"/>
            <a:chExt cx="2796817" cy="2798546"/>
          </a:xfrm>
          <a:effectLst>
            <a:outerShdw blurRad="381000" dist="101600" dir="2700000" algn="ctr" rotWithShape="0">
              <a:srgbClr val="000000">
                <a:alpha val="30000"/>
              </a:srgbClr>
            </a:outerShdw>
          </a:effectLst>
        </p:grpSpPr>
        <p:sp>
          <p:nvSpPr>
            <p:cNvPr id="28" name="Freeform 3297">
              <a:extLst>
                <a:ext uri="{FF2B5EF4-FFF2-40B4-BE49-F238E27FC236}">
                  <a16:creationId xmlns:a16="http://schemas.microsoft.com/office/drawing/2014/main" xmlns="" id="{5ED01EE8-8BBD-47ED-A993-C8549BAFB3E6}"/>
                </a:ext>
              </a:extLst>
            </p:cNvPr>
            <p:cNvSpPr>
              <a:spLocks/>
            </p:cNvSpPr>
            <p:nvPr/>
          </p:nvSpPr>
          <p:spPr bwMode="auto">
            <a:xfrm>
              <a:off x="265239" y="1114832"/>
              <a:ext cx="2796817" cy="2798546"/>
            </a:xfrm>
            <a:custGeom>
              <a:avLst/>
              <a:gdLst>
                <a:gd name="T0" fmla="*/ 1619 w 3239"/>
                <a:gd name="T1" fmla="*/ 3241 h 3241"/>
                <a:gd name="T2" fmla="*/ 0 w 3239"/>
                <a:gd name="T3" fmla="*/ 1620 h 3241"/>
                <a:gd name="T4" fmla="*/ 1619 w 3239"/>
                <a:gd name="T5" fmla="*/ 0 h 3241"/>
                <a:gd name="T6" fmla="*/ 3239 w 3239"/>
                <a:gd name="T7" fmla="*/ 1620 h 3241"/>
                <a:gd name="T8" fmla="*/ 1619 w 3239"/>
                <a:gd name="T9" fmla="*/ 3241 h 3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39" h="3241">
                  <a:moveTo>
                    <a:pt x="1619" y="3241"/>
                  </a:moveTo>
                  <a:lnTo>
                    <a:pt x="0" y="1620"/>
                  </a:lnTo>
                  <a:lnTo>
                    <a:pt x="1619" y="0"/>
                  </a:lnTo>
                  <a:lnTo>
                    <a:pt x="3239" y="1620"/>
                  </a:lnTo>
                  <a:lnTo>
                    <a:pt x="1619" y="324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444500" dist="63500" dir="2700000" algn="l" rotWithShape="0">
                <a:prstClr val="black">
                  <a:alpha val="3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3297">
              <a:extLst>
                <a:ext uri="{FF2B5EF4-FFF2-40B4-BE49-F238E27FC236}">
                  <a16:creationId xmlns:a16="http://schemas.microsoft.com/office/drawing/2014/main" xmlns="" id="{3DFA7D73-9440-4A5C-AD3D-021F8E079890}"/>
                </a:ext>
              </a:extLst>
            </p:cNvPr>
            <p:cNvSpPr>
              <a:spLocks/>
            </p:cNvSpPr>
            <p:nvPr/>
          </p:nvSpPr>
          <p:spPr bwMode="auto">
            <a:xfrm>
              <a:off x="381083" y="1211088"/>
              <a:ext cx="2580144" cy="2581737"/>
            </a:xfrm>
            <a:custGeom>
              <a:avLst/>
              <a:gdLst>
                <a:gd name="T0" fmla="*/ 1619 w 3239"/>
                <a:gd name="T1" fmla="*/ 3241 h 3241"/>
                <a:gd name="T2" fmla="*/ 0 w 3239"/>
                <a:gd name="T3" fmla="*/ 1620 h 3241"/>
                <a:gd name="T4" fmla="*/ 1619 w 3239"/>
                <a:gd name="T5" fmla="*/ 0 h 3241"/>
                <a:gd name="T6" fmla="*/ 3239 w 3239"/>
                <a:gd name="T7" fmla="*/ 1620 h 3241"/>
                <a:gd name="T8" fmla="*/ 1619 w 3239"/>
                <a:gd name="T9" fmla="*/ 3241 h 3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39" h="3241">
                  <a:moveTo>
                    <a:pt x="1619" y="3241"/>
                  </a:moveTo>
                  <a:lnTo>
                    <a:pt x="0" y="1620"/>
                  </a:lnTo>
                  <a:lnTo>
                    <a:pt x="1619" y="0"/>
                  </a:lnTo>
                  <a:lnTo>
                    <a:pt x="3239" y="1620"/>
                  </a:lnTo>
                  <a:lnTo>
                    <a:pt x="1619" y="3241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0" name="TextBox 48">
            <a:extLst>
              <a:ext uri="{FF2B5EF4-FFF2-40B4-BE49-F238E27FC236}">
                <a16:creationId xmlns:a16="http://schemas.microsoft.com/office/drawing/2014/main" xmlns="" id="{11317A56-52C2-4101-B3D9-DE5D41E49C8F}"/>
              </a:ext>
            </a:extLst>
          </p:cNvPr>
          <p:cNvSpPr txBox="1"/>
          <p:nvPr/>
        </p:nvSpPr>
        <p:spPr>
          <a:xfrm>
            <a:off x="1043608" y="1916708"/>
            <a:ext cx="1484586" cy="12311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8000" b="1" dirty="0" smtClean="0">
                <a:solidFill>
                  <a:schemeClr val="bg1"/>
                </a:solidFill>
                <a:latin typeface="微软雅黑"/>
                <a:ea typeface="微软雅黑"/>
                <a:cs typeface="+mn-ea"/>
                <a:sym typeface="微软雅黑"/>
              </a:rPr>
              <a:t>02</a:t>
            </a:r>
            <a:endParaRPr lang="en-GB" altLang="zh-CN" sz="8000" b="1" dirty="0">
              <a:solidFill>
                <a:schemeClr val="bg1"/>
              </a:solidFill>
              <a:latin typeface="微软雅黑"/>
              <a:ea typeface="微软雅黑"/>
              <a:cs typeface="+mn-ea"/>
              <a:sym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16063307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/>
      </p:transition>
    </mc:Choice>
    <mc:Fallback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fill="hold" grpId="0" nodeType="afterEffect" p14:presetBounceEnd="3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4000">
                                          <p:cBhvr additive="base">
                                            <p:cTn id="7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4000">
                                          <p:cBhvr additive="base">
                                            <p:cTn id="8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" presetClass="entr" presetSubtype="12" fill="hold" grpId="0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16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17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9" presetID="2" presetClass="entr" presetSubtype="12" fill="hold" grpId="0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21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22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12" fill="hold" grpId="0" nodeType="with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25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26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12" fill="hold" nodeType="with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47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48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5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5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8" dur="2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5880"/>
                                </p:stCondLst>
                                <p:childTnLst>
                                  <p:par>
                                    <p:cTn id="6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2" dur="2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1" grpId="0" animBg="1"/>
          <p:bldP spid="10" grpId="0" animBg="1"/>
          <p:bldP spid="11" grpId="0"/>
          <p:bldP spid="12" grpId="0"/>
          <p:bldP spid="19" grpId="0" animBg="1"/>
          <p:bldP spid="22" grpId="0" animBg="1"/>
          <p:bldP spid="23" grpId="0" animBg="1"/>
          <p:bldP spid="24" grpId="0" animBg="1"/>
          <p:bldP spid="25" grpId="0" animBg="1"/>
          <p:bldP spid="26" grpId="0" animBg="1"/>
          <p:bldP spid="3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" presetClass="entr" presetSubtype="1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9" presetID="2" presetClass="entr" presetSubtype="1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1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5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5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8" dur="2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5880"/>
                                </p:stCondLst>
                                <p:childTnLst>
                                  <p:par>
                                    <p:cTn id="6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2" dur="2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1" grpId="0" animBg="1"/>
          <p:bldP spid="10" grpId="0" animBg="1"/>
          <p:bldP spid="11" grpId="0"/>
          <p:bldP spid="12" grpId="0"/>
          <p:bldP spid="19" grpId="0" animBg="1"/>
          <p:bldP spid="22" grpId="0" animBg="1"/>
          <p:bldP spid="23" grpId="0" animBg="1"/>
          <p:bldP spid="24" grpId="0" animBg="1"/>
          <p:bldP spid="25" grpId="0" animBg="1"/>
          <p:bldP spid="26" grpId="0" animBg="1"/>
          <p:bldP spid="30" grpId="0"/>
        </p:bldLst>
      </p:timing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54"/>
          <p:cNvSpPr/>
          <p:nvPr/>
        </p:nvSpPr>
        <p:spPr>
          <a:xfrm>
            <a:off x="2980063" y="1794329"/>
            <a:ext cx="3477652" cy="1802173"/>
          </a:xfrm>
          <a:custGeom>
            <a:avLst/>
            <a:gdLst>
              <a:gd name="connsiteX0" fmla="*/ 0 w 3439659"/>
              <a:gd name="connsiteY0" fmla="*/ 1719830 h 3439659"/>
              <a:gd name="connsiteX1" fmla="*/ 1719830 w 3439659"/>
              <a:gd name="connsiteY1" fmla="*/ 0 h 3439659"/>
              <a:gd name="connsiteX2" fmla="*/ 3439660 w 3439659"/>
              <a:gd name="connsiteY2" fmla="*/ 1719830 h 3439659"/>
              <a:gd name="connsiteX3" fmla="*/ 1719830 w 3439659"/>
              <a:gd name="connsiteY3" fmla="*/ 3439660 h 3439659"/>
              <a:gd name="connsiteX4" fmla="*/ 0 w 3439659"/>
              <a:gd name="connsiteY4" fmla="*/ 1719830 h 3439659"/>
              <a:gd name="connsiteX0" fmla="*/ 0 w 3487467"/>
              <a:gd name="connsiteY0" fmla="*/ 0 h 1719830"/>
              <a:gd name="connsiteX1" fmla="*/ 3439660 w 3487467"/>
              <a:gd name="connsiteY1" fmla="*/ 0 h 1719830"/>
              <a:gd name="connsiteX2" fmla="*/ 1719830 w 3487467"/>
              <a:gd name="connsiteY2" fmla="*/ 1719830 h 1719830"/>
              <a:gd name="connsiteX3" fmla="*/ 0 w 3487467"/>
              <a:gd name="connsiteY3" fmla="*/ 0 h 1719830"/>
              <a:gd name="connsiteX0" fmla="*/ 6132 w 3493599"/>
              <a:gd name="connsiteY0" fmla="*/ 130018 h 1849848"/>
              <a:gd name="connsiteX1" fmla="*/ 3445792 w 3493599"/>
              <a:gd name="connsiteY1" fmla="*/ 130018 h 1849848"/>
              <a:gd name="connsiteX2" fmla="*/ 1725962 w 3493599"/>
              <a:gd name="connsiteY2" fmla="*/ 1849848 h 1849848"/>
              <a:gd name="connsiteX3" fmla="*/ 6132 w 3493599"/>
              <a:gd name="connsiteY3" fmla="*/ 130018 h 1849848"/>
              <a:gd name="connsiteX0" fmla="*/ 6132 w 3493599"/>
              <a:gd name="connsiteY0" fmla="*/ 35412 h 1755242"/>
              <a:gd name="connsiteX1" fmla="*/ 3445792 w 3493599"/>
              <a:gd name="connsiteY1" fmla="*/ 35412 h 1755242"/>
              <a:gd name="connsiteX2" fmla="*/ 1725962 w 3493599"/>
              <a:gd name="connsiteY2" fmla="*/ 1755242 h 1755242"/>
              <a:gd name="connsiteX3" fmla="*/ 6132 w 3493599"/>
              <a:gd name="connsiteY3" fmla="*/ 35412 h 1755242"/>
              <a:gd name="connsiteX0" fmla="*/ 4377 w 3488420"/>
              <a:gd name="connsiteY0" fmla="*/ 11795 h 1772900"/>
              <a:gd name="connsiteX1" fmla="*/ 3450912 w 3488420"/>
              <a:gd name="connsiteY1" fmla="*/ 53046 h 1772900"/>
              <a:gd name="connsiteX2" fmla="*/ 1731082 w 3488420"/>
              <a:gd name="connsiteY2" fmla="*/ 1772876 h 1772900"/>
              <a:gd name="connsiteX3" fmla="*/ 4377 w 3488420"/>
              <a:gd name="connsiteY3" fmla="*/ 11795 h 1772900"/>
              <a:gd name="connsiteX0" fmla="*/ 39013 w 3522446"/>
              <a:gd name="connsiteY0" fmla="*/ 134148 h 1909003"/>
              <a:gd name="connsiteX1" fmla="*/ 3485548 w 3522446"/>
              <a:gd name="connsiteY1" fmla="*/ 175399 h 1909003"/>
              <a:gd name="connsiteX2" fmla="*/ 1738217 w 3522446"/>
              <a:gd name="connsiteY2" fmla="*/ 1908979 h 1909003"/>
              <a:gd name="connsiteX3" fmla="*/ 39013 w 3522446"/>
              <a:gd name="connsiteY3" fmla="*/ 134148 h 1909003"/>
              <a:gd name="connsiteX0" fmla="*/ 55067 w 3553265"/>
              <a:gd name="connsiteY0" fmla="*/ 134148 h 1909002"/>
              <a:gd name="connsiteX1" fmla="*/ 3501602 w 3553265"/>
              <a:gd name="connsiteY1" fmla="*/ 175399 h 1909002"/>
              <a:gd name="connsiteX2" fmla="*/ 1754271 w 3553265"/>
              <a:gd name="connsiteY2" fmla="*/ 1908979 h 1909002"/>
              <a:gd name="connsiteX3" fmla="*/ 55067 w 3553265"/>
              <a:gd name="connsiteY3" fmla="*/ 134148 h 1909002"/>
              <a:gd name="connsiteX0" fmla="*/ 39426 w 3502160"/>
              <a:gd name="connsiteY0" fmla="*/ 134148 h 1909003"/>
              <a:gd name="connsiteX1" fmla="*/ 3465335 w 3502160"/>
              <a:gd name="connsiteY1" fmla="*/ 175399 h 1909003"/>
              <a:gd name="connsiteX2" fmla="*/ 1718004 w 3502160"/>
              <a:gd name="connsiteY2" fmla="*/ 1908979 h 1909003"/>
              <a:gd name="connsiteX3" fmla="*/ 39426 w 3502160"/>
              <a:gd name="connsiteY3" fmla="*/ 134148 h 1909003"/>
              <a:gd name="connsiteX0" fmla="*/ 8999 w 3471733"/>
              <a:gd name="connsiteY0" fmla="*/ 21578 h 1796433"/>
              <a:gd name="connsiteX1" fmla="*/ 3434908 w 3471733"/>
              <a:gd name="connsiteY1" fmla="*/ 62829 h 1796433"/>
              <a:gd name="connsiteX2" fmla="*/ 1687577 w 3471733"/>
              <a:gd name="connsiteY2" fmla="*/ 1796409 h 1796433"/>
              <a:gd name="connsiteX3" fmla="*/ 8999 w 3471733"/>
              <a:gd name="connsiteY3" fmla="*/ 21578 h 1796433"/>
              <a:gd name="connsiteX0" fmla="*/ 39425 w 3502159"/>
              <a:gd name="connsiteY0" fmla="*/ 135675 h 1931154"/>
              <a:gd name="connsiteX1" fmla="*/ 3465334 w 3502159"/>
              <a:gd name="connsiteY1" fmla="*/ 176926 h 1931154"/>
              <a:gd name="connsiteX2" fmla="*/ 1718003 w 3502159"/>
              <a:gd name="connsiteY2" fmla="*/ 1931131 h 1931154"/>
              <a:gd name="connsiteX3" fmla="*/ 39425 w 3502159"/>
              <a:gd name="connsiteY3" fmla="*/ 135675 h 1931154"/>
              <a:gd name="connsiteX0" fmla="*/ 7276 w 3470010"/>
              <a:gd name="connsiteY0" fmla="*/ 26065 h 1821544"/>
              <a:gd name="connsiteX1" fmla="*/ 3433185 w 3470010"/>
              <a:gd name="connsiteY1" fmla="*/ 67316 h 1821544"/>
              <a:gd name="connsiteX2" fmla="*/ 1685854 w 3470010"/>
              <a:gd name="connsiteY2" fmla="*/ 1821521 h 1821544"/>
              <a:gd name="connsiteX3" fmla="*/ 7276 w 3470010"/>
              <a:gd name="connsiteY3" fmla="*/ 26065 h 1821544"/>
              <a:gd name="connsiteX0" fmla="*/ 12669 w 3492943"/>
              <a:gd name="connsiteY0" fmla="*/ 26065 h 1822469"/>
              <a:gd name="connsiteX1" fmla="*/ 3438578 w 3492943"/>
              <a:gd name="connsiteY1" fmla="*/ 67316 h 1822469"/>
              <a:gd name="connsiteX2" fmla="*/ 1691247 w 3492943"/>
              <a:gd name="connsiteY2" fmla="*/ 1821521 h 1822469"/>
              <a:gd name="connsiteX3" fmla="*/ 12669 w 3492943"/>
              <a:gd name="connsiteY3" fmla="*/ 26065 h 1822469"/>
              <a:gd name="connsiteX0" fmla="*/ 48756 w 3529030"/>
              <a:gd name="connsiteY0" fmla="*/ 3139 h 1799516"/>
              <a:gd name="connsiteX1" fmla="*/ 3474665 w 3529030"/>
              <a:gd name="connsiteY1" fmla="*/ 44390 h 1799516"/>
              <a:gd name="connsiteX2" fmla="*/ 1727334 w 3529030"/>
              <a:gd name="connsiteY2" fmla="*/ 1798595 h 1799516"/>
              <a:gd name="connsiteX3" fmla="*/ 48756 w 3529030"/>
              <a:gd name="connsiteY3" fmla="*/ 3139 h 1799516"/>
              <a:gd name="connsiteX0" fmla="*/ 48756 w 3529030"/>
              <a:gd name="connsiteY0" fmla="*/ 5796 h 1802173"/>
              <a:gd name="connsiteX1" fmla="*/ 3474665 w 3529030"/>
              <a:gd name="connsiteY1" fmla="*/ 47047 h 1802173"/>
              <a:gd name="connsiteX2" fmla="*/ 1727334 w 3529030"/>
              <a:gd name="connsiteY2" fmla="*/ 1801252 h 1802173"/>
              <a:gd name="connsiteX3" fmla="*/ 48756 w 3529030"/>
              <a:gd name="connsiteY3" fmla="*/ 5796 h 1802173"/>
              <a:gd name="connsiteX0" fmla="*/ 48756 w 3477652"/>
              <a:gd name="connsiteY0" fmla="*/ 5796 h 1802173"/>
              <a:gd name="connsiteX1" fmla="*/ 3474665 w 3477652"/>
              <a:gd name="connsiteY1" fmla="*/ 47047 h 1802173"/>
              <a:gd name="connsiteX2" fmla="*/ 1727334 w 3477652"/>
              <a:gd name="connsiteY2" fmla="*/ 1801252 h 1802173"/>
              <a:gd name="connsiteX3" fmla="*/ 48756 w 3477652"/>
              <a:gd name="connsiteY3" fmla="*/ 5796 h 18021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77652" h="1802173">
                <a:moveTo>
                  <a:pt x="48756" y="5796"/>
                </a:moveTo>
                <a:cubicBezTo>
                  <a:pt x="305602" y="15937"/>
                  <a:pt x="3181151" y="-33335"/>
                  <a:pt x="3474665" y="47047"/>
                </a:cubicBezTo>
                <a:cubicBezTo>
                  <a:pt x="3527547" y="271809"/>
                  <a:pt x="2875835" y="1753126"/>
                  <a:pt x="1727334" y="1801252"/>
                </a:cubicBezTo>
                <a:cubicBezTo>
                  <a:pt x="578833" y="1849378"/>
                  <a:pt x="-208090" y="-4345"/>
                  <a:pt x="48756" y="5796"/>
                </a:cubicBezTo>
                <a:close/>
              </a:path>
            </a:pathLst>
          </a:custGeom>
          <a:noFill/>
          <a:ln w="1270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4" name="TextBox 1"/>
          <p:cNvSpPr txBox="1"/>
          <p:nvPr/>
        </p:nvSpPr>
        <p:spPr>
          <a:xfrm>
            <a:off x="935776" y="1614055"/>
            <a:ext cx="1620000" cy="28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19989" tIns="0" rIns="119989" bIns="0" rtlCol="0" anchor="t">
            <a:noAutofit/>
          </a:bodyPr>
          <a:lstStyle>
            <a:defPPr>
              <a:defRPr lang="zh-CN"/>
            </a:defPPr>
            <a:lvl1pPr marL="285750" indent="-285750">
              <a:lnSpc>
                <a:spcPct val="120000"/>
              </a:lnSpc>
              <a:buClr>
                <a:schemeClr val="accent1"/>
              </a:buClr>
              <a:buFont typeface="Wingdings" panose="05000000000000000000" pitchFamily="2" charset="2"/>
              <a:buChar char="n"/>
              <a:defRPr sz="1200" b="1">
                <a:solidFill>
                  <a:schemeClr val="bg1">
                    <a:lumMod val="50000"/>
                  </a:schemeClr>
                </a:solidFill>
                <a:cs typeface="+mn-ea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indent="0" algn="r">
              <a:buClr>
                <a:srgbClr val="0070C0"/>
              </a:buClr>
              <a:buNone/>
            </a:pPr>
            <a:r>
              <a:rPr lang="zh-CN" altLang="en-US" sz="1400" dirty="0">
                <a:solidFill>
                  <a:srgbClr val="CC0000"/>
                </a:solidFill>
                <a:latin typeface="微软雅黑"/>
                <a:ea typeface="微软雅黑"/>
                <a:sym typeface="微软雅黑"/>
              </a:rPr>
              <a:t>点击输入标题</a:t>
            </a:r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3197818" y="1790346"/>
            <a:ext cx="1499148" cy="105434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V="1">
            <a:off x="4070654" y="1790347"/>
            <a:ext cx="626312" cy="1779464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H="1" flipV="1">
            <a:off x="4696969" y="1790372"/>
            <a:ext cx="670571" cy="1717151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 flipV="1">
            <a:off x="4696966" y="1790346"/>
            <a:ext cx="1465240" cy="105434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椭圆 8"/>
          <p:cNvSpPr/>
          <p:nvPr/>
        </p:nvSpPr>
        <p:spPr>
          <a:xfrm>
            <a:off x="2998423" y="2446868"/>
            <a:ext cx="660132" cy="660132"/>
          </a:xfrm>
          <a:prstGeom prst="ellipse">
            <a:avLst/>
          </a:prstGeom>
          <a:solidFill>
            <a:srgbClr val="CC0000"/>
          </a:solidFill>
          <a:ln>
            <a:noFill/>
          </a:ln>
          <a:effectLst>
            <a:outerShdw blurRad="381000" dist="101600" dir="2700000" algn="ctr" rotWithShape="0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>
                <a:solidFill>
                  <a:prstClr val="white"/>
                </a:solidFill>
                <a:latin typeface="微软雅黑"/>
                <a:ea typeface="微软雅黑"/>
                <a:cs typeface="+mn-ea"/>
                <a:sym typeface="微软雅黑"/>
              </a:rPr>
              <a:t>02</a:t>
            </a:r>
            <a:endParaRPr lang="zh-CN" altLang="en-US" b="1" dirty="0">
              <a:solidFill>
                <a:prstClr val="white"/>
              </a:solidFill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3779912" y="3177428"/>
            <a:ext cx="660132" cy="660132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381000" dist="101600" dir="2700000" algn="ctr" rotWithShape="0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>
                <a:solidFill>
                  <a:prstClr val="white"/>
                </a:solidFill>
                <a:latin typeface="微软雅黑"/>
                <a:ea typeface="微软雅黑"/>
                <a:cs typeface="+mn-ea"/>
                <a:sym typeface="微软雅黑"/>
              </a:rPr>
              <a:t>03</a:t>
            </a:r>
            <a:endParaRPr lang="zh-CN" altLang="en-US" b="1" dirty="0">
              <a:solidFill>
                <a:prstClr val="white"/>
              </a:solidFill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5032252" y="3143689"/>
            <a:ext cx="660132" cy="660132"/>
          </a:xfrm>
          <a:prstGeom prst="ellipse">
            <a:avLst/>
          </a:prstGeom>
          <a:solidFill>
            <a:srgbClr val="CC0000"/>
          </a:solidFill>
          <a:ln>
            <a:noFill/>
          </a:ln>
          <a:effectLst>
            <a:outerShdw blurRad="381000" dist="101600" dir="2700000" algn="ctr" rotWithShape="0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>
                <a:solidFill>
                  <a:prstClr val="white"/>
                </a:solidFill>
                <a:latin typeface="微软雅黑"/>
                <a:ea typeface="微软雅黑"/>
                <a:cs typeface="+mn-ea"/>
                <a:sym typeface="微软雅黑"/>
              </a:rPr>
              <a:t>04</a:t>
            </a:r>
            <a:endParaRPr lang="zh-CN" altLang="en-US" b="1" dirty="0">
              <a:solidFill>
                <a:prstClr val="white"/>
              </a:solidFill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5785694" y="2350009"/>
            <a:ext cx="660132" cy="660132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381000" dist="101600" dir="2700000" algn="ctr" rotWithShape="0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>
                <a:solidFill>
                  <a:prstClr val="white"/>
                </a:solidFill>
                <a:latin typeface="微软雅黑"/>
                <a:ea typeface="微软雅黑"/>
                <a:cs typeface="+mn-ea"/>
                <a:sym typeface="微软雅黑"/>
              </a:rPr>
              <a:t>05</a:t>
            </a:r>
            <a:endParaRPr lang="zh-CN" altLang="en-US" b="1" dirty="0">
              <a:solidFill>
                <a:prstClr val="white"/>
              </a:solidFill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6084168" y="1482294"/>
            <a:ext cx="660132" cy="660132"/>
          </a:xfrm>
          <a:prstGeom prst="ellipse">
            <a:avLst/>
          </a:prstGeom>
          <a:solidFill>
            <a:srgbClr val="CC0000"/>
          </a:solidFill>
          <a:ln>
            <a:noFill/>
          </a:ln>
          <a:effectLst>
            <a:outerShdw blurRad="381000" dist="101600" dir="2700000" algn="ctr" rotWithShape="0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>
                <a:solidFill>
                  <a:prstClr val="white"/>
                </a:solidFill>
                <a:latin typeface="微软雅黑"/>
                <a:ea typeface="微软雅黑"/>
                <a:cs typeface="+mn-ea"/>
                <a:sym typeface="微软雅黑"/>
              </a:rPr>
              <a:t>06</a:t>
            </a:r>
            <a:endParaRPr lang="zh-CN" altLang="en-US" b="1" dirty="0">
              <a:solidFill>
                <a:prstClr val="white"/>
              </a:solidFill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2717706" y="1470891"/>
            <a:ext cx="660132" cy="660132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381000" dist="101600" dir="2700000" algn="ctr" rotWithShape="0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>
                <a:solidFill>
                  <a:prstClr val="white"/>
                </a:solidFill>
                <a:latin typeface="微软雅黑"/>
                <a:ea typeface="微软雅黑"/>
                <a:cs typeface="+mn-ea"/>
                <a:sym typeface="微软雅黑"/>
              </a:rPr>
              <a:t>01</a:t>
            </a:r>
            <a:endParaRPr lang="zh-CN" altLang="en-US" b="1" dirty="0">
              <a:solidFill>
                <a:prstClr val="white"/>
              </a:solidFill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15" name="TextBox 34"/>
          <p:cNvSpPr txBox="1"/>
          <p:nvPr/>
        </p:nvSpPr>
        <p:spPr>
          <a:xfrm>
            <a:off x="647564" y="1848521"/>
            <a:ext cx="1908212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1400"/>
              </a:lnSpc>
              <a:defRPr/>
            </a:pP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  <a:cs typeface="+mn-ea"/>
                <a:sym typeface="微软雅黑"/>
              </a:rPr>
              <a:t>点击输入简要文字内容，文字内容需概括精炼，不用多余的文字修饰。</a:t>
            </a:r>
            <a:endParaRPr lang="zh-CN" altLang="en-US" sz="1050" dirty="0">
              <a:solidFill>
                <a:schemeClr val="tx1">
                  <a:lumMod val="65000"/>
                  <a:lumOff val="35000"/>
                </a:schemeClr>
              </a:solidFill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16" name="TextBox 35"/>
          <p:cNvSpPr txBox="1"/>
          <p:nvPr/>
        </p:nvSpPr>
        <p:spPr>
          <a:xfrm>
            <a:off x="1367824" y="2766183"/>
            <a:ext cx="1620000" cy="28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19989" tIns="0" rIns="119989" bIns="0" rtlCol="0" anchor="t">
            <a:noAutofit/>
          </a:bodyPr>
          <a:lstStyle>
            <a:defPPr>
              <a:defRPr lang="zh-CN"/>
            </a:defPPr>
            <a:lvl1pPr marL="285750" indent="-285750">
              <a:lnSpc>
                <a:spcPct val="120000"/>
              </a:lnSpc>
              <a:buClr>
                <a:schemeClr val="accent1"/>
              </a:buClr>
              <a:buFont typeface="Wingdings" panose="05000000000000000000" pitchFamily="2" charset="2"/>
              <a:buChar char="n"/>
              <a:defRPr sz="1400" b="1">
                <a:solidFill>
                  <a:schemeClr val="bg1">
                    <a:lumMod val="50000"/>
                  </a:schemeClr>
                </a:solidFill>
                <a:cs typeface="+mn-ea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indent="0" algn="r">
              <a:buClr>
                <a:srgbClr val="FFB601"/>
              </a:buClr>
              <a:buNone/>
            </a:pPr>
            <a:r>
              <a:rPr lang="zh-CN" altLang="en-US" dirty="0">
                <a:solidFill>
                  <a:srgbClr val="CC0000"/>
                </a:solidFill>
                <a:latin typeface="微软雅黑"/>
                <a:ea typeface="微软雅黑"/>
                <a:sym typeface="微软雅黑"/>
              </a:rPr>
              <a:t>点击输入标题</a:t>
            </a:r>
          </a:p>
        </p:txBody>
      </p:sp>
      <p:sp>
        <p:nvSpPr>
          <p:cNvPr id="17" name="TextBox 36"/>
          <p:cNvSpPr txBox="1"/>
          <p:nvPr/>
        </p:nvSpPr>
        <p:spPr>
          <a:xfrm>
            <a:off x="1056902" y="3000649"/>
            <a:ext cx="1966926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1400"/>
              </a:lnSpc>
              <a:defRPr/>
            </a:pP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  <a:cs typeface="+mn-ea"/>
                <a:sym typeface="微软雅黑"/>
              </a:rPr>
              <a:t>点击输入简要文字内容，文字内容需概括精炼，不用多余的文字修饰。</a:t>
            </a:r>
            <a:endParaRPr lang="zh-CN" altLang="en-US" sz="1050" dirty="0">
              <a:solidFill>
                <a:schemeClr val="tx1">
                  <a:lumMod val="65000"/>
                  <a:lumOff val="35000"/>
                </a:schemeClr>
              </a:solidFill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18" name="TextBox 37"/>
          <p:cNvSpPr txBox="1"/>
          <p:nvPr/>
        </p:nvSpPr>
        <p:spPr>
          <a:xfrm>
            <a:off x="2159912" y="3702287"/>
            <a:ext cx="1620000" cy="28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19989" tIns="0" rIns="119989" bIns="0" rtlCol="0" anchor="t">
            <a:noAutofit/>
          </a:bodyPr>
          <a:lstStyle>
            <a:defPPr>
              <a:defRPr lang="zh-CN"/>
            </a:defPPr>
            <a:lvl1pPr marL="285750" indent="-285750">
              <a:lnSpc>
                <a:spcPct val="120000"/>
              </a:lnSpc>
              <a:buClr>
                <a:schemeClr val="accent1"/>
              </a:buClr>
              <a:buFont typeface="Wingdings" panose="05000000000000000000" pitchFamily="2" charset="2"/>
              <a:buChar char="n"/>
              <a:defRPr sz="1400" b="1">
                <a:solidFill>
                  <a:schemeClr val="bg1">
                    <a:lumMod val="50000"/>
                  </a:schemeClr>
                </a:solidFill>
                <a:cs typeface="+mn-ea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indent="0" algn="r">
              <a:buClr>
                <a:srgbClr val="0070C0"/>
              </a:buClr>
              <a:buNone/>
            </a:pPr>
            <a:r>
              <a:rPr lang="zh-CN" altLang="en-US" dirty="0">
                <a:solidFill>
                  <a:srgbClr val="CC0000"/>
                </a:solidFill>
                <a:latin typeface="微软雅黑"/>
                <a:ea typeface="微软雅黑"/>
                <a:sym typeface="微软雅黑"/>
              </a:rPr>
              <a:t>点击输入标题</a:t>
            </a:r>
          </a:p>
        </p:txBody>
      </p:sp>
      <p:sp>
        <p:nvSpPr>
          <p:cNvPr id="19" name="TextBox 38"/>
          <p:cNvSpPr txBox="1"/>
          <p:nvPr/>
        </p:nvSpPr>
        <p:spPr>
          <a:xfrm>
            <a:off x="1890738" y="3936752"/>
            <a:ext cx="1889174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1400"/>
              </a:lnSpc>
              <a:defRPr/>
            </a:pP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  <a:cs typeface="+mn-ea"/>
                <a:sym typeface="微软雅黑"/>
              </a:rPr>
              <a:t>点击输入简要文字内容，文字内容需概括精炼，不用多余的文字修饰。</a:t>
            </a:r>
            <a:endParaRPr lang="zh-CN" altLang="en-US" sz="1050" dirty="0">
              <a:solidFill>
                <a:schemeClr val="tx1">
                  <a:lumMod val="65000"/>
                  <a:lumOff val="35000"/>
                </a:schemeClr>
              </a:solidFill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20" name="TextBox 39"/>
          <p:cNvSpPr txBox="1"/>
          <p:nvPr/>
        </p:nvSpPr>
        <p:spPr>
          <a:xfrm>
            <a:off x="5436096" y="3721941"/>
            <a:ext cx="1620000" cy="28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19989" tIns="0" rIns="119989" bIns="0" rtlCol="0" anchor="t">
            <a:noAutofit/>
          </a:bodyPr>
          <a:lstStyle>
            <a:defPPr>
              <a:defRPr lang="zh-CN"/>
            </a:defPPr>
            <a:lvl1pPr marL="285750" indent="-285750">
              <a:lnSpc>
                <a:spcPct val="120000"/>
              </a:lnSpc>
              <a:buClr>
                <a:schemeClr val="accent1"/>
              </a:buClr>
              <a:buFont typeface="Wingdings" panose="05000000000000000000" pitchFamily="2" charset="2"/>
              <a:buChar char="n"/>
              <a:defRPr sz="1400" b="1">
                <a:solidFill>
                  <a:schemeClr val="bg1">
                    <a:lumMod val="50000"/>
                  </a:schemeClr>
                </a:solidFill>
                <a:cs typeface="+mn-ea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indent="0">
              <a:buClr>
                <a:srgbClr val="FFB601"/>
              </a:buClr>
              <a:buNone/>
            </a:pPr>
            <a:r>
              <a:rPr lang="zh-CN" altLang="en-US" dirty="0" smtClean="0">
                <a:solidFill>
                  <a:srgbClr val="CC0000"/>
                </a:solidFill>
                <a:latin typeface="微软雅黑"/>
                <a:ea typeface="微软雅黑"/>
                <a:sym typeface="微软雅黑"/>
              </a:rPr>
              <a:t>点击</a:t>
            </a:r>
            <a:r>
              <a:rPr lang="zh-CN" altLang="en-US" dirty="0">
                <a:solidFill>
                  <a:srgbClr val="CC0000"/>
                </a:solidFill>
                <a:latin typeface="微软雅黑"/>
                <a:ea typeface="微软雅黑"/>
                <a:sym typeface="微软雅黑"/>
              </a:rPr>
              <a:t>输入标题</a:t>
            </a:r>
          </a:p>
        </p:txBody>
      </p:sp>
      <p:sp>
        <p:nvSpPr>
          <p:cNvPr id="21" name="TextBox 40"/>
          <p:cNvSpPr txBox="1"/>
          <p:nvPr/>
        </p:nvSpPr>
        <p:spPr>
          <a:xfrm>
            <a:off x="5472100" y="3957032"/>
            <a:ext cx="1908212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400"/>
              </a:lnSpc>
              <a:defRPr/>
            </a:pP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  <a:cs typeface="+mn-ea"/>
                <a:sym typeface="微软雅黑"/>
              </a:rPr>
              <a:t>点击输入简要文字内容，文字内容需概括精炼，不用多余的文字修饰。</a:t>
            </a:r>
            <a:endParaRPr lang="zh-CN" altLang="en-US" sz="1050" dirty="0">
              <a:solidFill>
                <a:schemeClr val="tx1">
                  <a:lumMod val="65000"/>
                  <a:lumOff val="35000"/>
                </a:schemeClr>
              </a:solidFill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22" name="TextBox 41"/>
          <p:cNvSpPr txBox="1"/>
          <p:nvPr/>
        </p:nvSpPr>
        <p:spPr>
          <a:xfrm>
            <a:off x="6336196" y="2786974"/>
            <a:ext cx="1620000" cy="28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19989" tIns="0" rIns="119989" bIns="0" rtlCol="0" anchor="t">
            <a:noAutofit/>
          </a:bodyPr>
          <a:lstStyle>
            <a:defPPr>
              <a:defRPr lang="zh-CN"/>
            </a:defPPr>
            <a:lvl1pPr marL="285750" indent="-285750">
              <a:lnSpc>
                <a:spcPct val="120000"/>
              </a:lnSpc>
              <a:buClr>
                <a:schemeClr val="accent1"/>
              </a:buClr>
              <a:buFont typeface="Wingdings" panose="05000000000000000000" pitchFamily="2" charset="2"/>
              <a:buChar char="n"/>
              <a:defRPr sz="1400" b="1">
                <a:solidFill>
                  <a:schemeClr val="bg1">
                    <a:lumMod val="50000"/>
                  </a:schemeClr>
                </a:solidFill>
                <a:cs typeface="+mn-ea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indent="0">
              <a:buClr>
                <a:srgbClr val="0070C0"/>
              </a:buClr>
              <a:buNone/>
            </a:pPr>
            <a:r>
              <a:rPr lang="zh-CN" altLang="en-US" dirty="0">
                <a:solidFill>
                  <a:srgbClr val="CC0000"/>
                </a:solidFill>
                <a:latin typeface="微软雅黑"/>
                <a:ea typeface="微软雅黑"/>
                <a:sym typeface="微软雅黑"/>
              </a:rPr>
              <a:t>点击输入标题</a:t>
            </a:r>
          </a:p>
        </p:txBody>
      </p:sp>
      <p:sp>
        <p:nvSpPr>
          <p:cNvPr id="23" name="TextBox 42"/>
          <p:cNvSpPr txBox="1"/>
          <p:nvPr/>
        </p:nvSpPr>
        <p:spPr>
          <a:xfrm>
            <a:off x="6300192" y="3022064"/>
            <a:ext cx="1908212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400"/>
              </a:lnSpc>
              <a:defRPr/>
            </a:pP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  <a:cs typeface="+mn-ea"/>
                <a:sym typeface="微软雅黑"/>
              </a:rPr>
              <a:t>点击输入简要文字内容，文字内容需概括精炼，不用多余的文字修饰。</a:t>
            </a:r>
            <a:endParaRPr lang="zh-CN" altLang="en-US" sz="1050" dirty="0">
              <a:solidFill>
                <a:schemeClr val="tx1">
                  <a:lumMod val="65000"/>
                  <a:lumOff val="35000"/>
                </a:schemeClr>
              </a:solidFill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24" name="TextBox 43"/>
          <p:cNvSpPr txBox="1"/>
          <p:nvPr/>
        </p:nvSpPr>
        <p:spPr>
          <a:xfrm>
            <a:off x="6732240" y="1763724"/>
            <a:ext cx="1620000" cy="28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19989" tIns="0" rIns="119989" bIns="0" rtlCol="0" anchor="t">
            <a:noAutofit/>
          </a:bodyPr>
          <a:lstStyle>
            <a:defPPr>
              <a:defRPr lang="zh-CN"/>
            </a:defPPr>
            <a:lvl1pPr marL="285750" indent="-285750">
              <a:lnSpc>
                <a:spcPct val="120000"/>
              </a:lnSpc>
              <a:buClr>
                <a:schemeClr val="accent1"/>
              </a:buClr>
              <a:buFont typeface="Wingdings" panose="05000000000000000000" pitchFamily="2" charset="2"/>
              <a:buChar char="n"/>
              <a:defRPr sz="1400" b="1">
                <a:solidFill>
                  <a:schemeClr val="bg1">
                    <a:lumMod val="50000"/>
                  </a:schemeClr>
                </a:solidFill>
                <a:cs typeface="+mn-ea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indent="0">
              <a:buClr>
                <a:srgbClr val="FFB601"/>
              </a:buClr>
              <a:buNone/>
            </a:pPr>
            <a:r>
              <a:rPr lang="zh-CN" altLang="en-US" dirty="0">
                <a:solidFill>
                  <a:srgbClr val="CC0000"/>
                </a:solidFill>
                <a:latin typeface="微软雅黑"/>
                <a:ea typeface="微软雅黑"/>
                <a:sym typeface="微软雅黑"/>
              </a:rPr>
              <a:t>点击输入标题</a:t>
            </a:r>
          </a:p>
        </p:txBody>
      </p:sp>
      <p:sp>
        <p:nvSpPr>
          <p:cNvPr id="25" name="TextBox 44"/>
          <p:cNvSpPr txBox="1"/>
          <p:nvPr/>
        </p:nvSpPr>
        <p:spPr>
          <a:xfrm>
            <a:off x="6768244" y="1998815"/>
            <a:ext cx="1908212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400"/>
              </a:lnSpc>
              <a:defRPr/>
            </a:pP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  <a:cs typeface="+mn-ea"/>
                <a:sym typeface="微软雅黑"/>
              </a:rPr>
              <a:t>点击输入简要文字内容，文字内容需概括精炼，不用多余的文字修饰。</a:t>
            </a:r>
            <a:endParaRPr lang="zh-CN" altLang="en-US" sz="1050" dirty="0">
              <a:solidFill>
                <a:schemeClr val="tx1">
                  <a:lumMod val="65000"/>
                  <a:lumOff val="35000"/>
                </a:schemeClr>
              </a:solidFill>
              <a:latin typeface="微软雅黑"/>
              <a:ea typeface="微软雅黑"/>
              <a:cs typeface="+mn-ea"/>
              <a:sym typeface="微软雅黑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3976967" y="1051628"/>
            <a:ext cx="1440000" cy="1440000"/>
            <a:chOff x="3832951" y="1054702"/>
            <a:chExt cx="1440000" cy="1440000"/>
          </a:xfrm>
          <a:effectLst>
            <a:outerShdw blurRad="381000" dist="101600" dir="2700000" algn="ctr" rotWithShape="0">
              <a:srgbClr val="000000">
                <a:alpha val="30000"/>
              </a:srgbClr>
            </a:outerShdw>
          </a:effectLst>
        </p:grpSpPr>
        <p:sp>
          <p:nvSpPr>
            <p:cNvPr id="31" name="椭圆 30"/>
            <p:cNvSpPr/>
            <p:nvPr/>
          </p:nvSpPr>
          <p:spPr>
            <a:xfrm>
              <a:off x="3832951" y="1054702"/>
              <a:ext cx="1440000" cy="1440000"/>
            </a:xfrm>
            <a:prstGeom prst="ellipse">
              <a:avLst/>
            </a:prstGeom>
            <a:solidFill>
              <a:srgbClr val="CC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/>
              <a:endParaRPr lang="zh-CN" altLang="en-US" sz="1400"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28" name="TextBox 21"/>
            <p:cNvSpPr txBox="1"/>
            <p:nvPr/>
          </p:nvSpPr>
          <p:spPr>
            <a:xfrm>
              <a:off x="4204138" y="1420759"/>
              <a:ext cx="697627" cy="707886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>
              <a:defPPr>
                <a:defRPr lang="zh-CN"/>
              </a:defPPr>
              <a:lvl1pPr algn="ctr">
                <a:defRPr sz="1400">
                  <a:solidFill>
                    <a:schemeClr val="lt1"/>
                  </a:solidFill>
                  <a:latin typeface="Impact" panose="020B0806030902050204" pitchFamily="34" charset="0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zh-CN" altLang="en-US" sz="2000" b="1" dirty="0" smtClean="0">
                  <a:latin typeface="微软雅黑"/>
                  <a:ea typeface="微软雅黑"/>
                  <a:cs typeface="+mn-ea"/>
                  <a:sym typeface="微软雅黑"/>
                </a:rPr>
                <a:t>产品</a:t>
              </a:r>
              <a:endParaRPr lang="en-US" altLang="zh-CN" sz="2000" b="1" dirty="0" smtClean="0">
                <a:latin typeface="微软雅黑"/>
                <a:ea typeface="微软雅黑"/>
                <a:cs typeface="+mn-ea"/>
                <a:sym typeface="微软雅黑"/>
              </a:endParaRPr>
            </a:p>
            <a:p>
              <a:r>
                <a:rPr lang="zh-CN" altLang="en-US" sz="2000" b="1" dirty="0" smtClean="0">
                  <a:latin typeface="微软雅黑"/>
                  <a:ea typeface="微软雅黑"/>
                  <a:cs typeface="+mn-ea"/>
                  <a:sym typeface="微软雅黑"/>
                </a:rPr>
                <a:t>特点</a:t>
              </a:r>
              <a:endParaRPr lang="zh-CN" altLang="en-US" sz="2000" b="1" dirty="0"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</p:grpSp>
      <p:sp>
        <p:nvSpPr>
          <p:cNvPr id="29" name="矩形 28"/>
          <p:cNvSpPr/>
          <p:nvPr/>
        </p:nvSpPr>
        <p:spPr>
          <a:xfrm>
            <a:off x="539552" y="427069"/>
            <a:ext cx="1061829" cy="346249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latin typeface="微软雅黑"/>
                <a:ea typeface="微软雅黑"/>
                <a:cs typeface="+mn-ea"/>
                <a:sym typeface="微软雅黑"/>
              </a:rPr>
              <a:t>产品特点</a:t>
            </a:r>
            <a:endParaRPr lang="en-US" altLang="zh-CN" b="1" dirty="0">
              <a:solidFill>
                <a:schemeClr val="bg1"/>
              </a:solidFill>
              <a:latin typeface="微软雅黑"/>
              <a:ea typeface="微软雅黑"/>
              <a:cs typeface="+mn-ea"/>
              <a:sym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14205056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50"/>
                            </p:stCondLst>
                            <p:childTnLst>
                              <p:par>
                                <p:cTn id="13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650"/>
                            </p:stCondLst>
                            <p:childTnLst>
                              <p:par>
                                <p:cTn id="20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650"/>
                            </p:stCondLst>
                            <p:childTnLst>
                              <p:par>
                                <p:cTn id="24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3450"/>
                            </p:stCondLst>
                            <p:childTnLst>
                              <p:par>
                                <p:cTn id="67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3950"/>
                            </p:stCondLst>
                            <p:childTnLst>
                              <p:par>
                                <p:cTn id="7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8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4450"/>
                            </p:stCondLst>
                            <p:childTnLst>
                              <p:par>
                                <p:cTn id="83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8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4950"/>
                            </p:stCondLst>
                            <p:childTnLst>
                              <p:par>
                                <p:cTn id="91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9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5450"/>
                            </p:stCondLst>
                            <p:childTnLst>
                              <p:par>
                                <p:cTn id="99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0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5950"/>
                            </p:stCondLst>
                            <p:childTnLst>
                              <p:par>
                                <p:cTn id="107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1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485971" y="1302670"/>
            <a:ext cx="2520280" cy="1660390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3175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18900000" scaled="1"/>
              <a:tileRect/>
            </a:gradFill>
          </a:ln>
          <a:effectLst>
            <a:outerShdw blurRad="381000" dist="101600" dir="2700000" algn="ctr" rotWithShape="0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61" name="平行四边形 74"/>
          <p:cNvSpPr>
            <a:spLocks noChangeArrowheads="1"/>
          </p:cNvSpPr>
          <p:nvPr/>
        </p:nvSpPr>
        <p:spPr bwMode="auto">
          <a:xfrm rot="10800000" flipH="1" flipV="1">
            <a:off x="5220072" y="2826257"/>
            <a:ext cx="2592287" cy="1644765"/>
          </a:xfrm>
          <a:prstGeom prst="rect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3175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18900000" scaled="1"/>
              <a:tileRect/>
            </a:gradFill>
          </a:ln>
          <a:effectLst>
            <a:outerShdw blurRad="381000" dist="101600" dir="2700000" algn="ctr" rotWithShape="0">
              <a:srgbClr val="000000">
                <a:alpha val="30000"/>
              </a:srgbClr>
            </a:outerShdw>
          </a:effectLst>
        </p:spPr>
        <p:txBody>
          <a:bodyPr lIns="68580" tIns="34290" rIns="68580" bIns="3429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1403648" y="3089597"/>
            <a:ext cx="1954531" cy="34624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lvl="0"/>
            <a:r>
              <a:rPr lang="zh-CN" altLang="en-US" b="1" dirty="0">
                <a:solidFill>
                  <a:srgbClr val="CC0000"/>
                </a:solidFill>
                <a:latin typeface="微软雅黑"/>
                <a:ea typeface="微软雅黑"/>
                <a:cs typeface="+mn-ea"/>
                <a:sym typeface="微软雅黑"/>
              </a:rPr>
              <a:t>主要产品一</a:t>
            </a:r>
          </a:p>
        </p:txBody>
      </p:sp>
      <p:sp>
        <p:nvSpPr>
          <p:cNvPr id="72" name="矩形 71"/>
          <p:cNvSpPr/>
          <p:nvPr/>
        </p:nvSpPr>
        <p:spPr>
          <a:xfrm>
            <a:off x="1416472" y="3431054"/>
            <a:ext cx="2707002" cy="577081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微软雅黑"/>
              </a:rPr>
              <a:t>在此输入相关文字</a:t>
            </a:r>
            <a:r>
              <a:rPr lang="zh-CN" alt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微软雅黑"/>
              </a:rPr>
              <a:t>，在此输入相关文字，在此输入相关文字，在此输入相关文字，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5220072" y="1303370"/>
            <a:ext cx="1532900" cy="34624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lvl="0"/>
            <a:r>
              <a:rPr lang="zh-CN" altLang="en-US" b="1" dirty="0">
                <a:solidFill>
                  <a:srgbClr val="CC0000"/>
                </a:solidFill>
                <a:latin typeface="微软雅黑"/>
                <a:ea typeface="微软雅黑"/>
                <a:cs typeface="+mn-ea"/>
                <a:sym typeface="微软雅黑"/>
              </a:rPr>
              <a:t>主要产品二</a:t>
            </a:r>
          </a:p>
        </p:txBody>
      </p:sp>
      <p:sp>
        <p:nvSpPr>
          <p:cNvPr id="74" name="矩形 73"/>
          <p:cNvSpPr/>
          <p:nvPr/>
        </p:nvSpPr>
        <p:spPr>
          <a:xfrm>
            <a:off x="5220072" y="1624883"/>
            <a:ext cx="2736304" cy="577081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微软雅黑"/>
              </a:rPr>
              <a:t>在此输入相关文字</a:t>
            </a:r>
            <a:r>
              <a:rPr lang="zh-CN" alt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微软雅黑"/>
              </a:rPr>
              <a:t>，在此输入相关文字，在此输入相关文字，在此输入相关文字，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39552" y="427069"/>
            <a:ext cx="1061829" cy="346249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微软雅黑"/>
                <a:ea typeface="微软雅黑"/>
                <a:cs typeface="+mn-ea"/>
                <a:sym typeface="微软雅黑"/>
              </a:rPr>
              <a:t>产品介绍</a:t>
            </a:r>
            <a:endParaRPr lang="en-US" altLang="zh-CN" b="1" dirty="0">
              <a:solidFill>
                <a:schemeClr val="bg1"/>
              </a:solidFill>
              <a:latin typeface="微软雅黑"/>
              <a:ea typeface="微软雅黑"/>
              <a:cs typeface="+mn-ea"/>
              <a:sym typeface="微软雅黑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4644008" y="1302670"/>
            <a:ext cx="0" cy="3213296"/>
          </a:xfrm>
          <a:prstGeom prst="line">
            <a:avLst/>
          </a:prstGeom>
          <a:ln>
            <a:solidFill>
              <a:srgbClr val="CC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128949804"/>
      </p:ext>
    </p:extLst>
  </p:cSld>
  <p:clrMapOvr>
    <a:masterClrMapping/>
  </p:clrMapOvr>
  <p:transition spd="slow"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5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150"/>
                            </p:stCondLst>
                            <p:childTnLst>
                              <p:par>
                                <p:cTn id="1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25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750"/>
                            </p:stCondLst>
                            <p:childTnLst>
                              <p:par>
                                <p:cTn id="28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250"/>
                            </p:stCondLst>
                            <p:childTnLst>
                              <p:par>
                                <p:cTn id="3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750"/>
                            </p:stCondLst>
                            <p:childTnLst>
                              <p:par>
                                <p:cTn id="37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2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100"/>
                            </p:stCondLst>
                            <p:childTnLst>
                              <p:par>
                                <p:cTn id="4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25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1" grpId="0" animBg="1"/>
      <p:bldP spid="71" grpId="0"/>
      <p:bldP spid="72" grpId="0"/>
      <p:bldP spid="73" grpId="0"/>
      <p:bldP spid="74" grpId="0"/>
      <p:bldP spid="1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H_Other_1"/>
          <p:cNvSpPr/>
          <p:nvPr>
            <p:custDataLst>
              <p:tags r:id="rId2"/>
            </p:custDataLst>
          </p:nvPr>
        </p:nvSpPr>
        <p:spPr>
          <a:xfrm>
            <a:off x="837091" y="1131592"/>
            <a:ext cx="3888804" cy="2448272"/>
          </a:xfrm>
          <a:prstGeom prst="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18900000" scaled="1"/>
          </a:gradFill>
          <a:ln w="9525">
            <a:noFill/>
          </a:ln>
          <a:effectLst>
            <a:outerShdw blurRad="381000" dist="101600" dir="2700000" algn="ctr" rotWithShape="0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4" name="MH_Picture_1"/>
          <p:cNvSpPr/>
          <p:nvPr>
            <p:custDataLst>
              <p:tags r:id="rId3"/>
            </p:custDataLst>
          </p:nvPr>
        </p:nvSpPr>
        <p:spPr>
          <a:xfrm>
            <a:off x="914400" y="1210235"/>
            <a:ext cx="3710466" cy="2290986"/>
          </a:xfrm>
          <a:prstGeom prst="rect">
            <a:avLst/>
          </a:prstGeom>
          <a:blipFill dpi="0" rotWithShape="1">
            <a:blip r:embed="rId7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932" tIns="50964" rIns="101932" bIns="50964" anchor="ctr"/>
          <a:lstStyle/>
          <a:p>
            <a:pPr algn="ctr">
              <a:defRPr/>
            </a:pPr>
            <a:endParaRPr lang="zh-CN" altLang="en-US"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20" name="MH_Text_1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837090" y="3651870"/>
            <a:ext cx="4094950" cy="11686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01932" tIns="50964" rIns="101932" bIns="50964"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cs typeface="+mn-ea"/>
                <a:sym typeface="微软雅黑"/>
              </a:rPr>
              <a:t>在此输入相关文字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cs typeface="+mn-ea"/>
                <a:sym typeface="微软雅黑"/>
              </a:rPr>
              <a:t>，在此输入相关文字，在此输入相关文字，在此输入相关文字，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/>
              <a:ea typeface="微软雅黑"/>
              <a:cs typeface="+mn-ea"/>
              <a:sym typeface="微软雅黑"/>
            </a:endParaRPr>
          </a:p>
        </p:txBody>
      </p:sp>
      <p:graphicFrame>
        <p:nvGraphicFramePr>
          <p:cNvPr id="35" name="组合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57716383"/>
              </p:ext>
            </p:extLst>
          </p:nvPr>
        </p:nvGraphicFramePr>
        <p:xfrm>
          <a:off x="5157943" y="1131620"/>
          <a:ext cx="3168352" cy="348667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14630"/>
                <a:gridCol w="2453722"/>
              </a:tblGrid>
              <a:tr h="54864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600" b="1" u="none" strike="noStrike" kern="1200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/>
                          <a:ea typeface="微软雅黑"/>
                          <a:cs typeface="+mn-ea"/>
                          <a:sym typeface="微软雅黑"/>
                        </a:rPr>
                        <a:t>项目</a:t>
                      </a:r>
                      <a:endParaRPr kumimoji="0" lang="zh-CN" altLang="zh-CN" sz="16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微软雅黑"/>
                        <a:ea typeface="微软雅黑"/>
                        <a:cs typeface="+mn-ea"/>
                        <a:sym typeface="微软雅黑"/>
                      </a:endParaRPr>
                    </a:p>
                  </a:txBody>
                  <a:tcPr marT="34290" marB="34290" anchor="ctr" horzOverflow="overflow">
                    <a:solidFill>
                      <a:srgbClr val="CC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6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/>
                          <a:ea typeface="微软雅黑"/>
                          <a:cs typeface="+mn-ea"/>
                          <a:sym typeface="微软雅黑"/>
                        </a:rPr>
                        <a:t>参数</a:t>
                      </a:r>
                      <a:endParaRPr kumimoji="0" lang="en-US" altLang="zh-CN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微软雅黑"/>
                        <a:ea typeface="微软雅黑"/>
                        <a:cs typeface="+mn-ea"/>
                        <a:sym typeface="微软雅黑"/>
                      </a:endParaRPr>
                    </a:p>
                  </a:txBody>
                  <a:tcPr marT="34290" marB="34290" anchor="ctr" horzOverflow="overflow">
                    <a:solidFill>
                      <a:srgbClr val="CC0000"/>
                    </a:solidFill>
                  </a:tcPr>
                </a:tc>
              </a:tr>
              <a:tr h="489382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微软雅黑"/>
                          <a:ea typeface="微软雅黑"/>
                          <a:cs typeface="+mn-ea"/>
                          <a:sym typeface="微软雅黑"/>
                        </a:rPr>
                        <a:t>规格</a:t>
                      </a:r>
                      <a:endParaRPr kumimoji="0" lang="en-US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/>
                        <a:ea typeface="微软雅黑"/>
                        <a:cs typeface="+mn-ea"/>
                        <a:sym typeface="微软雅黑"/>
                      </a:endParaRPr>
                    </a:p>
                  </a:txBody>
                  <a:tcPr marT="34290" marB="34290" anchor="ctr" horzOverflow="overflow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5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微软雅黑"/>
                          <a:ea typeface="微软雅黑"/>
                          <a:cs typeface="+mn-ea"/>
                          <a:sym typeface="微软雅黑"/>
                        </a:rPr>
                        <a:t>60mm</a:t>
                      </a:r>
                      <a:r>
                        <a:rPr kumimoji="0" lang="zh-CN" alt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微软雅黑"/>
                          <a:ea typeface="微软雅黑"/>
                          <a:cs typeface="+mn-ea"/>
                          <a:sym typeface="微软雅黑"/>
                        </a:rPr>
                        <a:t>*</a:t>
                      </a:r>
                      <a:r>
                        <a:rPr kumimoji="0" lang="en-US" altLang="zh-CN" sz="15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微软雅黑"/>
                          <a:ea typeface="微软雅黑"/>
                          <a:cs typeface="+mn-ea"/>
                          <a:sym typeface="微软雅黑"/>
                        </a:rPr>
                        <a:t>85mm</a:t>
                      </a:r>
                      <a:endParaRPr kumimoji="0" lang="en-US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/>
                        <a:ea typeface="微软雅黑"/>
                        <a:cs typeface="+mn-ea"/>
                        <a:sym typeface="微软雅黑"/>
                      </a:endParaRPr>
                    </a:p>
                  </a:txBody>
                  <a:tcPr marT="34290" marB="34290" anchor="ctr" horzOverflow="overflow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489382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微软雅黑"/>
                          <a:ea typeface="微软雅黑"/>
                          <a:cs typeface="+mn-ea"/>
                          <a:sym typeface="微软雅黑"/>
                        </a:rPr>
                        <a:t>重量</a:t>
                      </a:r>
                      <a:endParaRPr kumimoji="0" lang="en-US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/>
                        <a:ea typeface="微软雅黑"/>
                        <a:cs typeface="+mn-ea"/>
                        <a:sym typeface="微软雅黑"/>
                      </a:endParaRPr>
                    </a:p>
                  </a:txBody>
                  <a:tcPr marT="34290" marB="34290" anchor="ctr" horzOverflow="overflow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5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微软雅黑"/>
                          <a:ea typeface="微软雅黑"/>
                          <a:cs typeface="+mn-ea"/>
                          <a:sym typeface="微软雅黑"/>
                        </a:rPr>
                        <a:t>118g</a:t>
                      </a:r>
                      <a:endParaRPr kumimoji="0" lang="en-US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/>
                        <a:ea typeface="微软雅黑"/>
                        <a:cs typeface="+mn-ea"/>
                        <a:sym typeface="微软雅黑"/>
                      </a:endParaRPr>
                    </a:p>
                  </a:txBody>
                  <a:tcPr marT="34290" marB="34290" anchor="ctr" horzOverflow="overflow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49112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微软雅黑"/>
                          <a:ea typeface="微软雅黑"/>
                          <a:cs typeface="+mn-ea"/>
                          <a:sym typeface="微软雅黑"/>
                        </a:rPr>
                        <a:t>颜色</a:t>
                      </a:r>
                      <a:endParaRPr kumimoji="0" lang="en-US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/>
                        <a:ea typeface="微软雅黑"/>
                        <a:cs typeface="+mn-ea"/>
                        <a:sym typeface="微软雅黑"/>
                      </a:endParaRPr>
                    </a:p>
                  </a:txBody>
                  <a:tcPr marT="34290" marB="34290" anchor="ctr" horzOverflow="overflow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微软雅黑"/>
                          <a:ea typeface="微软雅黑"/>
                          <a:cs typeface="+mn-ea"/>
                          <a:sym typeface="微软雅黑"/>
                        </a:rPr>
                        <a:t>香槟金、黑、白</a:t>
                      </a:r>
                      <a:endParaRPr kumimoji="0" lang="en-US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/>
                        <a:ea typeface="微软雅黑"/>
                        <a:cs typeface="+mn-ea"/>
                        <a:sym typeface="微软雅黑"/>
                      </a:endParaRPr>
                    </a:p>
                  </a:txBody>
                  <a:tcPr marT="34290" marB="34290" anchor="ctr" horzOverflow="overflow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489382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微软雅黑"/>
                          <a:ea typeface="微软雅黑"/>
                          <a:cs typeface="+mn-ea"/>
                          <a:sym typeface="微软雅黑"/>
                        </a:rPr>
                        <a:t>其它</a:t>
                      </a:r>
                      <a:endParaRPr kumimoji="0" lang="en-US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/>
                        <a:ea typeface="微软雅黑"/>
                        <a:cs typeface="+mn-ea"/>
                        <a:sym typeface="微软雅黑"/>
                      </a:endParaRPr>
                    </a:p>
                  </a:txBody>
                  <a:tcPr marT="34290" marB="34290" anchor="ctr" horzOverflow="overflow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微软雅黑"/>
                          <a:ea typeface="微软雅黑"/>
                          <a:cs typeface="+mn-ea"/>
                          <a:sym typeface="微软雅黑"/>
                        </a:rPr>
                        <a:t>您的文字</a:t>
                      </a:r>
                      <a:endParaRPr kumimoji="0" lang="en-US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/>
                        <a:ea typeface="微软雅黑"/>
                        <a:cs typeface="+mn-ea"/>
                        <a:sym typeface="微软雅黑"/>
                      </a:endParaRPr>
                    </a:p>
                  </a:txBody>
                  <a:tcPr marT="34290" marB="34290" anchor="ctr" horzOverflow="overflow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489382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微软雅黑"/>
                          <a:ea typeface="微软雅黑"/>
                          <a:cs typeface="+mn-ea"/>
                          <a:sym typeface="微软雅黑"/>
                        </a:rPr>
                        <a:t>其它</a:t>
                      </a:r>
                      <a:endParaRPr kumimoji="0" lang="en-US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/>
                        <a:ea typeface="微软雅黑"/>
                        <a:cs typeface="+mn-ea"/>
                        <a:sym typeface="微软雅黑"/>
                      </a:endParaRPr>
                    </a:p>
                  </a:txBody>
                  <a:tcPr marT="34290" marB="34290" anchor="ctr" horzOverflow="overflow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5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微软雅黑"/>
                          <a:ea typeface="微软雅黑"/>
                          <a:cs typeface="+mn-ea"/>
                          <a:sym typeface="微软雅黑"/>
                        </a:rPr>
                        <a:t>您的文字</a:t>
                      </a:r>
                      <a:endParaRPr kumimoji="0" lang="zh-CN" altLang="en-US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/>
                        <a:ea typeface="微软雅黑"/>
                        <a:cs typeface="+mn-ea"/>
                        <a:sym typeface="微软雅黑"/>
                      </a:endParaRPr>
                    </a:p>
                  </a:txBody>
                  <a:tcPr marT="34290" marB="34290" anchor="ctr" horzOverflow="overflow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489382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/>
                        <a:ea typeface="微软雅黑"/>
                        <a:cs typeface="+mn-ea"/>
                        <a:sym typeface="微软雅黑"/>
                      </a:endParaRPr>
                    </a:p>
                  </a:txBody>
                  <a:tcPr marT="34290" marB="34290" anchor="ctr" horzOverflow="overflow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/>
                        <a:ea typeface="微软雅黑"/>
                        <a:cs typeface="+mn-ea"/>
                        <a:sym typeface="微软雅黑"/>
                      </a:endParaRPr>
                    </a:p>
                  </a:txBody>
                  <a:tcPr marT="34290" marB="34290" anchor="ctr" horzOverflow="overflow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7" name="矩形 6"/>
          <p:cNvSpPr/>
          <p:nvPr/>
        </p:nvSpPr>
        <p:spPr>
          <a:xfrm>
            <a:off x="539552" y="427069"/>
            <a:ext cx="1523494" cy="346249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微软雅黑"/>
                <a:ea typeface="微软雅黑"/>
                <a:cs typeface="+mn-ea"/>
                <a:sym typeface="微软雅黑"/>
              </a:rPr>
              <a:t>主打产品介绍</a:t>
            </a:r>
            <a:endParaRPr lang="en-US" altLang="zh-CN" b="1" dirty="0">
              <a:solidFill>
                <a:schemeClr val="bg1"/>
              </a:solidFill>
              <a:latin typeface="微软雅黑"/>
              <a:ea typeface="微软雅黑"/>
              <a:cs typeface="+mn-ea"/>
              <a:sym typeface="微软雅黑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44817345"/>
      </p:ext>
    </p:extLst>
  </p:cSld>
  <p:clrMapOvr>
    <a:masterClrMapping/>
  </p:clrMapOvr>
  <p:transition spd="slow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50"/>
                            </p:stCondLst>
                            <p:childTnLst>
                              <p:par>
                                <p:cTn id="1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250"/>
                            </p:stCondLst>
                            <p:childTnLst>
                              <p:par>
                                <p:cTn id="2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750"/>
                            </p:stCondLst>
                            <p:childTnLst>
                              <p:par>
                                <p:cTn id="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20" grpId="0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>
            <a:off x="737357" y="1419623"/>
            <a:ext cx="1774866" cy="1303378"/>
          </a:xfrm>
          <a:prstGeom prst="rect">
            <a:avLst/>
          </a:prstGeom>
          <a:blipFill dpi="0" rotWithShape="1"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3175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18900000" scaled="1"/>
              <a:tileRect/>
            </a:gradFill>
          </a:ln>
          <a:effectLst>
            <a:outerShdw blurRad="381000" dist="101600" dir="2700000" algn="ctr" rotWithShape="0">
              <a:srgbClr val="000000">
                <a:alpha val="30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378"/>
            <a:endParaRPr lang="zh-CN" altLang="en-US" sz="1800" kern="0">
              <a:solidFill>
                <a:sysClr val="windowText" lastClr="000000"/>
              </a:solidFill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2684985" y="1419623"/>
            <a:ext cx="1774866" cy="1303378"/>
          </a:xfrm>
          <a:prstGeom prst="rect">
            <a:avLst/>
          </a:prstGeom>
          <a:blipFill dpi="0" rotWithShape="1">
            <a:blip r:embed="rId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3175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18900000" scaled="1"/>
              <a:tileRect/>
            </a:gradFill>
          </a:ln>
          <a:effectLst>
            <a:outerShdw blurRad="381000" dist="101600" dir="2700000" algn="ctr" rotWithShape="0">
              <a:srgbClr val="000000">
                <a:alpha val="30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378"/>
            <a:endParaRPr lang="zh-CN" altLang="en-US" sz="1800" kern="0">
              <a:solidFill>
                <a:sysClr val="windowText" lastClr="000000"/>
              </a:solidFill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4632613" y="1419623"/>
            <a:ext cx="1774866" cy="1303378"/>
          </a:xfrm>
          <a:prstGeom prst="rect">
            <a:avLst/>
          </a:prstGeom>
          <a:blipFill dpi="0" rotWithShape="1">
            <a:blip r:embed="rId10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3175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18900000" scaled="1"/>
              <a:tileRect/>
            </a:gradFill>
          </a:ln>
          <a:effectLst>
            <a:outerShdw blurRad="381000" dist="101600" dir="2700000" algn="ctr" rotWithShape="0">
              <a:srgbClr val="000000">
                <a:alpha val="30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378"/>
            <a:endParaRPr lang="zh-CN" altLang="en-US" sz="1800" kern="0">
              <a:solidFill>
                <a:sysClr val="windowText" lastClr="000000"/>
              </a:solidFill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6580240" y="1419623"/>
            <a:ext cx="1774866" cy="1303378"/>
          </a:xfrm>
          <a:prstGeom prst="rect">
            <a:avLst/>
          </a:prstGeom>
          <a:blipFill dpi="0" rotWithShape="1">
            <a:blip r:embed="rId11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3175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18900000" scaled="1"/>
              <a:tileRect/>
            </a:gradFill>
          </a:ln>
          <a:effectLst>
            <a:outerShdw blurRad="381000" dist="101600" dir="2700000" algn="ctr" rotWithShape="0">
              <a:srgbClr val="000000">
                <a:alpha val="30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378"/>
            <a:endParaRPr lang="zh-CN" altLang="en-US" sz="1800" kern="0">
              <a:solidFill>
                <a:sysClr val="windowText" lastClr="000000"/>
              </a:solidFill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719473" y="2856128"/>
            <a:ext cx="1810634" cy="468213"/>
          </a:xfrm>
          <a:prstGeom prst="roundRect">
            <a:avLst/>
          </a:prstGeom>
          <a:solidFill>
            <a:schemeClr val="tx1">
              <a:lumMod val="65000"/>
              <a:lumOff val="35000"/>
            </a:schemeClr>
          </a:solidFill>
          <a:effectLst>
            <a:outerShdw blurRad="381000" dist="101600" dir="2700000" algn="ctr" rotWithShape="0">
              <a:srgbClr val="000000">
                <a:alpha val="30000"/>
              </a:srgbClr>
            </a:outerShdw>
          </a:effectLst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1300" b="1" dirty="0">
                <a:solidFill>
                  <a:schemeClr val="bg1"/>
                </a:solidFill>
                <a:latin typeface="微软雅黑"/>
                <a:ea typeface="微软雅黑"/>
                <a:cs typeface="+mn-ea"/>
                <a:sym typeface="微软雅黑"/>
              </a:rPr>
              <a:t>产品名称</a:t>
            </a:r>
            <a:endParaRPr lang="en-US" altLang="zh-CN" sz="1300" b="1" dirty="0">
              <a:solidFill>
                <a:schemeClr val="bg1"/>
              </a:solidFill>
              <a:latin typeface="微软雅黑"/>
              <a:ea typeface="微软雅黑"/>
              <a:cs typeface="+mn-ea"/>
              <a:sym typeface="微软雅黑"/>
            </a:endParaRPr>
          </a:p>
          <a:p>
            <a:pPr algn="ctr"/>
            <a:r>
              <a:rPr lang="zh-CN" altLang="en-US" sz="1000" dirty="0">
                <a:solidFill>
                  <a:schemeClr val="bg1"/>
                </a:solidFill>
                <a:latin typeface="微软雅黑"/>
                <a:ea typeface="微软雅黑"/>
                <a:cs typeface="+mn-ea"/>
                <a:sym typeface="微软雅黑"/>
              </a:rPr>
              <a:t>点击此处添加内容</a:t>
            </a:r>
            <a:endParaRPr lang="en-US" altLang="zh-CN" sz="1000" dirty="0">
              <a:solidFill>
                <a:schemeClr val="bg1"/>
              </a:solidFill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2667101" y="2856128"/>
            <a:ext cx="1810634" cy="468213"/>
          </a:xfrm>
          <a:prstGeom prst="roundRect">
            <a:avLst/>
          </a:prstGeom>
          <a:solidFill>
            <a:srgbClr val="CC0000"/>
          </a:solidFill>
          <a:effectLst>
            <a:outerShdw blurRad="381000" dist="101600" dir="2700000" algn="ctr" rotWithShape="0">
              <a:srgbClr val="000000">
                <a:alpha val="30000"/>
              </a:srgbClr>
            </a:outerShdw>
          </a:effectLst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1300" b="1" dirty="0">
                <a:solidFill>
                  <a:schemeClr val="bg1"/>
                </a:solidFill>
                <a:latin typeface="微软雅黑"/>
                <a:ea typeface="微软雅黑"/>
                <a:cs typeface="+mn-ea"/>
                <a:sym typeface="微软雅黑"/>
              </a:rPr>
              <a:t>产品名称</a:t>
            </a:r>
            <a:endParaRPr lang="en-US" altLang="zh-CN" sz="1300" b="1" dirty="0">
              <a:solidFill>
                <a:schemeClr val="bg1"/>
              </a:solidFill>
              <a:latin typeface="微软雅黑"/>
              <a:ea typeface="微软雅黑"/>
              <a:cs typeface="+mn-ea"/>
              <a:sym typeface="微软雅黑"/>
            </a:endParaRPr>
          </a:p>
          <a:p>
            <a:pPr algn="ctr"/>
            <a:r>
              <a:rPr lang="zh-CN" altLang="en-US" sz="1000" dirty="0">
                <a:solidFill>
                  <a:schemeClr val="bg1"/>
                </a:solidFill>
                <a:latin typeface="微软雅黑"/>
                <a:ea typeface="微软雅黑"/>
                <a:cs typeface="+mn-ea"/>
                <a:sym typeface="微软雅黑"/>
              </a:rPr>
              <a:t>点击此处添加内容</a:t>
            </a:r>
            <a:endParaRPr lang="en-US" altLang="zh-CN" sz="1000" dirty="0">
              <a:solidFill>
                <a:schemeClr val="bg1"/>
              </a:solidFill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4614729" y="2857553"/>
            <a:ext cx="1810634" cy="468213"/>
          </a:xfrm>
          <a:prstGeom prst="roundRect">
            <a:avLst/>
          </a:prstGeom>
          <a:solidFill>
            <a:schemeClr val="tx1">
              <a:lumMod val="65000"/>
              <a:lumOff val="35000"/>
            </a:schemeClr>
          </a:solidFill>
          <a:effectLst>
            <a:outerShdw blurRad="381000" dist="101600" dir="2700000" algn="ctr" rotWithShape="0">
              <a:srgbClr val="000000">
                <a:alpha val="30000"/>
              </a:srgbClr>
            </a:outerShdw>
          </a:effectLst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1300" b="1" dirty="0">
                <a:solidFill>
                  <a:schemeClr val="bg1"/>
                </a:solidFill>
                <a:latin typeface="微软雅黑"/>
                <a:ea typeface="微软雅黑"/>
                <a:cs typeface="+mn-ea"/>
                <a:sym typeface="微软雅黑"/>
              </a:rPr>
              <a:t>产品名称</a:t>
            </a:r>
            <a:endParaRPr lang="en-US" altLang="zh-CN" sz="1300" b="1" dirty="0">
              <a:solidFill>
                <a:schemeClr val="bg1"/>
              </a:solidFill>
              <a:latin typeface="微软雅黑"/>
              <a:ea typeface="微软雅黑"/>
              <a:cs typeface="+mn-ea"/>
              <a:sym typeface="微软雅黑"/>
            </a:endParaRPr>
          </a:p>
          <a:p>
            <a:pPr algn="ctr"/>
            <a:r>
              <a:rPr lang="zh-CN" altLang="en-US" sz="1000" dirty="0">
                <a:solidFill>
                  <a:schemeClr val="bg1"/>
                </a:solidFill>
                <a:latin typeface="微软雅黑"/>
                <a:ea typeface="微软雅黑"/>
                <a:cs typeface="+mn-ea"/>
                <a:sym typeface="微软雅黑"/>
              </a:rPr>
              <a:t>点击此处添加内容</a:t>
            </a:r>
            <a:endParaRPr lang="en-US" altLang="zh-CN" sz="1000" dirty="0">
              <a:solidFill>
                <a:schemeClr val="bg1"/>
              </a:solidFill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6562356" y="2857553"/>
            <a:ext cx="1810634" cy="468213"/>
          </a:xfrm>
          <a:prstGeom prst="roundRect">
            <a:avLst/>
          </a:prstGeom>
          <a:solidFill>
            <a:srgbClr val="CC0000"/>
          </a:solidFill>
          <a:effectLst>
            <a:outerShdw blurRad="381000" dist="101600" dir="2700000" algn="ctr" rotWithShape="0">
              <a:srgbClr val="000000">
                <a:alpha val="30000"/>
              </a:srgbClr>
            </a:outerShdw>
          </a:effectLst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1300" b="1" dirty="0">
                <a:solidFill>
                  <a:schemeClr val="bg1"/>
                </a:solidFill>
                <a:latin typeface="微软雅黑"/>
                <a:ea typeface="微软雅黑"/>
                <a:cs typeface="+mn-ea"/>
                <a:sym typeface="微软雅黑"/>
              </a:rPr>
              <a:t>产品名称</a:t>
            </a:r>
            <a:endParaRPr lang="en-US" altLang="zh-CN" sz="1300" b="1" dirty="0">
              <a:solidFill>
                <a:schemeClr val="bg1"/>
              </a:solidFill>
              <a:latin typeface="微软雅黑"/>
              <a:ea typeface="微软雅黑"/>
              <a:cs typeface="+mn-ea"/>
              <a:sym typeface="微软雅黑"/>
            </a:endParaRPr>
          </a:p>
          <a:p>
            <a:pPr algn="ctr"/>
            <a:r>
              <a:rPr lang="zh-CN" altLang="en-US" sz="1000" dirty="0">
                <a:solidFill>
                  <a:schemeClr val="bg1"/>
                </a:solidFill>
                <a:latin typeface="微软雅黑"/>
                <a:ea typeface="微软雅黑"/>
                <a:cs typeface="+mn-ea"/>
                <a:sym typeface="微软雅黑"/>
              </a:rPr>
              <a:t>点击此处添加内容</a:t>
            </a:r>
            <a:endParaRPr lang="en-US" altLang="zh-CN" sz="1000" dirty="0">
              <a:solidFill>
                <a:schemeClr val="bg1"/>
              </a:solidFill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539552" y="427069"/>
            <a:ext cx="1061829" cy="346249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微软雅黑"/>
                <a:ea typeface="微软雅黑"/>
                <a:cs typeface="+mn-ea"/>
                <a:sym typeface="微软雅黑"/>
              </a:rPr>
              <a:t>产品展示</a:t>
            </a:r>
            <a:endParaRPr lang="en-US" altLang="zh-CN" b="1" dirty="0">
              <a:solidFill>
                <a:schemeClr val="bg1"/>
              </a:solidFill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24" name="MH_Text_1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01325" y="3419372"/>
            <a:ext cx="1910897" cy="11686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01932" tIns="50964" rIns="101932" bIns="50964"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>
              <a:lnSpc>
                <a:spcPts val="1500"/>
              </a:lnSpc>
              <a:defRPr/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cs typeface="+mn-ea"/>
                <a:sym typeface="微软雅黑"/>
              </a:rPr>
              <a:t>在此输入相关文字</a:t>
            </a:r>
            <a:r>
              <a:rPr lang="zh-CN" alt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cs typeface="+mn-ea"/>
                <a:sym typeface="微软雅黑"/>
              </a:rPr>
              <a:t>，在此输入相关文字，在此输入相关文字，在此输入相关文字，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46" name="MH_Text_1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2571625" y="3419372"/>
            <a:ext cx="1910897" cy="11686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01932" tIns="50964" rIns="101932" bIns="50964"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>
              <a:lnSpc>
                <a:spcPts val="1500"/>
              </a:lnSpc>
              <a:defRPr/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cs typeface="+mn-ea"/>
                <a:sym typeface="微软雅黑"/>
              </a:rPr>
              <a:t>在此输入相关文字</a:t>
            </a:r>
            <a:r>
              <a:rPr lang="zh-CN" alt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cs typeface="+mn-ea"/>
                <a:sym typeface="微软雅黑"/>
              </a:rPr>
              <a:t>，在此输入相关文字，在此输入相关文字，在此输入相关文字，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47" name="MH_Text_1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4541925" y="3419372"/>
            <a:ext cx="1910897" cy="11686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01932" tIns="50964" rIns="101932" bIns="50964"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>
              <a:lnSpc>
                <a:spcPts val="1500"/>
              </a:lnSpc>
              <a:defRPr/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cs typeface="+mn-ea"/>
                <a:sym typeface="微软雅黑"/>
              </a:rPr>
              <a:t>在此输入相关文字</a:t>
            </a:r>
            <a:r>
              <a:rPr lang="zh-CN" alt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cs typeface="+mn-ea"/>
                <a:sym typeface="微软雅黑"/>
              </a:rPr>
              <a:t>，在此输入相关文字，在此输入相关文字，在此输入相关文字，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48" name="MH_Text_1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6512224" y="3419372"/>
            <a:ext cx="1910897" cy="11686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01932" tIns="50964" rIns="101932" bIns="50964"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>
              <a:lnSpc>
                <a:spcPts val="1500"/>
              </a:lnSpc>
              <a:defRPr/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cs typeface="+mn-ea"/>
                <a:sym typeface="微软雅黑"/>
              </a:rPr>
              <a:t>在此输入相关文字</a:t>
            </a:r>
            <a:r>
              <a:rPr lang="zh-CN" alt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cs typeface="+mn-ea"/>
                <a:sym typeface="微软雅黑"/>
              </a:rPr>
              <a:t>，在此输入相关文字，在此输入相关文字，在此输入相关文字，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微软雅黑"/>
              <a:ea typeface="微软雅黑"/>
              <a:cs typeface="+mn-ea"/>
              <a:sym typeface="微软雅黑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865799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7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7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7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0"/>
                            </p:stCondLst>
                            <p:childTnLst>
                              <p:par>
                                <p:cTn id="5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500"/>
                            </p:stCondLst>
                            <p:childTnLst>
                              <p:par>
                                <p:cTn id="6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000"/>
                            </p:stCondLst>
                            <p:childTnLst>
                              <p:par>
                                <p:cTn id="7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  <p:bldP spid="30" grpId="0" animBg="1"/>
      <p:bldP spid="32" grpId="0" animBg="1"/>
      <p:bldP spid="33" grpId="0" animBg="1"/>
      <p:bldP spid="34" grpId="0" animBg="1"/>
      <p:bldP spid="23" grpId="0"/>
      <p:bldP spid="24" grpId="0"/>
      <p:bldP spid="46" grpId="0"/>
      <p:bldP spid="47" grpId="0"/>
      <p:bldP spid="4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/>
        </p:nvSpPr>
        <p:spPr>
          <a:xfrm>
            <a:off x="899592" y="1066455"/>
            <a:ext cx="2412268" cy="1594550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3175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18900000" scaled="1"/>
              <a:tileRect/>
            </a:gradFill>
          </a:ln>
          <a:effectLst>
            <a:outerShdw blurRad="381000" dist="101600" dir="2700000" algn="ctr" rotWithShape="0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899592" y="2766138"/>
            <a:ext cx="2412268" cy="1594550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3175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18900000" scaled="1"/>
              <a:tileRect/>
            </a:gradFill>
          </a:ln>
          <a:effectLst>
            <a:outerShdw blurRad="381000" dist="101600" dir="2700000" algn="ctr" rotWithShape="0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444552" y="1059582"/>
            <a:ext cx="2412268" cy="1594550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 w="3175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18900000" scaled="1"/>
              <a:tileRect/>
            </a:gradFill>
          </a:ln>
          <a:effectLst>
            <a:outerShdw blurRad="381000" dist="101600" dir="2700000" algn="ctr" rotWithShape="0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444552" y="2759268"/>
            <a:ext cx="2412268" cy="1594550"/>
          </a:xfrm>
          <a:prstGeom prst="rect">
            <a:avLst/>
          </a:prstGeom>
          <a:blipFill>
            <a:blip r:embed="rId7"/>
            <a:stretch>
              <a:fillRect/>
            </a:stretch>
          </a:blipFill>
          <a:ln w="3175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18900000" scaled="1"/>
              <a:tileRect/>
            </a:gradFill>
          </a:ln>
          <a:effectLst>
            <a:outerShdw blurRad="381000" dist="101600" dir="2700000" algn="ctr" rotWithShape="0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976156" y="1066455"/>
            <a:ext cx="2412268" cy="3284816"/>
          </a:xfrm>
          <a:prstGeom prst="rect">
            <a:avLst/>
          </a:prstGeom>
          <a:blipFill>
            <a:blip r:embed="rId8"/>
            <a:stretch>
              <a:fillRect/>
            </a:stretch>
          </a:blipFill>
          <a:ln w="3175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18900000" scaled="1"/>
              <a:tileRect/>
            </a:gradFill>
          </a:ln>
          <a:effectLst>
            <a:outerShdw blurRad="381000" dist="101600" dir="2700000" algn="ctr" rotWithShape="0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85078" y="2400052"/>
            <a:ext cx="971946" cy="269304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effectLst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1300" b="1" dirty="0">
                <a:solidFill>
                  <a:schemeClr val="bg1"/>
                </a:solidFill>
                <a:latin typeface="微软雅黑"/>
                <a:ea typeface="微软雅黑"/>
                <a:cs typeface="+mn-ea"/>
                <a:sym typeface="微软雅黑"/>
              </a:rPr>
              <a:t>产品</a:t>
            </a:r>
            <a:r>
              <a:rPr lang="zh-CN" altLang="en-US" sz="1300" b="1" dirty="0" smtClean="0">
                <a:solidFill>
                  <a:schemeClr val="bg1"/>
                </a:solidFill>
                <a:latin typeface="微软雅黑"/>
                <a:ea typeface="微软雅黑"/>
                <a:cs typeface="+mn-ea"/>
                <a:sym typeface="微软雅黑"/>
              </a:rPr>
              <a:t>名称</a:t>
            </a:r>
            <a:endParaRPr lang="en-US" altLang="zh-CN" sz="1300" b="1" dirty="0">
              <a:solidFill>
                <a:schemeClr val="bg1"/>
              </a:solidFill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430038" y="2400052"/>
            <a:ext cx="971946" cy="269304"/>
          </a:xfrm>
          <a:prstGeom prst="rect">
            <a:avLst/>
          </a:prstGeom>
          <a:solidFill>
            <a:srgbClr val="CC0000"/>
          </a:solidFill>
          <a:effectLst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1300" b="1" dirty="0">
                <a:solidFill>
                  <a:schemeClr val="bg1"/>
                </a:solidFill>
                <a:latin typeface="微软雅黑"/>
                <a:ea typeface="微软雅黑"/>
                <a:cs typeface="+mn-ea"/>
                <a:sym typeface="微软雅黑"/>
              </a:rPr>
              <a:t>产品</a:t>
            </a:r>
            <a:r>
              <a:rPr lang="zh-CN" altLang="en-US" sz="1300" b="1" dirty="0" smtClean="0">
                <a:solidFill>
                  <a:schemeClr val="bg1"/>
                </a:solidFill>
                <a:latin typeface="微软雅黑"/>
                <a:ea typeface="微软雅黑"/>
                <a:cs typeface="+mn-ea"/>
                <a:sym typeface="微软雅黑"/>
              </a:rPr>
              <a:t>名称</a:t>
            </a:r>
            <a:endParaRPr lang="en-US" altLang="zh-CN" sz="1300" b="1" dirty="0">
              <a:solidFill>
                <a:schemeClr val="bg1"/>
              </a:solidFill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85078" y="4105212"/>
            <a:ext cx="971946" cy="269304"/>
          </a:xfrm>
          <a:prstGeom prst="rect">
            <a:avLst/>
          </a:prstGeom>
          <a:solidFill>
            <a:srgbClr val="CC0000"/>
          </a:solidFill>
          <a:effectLst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1300" b="1" dirty="0">
                <a:solidFill>
                  <a:schemeClr val="bg1"/>
                </a:solidFill>
                <a:latin typeface="微软雅黑"/>
                <a:ea typeface="微软雅黑"/>
                <a:cs typeface="+mn-ea"/>
                <a:sym typeface="微软雅黑"/>
              </a:rPr>
              <a:t>产品</a:t>
            </a:r>
            <a:r>
              <a:rPr lang="zh-CN" altLang="en-US" sz="1300" b="1" dirty="0" smtClean="0">
                <a:solidFill>
                  <a:schemeClr val="bg1"/>
                </a:solidFill>
                <a:latin typeface="微软雅黑"/>
                <a:ea typeface="微软雅黑"/>
                <a:cs typeface="+mn-ea"/>
                <a:sym typeface="微软雅黑"/>
              </a:rPr>
              <a:t>名称</a:t>
            </a:r>
            <a:endParaRPr lang="en-US" altLang="zh-CN" sz="1300" b="1" dirty="0">
              <a:solidFill>
                <a:schemeClr val="bg1"/>
              </a:solidFill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430038" y="4097191"/>
            <a:ext cx="971946" cy="269304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effectLst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1300" b="1" dirty="0">
                <a:solidFill>
                  <a:schemeClr val="bg1"/>
                </a:solidFill>
                <a:latin typeface="微软雅黑"/>
                <a:ea typeface="微软雅黑"/>
                <a:cs typeface="+mn-ea"/>
                <a:sym typeface="微软雅黑"/>
              </a:rPr>
              <a:t>产品</a:t>
            </a:r>
            <a:r>
              <a:rPr lang="zh-CN" altLang="en-US" sz="1300" b="1" dirty="0" smtClean="0">
                <a:solidFill>
                  <a:schemeClr val="bg1"/>
                </a:solidFill>
                <a:latin typeface="微软雅黑"/>
                <a:ea typeface="微软雅黑"/>
                <a:cs typeface="+mn-ea"/>
                <a:sym typeface="微软雅黑"/>
              </a:rPr>
              <a:t>名称</a:t>
            </a:r>
            <a:endParaRPr lang="en-US" altLang="zh-CN" sz="1300" b="1" dirty="0">
              <a:solidFill>
                <a:schemeClr val="bg1"/>
              </a:solidFill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961642" y="4097191"/>
            <a:ext cx="971946" cy="269304"/>
          </a:xfrm>
          <a:prstGeom prst="rect">
            <a:avLst/>
          </a:prstGeom>
          <a:solidFill>
            <a:srgbClr val="CC0000"/>
          </a:solidFill>
          <a:effectLst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1300" b="1" dirty="0">
                <a:solidFill>
                  <a:schemeClr val="bg1"/>
                </a:solidFill>
                <a:latin typeface="微软雅黑"/>
                <a:ea typeface="微软雅黑"/>
                <a:cs typeface="+mn-ea"/>
                <a:sym typeface="微软雅黑"/>
              </a:rPr>
              <a:t>产品</a:t>
            </a:r>
            <a:r>
              <a:rPr lang="zh-CN" altLang="en-US" sz="1300" b="1" dirty="0" smtClean="0">
                <a:solidFill>
                  <a:schemeClr val="bg1"/>
                </a:solidFill>
                <a:latin typeface="微软雅黑"/>
                <a:ea typeface="微软雅黑"/>
                <a:cs typeface="+mn-ea"/>
                <a:sym typeface="微软雅黑"/>
              </a:rPr>
              <a:t>名称</a:t>
            </a:r>
            <a:endParaRPr lang="en-US" altLang="zh-CN" sz="1300" b="1" dirty="0">
              <a:solidFill>
                <a:schemeClr val="bg1"/>
              </a:solidFill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39552" y="427069"/>
            <a:ext cx="1061829" cy="346249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微软雅黑"/>
                <a:ea typeface="微软雅黑"/>
                <a:cs typeface="+mn-ea"/>
                <a:sym typeface="微软雅黑"/>
              </a:rPr>
              <a:t>产品展示</a:t>
            </a:r>
            <a:endParaRPr lang="en-US" altLang="zh-CN" b="1" dirty="0">
              <a:solidFill>
                <a:schemeClr val="bg1"/>
              </a:solidFill>
              <a:latin typeface="微软雅黑"/>
              <a:ea typeface="微软雅黑"/>
              <a:cs typeface="+mn-ea"/>
              <a:sym typeface="微软雅黑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210062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 dir="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50"/>
                            </p:stCondLst>
                            <p:childTnLst>
                              <p:par>
                                <p:cTn id="13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150"/>
                            </p:stCondLst>
                            <p:childTnLst>
                              <p:par>
                                <p:cTn id="3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6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椭圆 12"/>
          <p:cNvSpPr/>
          <p:nvPr/>
        </p:nvSpPr>
        <p:spPr>
          <a:xfrm>
            <a:off x="1184358" y="1491630"/>
            <a:ext cx="891000" cy="891000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381000" dist="101600" dir="2700000" algn="ctr" rotWithShape="0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dirty="0" smtClean="0">
                <a:latin typeface="微软雅黑"/>
                <a:ea typeface="微软雅黑"/>
                <a:cs typeface="+mn-ea"/>
                <a:sym typeface="微软雅黑"/>
              </a:rPr>
              <a:t>客户报修</a:t>
            </a:r>
            <a:endParaRPr lang="zh-CN" altLang="en-US" dirty="0"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3072690" y="1491630"/>
            <a:ext cx="891000" cy="891000"/>
          </a:xfrm>
          <a:prstGeom prst="ellipse">
            <a:avLst/>
          </a:prstGeom>
          <a:solidFill>
            <a:srgbClr val="CC0000"/>
          </a:solidFill>
          <a:ln>
            <a:noFill/>
          </a:ln>
          <a:effectLst>
            <a:outerShdw blurRad="381000" dist="101600" dir="2700000" algn="ctr" rotWithShape="0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dirty="0" smtClean="0">
                <a:latin typeface="微软雅黑"/>
                <a:ea typeface="微软雅黑"/>
                <a:cs typeface="+mn-ea"/>
                <a:sym typeface="微软雅黑"/>
              </a:rPr>
              <a:t>问题反馈</a:t>
            </a:r>
            <a:endParaRPr lang="zh-CN" altLang="en-US" dirty="0"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4961022" y="1491630"/>
            <a:ext cx="891000" cy="891000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381000" dist="101600" dir="2700000" algn="ctr" rotWithShape="0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dirty="0" smtClean="0">
                <a:latin typeface="微软雅黑"/>
                <a:ea typeface="微软雅黑"/>
                <a:cs typeface="+mn-ea"/>
                <a:sym typeface="微软雅黑"/>
              </a:rPr>
              <a:t>准备工作</a:t>
            </a:r>
            <a:endParaRPr lang="zh-CN" altLang="en-US" dirty="0"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6849352" y="1491630"/>
            <a:ext cx="891000" cy="891000"/>
          </a:xfrm>
          <a:prstGeom prst="ellipse">
            <a:avLst/>
          </a:prstGeom>
          <a:solidFill>
            <a:srgbClr val="CC0000"/>
          </a:solidFill>
          <a:ln>
            <a:noFill/>
          </a:ln>
          <a:effectLst>
            <a:outerShdw blurRad="381000" dist="101600" dir="2700000" algn="ctr" rotWithShape="0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dirty="0" smtClean="0">
                <a:latin typeface="微软雅黑"/>
                <a:ea typeface="微软雅黑"/>
                <a:cs typeface="+mn-ea"/>
                <a:sym typeface="微软雅黑"/>
              </a:rPr>
              <a:t>出发售后</a:t>
            </a:r>
            <a:endParaRPr lang="zh-CN" altLang="en-US" dirty="0"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1184358" y="3120910"/>
            <a:ext cx="891000" cy="891000"/>
          </a:xfrm>
          <a:prstGeom prst="ellipse">
            <a:avLst/>
          </a:prstGeom>
          <a:solidFill>
            <a:srgbClr val="CC0000"/>
          </a:solidFill>
          <a:ln>
            <a:noFill/>
          </a:ln>
          <a:effectLst>
            <a:outerShdw blurRad="381000" dist="101600" dir="2700000" algn="ctr" rotWithShape="0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dirty="0" smtClean="0">
                <a:latin typeface="微软雅黑"/>
                <a:ea typeface="微软雅黑"/>
                <a:cs typeface="+mn-ea"/>
                <a:sym typeface="微软雅黑"/>
              </a:rPr>
              <a:t>客服回访</a:t>
            </a:r>
            <a:endParaRPr lang="zh-CN" altLang="en-US" dirty="0"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3072689" y="3120910"/>
            <a:ext cx="891000" cy="891000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381000" dist="101600" dir="2700000" algn="ctr" rotWithShape="0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dirty="0" smtClean="0">
                <a:latin typeface="微软雅黑"/>
                <a:ea typeface="微软雅黑"/>
                <a:cs typeface="+mn-ea"/>
                <a:sym typeface="微软雅黑"/>
              </a:rPr>
              <a:t>售后结束</a:t>
            </a:r>
            <a:endParaRPr lang="zh-CN" altLang="en-US" dirty="0"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4961020" y="3120910"/>
            <a:ext cx="891000" cy="891000"/>
          </a:xfrm>
          <a:prstGeom prst="ellipse">
            <a:avLst/>
          </a:prstGeom>
          <a:solidFill>
            <a:srgbClr val="CC0000"/>
          </a:solidFill>
          <a:ln>
            <a:noFill/>
          </a:ln>
          <a:effectLst>
            <a:outerShdw blurRad="381000" dist="101600" dir="2700000" algn="ctr" rotWithShape="0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dirty="0" smtClean="0">
                <a:latin typeface="微软雅黑"/>
                <a:ea typeface="微软雅黑"/>
                <a:cs typeface="+mn-ea"/>
                <a:sym typeface="微软雅黑"/>
              </a:rPr>
              <a:t>解决问题</a:t>
            </a:r>
            <a:endParaRPr lang="zh-CN" altLang="en-US" dirty="0"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6849352" y="3120910"/>
            <a:ext cx="891000" cy="891000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381000" dist="101600" dir="2700000" algn="ctr" rotWithShape="0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dirty="0" smtClean="0">
                <a:latin typeface="微软雅黑"/>
                <a:ea typeface="微软雅黑"/>
                <a:cs typeface="+mn-ea"/>
                <a:sym typeface="微软雅黑"/>
              </a:rPr>
              <a:t>客服跟踪</a:t>
            </a:r>
            <a:endParaRPr lang="zh-CN" altLang="en-US" dirty="0"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539552" y="427069"/>
            <a:ext cx="2215991" cy="346249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微软雅黑"/>
                <a:ea typeface="微软雅黑"/>
                <a:cs typeface="+mn-ea"/>
                <a:sym typeface="微软雅黑"/>
              </a:rPr>
              <a:t>我们的售后服务流程</a:t>
            </a:r>
            <a:endParaRPr lang="en-US" altLang="zh-CN" b="1" dirty="0">
              <a:solidFill>
                <a:schemeClr val="bg1"/>
              </a:solidFill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3" name="燕尾形 2"/>
          <p:cNvSpPr/>
          <p:nvPr/>
        </p:nvSpPr>
        <p:spPr>
          <a:xfrm>
            <a:off x="2371452" y="1734558"/>
            <a:ext cx="405144" cy="405144"/>
          </a:xfrm>
          <a:prstGeom prst="chevron">
            <a:avLst/>
          </a:prstGeom>
          <a:solidFill>
            <a:srgbClr val="CC0000"/>
          </a:solidFill>
          <a:ln>
            <a:noFill/>
          </a:ln>
          <a:effectLst>
            <a:outerShdw blurRad="381000" dist="101600" dir="2700000" algn="ctr" rotWithShape="0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微软雅黑"/>
              <a:ea typeface="微软雅黑"/>
              <a:sym typeface="微软雅黑"/>
            </a:endParaRPr>
          </a:p>
        </p:txBody>
      </p:sp>
      <p:sp>
        <p:nvSpPr>
          <p:cNvPr id="29" name="燕尾形 28"/>
          <p:cNvSpPr/>
          <p:nvPr/>
        </p:nvSpPr>
        <p:spPr>
          <a:xfrm>
            <a:off x="4259784" y="1734558"/>
            <a:ext cx="405144" cy="405144"/>
          </a:xfrm>
          <a:prstGeom prst="chevron">
            <a:avLst/>
          </a:prstGeom>
          <a:solidFill>
            <a:srgbClr val="CC0000"/>
          </a:solidFill>
          <a:ln>
            <a:noFill/>
          </a:ln>
          <a:effectLst>
            <a:outerShdw blurRad="381000" dist="101600" dir="2700000" algn="ctr" rotWithShape="0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微软雅黑"/>
              <a:ea typeface="微软雅黑"/>
              <a:sym typeface="微软雅黑"/>
            </a:endParaRPr>
          </a:p>
        </p:txBody>
      </p:sp>
      <p:sp>
        <p:nvSpPr>
          <p:cNvPr id="30" name="燕尾形 29"/>
          <p:cNvSpPr/>
          <p:nvPr/>
        </p:nvSpPr>
        <p:spPr>
          <a:xfrm>
            <a:off x="6148116" y="1734558"/>
            <a:ext cx="405144" cy="405144"/>
          </a:xfrm>
          <a:prstGeom prst="chevron">
            <a:avLst/>
          </a:prstGeom>
          <a:solidFill>
            <a:srgbClr val="CC0000"/>
          </a:solidFill>
          <a:ln>
            <a:noFill/>
          </a:ln>
          <a:effectLst>
            <a:outerShdw blurRad="381000" dist="101600" dir="2700000" algn="ctr" rotWithShape="0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微软雅黑"/>
              <a:ea typeface="微软雅黑"/>
              <a:sym typeface="微软雅黑"/>
            </a:endParaRPr>
          </a:p>
        </p:txBody>
      </p:sp>
      <p:sp>
        <p:nvSpPr>
          <p:cNvPr id="31" name="燕尾形 30"/>
          <p:cNvSpPr/>
          <p:nvPr/>
        </p:nvSpPr>
        <p:spPr>
          <a:xfrm rot="10800000">
            <a:off x="2371452" y="3363838"/>
            <a:ext cx="405144" cy="405144"/>
          </a:xfrm>
          <a:prstGeom prst="chevron">
            <a:avLst/>
          </a:prstGeom>
          <a:solidFill>
            <a:srgbClr val="CC0000"/>
          </a:solidFill>
          <a:ln>
            <a:noFill/>
          </a:ln>
          <a:effectLst>
            <a:outerShdw blurRad="381000" dist="101600" dir="2700000" algn="ctr" rotWithShape="0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微软雅黑"/>
              <a:ea typeface="微软雅黑"/>
              <a:sym typeface="微软雅黑"/>
            </a:endParaRPr>
          </a:p>
        </p:txBody>
      </p:sp>
      <p:sp>
        <p:nvSpPr>
          <p:cNvPr id="32" name="燕尾形 31"/>
          <p:cNvSpPr/>
          <p:nvPr/>
        </p:nvSpPr>
        <p:spPr>
          <a:xfrm rot="10800000">
            <a:off x="4259784" y="3363838"/>
            <a:ext cx="405144" cy="405144"/>
          </a:xfrm>
          <a:prstGeom prst="chevron">
            <a:avLst/>
          </a:prstGeom>
          <a:solidFill>
            <a:srgbClr val="CC0000"/>
          </a:solidFill>
          <a:ln>
            <a:noFill/>
          </a:ln>
          <a:effectLst>
            <a:outerShdw blurRad="381000" dist="101600" dir="2700000" algn="ctr" rotWithShape="0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微软雅黑"/>
              <a:ea typeface="微软雅黑"/>
              <a:sym typeface="微软雅黑"/>
            </a:endParaRPr>
          </a:p>
        </p:txBody>
      </p:sp>
      <p:sp>
        <p:nvSpPr>
          <p:cNvPr id="33" name="燕尾形 32"/>
          <p:cNvSpPr/>
          <p:nvPr/>
        </p:nvSpPr>
        <p:spPr>
          <a:xfrm rot="10800000">
            <a:off x="6148116" y="3363838"/>
            <a:ext cx="405144" cy="405144"/>
          </a:xfrm>
          <a:prstGeom prst="chevron">
            <a:avLst/>
          </a:prstGeom>
          <a:solidFill>
            <a:srgbClr val="CC0000"/>
          </a:solidFill>
          <a:ln>
            <a:noFill/>
          </a:ln>
          <a:effectLst>
            <a:outerShdw blurRad="381000" dist="101600" dir="2700000" algn="ctr" rotWithShape="0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微软雅黑"/>
              <a:ea typeface="微软雅黑"/>
              <a:sym typeface="微软雅黑"/>
            </a:endParaRPr>
          </a:p>
        </p:txBody>
      </p:sp>
      <p:sp>
        <p:nvSpPr>
          <p:cNvPr id="34" name="燕尾形 33"/>
          <p:cNvSpPr/>
          <p:nvPr/>
        </p:nvSpPr>
        <p:spPr>
          <a:xfrm rot="5400000">
            <a:off x="7092280" y="2535840"/>
            <a:ext cx="405144" cy="405144"/>
          </a:xfrm>
          <a:prstGeom prst="chevron">
            <a:avLst/>
          </a:prstGeom>
          <a:solidFill>
            <a:srgbClr val="CC0000"/>
          </a:solidFill>
          <a:ln>
            <a:noFill/>
          </a:ln>
          <a:effectLst>
            <a:outerShdw blurRad="381000" dist="101600" dir="2700000" algn="ctr" rotWithShape="0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微软雅黑"/>
              <a:ea typeface="微软雅黑"/>
              <a:sym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830230465"/>
      </p:ext>
    </p:extLst>
  </p:cSld>
  <p:clrMapOvr>
    <a:masterClrMapping/>
  </p:clrMapOvr>
  <p:transition spd="slow">
    <p:cover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900"/>
                            </p:stCondLst>
                            <p:childTnLst>
                              <p:par>
                                <p:cTn id="1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400"/>
                            </p:stCondLst>
                            <p:childTnLst>
                              <p:par>
                                <p:cTn id="2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900"/>
                            </p:stCondLst>
                            <p:childTnLst>
                              <p:par>
                                <p:cTn id="2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400"/>
                            </p:stCondLst>
                            <p:childTnLst>
                              <p:par>
                                <p:cTn id="3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900"/>
                            </p:stCondLst>
                            <p:childTnLst>
                              <p:par>
                                <p:cTn id="3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400"/>
                            </p:stCondLst>
                            <p:childTnLst>
                              <p:par>
                                <p:cTn id="4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900"/>
                            </p:stCondLst>
                            <p:childTnLst>
                              <p:par>
                                <p:cTn id="4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400"/>
                            </p:stCondLst>
                            <p:childTnLst>
                              <p:par>
                                <p:cTn id="56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900"/>
                            </p:stCondLst>
                            <p:childTnLst>
                              <p:par>
                                <p:cTn id="6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400"/>
                            </p:stCondLst>
                            <p:childTnLst>
                              <p:par>
                                <p:cTn id="68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900"/>
                            </p:stCondLst>
                            <p:childTnLst>
                              <p:par>
                                <p:cTn id="7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6400"/>
                            </p:stCondLst>
                            <p:childTnLst>
                              <p:par>
                                <p:cTn id="80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6900"/>
                            </p:stCondLst>
                            <p:childTnLst>
                              <p:par>
                                <p:cTn id="8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7400"/>
                            </p:stCondLst>
                            <p:childTnLst>
                              <p:par>
                                <p:cTn id="92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7900"/>
                            </p:stCondLst>
                            <p:childTnLst>
                              <p:par>
                                <p:cTn id="9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8" grpId="0"/>
      <p:bldP spid="3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3305">
            <a:extLst>
              <a:ext uri="{FF2B5EF4-FFF2-40B4-BE49-F238E27FC236}">
                <a16:creationId xmlns:a16="http://schemas.microsoft.com/office/drawing/2014/main" xmlns="" id="{7F929FFB-24CE-43CE-814E-815B3A63D8C0}"/>
              </a:ext>
            </a:extLst>
          </p:cNvPr>
          <p:cNvSpPr>
            <a:spLocks/>
          </p:cNvSpPr>
          <p:nvPr/>
        </p:nvSpPr>
        <p:spPr bwMode="auto">
          <a:xfrm>
            <a:off x="0" y="0"/>
            <a:ext cx="5108575" cy="5146675"/>
          </a:xfrm>
          <a:custGeom>
            <a:avLst/>
            <a:gdLst>
              <a:gd name="T0" fmla="*/ 2365 w 3218"/>
              <a:gd name="T1" fmla="*/ 0 h 3242"/>
              <a:gd name="T2" fmla="*/ 0 w 3218"/>
              <a:gd name="T3" fmla="*/ 0 h 3242"/>
              <a:gd name="T4" fmla="*/ 0 w 3218"/>
              <a:gd name="T5" fmla="*/ 2356 h 3242"/>
              <a:gd name="T6" fmla="*/ 885 w 3218"/>
              <a:gd name="T7" fmla="*/ 3242 h 3242"/>
              <a:gd name="T8" fmla="*/ 3218 w 3218"/>
              <a:gd name="T9" fmla="*/ 907 h 3242"/>
              <a:gd name="T10" fmla="*/ 3218 w 3218"/>
              <a:gd name="T11" fmla="*/ 854 h 3242"/>
              <a:gd name="T12" fmla="*/ 2365 w 3218"/>
              <a:gd name="T13" fmla="*/ 0 h 3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18" h="3242">
                <a:moveTo>
                  <a:pt x="2365" y="0"/>
                </a:moveTo>
                <a:lnTo>
                  <a:pt x="0" y="0"/>
                </a:lnTo>
                <a:lnTo>
                  <a:pt x="0" y="2356"/>
                </a:lnTo>
                <a:lnTo>
                  <a:pt x="885" y="3242"/>
                </a:lnTo>
                <a:lnTo>
                  <a:pt x="3218" y="907"/>
                </a:lnTo>
                <a:lnTo>
                  <a:pt x="3218" y="854"/>
                </a:lnTo>
                <a:lnTo>
                  <a:pt x="2365" y="0"/>
                </a:lnTo>
                <a:close/>
              </a:path>
            </a:pathLst>
          </a:custGeom>
          <a:solidFill>
            <a:srgbClr val="FBF3F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TextBox 48">
            <a:extLst>
              <a:ext uri="{FF2B5EF4-FFF2-40B4-BE49-F238E27FC236}">
                <a16:creationId xmlns:a16="http://schemas.microsoft.com/office/drawing/2014/main" xmlns="" id="{8E07D5A0-CBF7-4A45-9B14-8634EFC8BE0B}"/>
              </a:ext>
            </a:extLst>
          </p:cNvPr>
          <p:cNvSpPr txBox="1"/>
          <p:nvPr/>
        </p:nvSpPr>
        <p:spPr>
          <a:xfrm>
            <a:off x="4315323" y="1894642"/>
            <a:ext cx="4176464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4400" b="1" dirty="0">
                <a:solidFill>
                  <a:srgbClr val="CC0000"/>
                </a:solidFill>
                <a:cs typeface="+mn-ea"/>
                <a:sym typeface="微软雅黑"/>
              </a:rPr>
              <a:t>市场分析</a:t>
            </a:r>
            <a:endParaRPr lang="en-GB" altLang="zh-CN" sz="4400" b="1" dirty="0">
              <a:solidFill>
                <a:srgbClr val="CC0000"/>
              </a:solidFill>
              <a:cs typeface="+mn-ea"/>
              <a:sym typeface="微软雅黑"/>
            </a:endParaRPr>
          </a:p>
        </p:txBody>
      </p:sp>
      <p:sp>
        <p:nvSpPr>
          <p:cNvPr id="12" name="TextBox 49">
            <a:extLst>
              <a:ext uri="{FF2B5EF4-FFF2-40B4-BE49-F238E27FC236}">
                <a16:creationId xmlns:a16="http://schemas.microsoft.com/office/drawing/2014/main" xmlns="" id="{39C268D9-2E4E-4CBA-9EA1-2B715621AF3A}"/>
              </a:ext>
            </a:extLst>
          </p:cNvPr>
          <p:cNvSpPr txBox="1"/>
          <p:nvPr/>
        </p:nvSpPr>
        <p:spPr>
          <a:xfrm>
            <a:off x="4315323" y="2576752"/>
            <a:ext cx="3898760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hangingPunct="0"/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  <a:cs typeface="+mn-ea"/>
                <a:sym typeface="微软雅黑"/>
              </a:rPr>
              <a:t>请替换文字内容，点击添加相关标题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微软雅黑"/>
              </a:rPr>
              <a:t>文字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微软雅黑"/>
              </a:rPr>
              <a:t>，请替换文字内容，点击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微软雅黑"/>
              </a:rPr>
              <a:t>添加相关标题文字</a:t>
            </a:r>
          </a:p>
          <a:p>
            <a:pPr eaLnBrk="0" hangingPunct="0"/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19" name="Freeform 3301">
            <a:extLst>
              <a:ext uri="{FF2B5EF4-FFF2-40B4-BE49-F238E27FC236}">
                <a16:creationId xmlns:a16="http://schemas.microsoft.com/office/drawing/2014/main" xmlns="" id="{3EFCBE47-E6A2-464D-9D13-CD9E22F00884}"/>
              </a:ext>
            </a:extLst>
          </p:cNvPr>
          <p:cNvSpPr>
            <a:spLocks/>
          </p:cNvSpPr>
          <p:nvPr/>
        </p:nvSpPr>
        <p:spPr bwMode="auto">
          <a:xfrm>
            <a:off x="7020272" y="4073503"/>
            <a:ext cx="1449228" cy="1450575"/>
          </a:xfrm>
          <a:custGeom>
            <a:avLst/>
            <a:gdLst>
              <a:gd name="T0" fmla="*/ 1617 w 3233"/>
              <a:gd name="T1" fmla="*/ 3236 h 3236"/>
              <a:gd name="T2" fmla="*/ 0 w 3233"/>
              <a:gd name="T3" fmla="*/ 1619 h 3236"/>
              <a:gd name="T4" fmla="*/ 1617 w 3233"/>
              <a:gd name="T5" fmla="*/ 0 h 3236"/>
              <a:gd name="T6" fmla="*/ 3233 w 3233"/>
              <a:gd name="T7" fmla="*/ 1619 h 3236"/>
              <a:gd name="T8" fmla="*/ 1617 w 3233"/>
              <a:gd name="T9" fmla="*/ 3236 h 3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33" h="3236">
                <a:moveTo>
                  <a:pt x="1617" y="3236"/>
                </a:moveTo>
                <a:lnTo>
                  <a:pt x="0" y="1619"/>
                </a:lnTo>
                <a:lnTo>
                  <a:pt x="1617" y="0"/>
                </a:lnTo>
                <a:lnTo>
                  <a:pt x="3233" y="1619"/>
                </a:lnTo>
                <a:lnTo>
                  <a:pt x="1617" y="3236"/>
                </a:lnTo>
                <a:close/>
              </a:path>
            </a:pathLst>
          </a:custGeom>
          <a:solidFill>
            <a:srgbClr val="CC0000"/>
          </a:solidFill>
          <a:ln>
            <a:noFill/>
          </a:ln>
          <a:effectLst>
            <a:outerShdw blurRad="381000" dist="101600" dir="2700000" algn="ctr" rotWithShape="0">
              <a:srgbClr val="000000">
                <a:alpha val="3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3301">
            <a:extLst>
              <a:ext uri="{FF2B5EF4-FFF2-40B4-BE49-F238E27FC236}">
                <a16:creationId xmlns:a16="http://schemas.microsoft.com/office/drawing/2014/main" xmlns="" id="{3EFCBE47-E6A2-464D-9D13-CD9E22F00884}"/>
              </a:ext>
            </a:extLst>
          </p:cNvPr>
          <p:cNvSpPr>
            <a:spLocks/>
          </p:cNvSpPr>
          <p:nvPr/>
        </p:nvSpPr>
        <p:spPr bwMode="auto">
          <a:xfrm>
            <a:off x="8100392" y="3867894"/>
            <a:ext cx="848829" cy="849617"/>
          </a:xfrm>
          <a:custGeom>
            <a:avLst/>
            <a:gdLst>
              <a:gd name="T0" fmla="*/ 1617 w 3233"/>
              <a:gd name="T1" fmla="*/ 3236 h 3236"/>
              <a:gd name="T2" fmla="*/ 0 w 3233"/>
              <a:gd name="T3" fmla="*/ 1619 h 3236"/>
              <a:gd name="T4" fmla="*/ 1617 w 3233"/>
              <a:gd name="T5" fmla="*/ 0 h 3236"/>
              <a:gd name="T6" fmla="*/ 3233 w 3233"/>
              <a:gd name="T7" fmla="*/ 1619 h 3236"/>
              <a:gd name="T8" fmla="*/ 1617 w 3233"/>
              <a:gd name="T9" fmla="*/ 3236 h 3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33" h="3236">
                <a:moveTo>
                  <a:pt x="1617" y="3236"/>
                </a:moveTo>
                <a:lnTo>
                  <a:pt x="0" y="1619"/>
                </a:lnTo>
                <a:lnTo>
                  <a:pt x="1617" y="0"/>
                </a:lnTo>
                <a:lnTo>
                  <a:pt x="3233" y="1619"/>
                </a:lnTo>
                <a:lnTo>
                  <a:pt x="1617" y="3236"/>
                </a:lnTo>
                <a:close/>
              </a:path>
            </a:pathLst>
          </a:cu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381000" dist="101600" dir="2700000" algn="ctr" rotWithShape="0">
              <a:srgbClr val="000000">
                <a:alpha val="3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3301">
            <a:extLst>
              <a:ext uri="{FF2B5EF4-FFF2-40B4-BE49-F238E27FC236}">
                <a16:creationId xmlns:a16="http://schemas.microsoft.com/office/drawing/2014/main" xmlns="" id="{9E87D0C4-0ADC-4B6F-B423-F2763A801957}"/>
              </a:ext>
            </a:extLst>
          </p:cNvPr>
          <p:cNvSpPr>
            <a:spLocks/>
          </p:cNvSpPr>
          <p:nvPr/>
        </p:nvSpPr>
        <p:spPr bwMode="auto">
          <a:xfrm>
            <a:off x="6156424" y="3711199"/>
            <a:ext cx="1201261" cy="1202378"/>
          </a:xfrm>
          <a:custGeom>
            <a:avLst/>
            <a:gdLst>
              <a:gd name="T0" fmla="*/ 1617 w 3233"/>
              <a:gd name="T1" fmla="*/ 3236 h 3236"/>
              <a:gd name="T2" fmla="*/ 0 w 3233"/>
              <a:gd name="T3" fmla="*/ 1619 h 3236"/>
              <a:gd name="T4" fmla="*/ 1617 w 3233"/>
              <a:gd name="T5" fmla="*/ 0 h 3236"/>
              <a:gd name="T6" fmla="*/ 3233 w 3233"/>
              <a:gd name="T7" fmla="*/ 1619 h 3236"/>
              <a:gd name="T8" fmla="*/ 1617 w 3233"/>
              <a:gd name="T9" fmla="*/ 3236 h 3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33" h="3236">
                <a:moveTo>
                  <a:pt x="1617" y="3236"/>
                </a:moveTo>
                <a:lnTo>
                  <a:pt x="0" y="1619"/>
                </a:lnTo>
                <a:lnTo>
                  <a:pt x="1617" y="0"/>
                </a:lnTo>
                <a:lnTo>
                  <a:pt x="3233" y="1619"/>
                </a:lnTo>
                <a:lnTo>
                  <a:pt x="1617" y="3236"/>
                </a:lnTo>
                <a:close/>
              </a:path>
            </a:pathLst>
          </a:cu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381000" dist="101600" dir="2700000" algn="ctr" rotWithShape="0">
              <a:srgbClr val="000000">
                <a:alpha val="3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5">
            <a:extLst>
              <a:ext uri="{FF2B5EF4-FFF2-40B4-BE49-F238E27FC236}">
                <a16:creationId xmlns:a16="http://schemas.microsoft.com/office/drawing/2014/main" xmlns="" id="{AA36BE2C-1382-468F-881F-EEE4F6713505}"/>
              </a:ext>
            </a:extLst>
          </p:cNvPr>
          <p:cNvSpPr>
            <a:spLocks/>
          </p:cNvSpPr>
          <p:nvPr/>
        </p:nvSpPr>
        <p:spPr bwMode="auto">
          <a:xfrm>
            <a:off x="1519228" y="761397"/>
            <a:ext cx="1750544" cy="1752708"/>
          </a:xfrm>
          <a:custGeom>
            <a:avLst/>
            <a:gdLst>
              <a:gd name="T0" fmla="*/ 809 w 1619"/>
              <a:gd name="T1" fmla="*/ 1621 h 1621"/>
              <a:gd name="T2" fmla="*/ 0 w 1619"/>
              <a:gd name="T3" fmla="*/ 810 h 1621"/>
              <a:gd name="T4" fmla="*/ 809 w 1619"/>
              <a:gd name="T5" fmla="*/ 0 h 1621"/>
              <a:gd name="T6" fmla="*/ 1619 w 1619"/>
              <a:gd name="T7" fmla="*/ 810 h 1621"/>
              <a:gd name="T8" fmla="*/ 809 w 1619"/>
              <a:gd name="T9" fmla="*/ 1621 h 16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19" h="1621">
                <a:moveTo>
                  <a:pt x="809" y="1621"/>
                </a:moveTo>
                <a:lnTo>
                  <a:pt x="0" y="810"/>
                </a:lnTo>
                <a:lnTo>
                  <a:pt x="809" y="0"/>
                </a:lnTo>
                <a:lnTo>
                  <a:pt x="1619" y="810"/>
                </a:lnTo>
                <a:lnTo>
                  <a:pt x="809" y="1621"/>
                </a:lnTo>
                <a:close/>
              </a:path>
            </a:pathLst>
          </a:custGeom>
          <a:solidFill>
            <a:srgbClr val="DD243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6">
            <a:extLst>
              <a:ext uri="{FF2B5EF4-FFF2-40B4-BE49-F238E27FC236}">
                <a16:creationId xmlns:a16="http://schemas.microsoft.com/office/drawing/2014/main" xmlns="" id="{1D3D3CEF-08CB-4A4E-B712-70B3C234E138}"/>
              </a:ext>
            </a:extLst>
          </p:cNvPr>
          <p:cNvSpPr>
            <a:spLocks/>
          </p:cNvSpPr>
          <p:nvPr/>
        </p:nvSpPr>
        <p:spPr bwMode="auto">
          <a:xfrm>
            <a:off x="1529220" y="2507786"/>
            <a:ext cx="1750544" cy="1751626"/>
          </a:xfrm>
          <a:custGeom>
            <a:avLst/>
            <a:gdLst>
              <a:gd name="T0" fmla="*/ 809 w 1619"/>
              <a:gd name="T1" fmla="*/ 1620 h 1620"/>
              <a:gd name="T2" fmla="*/ 0 w 1619"/>
              <a:gd name="T3" fmla="*/ 810 h 1620"/>
              <a:gd name="T4" fmla="*/ 809 w 1619"/>
              <a:gd name="T5" fmla="*/ 0 h 1620"/>
              <a:gd name="T6" fmla="*/ 1619 w 1619"/>
              <a:gd name="T7" fmla="*/ 810 h 1620"/>
              <a:gd name="T8" fmla="*/ 809 w 1619"/>
              <a:gd name="T9" fmla="*/ 1620 h 16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19" h="1620">
                <a:moveTo>
                  <a:pt x="809" y="1620"/>
                </a:moveTo>
                <a:lnTo>
                  <a:pt x="0" y="810"/>
                </a:lnTo>
                <a:lnTo>
                  <a:pt x="809" y="0"/>
                </a:lnTo>
                <a:lnTo>
                  <a:pt x="1619" y="810"/>
                </a:lnTo>
                <a:lnTo>
                  <a:pt x="809" y="1620"/>
                </a:lnTo>
                <a:close/>
              </a:path>
            </a:pathLst>
          </a:custGeom>
          <a:solidFill>
            <a:srgbClr val="96142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7">
            <a:extLst>
              <a:ext uri="{FF2B5EF4-FFF2-40B4-BE49-F238E27FC236}">
                <a16:creationId xmlns:a16="http://schemas.microsoft.com/office/drawing/2014/main" xmlns="" id="{75C6C2BE-C40C-4C0E-A77C-98D270BBAC2D}"/>
              </a:ext>
            </a:extLst>
          </p:cNvPr>
          <p:cNvSpPr>
            <a:spLocks/>
          </p:cNvSpPr>
          <p:nvPr/>
        </p:nvSpPr>
        <p:spPr bwMode="auto">
          <a:xfrm>
            <a:off x="2394500" y="1637063"/>
            <a:ext cx="1751626" cy="1752708"/>
          </a:xfrm>
          <a:custGeom>
            <a:avLst/>
            <a:gdLst>
              <a:gd name="T0" fmla="*/ 810 w 1620"/>
              <a:gd name="T1" fmla="*/ 1621 h 1621"/>
              <a:gd name="T2" fmla="*/ 0 w 1620"/>
              <a:gd name="T3" fmla="*/ 811 h 1621"/>
              <a:gd name="T4" fmla="*/ 810 w 1620"/>
              <a:gd name="T5" fmla="*/ 0 h 1621"/>
              <a:gd name="T6" fmla="*/ 1620 w 1620"/>
              <a:gd name="T7" fmla="*/ 811 h 1621"/>
              <a:gd name="T8" fmla="*/ 810 w 1620"/>
              <a:gd name="T9" fmla="*/ 1621 h 16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20" h="1621">
                <a:moveTo>
                  <a:pt x="810" y="1621"/>
                </a:moveTo>
                <a:lnTo>
                  <a:pt x="0" y="811"/>
                </a:lnTo>
                <a:lnTo>
                  <a:pt x="810" y="0"/>
                </a:lnTo>
                <a:lnTo>
                  <a:pt x="1620" y="811"/>
                </a:lnTo>
                <a:lnTo>
                  <a:pt x="810" y="1621"/>
                </a:lnTo>
                <a:close/>
              </a:path>
            </a:pathLst>
          </a:custGeom>
          <a:solidFill>
            <a:srgbClr val="CC000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xmlns="" id="{7DF45C9C-0F82-48FA-8FF2-C18275FDF3C0}"/>
              </a:ext>
            </a:extLst>
          </p:cNvPr>
          <p:cNvGrpSpPr/>
          <p:nvPr/>
        </p:nvGrpSpPr>
        <p:grpSpPr>
          <a:xfrm>
            <a:off x="539552" y="1269110"/>
            <a:ext cx="2488452" cy="2489990"/>
            <a:chOff x="265239" y="1114832"/>
            <a:chExt cx="2796817" cy="2798546"/>
          </a:xfrm>
          <a:effectLst>
            <a:outerShdw blurRad="381000" dist="101600" dir="2700000" algn="ctr" rotWithShape="0">
              <a:srgbClr val="000000">
                <a:alpha val="30000"/>
              </a:srgbClr>
            </a:outerShdw>
          </a:effectLst>
        </p:grpSpPr>
        <p:sp>
          <p:nvSpPr>
            <p:cNvPr id="28" name="Freeform 3297">
              <a:extLst>
                <a:ext uri="{FF2B5EF4-FFF2-40B4-BE49-F238E27FC236}">
                  <a16:creationId xmlns:a16="http://schemas.microsoft.com/office/drawing/2014/main" xmlns="" id="{5ED01EE8-8BBD-47ED-A993-C8549BAFB3E6}"/>
                </a:ext>
              </a:extLst>
            </p:cNvPr>
            <p:cNvSpPr>
              <a:spLocks/>
            </p:cNvSpPr>
            <p:nvPr/>
          </p:nvSpPr>
          <p:spPr bwMode="auto">
            <a:xfrm>
              <a:off x="265239" y="1114832"/>
              <a:ext cx="2796817" cy="2798546"/>
            </a:xfrm>
            <a:custGeom>
              <a:avLst/>
              <a:gdLst>
                <a:gd name="T0" fmla="*/ 1619 w 3239"/>
                <a:gd name="T1" fmla="*/ 3241 h 3241"/>
                <a:gd name="T2" fmla="*/ 0 w 3239"/>
                <a:gd name="T3" fmla="*/ 1620 h 3241"/>
                <a:gd name="T4" fmla="*/ 1619 w 3239"/>
                <a:gd name="T5" fmla="*/ 0 h 3241"/>
                <a:gd name="T6" fmla="*/ 3239 w 3239"/>
                <a:gd name="T7" fmla="*/ 1620 h 3241"/>
                <a:gd name="T8" fmla="*/ 1619 w 3239"/>
                <a:gd name="T9" fmla="*/ 3241 h 3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39" h="3241">
                  <a:moveTo>
                    <a:pt x="1619" y="3241"/>
                  </a:moveTo>
                  <a:lnTo>
                    <a:pt x="0" y="1620"/>
                  </a:lnTo>
                  <a:lnTo>
                    <a:pt x="1619" y="0"/>
                  </a:lnTo>
                  <a:lnTo>
                    <a:pt x="3239" y="1620"/>
                  </a:lnTo>
                  <a:lnTo>
                    <a:pt x="1619" y="324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444500" dist="63500" dir="2700000" algn="l" rotWithShape="0">
                <a:prstClr val="black">
                  <a:alpha val="3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3297">
              <a:extLst>
                <a:ext uri="{FF2B5EF4-FFF2-40B4-BE49-F238E27FC236}">
                  <a16:creationId xmlns:a16="http://schemas.microsoft.com/office/drawing/2014/main" xmlns="" id="{3DFA7D73-9440-4A5C-AD3D-021F8E079890}"/>
                </a:ext>
              </a:extLst>
            </p:cNvPr>
            <p:cNvSpPr>
              <a:spLocks/>
            </p:cNvSpPr>
            <p:nvPr/>
          </p:nvSpPr>
          <p:spPr bwMode="auto">
            <a:xfrm>
              <a:off x="381083" y="1211088"/>
              <a:ext cx="2580144" cy="2581737"/>
            </a:xfrm>
            <a:custGeom>
              <a:avLst/>
              <a:gdLst>
                <a:gd name="T0" fmla="*/ 1619 w 3239"/>
                <a:gd name="T1" fmla="*/ 3241 h 3241"/>
                <a:gd name="T2" fmla="*/ 0 w 3239"/>
                <a:gd name="T3" fmla="*/ 1620 h 3241"/>
                <a:gd name="T4" fmla="*/ 1619 w 3239"/>
                <a:gd name="T5" fmla="*/ 0 h 3241"/>
                <a:gd name="T6" fmla="*/ 3239 w 3239"/>
                <a:gd name="T7" fmla="*/ 1620 h 3241"/>
                <a:gd name="T8" fmla="*/ 1619 w 3239"/>
                <a:gd name="T9" fmla="*/ 3241 h 3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39" h="3241">
                  <a:moveTo>
                    <a:pt x="1619" y="3241"/>
                  </a:moveTo>
                  <a:lnTo>
                    <a:pt x="0" y="1620"/>
                  </a:lnTo>
                  <a:lnTo>
                    <a:pt x="1619" y="0"/>
                  </a:lnTo>
                  <a:lnTo>
                    <a:pt x="3239" y="1620"/>
                  </a:lnTo>
                  <a:lnTo>
                    <a:pt x="1619" y="3241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0" name="TextBox 48">
            <a:extLst>
              <a:ext uri="{FF2B5EF4-FFF2-40B4-BE49-F238E27FC236}">
                <a16:creationId xmlns:a16="http://schemas.microsoft.com/office/drawing/2014/main" xmlns="" id="{11317A56-52C2-4101-B3D9-DE5D41E49C8F}"/>
              </a:ext>
            </a:extLst>
          </p:cNvPr>
          <p:cNvSpPr txBox="1"/>
          <p:nvPr/>
        </p:nvSpPr>
        <p:spPr>
          <a:xfrm>
            <a:off x="1043608" y="1916708"/>
            <a:ext cx="1484586" cy="12311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8000" b="1" dirty="0" smtClean="0">
                <a:solidFill>
                  <a:schemeClr val="bg1"/>
                </a:solidFill>
                <a:latin typeface="微软雅黑"/>
                <a:ea typeface="微软雅黑"/>
                <a:cs typeface="+mn-ea"/>
                <a:sym typeface="微软雅黑"/>
              </a:rPr>
              <a:t>03</a:t>
            </a:r>
            <a:endParaRPr lang="en-GB" altLang="zh-CN" sz="8000" b="1" dirty="0">
              <a:solidFill>
                <a:schemeClr val="bg1"/>
              </a:solidFill>
              <a:latin typeface="微软雅黑"/>
              <a:ea typeface="微软雅黑"/>
              <a:cs typeface="+mn-ea"/>
              <a:sym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3530416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/>
      </p:transition>
    </mc:Choice>
    <mc:Fallback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12" fill="hold" grpId="0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11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12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4" presetID="2" presetClass="entr" presetSubtype="12" fill="hold" grpId="0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16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17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12" fill="hold" grpId="0" nodeType="with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20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21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3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12" fill="hold" nodeType="with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42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43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5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3" dur="2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5380"/>
                                </p:stCondLst>
                                <p:childTnLst>
                                  <p:par>
                                    <p:cTn id="5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7" dur="2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 animBg="1"/>
          <p:bldP spid="11" grpId="0"/>
          <p:bldP spid="12" grpId="0"/>
          <p:bldP spid="19" grpId="0" animBg="1"/>
          <p:bldP spid="22" grpId="0" animBg="1"/>
          <p:bldP spid="23" grpId="0" animBg="1"/>
          <p:bldP spid="24" grpId="0" animBg="1"/>
          <p:bldP spid="25" grpId="0" animBg="1"/>
          <p:bldP spid="26" grpId="0" animBg="1"/>
          <p:bldP spid="3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1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4" presetID="2" presetClass="entr" presetSubtype="1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1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3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5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3" dur="2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5380"/>
                                </p:stCondLst>
                                <p:childTnLst>
                                  <p:par>
                                    <p:cTn id="5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7" dur="2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 animBg="1"/>
          <p:bldP spid="11" grpId="0"/>
          <p:bldP spid="12" grpId="0"/>
          <p:bldP spid="19" grpId="0" animBg="1"/>
          <p:bldP spid="22" grpId="0" animBg="1"/>
          <p:bldP spid="23" grpId="0" animBg="1"/>
          <p:bldP spid="24" grpId="0" animBg="1"/>
          <p:bldP spid="25" grpId="0" animBg="1"/>
          <p:bldP spid="26" grpId="0" animBg="1"/>
          <p:bldP spid="30" grpId="0"/>
        </p:bldLst>
      </p:timing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val 4"/>
          <p:cNvSpPr>
            <a:spLocks noChangeArrowheads="1"/>
          </p:cNvSpPr>
          <p:nvPr/>
        </p:nvSpPr>
        <p:spPr bwMode="auto">
          <a:xfrm>
            <a:off x="3795582" y="1589862"/>
            <a:ext cx="523875" cy="526256"/>
          </a:xfrm>
          <a:prstGeom prst="teardrop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381000" dist="101600" dir="2700000" algn="ctr" rotWithShape="0">
              <a:srgbClr val="000000">
                <a:alpha val="30000"/>
              </a:srgbClr>
            </a:outerShdw>
          </a:effectLst>
        </p:spPr>
        <p:txBody>
          <a:bodyPr lIns="68573" tIns="34286" rIns="68573" bIns="34286" anchor="ctr"/>
          <a:lstStyle>
            <a:lvl1pPr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2813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2813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2813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2813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400">
              <a:solidFill>
                <a:srgbClr val="F2F2F2"/>
              </a:solidFill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7" name="Oval 12"/>
          <p:cNvSpPr>
            <a:spLocks noChangeArrowheads="1"/>
          </p:cNvSpPr>
          <p:nvPr/>
        </p:nvSpPr>
        <p:spPr bwMode="auto">
          <a:xfrm>
            <a:off x="3794986" y="3107065"/>
            <a:ext cx="525066" cy="526256"/>
          </a:xfrm>
          <a:prstGeom prst="teardrop">
            <a:avLst/>
          </a:prstGeom>
          <a:solidFill>
            <a:srgbClr val="CC0000"/>
          </a:solidFill>
          <a:ln>
            <a:noFill/>
          </a:ln>
          <a:effectLst>
            <a:outerShdw blurRad="381000" dist="101600" dir="2700000" algn="ctr" rotWithShape="0">
              <a:srgbClr val="000000">
                <a:alpha val="30000"/>
              </a:srgbClr>
            </a:outerShdw>
          </a:effectLst>
        </p:spPr>
        <p:txBody>
          <a:bodyPr lIns="68573" tIns="34286" rIns="68573" bIns="34286" anchor="ctr"/>
          <a:lstStyle>
            <a:lvl1pPr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2813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2813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2813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2813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400">
              <a:solidFill>
                <a:srgbClr val="F2F2F2"/>
              </a:solidFill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8" name="Oval 14"/>
          <p:cNvSpPr>
            <a:spLocks noChangeArrowheads="1"/>
          </p:cNvSpPr>
          <p:nvPr/>
        </p:nvSpPr>
        <p:spPr bwMode="auto">
          <a:xfrm>
            <a:off x="6401927" y="1589862"/>
            <a:ext cx="523875" cy="526256"/>
          </a:xfrm>
          <a:prstGeom prst="teardrop">
            <a:avLst/>
          </a:prstGeom>
          <a:solidFill>
            <a:srgbClr val="CC0000"/>
          </a:solidFill>
          <a:ln>
            <a:noFill/>
          </a:ln>
          <a:effectLst>
            <a:outerShdw blurRad="381000" dist="101600" dir="2700000" algn="ctr" rotWithShape="0">
              <a:srgbClr val="000000">
                <a:alpha val="30000"/>
              </a:srgbClr>
            </a:outerShdw>
          </a:effectLst>
        </p:spPr>
        <p:txBody>
          <a:bodyPr lIns="68573" tIns="34286" rIns="68573" bIns="34286" anchor="ctr"/>
          <a:lstStyle>
            <a:lvl1pPr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2813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2813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2813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2813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400">
              <a:solidFill>
                <a:srgbClr val="F2F2F2"/>
              </a:solidFill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9" name="Oval 16"/>
          <p:cNvSpPr>
            <a:spLocks noChangeArrowheads="1"/>
          </p:cNvSpPr>
          <p:nvPr/>
        </p:nvSpPr>
        <p:spPr bwMode="auto">
          <a:xfrm>
            <a:off x="6399503" y="3107065"/>
            <a:ext cx="522685" cy="526256"/>
          </a:xfrm>
          <a:prstGeom prst="teardrop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381000" dist="101600" dir="2700000" algn="ctr" rotWithShape="0">
              <a:srgbClr val="000000">
                <a:alpha val="30000"/>
              </a:srgbClr>
            </a:outerShdw>
          </a:effectLst>
        </p:spPr>
        <p:txBody>
          <a:bodyPr lIns="68573" tIns="34286" rIns="68573" bIns="34286" anchor="ctr"/>
          <a:lstStyle>
            <a:lvl1pPr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2813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2813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2813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2813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400">
              <a:solidFill>
                <a:srgbClr val="F2F2F2"/>
              </a:solidFill>
              <a:latin typeface="微软雅黑"/>
              <a:ea typeface="微软雅黑"/>
              <a:cs typeface="+mn-ea"/>
              <a:sym typeface="微软雅黑"/>
            </a:endParaRPr>
          </a:p>
        </p:txBody>
      </p:sp>
      <p:grpSp>
        <p:nvGrpSpPr>
          <p:cNvPr id="10" name="Group 20"/>
          <p:cNvGrpSpPr>
            <a:grpSpLocks/>
          </p:cNvGrpSpPr>
          <p:nvPr/>
        </p:nvGrpSpPr>
        <p:grpSpPr bwMode="auto">
          <a:xfrm>
            <a:off x="3910477" y="1704757"/>
            <a:ext cx="294084" cy="296466"/>
            <a:chOff x="0" y="0"/>
            <a:chExt cx="401822" cy="404317"/>
          </a:xfrm>
          <a:solidFill>
            <a:schemeClr val="accent2"/>
          </a:solidFill>
        </p:grpSpPr>
        <p:sp>
          <p:nvSpPr>
            <p:cNvPr id="11" name="Freeform 42"/>
            <p:cNvSpPr>
              <a:spLocks noEditPoints="1" noChangeArrowheads="1"/>
            </p:cNvSpPr>
            <p:nvPr/>
          </p:nvSpPr>
          <p:spPr bwMode="auto">
            <a:xfrm>
              <a:off x="0" y="0"/>
              <a:ext cx="401822" cy="404317"/>
            </a:xfrm>
            <a:custGeom>
              <a:avLst/>
              <a:gdLst>
                <a:gd name="T0" fmla="*/ 661681284 w 121"/>
                <a:gd name="T1" fmla="*/ 0 h 121"/>
                <a:gd name="T2" fmla="*/ 0 w 121"/>
                <a:gd name="T3" fmla="*/ 681087023 h 121"/>
                <a:gd name="T4" fmla="*/ 661681284 w 121"/>
                <a:gd name="T5" fmla="*/ 1351010219 h 121"/>
                <a:gd name="T6" fmla="*/ 1334387766 w 121"/>
                <a:gd name="T7" fmla="*/ 681087023 h 121"/>
                <a:gd name="T8" fmla="*/ 661681284 w 121"/>
                <a:gd name="T9" fmla="*/ 0 h 121"/>
                <a:gd name="T10" fmla="*/ 661681284 w 121"/>
                <a:gd name="T11" fmla="*/ 1239355239 h 121"/>
                <a:gd name="T12" fmla="*/ 110278554 w 121"/>
                <a:gd name="T13" fmla="*/ 681087023 h 121"/>
                <a:gd name="T14" fmla="*/ 661681284 w 121"/>
                <a:gd name="T15" fmla="*/ 111654980 h 121"/>
                <a:gd name="T16" fmla="*/ 1224109212 w 121"/>
                <a:gd name="T17" fmla="*/ 681087023 h 121"/>
                <a:gd name="T18" fmla="*/ 661681284 w 121"/>
                <a:gd name="T19" fmla="*/ 1239355239 h 12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21"/>
                <a:gd name="T31" fmla="*/ 0 h 121"/>
                <a:gd name="T32" fmla="*/ 121 w 121"/>
                <a:gd name="T33" fmla="*/ 121 h 121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21" h="121">
                  <a:moveTo>
                    <a:pt x="60" y="0"/>
                  </a:moveTo>
                  <a:cubicBezTo>
                    <a:pt x="27" y="0"/>
                    <a:pt x="0" y="27"/>
                    <a:pt x="0" y="61"/>
                  </a:cubicBezTo>
                  <a:cubicBezTo>
                    <a:pt x="0" y="94"/>
                    <a:pt x="27" y="121"/>
                    <a:pt x="60" y="121"/>
                  </a:cubicBezTo>
                  <a:cubicBezTo>
                    <a:pt x="94" y="121"/>
                    <a:pt x="121" y="94"/>
                    <a:pt x="121" y="61"/>
                  </a:cubicBezTo>
                  <a:cubicBezTo>
                    <a:pt x="121" y="27"/>
                    <a:pt x="94" y="0"/>
                    <a:pt x="60" y="0"/>
                  </a:cubicBezTo>
                  <a:close/>
                  <a:moveTo>
                    <a:pt x="60" y="111"/>
                  </a:moveTo>
                  <a:cubicBezTo>
                    <a:pt x="32" y="111"/>
                    <a:pt x="10" y="89"/>
                    <a:pt x="10" y="61"/>
                  </a:cubicBezTo>
                  <a:cubicBezTo>
                    <a:pt x="10" y="33"/>
                    <a:pt x="32" y="10"/>
                    <a:pt x="60" y="10"/>
                  </a:cubicBezTo>
                  <a:cubicBezTo>
                    <a:pt x="88" y="10"/>
                    <a:pt x="111" y="33"/>
                    <a:pt x="111" y="61"/>
                  </a:cubicBezTo>
                  <a:cubicBezTo>
                    <a:pt x="111" y="89"/>
                    <a:pt x="88" y="111"/>
                    <a:pt x="60" y="11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69"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12" name="Freeform 43"/>
            <p:cNvSpPr>
              <a:spLocks noChangeArrowheads="1"/>
            </p:cNvSpPr>
            <p:nvPr/>
          </p:nvSpPr>
          <p:spPr bwMode="auto">
            <a:xfrm>
              <a:off x="107320" y="97336"/>
              <a:ext cx="139764" cy="199662"/>
            </a:xfrm>
            <a:custGeom>
              <a:avLst/>
              <a:gdLst>
                <a:gd name="T0" fmla="*/ 465094659 w 42"/>
                <a:gd name="T1" fmla="*/ 664415237 h 60"/>
                <a:gd name="T2" fmla="*/ 465094659 w 42"/>
                <a:gd name="T3" fmla="*/ 0 h 60"/>
                <a:gd name="T4" fmla="*/ 0 w 42"/>
                <a:gd name="T5" fmla="*/ 465089335 h 60"/>
                <a:gd name="T6" fmla="*/ 465094659 w 42"/>
                <a:gd name="T7" fmla="*/ 664415237 h 6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2"/>
                <a:gd name="T13" fmla="*/ 0 h 60"/>
                <a:gd name="T14" fmla="*/ 42 w 42"/>
                <a:gd name="T15" fmla="*/ 60 h 6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2" h="60">
                  <a:moveTo>
                    <a:pt x="42" y="60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29" y="42"/>
                    <a:pt x="42" y="60"/>
                    <a:pt x="42" y="6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69"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</p:grpSp>
      <p:grpSp>
        <p:nvGrpSpPr>
          <p:cNvPr id="13" name="Group 23"/>
          <p:cNvGrpSpPr>
            <a:grpSpLocks/>
          </p:cNvGrpSpPr>
          <p:nvPr/>
        </p:nvGrpSpPr>
        <p:grpSpPr bwMode="auto">
          <a:xfrm>
            <a:off x="3915239" y="3246368"/>
            <a:ext cx="284560" cy="247650"/>
            <a:chOff x="0" y="0"/>
            <a:chExt cx="389342" cy="339426"/>
          </a:xfrm>
          <a:solidFill>
            <a:schemeClr val="bg1"/>
          </a:solidFill>
        </p:grpSpPr>
        <p:sp>
          <p:nvSpPr>
            <p:cNvPr id="14" name="Freeform 110"/>
            <p:cNvSpPr>
              <a:spLocks noChangeArrowheads="1"/>
            </p:cNvSpPr>
            <p:nvPr/>
          </p:nvSpPr>
          <p:spPr bwMode="auto">
            <a:xfrm>
              <a:off x="259561" y="102327"/>
              <a:ext cx="102328" cy="102328"/>
            </a:xfrm>
            <a:custGeom>
              <a:avLst/>
              <a:gdLst>
                <a:gd name="T0" fmla="*/ 0 w 41"/>
                <a:gd name="T1" fmla="*/ 242931664 h 41"/>
                <a:gd name="T2" fmla="*/ 18686091 w 41"/>
                <a:gd name="T3" fmla="*/ 255390722 h 41"/>
                <a:gd name="T4" fmla="*/ 255390722 w 41"/>
                <a:gd name="T5" fmla="*/ 18686091 h 41"/>
                <a:gd name="T6" fmla="*/ 242931664 w 41"/>
                <a:gd name="T7" fmla="*/ 0 h 41"/>
                <a:gd name="T8" fmla="*/ 0 w 41"/>
                <a:gd name="T9" fmla="*/ 242931664 h 4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1"/>
                <a:gd name="T16" fmla="*/ 0 h 41"/>
                <a:gd name="T17" fmla="*/ 41 w 41"/>
                <a:gd name="T18" fmla="*/ 41 h 4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1" h="41">
                  <a:moveTo>
                    <a:pt x="0" y="39"/>
                  </a:moveTo>
                  <a:lnTo>
                    <a:pt x="3" y="41"/>
                  </a:lnTo>
                  <a:lnTo>
                    <a:pt x="41" y="3"/>
                  </a:lnTo>
                  <a:lnTo>
                    <a:pt x="39" y="0"/>
                  </a:lnTo>
                  <a:lnTo>
                    <a:pt x="0" y="3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69"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15" name="Freeform 111"/>
            <p:cNvSpPr>
              <a:spLocks noChangeArrowheads="1"/>
            </p:cNvSpPr>
            <p:nvPr/>
          </p:nvSpPr>
          <p:spPr bwMode="auto">
            <a:xfrm>
              <a:off x="237098" y="74873"/>
              <a:ext cx="109814" cy="114806"/>
            </a:xfrm>
            <a:custGeom>
              <a:avLst/>
              <a:gdLst>
                <a:gd name="T0" fmla="*/ 230469637 w 44"/>
                <a:gd name="T1" fmla="*/ 0 h 46"/>
                <a:gd name="T2" fmla="*/ 0 w 44"/>
                <a:gd name="T3" fmla="*/ 242929496 h 46"/>
                <a:gd name="T4" fmla="*/ 37374197 w 44"/>
                <a:gd name="T5" fmla="*/ 286530818 h 46"/>
                <a:gd name="T6" fmla="*/ 274070786 w 44"/>
                <a:gd name="T7" fmla="*/ 49830796 h 46"/>
                <a:gd name="T8" fmla="*/ 230469637 w 44"/>
                <a:gd name="T9" fmla="*/ 0 h 4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4"/>
                <a:gd name="T16" fmla="*/ 0 h 46"/>
                <a:gd name="T17" fmla="*/ 44 w 44"/>
                <a:gd name="T18" fmla="*/ 46 h 4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4" h="46">
                  <a:moveTo>
                    <a:pt x="37" y="0"/>
                  </a:moveTo>
                  <a:lnTo>
                    <a:pt x="0" y="39"/>
                  </a:lnTo>
                  <a:lnTo>
                    <a:pt x="6" y="46"/>
                  </a:lnTo>
                  <a:lnTo>
                    <a:pt x="44" y="8"/>
                  </a:lnTo>
                  <a:lnTo>
                    <a:pt x="3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69"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16" name="Freeform 112"/>
            <p:cNvSpPr>
              <a:spLocks noChangeArrowheads="1"/>
            </p:cNvSpPr>
            <p:nvPr/>
          </p:nvSpPr>
          <p:spPr bwMode="auto">
            <a:xfrm>
              <a:off x="217132" y="59898"/>
              <a:ext cx="104823" cy="104823"/>
            </a:xfrm>
            <a:custGeom>
              <a:avLst/>
              <a:gdLst>
                <a:gd name="T0" fmla="*/ 0 w 42"/>
                <a:gd name="T1" fmla="*/ 236700317 h 42"/>
                <a:gd name="T2" fmla="*/ 24915429 w 42"/>
                <a:gd name="T3" fmla="*/ 261615746 h 42"/>
                <a:gd name="T4" fmla="*/ 261615746 w 42"/>
                <a:gd name="T5" fmla="*/ 24915429 h 42"/>
                <a:gd name="T6" fmla="*/ 236700317 w 42"/>
                <a:gd name="T7" fmla="*/ 0 h 42"/>
                <a:gd name="T8" fmla="*/ 0 w 42"/>
                <a:gd name="T9" fmla="*/ 236700317 h 4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2"/>
                <a:gd name="T16" fmla="*/ 0 h 42"/>
                <a:gd name="T17" fmla="*/ 42 w 42"/>
                <a:gd name="T18" fmla="*/ 42 h 4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2" h="42">
                  <a:moveTo>
                    <a:pt x="0" y="38"/>
                  </a:moveTo>
                  <a:lnTo>
                    <a:pt x="4" y="42"/>
                  </a:lnTo>
                  <a:lnTo>
                    <a:pt x="42" y="4"/>
                  </a:lnTo>
                  <a:lnTo>
                    <a:pt x="38" y="0"/>
                  </a:lnTo>
                  <a:lnTo>
                    <a:pt x="0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69"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17" name="Freeform 113"/>
            <p:cNvSpPr>
              <a:spLocks noChangeArrowheads="1"/>
            </p:cNvSpPr>
            <p:nvPr/>
          </p:nvSpPr>
          <p:spPr bwMode="auto">
            <a:xfrm>
              <a:off x="189679" y="162226"/>
              <a:ext cx="69882" cy="69882"/>
            </a:xfrm>
            <a:custGeom>
              <a:avLst/>
              <a:gdLst>
                <a:gd name="T0" fmla="*/ 174410497 w 28"/>
                <a:gd name="T1" fmla="*/ 124579640 h 28"/>
                <a:gd name="T2" fmla="*/ 49830858 w 28"/>
                <a:gd name="T3" fmla="*/ 0 h 28"/>
                <a:gd name="T4" fmla="*/ 0 w 28"/>
                <a:gd name="T5" fmla="*/ 124579640 h 28"/>
                <a:gd name="T6" fmla="*/ 56060339 w 28"/>
                <a:gd name="T7" fmla="*/ 174410497 h 28"/>
                <a:gd name="T8" fmla="*/ 174410497 w 28"/>
                <a:gd name="T9" fmla="*/ 124579640 h 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8"/>
                <a:gd name="T16" fmla="*/ 0 h 28"/>
                <a:gd name="T17" fmla="*/ 28 w 28"/>
                <a:gd name="T18" fmla="*/ 28 h 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8" h="28">
                  <a:moveTo>
                    <a:pt x="28" y="20"/>
                  </a:moveTo>
                  <a:lnTo>
                    <a:pt x="8" y="0"/>
                  </a:lnTo>
                  <a:lnTo>
                    <a:pt x="0" y="20"/>
                  </a:lnTo>
                  <a:lnTo>
                    <a:pt x="9" y="28"/>
                  </a:lnTo>
                  <a:lnTo>
                    <a:pt x="28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69"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18" name="Freeform 114"/>
            <p:cNvSpPr>
              <a:spLocks noChangeArrowheads="1"/>
            </p:cNvSpPr>
            <p:nvPr/>
          </p:nvSpPr>
          <p:spPr bwMode="auto">
            <a:xfrm>
              <a:off x="172208" y="219628"/>
              <a:ext cx="34941" cy="32446"/>
            </a:xfrm>
            <a:custGeom>
              <a:avLst/>
              <a:gdLst>
                <a:gd name="T0" fmla="*/ 0 w 14"/>
                <a:gd name="T1" fmla="*/ 80980224 h 13"/>
                <a:gd name="T2" fmla="*/ 87205249 w 14"/>
                <a:gd name="T3" fmla="*/ 37375296 h 13"/>
                <a:gd name="T4" fmla="*/ 37374391 w 14"/>
                <a:gd name="T5" fmla="*/ 0 h 13"/>
                <a:gd name="T6" fmla="*/ 0 w 14"/>
                <a:gd name="T7" fmla="*/ 80980224 h 1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"/>
                <a:gd name="T13" fmla="*/ 0 h 13"/>
                <a:gd name="T14" fmla="*/ 14 w 14"/>
                <a:gd name="T15" fmla="*/ 13 h 1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" h="13">
                  <a:moveTo>
                    <a:pt x="0" y="13"/>
                  </a:moveTo>
                  <a:lnTo>
                    <a:pt x="14" y="6"/>
                  </a:lnTo>
                  <a:lnTo>
                    <a:pt x="6" y="0"/>
                  </a:lnTo>
                  <a:lnTo>
                    <a:pt x="0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69"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19" name="Freeform 115"/>
            <p:cNvSpPr>
              <a:spLocks noChangeArrowheads="1"/>
            </p:cNvSpPr>
            <p:nvPr/>
          </p:nvSpPr>
          <p:spPr bwMode="auto">
            <a:xfrm>
              <a:off x="319460" y="34941"/>
              <a:ext cx="69882" cy="69882"/>
            </a:xfrm>
            <a:custGeom>
              <a:avLst/>
              <a:gdLst>
                <a:gd name="T0" fmla="*/ 43603872 w 28"/>
                <a:gd name="T1" fmla="*/ 0 h 28"/>
                <a:gd name="T2" fmla="*/ 0 w 28"/>
                <a:gd name="T3" fmla="*/ 49830858 h 28"/>
                <a:gd name="T4" fmla="*/ 124579640 w 28"/>
                <a:gd name="T5" fmla="*/ 174410497 h 28"/>
                <a:gd name="T6" fmla="*/ 174410497 w 28"/>
                <a:gd name="T7" fmla="*/ 124579640 h 28"/>
                <a:gd name="T8" fmla="*/ 43603872 w 28"/>
                <a:gd name="T9" fmla="*/ 0 h 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8"/>
                <a:gd name="T16" fmla="*/ 0 h 28"/>
                <a:gd name="T17" fmla="*/ 28 w 28"/>
                <a:gd name="T18" fmla="*/ 28 h 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8" h="28">
                  <a:moveTo>
                    <a:pt x="7" y="0"/>
                  </a:moveTo>
                  <a:lnTo>
                    <a:pt x="0" y="8"/>
                  </a:lnTo>
                  <a:lnTo>
                    <a:pt x="20" y="28"/>
                  </a:lnTo>
                  <a:lnTo>
                    <a:pt x="28" y="20"/>
                  </a:lnTo>
                  <a:lnTo>
                    <a:pt x="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69"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20" name="Freeform 116"/>
            <p:cNvSpPr>
              <a:spLocks noChangeArrowheads="1"/>
            </p:cNvSpPr>
            <p:nvPr/>
          </p:nvSpPr>
          <p:spPr bwMode="auto">
            <a:xfrm>
              <a:off x="0" y="0"/>
              <a:ext cx="279527" cy="339426"/>
            </a:xfrm>
            <a:custGeom>
              <a:avLst/>
              <a:gdLst>
                <a:gd name="T0" fmla="*/ 647806318 w 112"/>
                <a:gd name="T1" fmla="*/ 629121099 h 136"/>
                <a:gd name="T2" fmla="*/ 516997665 w 112"/>
                <a:gd name="T3" fmla="*/ 629121099 h 136"/>
                <a:gd name="T4" fmla="*/ 516997665 w 112"/>
                <a:gd name="T5" fmla="*/ 803531156 h 136"/>
                <a:gd name="T6" fmla="*/ 43601220 w 112"/>
                <a:gd name="T7" fmla="*/ 803531156 h 136"/>
                <a:gd name="T8" fmla="*/ 43601220 w 112"/>
                <a:gd name="T9" fmla="*/ 199325423 h 136"/>
                <a:gd name="T10" fmla="*/ 647806318 w 112"/>
                <a:gd name="T11" fmla="*/ 199325423 h 136"/>
                <a:gd name="T12" fmla="*/ 647806318 w 112"/>
                <a:gd name="T13" fmla="*/ 249156154 h 136"/>
                <a:gd name="T14" fmla="*/ 697636998 w 112"/>
                <a:gd name="T15" fmla="*/ 199325423 h 136"/>
                <a:gd name="T16" fmla="*/ 697636998 w 112"/>
                <a:gd name="T17" fmla="*/ 37374297 h 136"/>
                <a:gd name="T18" fmla="*/ 604202602 w 112"/>
                <a:gd name="T19" fmla="*/ 37374297 h 136"/>
                <a:gd name="T20" fmla="*/ 604202602 w 112"/>
                <a:gd name="T21" fmla="*/ 124579325 h 136"/>
                <a:gd name="T22" fmla="*/ 591746180 w 112"/>
                <a:gd name="T23" fmla="*/ 124579325 h 136"/>
                <a:gd name="T24" fmla="*/ 591746180 w 112"/>
                <a:gd name="T25" fmla="*/ 0 h 136"/>
                <a:gd name="T26" fmla="*/ 554371923 w 112"/>
                <a:gd name="T27" fmla="*/ 0 h 136"/>
                <a:gd name="T28" fmla="*/ 554371923 w 112"/>
                <a:gd name="T29" fmla="*/ 124579325 h 136"/>
                <a:gd name="T30" fmla="*/ 541915501 w 112"/>
                <a:gd name="T31" fmla="*/ 124579325 h 136"/>
                <a:gd name="T32" fmla="*/ 541915501 w 112"/>
                <a:gd name="T33" fmla="*/ 37374297 h 136"/>
                <a:gd name="T34" fmla="*/ 492082326 w 112"/>
                <a:gd name="T35" fmla="*/ 37374297 h 136"/>
                <a:gd name="T36" fmla="*/ 492082326 w 112"/>
                <a:gd name="T37" fmla="*/ 124579325 h 136"/>
                <a:gd name="T38" fmla="*/ 473396445 w 112"/>
                <a:gd name="T39" fmla="*/ 124579325 h 136"/>
                <a:gd name="T40" fmla="*/ 473396445 w 112"/>
                <a:gd name="T41" fmla="*/ 0 h 136"/>
                <a:gd name="T42" fmla="*/ 448481105 w 112"/>
                <a:gd name="T43" fmla="*/ 0 h 136"/>
                <a:gd name="T44" fmla="*/ 448481105 w 112"/>
                <a:gd name="T45" fmla="*/ 124579325 h 136"/>
                <a:gd name="T46" fmla="*/ 423565766 w 112"/>
                <a:gd name="T47" fmla="*/ 124579325 h 136"/>
                <a:gd name="T48" fmla="*/ 423565766 w 112"/>
                <a:gd name="T49" fmla="*/ 37374297 h 136"/>
                <a:gd name="T50" fmla="*/ 373735086 w 112"/>
                <a:gd name="T51" fmla="*/ 37374297 h 136"/>
                <a:gd name="T52" fmla="*/ 373735086 w 112"/>
                <a:gd name="T53" fmla="*/ 124579325 h 136"/>
                <a:gd name="T54" fmla="*/ 355046710 w 112"/>
                <a:gd name="T55" fmla="*/ 124579325 h 136"/>
                <a:gd name="T56" fmla="*/ 355046710 w 112"/>
                <a:gd name="T57" fmla="*/ 0 h 136"/>
                <a:gd name="T58" fmla="*/ 330131370 w 112"/>
                <a:gd name="T59" fmla="*/ 0 h 136"/>
                <a:gd name="T60" fmla="*/ 330131370 w 112"/>
                <a:gd name="T61" fmla="*/ 124579325 h 136"/>
                <a:gd name="T62" fmla="*/ 317674948 w 112"/>
                <a:gd name="T63" fmla="*/ 124579325 h 136"/>
                <a:gd name="T64" fmla="*/ 317674948 w 112"/>
                <a:gd name="T65" fmla="*/ 37374297 h 136"/>
                <a:gd name="T66" fmla="*/ 267841773 w 112"/>
                <a:gd name="T67" fmla="*/ 37374297 h 136"/>
                <a:gd name="T68" fmla="*/ 267841773 w 112"/>
                <a:gd name="T69" fmla="*/ 124579325 h 136"/>
                <a:gd name="T70" fmla="*/ 249155892 w 112"/>
                <a:gd name="T71" fmla="*/ 124579325 h 136"/>
                <a:gd name="T72" fmla="*/ 249155892 w 112"/>
                <a:gd name="T73" fmla="*/ 0 h 136"/>
                <a:gd name="T74" fmla="*/ 218011094 w 112"/>
                <a:gd name="T75" fmla="*/ 0 h 136"/>
                <a:gd name="T76" fmla="*/ 218011094 w 112"/>
                <a:gd name="T77" fmla="*/ 124579325 h 136"/>
                <a:gd name="T78" fmla="*/ 199325213 w 112"/>
                <a:gd name="T79" fmla="*/ 124579325 h 136"/>
                <a:gd name="T80" fmla="*/ 199325213 w 112"/>
                <a:gd name="T81" fmla="*/ 37374297 h 136"/>
                <a:gd name="T82" fmla="*/ 155721497 w 112"/>
                <a:gd name="T83" fmla="*/ 37374297 h 136"/>
                <a:gd name="T84" fmla="*/ 155721497 w 112"/>
                <a:gd name="T85" fmla="*/ 124579325 h 136"/>
                <a:gd name="T86" fmla="*/ 143265075 w 112"/>
                <a:gd name="T87" fmla="*/ 124579325 h 136"/>
                <a:gd name="T88" fmla="*/ 143265075 w 112"/>
                <a:gd name="T89" fmla="*/ 0 h 136"/>
                <a:gd name="T90" fmla="*/ 105890817 w 112"/>
                <a:gd name="T91" fmla="*/ 0 h 136"/>
                <a:gd name="T92" fmla="*/ 105890817 w 112"/>
                <a:gd name="T93" fmla="*/ 124579325 h 136"/>
                <a:gd name="T94" fmla="*/ 93434396 w 112"/>
                <a:gd name="T95" fmla="*/ 124579325 h 136"/>
                <a:gd name="T96" fmla="*/ 93434396 w 112"/>
                <a:gd name="T97" fmla="*/ 37374297 h 136"/>
                <a:gd name="T98" fmla="*/ 0 w 112"/>
                <a:gd name="T99" fmla="*/ 37374297 h 136"/>
                <a:gd name="T100" fmla="*/ 0 w 112"/>
                <a:gd name="T101" fmla="*/ 149494691 h 136"/>
                <a:gd name="T102" fmla="*/ 0 w 112"/>
                <a:gd name="T103" fmla="*/ 174410057 h 136"/>
                <a:gd name="T104" fmla="*/ 0 w 112"/>
                <a:gd name="T105" fmla="*/ 847132423 h 136"/>
                <a:gd name="T106" fmla="*/ 554371923 w 112"/>
                <a:gd name="T107" fmla="*/ 847132423 h 136"/>
                <a:gd name="T108" fmla="*/ 697636998 w 112"/>
                <a:gd name="T109" fmla="*/ 685181297 h 136"/>
                <a:gd name="T110" fmla="*/ 697636998 w 112"/>
                <a:gd name="T111" fmla="*/ 523227675 h 136"/>
                <a:gd name="T112" fmla="*/ 647806318 w 112"/>
                <a:gd name="T113" fmla="*/ 573060902 h 136"/>
                <a:gd name="T114" fmla="*/ 647806318 w 112"/>
                <a:gd name="T115" fmla="*/ 629121099 h 1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12"/>
                <a:gd name="T175" fmla="*/ 0 h 136"/>
                <a:gd name="T176" fmla="*/ 112 w 112"/>
                <a:gd name="T177" fmla="*/ 136 h 1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12" h="136">
                  <a:moveTo>
                    <a:pt x="104" y="101"/>
                  </a:moveTo>
                  <a:lnTo>
                    <a:pt x="83" y="101"/>
                  </a:lnTo>
                  <a:lnTo>
                    <a:pt x="83" y="129"/>
                  </a:lnTo>
                  <a:lnTo>
                    <a:pt x="7" y="129"/>
                  </a:lnTo>
                  <a:lnTo>
                    <a:pt x="7" y="32"/>
                  </a:lnTo>
                  <a:lnTo>
                    <a:pt x="104" y="32"/>
                  </a:lnTo>
                  <a:lnTo>
                    <a:pt x="104" y="40"/>
                  </a:lnTo>
                  <a:lnTo>
                    <a:pt x="112" y="32"/>
                  </a:lnTo>
                  <a:lnTo>
                    <a:pt x="112" y="6"/>
                  </a:lnTo>
                  <a:lnTo>
                    <a:pt x="97" y="6"/>
                  </a:lnTo>
                  <a:lnTo>
                    <a:pt x="97" y="20"/>
                  </a:lnTo>
                  <a:lnTo>
                    <a:pt x="95" y="20"/>
                  </a:lnTo>
                  <a:lnTo>
                    <a:pt x="95" y="0"/>
                  </a:lnTo>
                  <a:lnTo>
                    <a:pt x="89" y="0"/>
                  </a:lnTo>
                  <a:lnTo>
                    <a:pt x="89" y="20"/>
                  </a:lnTo>
                  <a:lnTo>
                    <a:pt x="87" y="20"/>
                  </a:lnTo>
                  <a:lnTo>
                    <a:pt x="87" y="6"/>
                  </a:lnTo>
                  <a:lnTo>
                    <a:pt x="79" y="6"/>
                  </a:lnTo>
                  <a:lnTo>
                    <a:pt x="79" y="20"/>
                  </a:lnTo>
                  <a:lnTo>
                    <a:pt x="76" y="20"/>
                  </a:lnTo>
                  <a:lnTo>
                    <a:pt x="76" y="0"/>
                  </a:lnTo>
                  <a:lnTo>
                    <a:pt x="72" y="0"/>
                  </a:lnTo>
                  <a:lnTo>
                    <a:pt x="72" y="20"/>
                  </a:lnTo>
                  <a:lnTo>
                    <a:pt x="68" y="20"/>
                  </a:lnTo>
                  <a:lnTo>
                    <a:pt x="68" y="6"/>
                  </a:lnTo>
                  <a:lnTo>
                    <a:pt x="60" y="6"/>
                  </a:lnTo>
                  <a:lnTo>
                    <a:pt x="60" y="20"/>
                  </a:lnTo>
                  <a:lnTo>
                    <a:pt x="57" y="20"/>
                  </a:lnTo>
                  <a:lnTo>
                    <a:pt x="57" y="0"/>
                  </a:lnTo>
                  <a:lnTo>
                    <a:pt x="53" y="0"/>
                  </a:lnTo>
                  <a:lnTo>
                    <a:pt x="53" y="20"/>
                  </a:lnTo>
                  <a:lnTo>
                    <a:pt x="51" y="20"/>
                  </a:lnTo>
                  <a:lnTo>
                    <a:pt x="51" y="6"/>
                  </a:lnTo>
                  <a:lnTo>
                    <a:pt x="43" y="6"/>
                  </a:lnTo>
                  <a:lnTo>
                    <a:pt x="43" y="20"/>
                  </a:lnTo>
                  <a:lnTo>
                    <a:pt x="40" y="20"/>
                  </a:lnTo>
                  <a:lnTo>
                    <a:pt x="40" y="0"/>
                  </a:lnTo>
                  <a:lnTo>
                    <a:pt x="35" y="0"/>
                  </a:lnTo>
                  <a:lnTo>
                    <a:pt x="35" y="20"/>
                  </a:lnTo>
                  <a:lnTo>
                    <a:pt x="32" y="20"/>
                  </a:lnTo>
                  <a:lnTo>
                    <a:pt x="32" y="6"/>
                  </a:lnTo>
                  <a:lnTo>
                    <a:pt x="25" y="6"/>
                  </a:lnTo>
                  <a:lnTo>
                    <a:pt x="25" y="20"/>
                  </a:lnTo>
                  <a:lnTo>
                    <a:pt x="23" y="20"/>
                  </a:lnTo>
                  <a:lnTo>
                    <a:pt x="23" y="0"/>
                  </a:lnTo>
                  <a:lnTo>
                    <a:pt x="17" y="0"/>
                  </a:lnTo>
                  <a:lnTo>
                    <a:pt x="17" y="20"/>
                  </a:lnTo>
                  <a:lnTo>
                    <a:pt x="15" y="20"/>
                  </a:lnTo>
                  <a:lnTo>
                    <a:pt x="15" y="6"/>
                  </a:lnTo>
                  <a:lnTo>
                    <a:pt x="0" y="6"/>
                  </a:lnTo>
                  <a:lnTo>
                    <a:pt x="0" y="24"/>
                  </a:lnTo>
                  <a:lnTo>
                    <a:pt x="0" y="28"/>
                  </a:lnTo>
                  <a:lnTo>
                    <a:pt x="0" y="136"/>
                  </a:lnTo>
                  <a:lnTo>
                    <a:pt x="89" y="136"/>
                  </a:lnTo>
                  <a:lnTo>
                    <a:pt x="112" y="110"/>
                  </a:lnTo>
                  <a:lnTo>
                    <a:pt x="112" y="84"/>
                  </a:lnTo>
                  <a:lnTo>
                    <a:pt x="104" y="92"/>
                  </a:lnTo>
                  <a:lnTo>
                    <a:pt x="104" y="10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69"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21" name="Rectangle 117"/>
            <p:cNvSpPr>
              <a:spLocks noChangeArrowheads="1"/>
            </p:cNvSpPr>
            <p:nvPr/>
          </p:nvSpPr>
          <p:spPr bwMode="auto">
            <a:xfrm>
              <a:off x="49916" y="114806"/>
              <a:ext cx="109814" cy="1747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912813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912813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912813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912813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425">
                <a:solidFill>
                  <a:srgbClr val="F2F2F2"/>
                </a:solidFill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22" name="Rectangle 118"/>
            <p:cNvSpPr>
              <a:spLocks noChangeArrowheads="1"/>
            </p:cNvSpPr>
            <p:nvPr/>
          </p:nvSpPr>
          <p:spPr bwMode="auto">
            <a:xfrm>
              <a:off x="49916" y="154738"/>
              <a:ext cx="109814" cy="1747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912813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912813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912813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912813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425">
                <a:solidFill>
                  <a:srgbClr val="F2F2F2"/>
                </a:solidFill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23" name="Rectangle 119"/>
            <p:cNvSpPr>
              <a:spLocks noChangeArrowheads="1"/>
            </p:cNvSpPr>
            <p:nvPr/>
          </p:nvSpPr>
          <p:spPr bwMode="auto">
            <a:xfrm>
              <a:off x="49916" y="199662"/>
              <a:ext cx="109814" cy="149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912813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912813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912813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912813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425">
                <a:solidFill>
                  <a:srgbClr val="F2F2F2"/>
                </a:solidFill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24" name="Rectangle 120"/>
            <p:cNvSpPr>
              <a:spLocks noChangeArrowheads="1"/>
            </p:cNvSpPr>
            <p:nvPr/>
          </p:nvSpPr>
          <p:spPr bwMode="auto">
            <a:xfrm>
              <a:off x="49916" y="242091"/>
              <a:ext cx="109814" cy="1747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912813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912813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912813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912813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425">
                <a:solidFill>
                  <a:srgbClr val="F2F2F2"/>
                </a:solidFill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</p:grpSp>
      <p:grpSp>
        <p:nvGrpSpPr>
          <p:cNvPr id="25" name="Group 35"/>
          <p:cNvGrpSpPr>
            <a:grpSpLocks/>
          </p:cNvGrpSpPr>
          <p:nvPr/>
        </p:nvGrpSpPr>
        <p:grpSpPr bwMode="auto">
          <a:xfrm>
            <a:off x="6522138" y="3232676"/>
            <a:ext cx="277415" cy="275034"/>
            <a:chOff x="0" y="0"/>
            <a:chExt cx="379359" cy="376864"/>
          </a:xfrm>
          <a:solidFill>
            <a:schemeClr val="bg1"/>
          </a:solidFill>
        </p:grpSpPr>
        <p:sp>
          <p:nvSpPr>
            <p:cNvPr id="29" name="Freeform 150"/>
            <p:cNvSpPr>
              <a:spLocks noEditPoints="1" noChangeArrowheads="1"/>
            </p:cNvSpPr>
            <p:nvPr/>
          </p:nvSpPr>
          <p:spPr bwMode="auto">
            <a:xfrm>
              <a:off x="0" y="0"/>
              <a:ext cx="379359" cy="376864"/>
            </a:xfrm>
            <a:custGeom>
              <a:avLst/>
              <a:gdLst>
                <a:gd name="T0" fmla="*/ 631200133 w 114"/>
                <a:gd name="T1" fmla="*/ 0 h 114"/>
                <a:gd name="T2" fmla="*/ 0 w 114"/>
                <a:gd name="T3" fmla="*/ 622923134 h 114"/>
                <a:gd name="T4" fmla="*/ 631200133 w 114"/>
                <a:gd name="T5" fmla="*/ 1245846268 h 114"/>
                <a:gd name="T6" fmla="*/ 1262396938 w 114"/>
                <a:gd name="T7" fmla="*/ 622923134 h 114"/>
                <a:gd name="T8" fmla="*/ 631200133 w 114"/>
                <a:gd name="T9" fmla="*/ 0 h 114"/>
                <a:gd name="T10" fmla="*/ 631200133 w 114"/>
                <a:gd name="T11" fmla="*/ 1180275237 h 114"/>
                <a:gd name="T12" fmla="*/ 66441068 w 114"/>
                <a:gd name="T13" fmla="*/ 622923134 h 114"/>
                <a:gd name="T14" fmla="*/ 631200133 w 114"/>
                <a:gd name="T15" fmla="*/ 65571030 h 114"/>
                <a:gd name="T16" fmla="*/ 1195955869 w 114"/>
                <a:gd name="T17" fmla="*/ 622923134 h 114"/>
                <a:gd name="T18" fmla="*/ 631200133 w 114"/>
                <a:gd name="T19" fmla="*/ 1180275237 h 11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14"/>
                <a:gd name="T31" fmla="*/ 0 h 114"/>
                <a:gd name="T32" fmla="*/ 114 w 114"/>
                <a:gd name="T33" fmla="*/ 114 h 11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14" h="114">
                  <a:moveTo>
                    <a:pt x="57" y="0"/>
                  </a:moveTo>
                  <a:cubicBezTo>
                    <a:pt x="25" y="0"/>
                    <a:pt x="0" y="25"/>
                    <a:pt x="0" y="57"/>
                  </a:cubicBezTo>
                  <a:cubicBezTo>
                    <a:pt x="0" y="89"/>
                    <a:pt x="25" y="114"/>
                    <a:pt x="57" y="114"/>
                  </a:cubicBezTo>
                  <a:cubicBezTo>
                    <a:pt x="89" y="114"/>
                    <a:pt x="114" y="89"/>
                    <a:pt x="114" y="57"/>
                  </a:cubicBezTo>
                  <a:cubicBezTo>
                    <a:pt x="114" y="25"/>
                    <a:pt x="89" y="0"/>
                    <a:pt x="57" y="0"/>
                  </a:cubicBezTo>
                  <a:close/>
                  <a:moveTo>
                    <a:pt x="57" y="108"/>
                  </a:moveTo>
                  <a:cubicBezTo>
                    <a:pt x="29" y="108"/>
                    <a:pt x="6" y="85"/>
                    <a:pt x="6" y="57"/>
                  </a:cubicBezTo>
                  <a:cubicBezTo>
                    <a:pt x="6" y="29"/>
                    <a:pt x="29" y="6"/>
                    <a:pt x="57" y="6"/>
                  </a:cubicBezTo>
                  <a:cubicBezTo>
                    <a:pt x="85" y="6"/>
                    <a:pt x="108" y="29"/>
                    <a:pt x="108" y="57"/>
                  </a:cubicBezTo>
                  <a:cubicBezTo>
                    <a:pt x="108" y="85"/>
                    <a:pt x="85" y="108"/>
                    <a:pt x="57" y="10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69"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30" name="Rectangle 151"/>
            <p:cNvSpPr>
              <a:spLocks noChangeArrowheads="1"/>
            </p:cNvSpPr>
            <p:nvPr/>
          </p:nvSpPr>
          <p:spPr bwMode="auto">
            <a:xfrm>
              <a:off x="144756" y="272040"/>
              <a:ext cx="22463" cy="4242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912813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912813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912813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912813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425">
                <a:solidFill>
                  <a:srgbClr val="F2F2F2"/>
                </a:solidFill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31" name="Rectangle 152"/>
            <p:cNvSpPr>
              <a:spLocks noChangeArrowheads="1"/>
            </p:cNvSpPr>
            <p:nvPr/>
          </p:nvSpPr>
          <p:spPr bwMode="auto">
            <a:xfrm>
              <a:off x="179697" y="272040"/>
              <a:ext cx="19966" cy="4242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912813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912813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912813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912813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425">
                <a:solidFill>
                  <a:srgbClr val="F2F2F2"/>
                </a:solidFill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32" name="Rectangle 153"/>
            <p:cNvSpPr>
              <a:spLocks noChangeArrowheads="1"/>
            </p:cNvSpPr>
            <p:nvPr/>
          </p:nvSpPr>
          <p:spPr bwMode="auto">
            <a:xfrm>
              <a:off x="214638" y="272040"/>
              <a:ext cx="19966" cy="4242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912813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912813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912813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912813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425">
                <a:solidFill>
                  <a:srgbClr val="F2F2F2"/>
                </a:solidFill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33" name="Freeform 154"/>
            <p:cNvSpPr>
              <a:spLocks noChangeArrowheads="1"/>
            </p:cNvSpPr>
            <p:nvPr/>
          </p:nvSpPr>
          <p:spPr bwMode="auto">
            <a:xfrm>
              <a:off x="117303" y="107318"/>
              <a:ext cx="82362" cy="84857"/>
            </a:xfrm>
            <a:custGeom>
              <a:avLst/>
              <a:gdLst>
                <a:gd name="T0" fmla="*/ 206217976 w 25"/>
                <a:gd name="T1" fmla="*/ 253464465 h 25"/>
                <a:gd name="T2" fmla="*/ 238780616 w 25"/>
                <a:gd name="T3" fmla="*/ 288028418 h 25"/>
                <a:gd name="T4" fmla="*/ 271339962 w 25"/>
                <a:gd name="T5" fmla="*/ 253464465 h 25"/>
                <a:gd name="T6" fmla="*/ 238780616 w 25"/>
                <a:gd name="T7" fmla="*/ 218900511 h 25"/>
                <a:gd name="T8" fmla="*/ 227925304 w 25"/>
                <a:gd name="T9" fmla="*/ 218900511 h 25"/>
                <a:gd name="T10" fmla="*/ 0 w 25"/>
                <a:gd name="T11" fmla="*/ 0 h 25"/>
                <a:gd name="T12" fmla="*/ 206217976 w 25"/>
                <a:gd name="T13" fmla="*/ 253464465 h 25"/>
                <a:gd name="T14" fmla="*/ 206217976 w 25"/>
                <a:gd name="T15" fmla="*/ 253464465 h 2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5"/>
                <a:gd name="T25" fmla="*/ 0 h 25"/>
                <a:gd name="T26" fmla="*/ 25 w 25"/>
                <a:gd name="T27" fmla="*/ 25 h 25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5" h="25">
                  <a:moveTo>
                    <a:pt x="19" y="22"/>
                  </a:moveTo>
                  <a:cubicBezTo>
                    <a:pt x="19" y="24"/>
                    <a:pt x="20" y="25"/>
                    <a:pt x="22" y="25"/>
                  </a:cubicBezTo>
                  <a:cubicBezTo>
                    <a:pt x="24" y="25"/>
                    <a:pt x="25" y="24"/>
                    <a:pt x="25" y="22"/>
                  </a:cubicBezTo>
                  <a:cubicBezTo>
                    <a:pt x="25" y="21"/>
                    <a:pt x="24" y="19"/>
                    <a:pt x="22" y="19"/>
                  </a:cubicBezTo>
                  <a:cubicBezTo>
                    <a:pt x="22" y="19"/>
                    <a:pt x="22" y="19"/>
                    <a:pt x="21" y="1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9" y="22"/>
                    <a:pt x="19" y="22"/>
                    <a:pt x="19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69"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34" name="Freeform 155"/>
            <p:cNvSpPr>
              <a:spLocks noChangeArrowheads="1"/>
            </p:cNvSpPr>
            <p:nvPr/>
          </p:nvSpPr>
          <p:spPr bwMode="auto">
            <a:xfrm>
              <a:off x="67387" y="272040"/>
              <a:ext cx="22463" cy="19966"/>
            </a:xfrm>
            <a:custGeom>
              <a:avLst/>
              <a:gdLst>
                <a:gd name="T0" fmla="*/ 0 w 9"/>
                <a:gd name="T1" fmla="*/ 37371361 h 8"/>
                <a:gd name="T2" fmla="*/ 18689216 w 9"/>
                <a:gd name="T3" fmla="*/ 49830145 h 8"/>
                <a:gd name="T4" fmla="*/ 56065152 w 9"/>
                <a:gd name="T5" fmla="*/ 6229392 h 8"/>
                <a:gd name="T6" fmla="*/ 43605675 w 9"/>
                <a:gd name="T7" fmla="*/ 0 h 8"/>
                <a:gd name="T8" fmla="*/ 0 w 9"/>
                <a:gd name="T9" fmla="*/ 37371361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"/>
                <a:gd name="T16" fmla="*/ 0 h 8"/>
                <a:gd name="T17" fmla="*/ 9 w 9"/>
                <a:gd name="T18" fmla="*/ 8 h 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" h="8">
                  <a:moveTo>
                    <a:pt x="0" y="6"/>
                  </a:moveTo>
                  <a:lnTo>
                    <a:pt x="3" y="8"/>
                  </a:lnTo>
                  <a:lnTo>
                    <a:pt x="9" y="1"/>
                  </a:lnTo>
                  <a:lnTo>
                    <a:pt x="7" y="0"/>
                  </a:lnTo>
                  <a:lnTo>
                    <a:pt x="0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69"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35" name="Freeform 156"/>
            <p:cNvSpPr>
              <a:spLocks noChangeArrowheads="1"/>
            </p:cNvSpPr>
            <p:nvPr/>
          </p:nvSpPr>
          <p:spPr bwMode="auto">
            <a:xfrm>
              <a:off x="47421" y="227116"/>
              <a:ext cx="27454" cy="14975"/>
            </a:xfrm>
            <a:custGeom>
              <a:avLst/>
              <a:gdLst>
                <a:gd name="T0" fmla="*/ 56061068 w 11"/>
                <a:gd name="T1" fmla="*/ 0 h 6"/>
                <a:gd name="T2" fmla="*/ 0 w 11"/>
                <a:gd name="T3" fmla="*/ 18688800 h 6"/>
                <a:gd name="T4" fmla="*/ 6229562 w 11"/>
                <a:gd name="T5" fmla="*/ 37375104 h 6"/>
                <a:gd name="T6" fmla="*/ 68520192 w 11"/>
                <a:gd name="T7" fmla="*/ 18688800 h 6"/>
                <a:gd name="T8" fmla="*/ 56061068 w 11"/>
                <a:gd name="T9" fmla="*/ 0 h 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"/>
                <a:gd name="T16" fmla="*/ 0 h 6"/>
                <a:gd name="T17" fmla="*/ 11 w 11"/>
                <a:gd name="T18" fmla="*/ 6 h 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" h="6">
                  <a:moveTo>
                    <a:pt x="9" y="0"/>
                  </a:moveTo>
                  <a:lnTo>
                    <a:pt x="0" y="3"/>
                  </a:lnTo>
                  <a:lnTo>
                    <a:pt x="1" y="6"/>
                  </a:lnTo>
                  <a:lnTo>
                    <a:pt x="11" y="3"/>
                  </a:lnTo>
                  <a:lnTo>
                    <a:pt x="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69"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36" name="Freeform 157"/>
            <p:cNvSpPr>
              <a:spLocks noChangeArrowheads="1"/>
            </p:cNvSpPr>
            <p:nvPr/>
          </p:nvSpPr>
          <p:spPr bwMode="auto">
            <a:xfrm>
              <a:off x="79865" y="74874"/>
              <a:ext cx="19966" cy="22463"/>
            </a:xfrm>
            <a:custGeom>
              <a:avLst/>
              <a:gdLst>
                <a:gd name="T0" fmla="*/ 0 w 8"/>
                <a:gd name="T1" fmla="*/ 18689216 h 9"/>
                <a:gd name="T2" fmla="*/ 43600753 w 8"/>
                <a:gd name="T3" fmla="*/ 56065152 h 9"/>
                <a:gd name="T4" fmla="*/ 49830145 w 8"/>
                <a:gd name="T5" fmla="*/ 43605675 h 9"/>
                <a:gd name="T6" fmla="*/ 12458784 w 8"/>
                <a:gd name="T7" fmla="*/ 0 h 9"/>
                <a:gd name="T8" fmla="*/ 0 w 8"/>
                <a:gd name="T9" fmla="*/ 18689216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"/>
                <a:gd name="T16" fmla="*/ 0 h 9"/>
                <a:gd name="T17" fmla="*/ 8 w 8"/>
                <a:gd name="T18" fmla="*/ 9 h 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" h="9">
                  <a:moveTo>
                    <a:pt x="0" y="3"/>
                  </a:moveTo>
                  <a:lnTo>
                    <a:pt x="7" y="9"/>
                  </a:lnTo>
                  <a:lnTo>
                    <a:pt x="8" y="7"/>
                  </a:lnTo>
                  <a:lnTo>
                    <a:pt x="2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69"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37" name="Freeform 158"/>
            <p:cNvSpPr>
              <a:spLocks noChangeArrowheads="1"/>
            </p:cNvSpPr>
            <p:nvPr/>
          </p:nvSpPr>
          <p:spPr bwMode="auto">
            <a:xfrm>
              <a:off x="49916" y="124789"/>
              <a:ext cx="27454" cy="12480"/>
            </a:xfrm>
            <a:custGeom>
              <a:avLst/>
              <a:gdLst>
                <a:gd name="T0" fmla="*/ 68520192 w 11"/>
                <a:gd name="T1" fmla="*/ 18690048 h 5"/>
                <a:gd name="T2" fmla="*/ 12459124 w 11"/>
                <a:gd name="T3" fmla="*/ 0 h 5"/>
                <a:gd name="T4" fmla="*/ 0 w 11"/>
                <a:gd name="T5" fmla="*/ 18690048 h 5"/>
                <a:gd name="T6" fmla="*/ 62290630 w 11"/>
                <a:gd name="T7" fmla="*/ 31150080 h 5"/>
                <a:gd name="T8" fmla="*/ 68520192 w 11"/>
                <a:gd name="T9" fmla="*/ 18690048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"/>
                <a:gd name="T16" fmla="*/ 0 h 5"/>
                <a:gd name="T17" fmla="*/ 11 w 11"/>
                <a:gd name="T18" fmla="*/ 5 h 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" h="5">
                  <a:moveTo>
                    <a:pt x="11" y="3"/>
                  </a:moveTo>
                  <a:lnTo>
                    <a:pt x="2" y="0"/>
                  </a:lnTo>
                  <a:lnTo>
                    <a:pt x="0" y="3"/>
                  </a:lnTo>
                  <a:lnTo>
                    <a:pt x="10" y="5"/>
                  </a:lnTo>
                  <a:lnTo>
                    <a:pt x="11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69"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38" name="Rectangle 159"/>
            <p:cNvSpPr>
              <a:spLocks noChangeArrowheads="1"/>
            </p:cNvSpPr>
            <p:nvPr/>
          </p:nvSpPr>
          <p:spPr bwMode="auto">
            <a:xfrm>
              <a:off x="187185" y="34941"/>
              <a:ext cx="7488" cy="224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912813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912813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912813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912813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425">
                <a:solidFill>
                  <a:srgbClr val="F2F2F2"/>
                </a:solidFill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39" name="Freeform 160"/>
            <p:cNvSpPr>
              <a:spLocks noChangeArrowheads="1"/>
            </p:cNvSpPr>
            <p:nvPr/>
          </p:nvSpPr>
          <p:spPr bwMode="auto">
            <a:xfrm>
              <a:off x="119798" y="44924"/>
              <a:ext cx="17471" cy="22463"/>
            </a:xfrm>
            <a:custGeom>
              <a:avLst/>
              <a:gdLst>
                <a:gd name="T0" fmla="*/ 43605120 w 7"/>
                <a:gd name="T1" fmla="*/ 49835413 h 9"/>
                <a:gd name="T2" fmla="*/ 18688978 w 7"/>
                <a:gd name="T3" fmla="*/ 0 h 9"/>
                <a:gd name="T4" fmla="*/ 0 w 7"/>
                <a:gd name="T5" fmla="*/ 12459477 h 9"/>
                <a:gd name="T6" fmla="*/ 24916142 w 7"/>
                <a:gd name="T7" fmla="*/ 56065152 h 9"/>
                <a:gd name="T8" fmla="*/ 43605120 w 7"/>
                <a:gd name="T9" fmla="*/ 49835413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"/>
                <a:gd name="T16" fmla="*/ 0 h 9"/>
                <a:gd name="T17" fmla="*/ 7 w 7"/>
                <a:gd name="T18" fmla="*/ 9 h 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" h="9">
                  <a:moveTo>
                    <a:pt x="7" y="8"/>
                  </a:moveTo>
                  <a:lnTo>
                    <a:pt x="3" y="0"/>
                  </a:lnTo>
                  <a:lnTo>
                    <a:pt x="0" y="2"/>
                  </a:lnTo>
                  <a:lnTo>
                    <a:pt x="4" y="9"/>
                  </a:lnTo>
                  <a:lnTo>
                    <a:pt x="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69"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40" name="Freeform 161"/>
            <p:cNvSpPr>
              <a:spLocks noChangeArrowheads="1"/>
            </p:cNvSpPr>
            <p:nvPr/>
          </p:nvSpPr>
          <p:spPr bwMode="auto">
            <a:xfrm>
              <a:off x="234604" y="44924"/>
              <a:ext cx="12480" cy="27454"/>
            </a:xfrm>
            <a:custGeom>
              <a:avLst/>
              <a:gdLst>
                <a:gd name="T0" fmla="*/ 0 w 5"/>
                <a:gd name="T1" fmla="*/ 56061068 h 11"/>
                <a:gd name="T2" fmla="*/ 12460032 w 5"/>
                <a:gd name="T3" fmla="*/ 68520192 h 11"/>
                <a:gd name="T4" fmla="*/ 31150080 w 5"/>
                <a:gd name="T5" fmla="*/ 12459124 h 11"/>
                <a:gd name="T6" fmla="*/ 12460032 w 5"/>
                <a:gd name="T7" fmla="*/ 0 h 11"/>
                <a:gd name="T8" fmla="*/ 0 w 5"/>
                <a:gd name="T9" fmla="*/ 56061068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"/>
                <a:gd name="T16" fmla="*/ 0 h 11"/>
                <a:gd name="T17" fmla="*/ 5 w 5"/>
                <a:gd name="T18" fmla="*/ 11 h 1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" h="11">
                  <a:moveTo>
                    <a:pt x="0" y="9"/>
                  </a:moveTo>
                  <a:lnTo>
                    <a:pt x="2" y="11"/>
                  </a:lnTo>
                  <a:lnTo>
                    <a:pt x="5" y="2"/>
                  </a:lnTo>
                  <a:lnTo>
                    <a:pt x="2" y="0"/>
                  </a:lnTo>
                  <a:lnTo>
                    <a:pt x="0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69"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41" name="Freeform 162"/>
            <p:cNvSpPr>
              <a:spLocks noChangeArrowheads="1"/>
            </p:cNvSpPr>
            <p:nvPr/>
          </p:nvSpPr>
          <p:spPr bwMode="auto">
            <a:xfrm>
              <a:off x="277033" y="272040"/>
              <a:ext cx="22463" cy="19966"/>
            </a:xfrm>
            <a:custGeom>
              <a:avLst/>
              <a:gdLst>
                <a:gd name="T0" fmla="*/ 0 w 9"/>
                <a:gd name="T1" fmla="*/ 6229392 h 8"/>
                <a:gd name="T2" fmla="*/ 49835413 w 9"/>
                <a:gd name="T3" fmla="*/ 49830145 h 8"/>
                <a:gd name="T4" fmla="*/ 56065152 w 9"/>
                <a:gd name="T5" fmla="*/ 37371361 h 8"/>
                <a:gd name="T6" fmla="*/ 18689216 w 9"/>
                <a:gd name="T7" fmla="*/ 0 h 8"/>
                <a:gd name="T8" fmla="*/ 0 w 9"/>
                <a:gd name="T9" fmla="*/ 6229392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"/>
                <a:gd name="T16" fmla="*/ 0 h 8"/>
                <a:gd name="T17" fmla="*/ 9 w 9"/>
                <a:gd name="T18" fmla="*/ 8 h 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" h="8">
                  <a:moveTo>
                    <a:pt x="0" y="1"/>
                  </a:moveTo>
                  <a:lnTo>
                    <a:pt x="8" y="8"/>
                  </a:lnTo>
                  <a:lnTo>
                    <a:pt x="9" y="6"/>
                  </a:lnTo>
                  <a:lnTo>
                    <a:pt x="3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69"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42" name="Freeform 163"/>
            <p:cNvSpPr>
              <a:spLocks noChangeArrowheads="1"/>
            </p:cNvSpPr>
            <p:nvPr/>
          </p:nvSpPr>
          <p:spPr bwMode="auto">
            <a:xfrm>
              <a:off x="304486" y="227116"/>
              <a:ext cx="24958" cy="14975"/>
            </a:xfrm>
            <a:custGeom>
              <a:avLst/>
              <a:gdLst>
                <a:gd name="T0" fmla="*/ 0 w 10"/>
                <a:gd name="T1" fmla="*/ 18688800 h 6"/>
                <a:gd name="T2" fmla="*/ 56060660 w 10"/>
                <a:gd name="T3" fmla="*/ 37375104 h 6"/>
                <a:gd name="T4" fmla="*/ 62290176 w 10"/>
                <a:gd name="T5" fmla="*/ 18688800 h 6"/>
                <a:gd name="T6" fmla="*/ 6229517 w 10"/>
                <a:gd name="T7" fmla="*/ 0 h 6"/>
                <a:gd name="T8" fmla="*/ 0 w 10"/>
                <a:gd name="T9" fmla="*/ 18688800 h 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"/>
                <a:gd name="T16" fmla="*/ 0 h 6"/>
                <a:gd name="T17" fmla="*/ 10 w 10"/>
                <a:gd name="T18" fmla="*/ 6 h 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" h="6">
                  <a:moveTo>
                    <a:pt x="0" y="3"/>
                  </a:moveTo>
                  <a:lnTo>
                    <a:pt x="9" y="6"/>
                  </a:lnTo>
                  <a:lnTo>
                    <a:pt x="10" y="3"/>
                  </a:lnTo>
                  <a:lnTo>
                    <a:pt x="1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69"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43" name="Freeform 164"/>
            <p:cNvSpPr>
              <a:spLocks noChangeArrowheads="1"/>
            </p:cNvSpPr>
            <p:nvPr/>
          </p:nvSpPr>
          <p:spPr bwMode="auto">
            <a:xfrm>
              <a:off x="274536" y="74874"/>
              <a:ext cx="22463" cy="22463"/>
            </a:xfrm>
            <a:custGeom>
              <a:avLst/>
              <a:gdLst>
                <a:gd name="T0" fmla="*/ 56065152 w 9"/>
                <a:gd name="T1" fmla="*/ 18689216 h 9"/>
                <a:gd name="T2" fmla="*/ 49835413 w 9"/>
                <a:gd name="T3" fmla="*/ 0 h 9"/>
                <a:gd name="T4" fmla="*/ 0 w 9"/>
                <a:gd name="T5" fmla="*/ 43605675 h 9"/>
                <a:gd name="T6" fmla="*/ 12459477 w 9"/>
                <a:gd name="T7" fmla="*/ 56065152 h 9"/>
                <a:gd name="T8" fmla="*/ 56065152 w 9"/>
                <a:gd name="T9" fmla="*/ 18689216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"/>
                <a:gd name="T16" fmla="*/ 0 h 9"/>
                <a:gd name="T17" fmla="*/ 9 w 9"/>
                <a:gd name="T18" fmla="*/ 9 h 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" h="9">
                  <a:moveTo>
                    <a:pt x="9" y="3"/>
                  </a:moveTo>
                  <a:lnTo>
                    <a:pt x="8" y="0"/>
                  </a:lnTo>
                  <a:lnTo>
                    <a:pt x="0" y="7"/>
                  </a:lnTo>
                  <a:lnTo>
                    <a:pt x="2" y="9"/>
                  </a:lnTo>
                  <a:lnTo>
                    <a:pt x="9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69"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44" name="Freeform 165"/>
            <p:cNvSpPr>
              <a:spLocks noChangeArrowheads="1"/>
            </p:cNvSpPr>
            <p:nvPr/>
          </p:nvSpPr>
          <p:spPr bwMode="auto">
            <a:xfrm>
              <a:off x="299494" y="124789"/>
              <a:ext cx="27454" cy="12480"/>
            </a:xfrm>
            <a:custGeom>
              <a:avLst/>
              <a:gdLst>
                <a:gd name="T0" fmla="*/ 62290630 w 11"/>
                <a:gd name="T1" fmla="*/ 0 h 5"/>
                <a:gd name="T2" fmla="*/ 0 w 11"/>
                <a:gd name="T3" fmla="*/ 18690048 h 5"/>
                <a:gd name="T4" fmla="*/ 12459124 w 11"/>
                <a:gd name="T5" fmla="*/ 31150080 h 5"/>
                <a:gd name="T6" fmla="*/ 68520192 w 11"/>
                <a:gd name="T7" fmla="*/ 18690048 h 5"/>
                <a:gd name="T8" fmla="*/ 62290630 w 11"/>
                <a:gd name="T9" fmla="*/ 0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"/>
                <a:gd name="T16" fmla="*/ 0 h 5"/>
                <a:gd name="T17" fmla="*/ 11 w 11"/>
                <a:gd name="T18" fmla="*/ 5 h 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" h="5">
                  <a:moveTo>
                    <a:pt x="10" y="0"/>
                  </a:moveTo>
                  <a:lnTo>
                    <a:pt x="0" y="3"/>
                  </a:lnTo>
                  <a:lnTo>
                    <a:pt x="2" y="5"/>
                  </a:lnTo>
                  <a:lnTo>
                    <a:pt x="11" y="3"/>
                  </a:lnTo>
                  <a:lnTo>
                    <a:pt x="1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69"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45" name="Rectangle 166"/>
            <p:cNvSpPr>
              <a:spLocks noChangeArrowheads="1"/>
            </p:cNvSpPr>
            <p:nvPr/>
          </p:nvSpPr>
          <p:spPr bwMode="auto">
            <a:xfrm>
              <a:off x="39933" y="174705"/>
              <a:ext cx="24958" cy="74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912813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912813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912813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912813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425">
                <a:solidFill>
                  <a:srgbClr val="F2F2F2"/>
                </a:solidFill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46" name="Rectangle 167"/>
            <p:cNvSpPr>
              <a:spLocks noChangeArrowheads="1"/>
            </p:cNvSpPr>
            <p:nvPr/>
          </p:nvSpPr>
          <p:spPr bwMode="auto">
            <a:xfrm>
              <a:off x="316965" y="177200"/>
              <a:ext cx="27454" cy="74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912813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912813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912813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912813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425">
                <a:solidFill>
                  <a:srgbClr val="F2F2F2"/>
                </a:solidFill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</p:grpSp>
      <p:grpSp>
        <p:nvGrpSpPr>
          <p:cNvPr id="47" name="Group 54"/>
          <p:cNvGrpSpPr>
            <a:grpSpLocks/>
          </p:cNvGrpSpPr>
          <p:nvPr/>
        </p:nvGrpSpPr>
        <p:grpSpPr bwMode="auto">
          <a:xfrm>
            <a:off x="6557902" y="1710711"/>
            <a:ext cx="219075" cy="284559"/>
            <a:chOff x="0" y="0"/>
            <a:chExt cx="299494" cy="389342"/>
          </a:xfrm>
          <a:solidFill>
            <a:schemeClr val="accent2"/>
          </a:solidFill>
        </p:grpSpPr>
        <p:sp>
          <p:nvSpPr>
            <p:cNvPr id="48" name="Freeform 170"/>
            <p:cNvSpPr>
              <a:spLocks noChangeArrowheads="1"/>
            </p:cNvSpPr>
            <p:nvPr/>
          </p:nvSpPr>
          <p:spPr bwMode="auto">
            <a:xfrm>
              <a:off x="0" y="112310"/>
              <a:ext cx="299494" cy="277032"/>
            </a:xfrm>
            <a:custGeom>
              <a:avLst/>
              <a:gdLst>
                <a:gd name="T0" fmla="*/ 498314756 w 90"/>
                <a:gd name="T1" fmla="*/ 924659386 h 83"/>
                <a:gd name="T2" fmla="*/ 996629512 w 90"/>
                <a:gd name="T3" fmla="*/ 0 h 83"/>
                <a:gd name="T4" fmla="*/ 0 w 90"/>
                <a:gd name="T5" fmla="*/ 0 h 83"/>
                <a:gd name="T6" fmla="*/ 498314756 w 90"/>
                <a:gd name="T7" fmla="*/ 924659386 h 8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0"/>
                <a:gd name="T13" fmla="*/ 0 h 83"/>
                <a:gd name="T14" fmla="*/ 90 w 90"/>
                <a:gd name="T15" fmla="*/ 83 h 8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0" h="83">
                  <a:moveTo>
                    <a:pt x="45" y="83"/>
                  </a:moveTo>
                  <a:cubicBezTo>
                    <a:pt x="90" y="59"/>
                    <a:pt x="90" y="0"/>
                    <a:pt x="9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59"/>
                    <a:pt x="45" y="8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69"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49" name="Freeform 171"/>
            <p:cNvSpPr>
              <a:spLocks noChangeArrowheads="1"/>
            </p:cNvSpPr>
            <p:nvPr/>
          </p:nvSpPr>
          <p:spPr bwMode="auto">
            <a:xfrm>
              <a:off x="0" y="0"/>
              <a:ext cx="299494" cy="94840"/>
            </a:xfrm>
            <a:custGeom>
              <a:avLst/>
              <a:gdLst>
                <a:gd name="T0" fmla="*/ 930188431 w 90"/>
                <a:gd name="T1" fmla="*/ 0 h 29"/>
                <a:gd name="T2" fmla="*/ 753007781 w 90"/>
                <a:gd name="T3" fmla="*/ 171124063 h 29"/>
                <a:gd name="T4" fmla="*/ 575830458 w 90"/>
                <a:gd name="T5" fmla="*/ 0 h 29"/>
                <a:gd name="T6" fmla="*/ 431873676 w 90"/>
                <a:gd name="T7" fmla="*/ 0 h 29"/>
                <a:gd name="T8" fmla="*/ 254693025 w 90"/>
                <a:gd name="T9" fmla="*/ 171124063 h 29"/>
                <a:gd name="T10" fmla="*/ 77515703 w 90"/>
                <a:gd name="T11" fmla="*/ 0 h 29"/>
                <a:gd name="T12" fmla="*/ 0 w 90"/>
                <a:gd name="T13" fmla="*/ 0 h 29"/>
                <a:gd name="T14" fmla="*/ 0 w 90"/>
                <a:gd name="T15" fmla="*/ 310159503 h 29"/>
                <a:gd name="T16" fmla="*/ 996629512 w 90"/>
                <a:gd name="T17" fmla="*/ 310159503 h 29"/>
                <a:gd name="T18" fmla="*/ 996629512 w 90"/>
                <a:gd name="T19" fmla="*/ 0 h 29"/>
                <a:gd name="T20" fmla="*/ 930188431 w 90"/>
                <a:gd name="T21" fmla="*/ 0 h 2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90"/>
                <a:gd name="T34" fmla="*/ 0 h 29"/>
                <a:gd name="T35" fmla="*/ 90 w 90"/>
                <a:gd name="T36" fmla="*/ 29 h 29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90" h="29">
                  <a:moveTo>
                    <a:pt x="84" y="0"/>
                  </a:moveTo>
                  <a:cubicBezTo>
                    <a:pt x="84" y="9"/>
                    <a:pt x="77" y="16"/>
                    <a:pt x="68" y="16"/>
                  </a:cubicBezTo>
                  <a:cubicBezTo>
                    <a:pt x="59" y="16"/>
                    <a:pt x="52" y="9"/>
                    <a:pt x="52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9"/>
                    <a:pt x="32" y="16"/>
                    <a:pt x="23" y="16"/>
                  </a:cubicBezTo>
                  <a:cubicBezTo>
                    <a:pt x="14" y="16"/>
                    <a:pt x="7" y="9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90" y="29"/>
                    <a:pt x="90" y="29"/>
                    <a:pt x="90" y="29"/>
                  </a:cubicBezTo>
                  <a:cubicBezTo>
                    <a:pt x="90" y="0"/>
                    <a:pt x="90" y="0"/>
                    <a:pt x="90" y="0"/>
                  </a:cubicBezTo>
                  <a:lnTo>
                    <a:pt x="8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69"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</p:grpSp>
      <p:sp>
        <p:nvSpPr>
          <p:cNvPr id="61" name="TextBox 11"/>
          <p:cNvSpPr txBox="1">
            <a:spLocks noChangeArrowheads="1"/>
          </p:cNvSpPr>
          <p:nvPr/>
        </p:nvSpPr>
        <p:spPr bwMode="auto">
          <a:xfrm flipH="1">
            <a:off x="4385702" y="1783545"/>
            <a:ext cx="1772791" cy="90486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lvl="0" eaLnBrk="1" hangingPunct="1">
              <a:lnSpc>
                <a:spcPct val="120000"/>
              </a:lnSpc>
              <a:defRPr/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  <a:cs typeface="+mn-ea"/>
                <a:sym typeface="微软雅黑"/>
              </a:rPr>
              <a:t>在此输入相关文字</a:t>
            </a:r>
            <a:r>
              <a:rPr lang="zh-CN" alt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  <a:cs typeface="+mn-ea"/>
                <a:sym typeface="微软雅黑"/>
              </a:rPr>
              <a:t>，在此输入相关文字，在此输入相关文字，在此输入相关文字，</a:t>
            </a:r>
            <a:endParaRPr lang="en-US" altLang="zh-CN" sz="1100" dirty="0">
              <a:solidFill>
                <a:schemeClr val="tx1">
                  <a:lumMod val="65000"/>
                  <a:lumOff val="35000"/>
                </a:schemeClr>
              </a:solidFill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62" name="TextBox 11"/>
          <p:cNvSpPr txBox="1">
            <a:spLocks noChangeArrowheads="1"/>
          </p:cNvSpPr>
          <p:nvPr/>
        </p:nvSpPr>
        <p:spPr bwMode="auto">
          <a:xfrm flipH="1">
            <a:off x="4385703" y="1540179"/>
            <a:ext cx="1628775" cy="307777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defRPr/>
            </a:pPr>
            <a:r>
              <a:rPr lang="zh-CN" altLang="en-US" sz="1400" b="1" kern="0" dirty="0">
                <a:solidFill>
                  <a:srgbClr val="CC0000"/>
                </a:solidFill>
                <a:latin typeface="微软雅黑"/>
                <a:ea typeface="微软雅黑"/>
                <a:cs typeface="+mn-ea"/>
                <a:sym typeface="微软雅黑"/>
              </a:rPr>
              <a:t>点击</a:t>
            </a:r>
            <a:r>
              <a:rPr lang="zh-CN" altLang="en-US" sz="1400" b="1" kern="0" dirty="0" smtClean="0">
                <a:solidFill>
                  <a:srgbClr val="CC0000"/>
                </a:solidFill>
                <a:latin typeface="微软雅黑"/>
                <a:ea typeface="微软雅黑"/>
                <a:cs typeface="+mn-ea"/>
                <a:sym typeface="微软雅黑"/>
              </a:rPr>
              <a:t>添加</a:t>
            </a:r>
            <a:r>
              <a:rPr lang="zh-CN" altLang="en-US" sz="1400" b="1" kern="0" dirty="0">
                <a:solidFill>
                  <a:srgbClr val="CC0000"/>
                </a:solidFill>
                <a:latin typeface="微软雅黑"/>
                <a:ea typeface="微软雅黑"/>
                <a:cs typeface="+mn-ea"/>
                <a:sym typeface="微软雅黑"/>
              </a:rPr>
              <a:t>标题</a:t>
            </a:r>
            <a:r>
              <a:rPr lang="zh-CN" altLang="en-US" sz="1400" b="1" kern="0" dirty="0" smtClean="0">
                <a:solidFill>
                  <a:srgbClr val="CC0000"/>
                </a:solidFill>
                <a:latin typeface="微软雅黑"/>
                <a:ea typeface="微软雅黑"/>
                <a:cs typeface="+mn-ea"/>
                <a:sym typeface="微软雅黑"/>
              </a:rPr>
              <a:t>    </a:t>
            </a:r>
            <a:endParaRPr lang="en-US" altLang="zh-CN" sz="1400" b="1" kern="0" dirty="0" smtClean="0">
              <a:solidFill>
                <a:srgbClr val="CC0000"/>
              </a:solidFill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63" name="TextBox 11"/>
          <p:cNvSpPr txBox="1">
            <a:spLocks noChangeArrowheads="1"/>
          </p:cNvSpPr>
          <p:nvPr/>
        </p:nvSpPr>
        <p:spPr bwMode="auto">
          <a:xfrm flipH="1">
            <a:off x="4385702" y="3323071"/>
            <a:ext cx="1772791" cy="90486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lvl="0" eaLnBrk="1" hangingPunct="1">
              <a:lnSpc>
                <a:spcPct val="120000"/>
              </a:lnSpc>
              <a:defRPr/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  <a:cs typeface="+mn-ea"/>
                <a:sym typeface="微软雅黑"/>
              </a:rPr>
              <a:t>在此输入相关文字</a:t>
            </a:r>
            <a:r>
              <a:rPr lang="zh-CN" alt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  <a:cs typeface="+mn-ea"/>
                <a:sym typeface="微软雅黑"/>
              </a:rPr>
              <a:t>，在此输入相关文字，在此输入相关文字，在此输入相关文字，</a:t>
            </a:r>
            <a:endParaRPr lang="en-US" altLang="zh-CN" sz="1100" dirty="0">
              <a:solidFill>
                <a:schemeClr val="tx1">
                  <a:lumMod val="65000"/>
                  <a:lumOff val="35000"/>
                </a:schemeClr>
              </a:solidFill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64" name="TextBox 11"/>
          <p:cNvSpPr txBox="1">
            <a:spLocks noChangeArrowheads="1"/>
          </p:cNvSpPr>
          <p:nvPr/>
        </p:nvSpPr>
        <p:spPr bwMode="auto">
          <a:xfrm flipH="1">
            <a:off x="4385703" y="3079706"/>
            <a:ext cx="1628775" cy="307777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defRPr/>
            </a:pPr>
            <a:r>
              <a:rPr lang="zh-CN" altLang="en-US" sz="1400" b="1" kern="0" dirty="0">
                <a:solidFill>
                  <a:srgbClr val="CC0000"/>
                </a:solidFill>
                <a:latin typeface="微软雅黑"/>
                <a:ea typeface="微软雅黑"/>
                <a:cs typeface="+mn-ea"/>
                <a:sym typeface="微软雅黑"/>
              </a:rPr>
              <a:t>点击</a:t>
            </a:r>
            <a:r>
              <a:rPr lang="zh-CN" altLang="en-US" sz="1400" b="1" kern="0" dirty="0" smtClean="0">
                <a:solidFill>
                  <a:srgbClr val="CC0000"/>
                </a:solidFill>
                <a:latin typeface="微软雅黑"/>
                <a:ea typeface="微软雅黑"/>
                <a:cs typeface="+mn-ea"/>
                <a:sym typeface="微软雅黑"/>
              </a:rPr>
              <a:t>添加</a:t>
            </a:r>
            <a:r>
              <a:rPr lang="zh-CN" altLang="en-US" sz="1400" b="1" kern="0" dirty="0">
                <a:solidFill>
                  <a:srgbClr val="CC0000"/>
                </a:solidFill>
                <a:latin typeface="微软雅黑"/>
                <a:ea typeface="微软雅黑"/>
                <a:cs typeface="+mn-ea"/>
                <a:sym typeface="微软雅黑"/>
              </a:rPr>
              <a:t>标题</a:t>
            </a:r>
            <a:r>
              <a:rPr lang="zh-CN" altLang="en-US" sz="1400" b="1" kern="0" dirty="0" smtClean="0">
                <a:solidFill>
                  <a:srgbClr val="CC0000"/>
                </a:solidFill>
                <a:latin typeface="微软雅黑"/>
                <a:ea typeface="微软雅黑"/>
                <a:cs typeface="+mn-ea"/>
                <a:sym typeface="微软雅黑"/>
              </a:rPr>
              <a:t>    </a:t>
            </a:r>
            <a:endParaRPr lang="en-US" altLang="zh-CN" sz="1400" b="1" kern="0" dirty="0" smtClean="0">
              <a:solidFill>
                <a:srgbClr val="CC0000"/>
              </a:solidFill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65" name="TextBox 11"/>
          <p:cNvSpPr txBox="1">
            <a:spLocks noChangeArrowheads="1"/>
          </p:cNvSpPr>
          <p:nvPr/>
        </p:nvSpPr>
        <p:spPr bwMode="auto">
          <a:xfrm flipH="1">
            <a:off x="6990747" y="1738896"/>
            <a:ext cx="1772791" cy="90486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lvl="0" eaLnBrk="1" hangingPunct="1">
              <a:lnSpc>
                <a:spcPct val="120000"/>
              </a:lnSpc>
              <a:defRPr/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  <a:cs typeface="+mn-ea"/>
                <a:sym typeface="微软雅黑"/>
              </a:rPr>
              <a:t>在此输入相关文字</a:t>
            </a:r>
            <a:r>
              <a:rPr lang="zh-CN" alt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  <a:cs typeface="+mn-ea"/>
                <a:sym typeface="微软雅黑"/>
              </a:rPr>
              <a:t>，在此输入相关文字，在此输入相关文字，在此输入相关文字，</a:t>
            </a:r>
            <a:endParaRPr lang="en-US" altLang="zh-CN" sz="1100" dirty="0">
              <a:solidFill>
                <a:schemeClr val="tx1">
                  <a:lumMod val="65000"/>
                  <a:lumOff val="35000"/>
                </a:schemeClr>
              </a:solidFill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66" name="TextBox 11"/>
          <p:cNvSpPr txBox="1">
            <a:spLocks noChangeArrowheads="1"/>
          </p:cNvSpPr>
          <p:nvPr/>
        </p:nvSpPr>
        <p:spPr bwMode="auto">
          <a:xfrm flipH="1">
            <a:off x="6990748" y="1495530"/>
            <a:ext cx="1628775" cy="307777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defRPr/>
            </a:pPr>
            <a:r>
              <a:rPr lang="zh-CN" altLang="en-US" sz="1400" b="1" kern="0" dirty="0">
                <a:solidFill>
                  <a:srgbClr val="CC0000"/>
                </a:solidFill>
                <a:latin typeface="微软雅黑"/>
                <a:ea typeface="微软雅黑"/>
                <a:cs typeface="+mn-ea"/>
                <a:sym typeface="微软雅黑"/>
              </a:rPr>
              <a:t>点击</a:t>
            </a:r>
            <a:r>
              <a:rPr lang="zh-CN" altLang="en-US" sz="1400" b="1" kern="0" dirty="0" smtClean="0">
                <a:solidFill>
                  <a:srgbClr val="CC0000"/>
                </a:solidFill>
                <a:latin typeface="微软雅黑"/>
                <a:ea typeface="微软雅黑"/>
                <a:cs typeface="+mn-ea"/>
                <a:sym typeface="微软雅黑"/>
              </a:rPr>
              <a:t>添加</a:t>
            </a:r>
            <a:r>
              <a:rPr lang="zh-CN" altLang="en-US" sz="1400" b="1" kern="0" dirty="0">
                <a:solidFill>
                  <a:srgbClr val="CC0000"/>
                </a:solidFill>
                <a:latin typeface="微软雅黑"/>
                <a:ea typeface="微软雅黑"/>
                <a:cs typeface="+mn-ea"/>
                <a:sym typeface="微软雅黑"/>
              </a:rPr>
              <a:t>标题</a:t>
            </a:r>
            <a:r>
              <a:rPr lang="zh-CN" altLang="en-US" sz="1400" b="1" kern="0" dirty="0" smtClean="0">
                <a:solidFill>
                  <a:srgbClr val="CC0000"/>
                </a:solidFill>
                <a:latin typeface="微软雅黑"/>
                <a:ea typeface="微软雅黑"/>
                <a:cs typeface="+mn-ea"/>
                <a:sym typeface="微软雅黑"/>
              </a:rPr>
              <a:t>    </a:t>
            </a:r>
            <a:endParaRPr lang="en-US" altLang="zh-CN" sz="1400" b="1" kern="0" dirty="0" smtClean="0">
              <a:solidFill>
                <a:srgbClr val="CC0000"/>
              </a:solidFill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67" name="TextBox 11"/>
          <p:cNvSpPr txBox="1">
            <a:spLocks noChangeArrowheads="1"/>
          </p:cNvSpPr>
          <p:nvPr/>
        </p:nvSpPr>
        <p:spPr bwMode="auto">
          <a:xfrm flipH="1">
            <a:off x="6990747" y="3323071"/>
            <a:ext cx="1772791" cy="90486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lvl="0" eaLnBrk="1" hangingPunct="1">
              <a:lnSpc>
                <a:spcPct val="120000"/>
              </a:lnSpc>
              <a:defRPr/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  <a:cs typeface="+mn-ea"/>
                <a:sym typeface="微软雅黑"/>
              </a:rPr>
              <a:t>在此输入相关文字</a:t>
            </a:r>
            <a:r>
              <a:rPr lang="zh-CN" alt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  <a:cs typeface="+mn-ea"/>
                <a:sym typeface="微软雅黑"/>
              </a:rPr>
              <a:t>，在此输入相关文字，在此输入相关文字，在此输入相关文字，</a:t>
            </a:r>
            <a:endParaRPr lang="en-US" altLang="zh-CN" sz="1100" dirty="0">
              <a:solidFill>
                <a:schemeClr val="tx1">
                  <a:lumMod val="65000"/>
                  <a:lumOff val="35000"/>
                </a:schemeClr>
              </a:solidFill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68" name="TextBox 11"/>
          <p:cNvSpPr txBox="1">
            <a:spLocks noChangeArrowheads="1"/>
          </p:cNvSpPr>
          <p:nvPr/>
        </p:nvSpPr>
        <p:spPr bwMode="auto">
          <a:xfrm flipH="1">
            <a:off x="6990748" y="3079706"/>
            <a:ext cx="1628775" cy="307777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defRPr/>
            </a:pPr>
            <a:r>
              <a:rPr lang="zh-CN" altLang="en-US" sz="1400" b="1" kern="0" dirty="0">
                <a:solidFill>
                  <a:srgbClr val="CC0000"/>
                </a:solidFill>
                <a:latin typeface="微软雅黑"/>
                <a:ea typeface="微软雅黑"/>
                <a:cs typeface="+mn-ea"/>
                <a:sym typeface="微软雅黑"/>
              </a:rPr>
              <a:t>点击</a:t>
            </a:r>
            <a:r>
              <a:rPr lang="zh-CN" altLang="en-US" sz="1400" b="1" kern="0" dirty="0" smtClean="0">
                <a:solidFill>
                  <a:srgbClr val="CC0000"/>
                </a:solidFill>
                <a:latin typeface="微软雅黑"/>
                <a:ea typeface="微软雅黑"/>
                <a:cs typeface="+mn-ea"/>
                <a:sym typeface="微软雅黑"/>
              </a:rPr>
              <a:t>添加</a:t>
            </a:r>
            <a:r>
              <a:rPr lang="zh-CN" altLang="en-US" sz="1400" b="1" kern="0" dirty="0">
                <a:solidFill>
                  <a:srgbClr val="CC0000"/>
                </a:solidFill>
                <a:latin typeface="微软雅黑"/>
                <a:ea typeface="微软雅黑"/>
                <a:cs typeface="+mn-ea"/>
                <a:sym typeface="微软雅黑"/>
              </a:rPr>
              <a:t>标题</a:t>
            </a:r>
            <a:r>
              <a:rPr lang="zh-CN" altLang="en-US" sz="1400" b="1" kern="0" dirty="0" smtClean="0">
                <a:solidFill>
                  <a:srgbClr val="CC0000"/>
                </a:solidFill>
                <a:latin typeface="微软雅黑"/>
                <a:ea typeface="微软雅黑"/>
                <a:cs typeface="+mn-ea"/>
                <a:sym typeface="微软雅黑"/>
              </a:rPr>
              <a:t>    </a:t>
            </a:r>
            <a:endParaRPr lang="en-US" altLang="zh-CN" sz="1400" b="1" kern="0" dirty="0" smtClean="0">
              <a:solidFill>
                <a:srgbClr val="CC0000"/>
              </a:solidFill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539552" y="427069"/>
            <a:ext cx="1061829" cy="346249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微软雅黑"/>
                <a:ea typeface="微软雅黑"/>
                <a:cs typeface="+mn-ea"/>
                <a:sym typeface="微软雅黑"/>
              </a:rPr>
              <a:t>前期调研</a:t>
            </a:r>
            <a:endParaRPr lang="en-US" altLang="zh-CN" b="1" dirty="0">
              <a:solidFill>
                <a:schemeClr val="bg1"/>
              </a:solidFill>
              <a:latin typeface="微软雅黑"/>
              <a:ea typeface="微软雅黑"/>
              <a:cs typeface="+mn-ea"/>
              <a:sym typeface="微软雅黑"/>
            </a:endParaRPr>
          </a:p>
        </p:txBody>
      </p:sp>
      <p:grpSp>
        <p:nvGrpSpPr>
          <p:cNvPr id="54" name="组合 53"/>
          <p:cNvGrpSpPr/>
          <p:nvPr/>
        </p:nvGrpSpPr>
        <p:grpSpPr>
          <a:xfrm>
            <a:off x="464129" y="1495530"/>
            <a:ext cx="3099759" cy="2516380"/>
            <a:chOff x="755576" y="1491630"/>
            <a:chExt cx="2880000" cy="1800000"/>
          </a:xfrm>
          <a:effectLst>
            <a:outerShdw blurRad="381000" dist="101600" dir="2700000" algn="ctr" rotWithShape="0">
              <a:srgbClr val="000000">
                <a:alpha val="30000"/>
              </a:srgbClr>
            </a:outerShdw>
          </a:effectLst>
        </p:grpSpPr>
        <p:sp>
          <p:nvSpPr>
            <p:cNvPr id="55" name="矩形 54"/>
            <p:cNvSpPr/>
            <p:nvPr/>
          </p:nvSpPr>
          <p:spPr>
            <a:xfrm>
              <a:off x="755576" y="1491630"/>
              <a:ext cx="2880000" cy="1800000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56" name="矩形 55"/>
            <p:cNvSpPr/>
            <p:nvPr/>
          </p:nvSpPr>
          <p:spPr>
            <a:xfrm>
              <a:off x="813012" y="1524500"/>
              <a:ext cx="2772000" cy="1728000"/>
            </a:xfrm>
            <a:prstGeom prst="rect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0111735"/>
      </p:ext>
    </p:extLst>
  </p:cSld>
  <p:clrMapOvr>
    <a:masterClrMapping/>
  </p:clrMapOvr>
  <p:transition spd="slow">
    <p:wipe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" dur="500" tmFilter="0,0; .5, 1; 1, 1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650"/>
                                </p:stCondLst>
                                <p:childTnLst>
                                  <p:par>
                                    <p:cTn id="13" presetID="2" presetClass="entr" presetSubtype="6" fill="hold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15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16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150"/>
                                </p:stCondLst>
                                <p:childTnLst>
                                  <p:par>
                                    <p:cTn id="18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20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21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23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21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26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21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29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21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32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21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35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21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38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21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41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47" presetClass="entr" presetSubtype="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10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5" dur="1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1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2" presetClass="entr" presetSubtype="8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9" dur="10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47" presetClass="entr" presetSubtype="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10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3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2" presetClass="entr" presetSubtype="8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7" dur="10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47" presetClass="entr" presetSubtype="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0" dur="10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1" dur="10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10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22" presetClass="entr" presetSubtype="8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5" dur="10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47" presetClass="entr" presetSubtype="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8" dur="10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9" dur="10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10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22" presetClass="entr" presetSubtype="8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3" dur="10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7" grpId="0" animBg="1"/>
          <p:bldP spid="8" grpId="0" animBg="1"/>
          <p:bldP spid="9" grpId="0" animBg="1"/>
          <p:bldP spid="61" grpId="0"/>
          <p:bldP spid="62" grpId="0"/>
          <p:bldP spid="63" grpId="0"/>
          <p:bldP spid="64" grpId="0"/>
          <p:bldP spid="65" grpId="0"/>
          <p:bldP spid="66" grpId="0"/>
          <p:bldP spid="67" grpId="0"/>
          <p:bldP spid="68" grpId="0"/>
          <p:bldP spid="5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" dur="500" tmFilter="0,0; .5, 1; 1, 1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650"/>
                                </p:stCondLst>
                                <p:childTnLst>
                                  <p:par>
                                    <p:cTn id="13" presetID="2" presetClass="entr" presetSubtype="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150"/>
                                </p:stCondLst>
                                <p:childTnLst>
                                  <p:par>
                                    <p:cTn id="18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20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21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23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21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26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21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29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21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32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21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35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21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38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21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41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47" presetClass="entr" presetSubtype="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10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5" dur="1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1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2" presetClass="entr" presetSubtype="8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9" dur="10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47" presetClass="entr" presetSubtype="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10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3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2" presetClass="entr" presetSubtype="8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7" dur="10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47" presetClass="entr" presetSubtype="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0" dur="10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1" dur="10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10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22" presetClass="entr" presetSubtype="8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5" dur="10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47" presetClass="entr" presetSubtype="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8" dur="10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9" dur="10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10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22" presetClass="entr" presetSubtype="8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3" dur="10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7" grpId="0" animBg="1"/>
          <p:bldP spid="8" grpId="0" animBg="1"/>
          <p:bldP spid="9" grpId="0" animBg="1"/>
          <p:bldP spid="61" grpId="0"/>
          <p:bldP spid="62" grpId="0"/>
          <p:bldP spid="63" grpId="0"/>
          <p:bldP spid="64" grpId="0"/>
          <p:bldP spid="65" grpId="0"/>
          <p:bldP spid="66" grpId="0"/>
          <p:bldP spid="67" grpId="0"/>
          <p:bldP spid="68" grpId="0"/>
          <p:bldP spid="53" grpId="0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Freeform 3305">
            <a:extLst>
              <a:ext uri="{FF2B5EF4-FFF2-40B4-BE49-F238E27FC236}">
                <a16:creationId xmlns:a16="http://schemas.microsoft.com/office/drawing/2014/main" xmlns="" id="{7F929FFB-24CE-43CE-814E-815B3A63D8C0}"/>
              </a:ext>
            </a:extLst>
          </p:cNvPr>
          <p:cNvSpPr>
            <a:spLocks/>
          </p:cNvSpPr>
          <p:nvPr/>
        </p:nvSpPr>
        <p:spPr bwMode="auto">
          <a:xfrm>
            <a:off x="0" y="0"/>
            <a:ext cx="5108575" cy="5146675"/>
          </a:xfrm>
          <a:custGeom>
            <a:avLst/>
            <a:gdLst>
              <a:gd name="T0" fmla="*/ 2365 w 3218"/>
              <a:gd name="T1" fmla="*/ 0 h 3242"/>
              <a:gd name="T2" fmla="*/ 0 w 3218"/>
              <a:gd name="T3" fmla="*/ 0 h 3242"/>
              <a:gd name="T4" fmla="*/ 0 w 3218"/>
              <a:gd name="T5" fmla="*/ 2356 h 3242"/>
              <a:gd name="T6" fmla="*/ 885 w 3218"/>
              <a:gd name="T7" fmla="*/ 3242 h 3242"/>
              <a:gd name="T8" fmla="*/ 3218 w 3218"/>
              <a:gd name="T9" fmla="*/ 907 h 3242"/>
              <a:gd name="T10" fmla="*/ 3218 w 3218"/>
              <a:gd name="T11" fmla="*/ 854 h 3242"/>
              <a:gd name="T12" fmla="*/ 2365 w 3218"/>
              <a:gd name="T13" fmla="*/ 0 h 3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18" h="3242">
                <a:moveTo>
                  <a:pt x="2365" y="0"/>
                </a:moveTo>
                <a:lnTo>
                  <a:pt x="0" y="0"/>
                </a:lnTo>
                <a:lnTo>
                  <a:pt x="0" y="2356"/>
                </a:lnTo>
                <a:lnTo>
                  <a:pt x="885" y="3242"/>
                </a:lnTo>
                <a:lnTo>
                  <a:pt x="3218" y="907"/>
                </a:lnTo>
                <a:lnTo>
                  <a:pt x="3218" y="854"/>
                </a:lnTo>
                <a:lnTo>
                  <a:pt x="2365" y="0"/>
                </a:lnTo>
                <a:close/>
              </a:path>
            </a:pathLst>
          </a:custGeom>
          <a:solidFill>
            <a:srgbClr val="FBF3F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" name="Freeform 3301">
            <a:extLst>
              <a:ext uri="{FF2B5EF4-FFF2-40B4-BE49-F238E27FC236}">
                <a16:creationId xmlns:a16="http://schemas.microsoft.com/office/drawing/2014/main" xmlns="" id="{3EFCBE47-E6A2-464D-9D13-CD9E22F00884}"/>
              </a:ext>
            </a:extLst>
          </p:cNvPr>
          <p:cNvSpPr>
            <a:spLocks/>
          </p:cNvSpPr>
          <p:nvPr/>
        </p:nvSpPr>
        <p:spPr bwMode="auto">
          <a:xfrm>
            <a:off x="3112211" y="-1505210"/>
            <a:ext cx="2994058" cy="2996840"/>
          </a:xfrm>
          <a:custGeom>
            <a:avLst/>
            <a:gdLst>
              <a:gd name="T0" fmla="*/ 1617 w 3233"/>
              <a:gd name="T1" fmla="*/ 3236 h 3236"/>
              <a:gd name="T2" fmla="*/ 0 w 3233"/>
              <a:gd name="T3" fmla="*/ 1619 h 3236"/>
              <a:gd name="T4" fmla="*/ 1617 w 3233"/>
              <a:gd name="T5" fmla="*/ 0 h 3236"/>
              <a:gd name="T6" fmla="*/ 3233 w 3233"/>
              <a:gd name="T7" fmla="*/ 1619 h 3236"/>
              <a:gd name="T8" fmla="*/ 1617 w 3233"/>
              <a:gd name="T9" fmla="*/ 3236 h 3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33" h="3236">
                <a:moveTo>
                  <a:pt x="1617" y="3236"/>
                </a:moveTo>
                <a:lnTo>
                  <a:pt x="0" y="1619"/>
                </a:lnTo>
                <a:lnTo>
                  <a:pt x="1617" y="0"/>
                </a:lnTo>
                <a:lnTo>
                  <a:pt x="3233" y="1619"/>
                </a:lnTo>
                <a:lnTo>
                  <a:pt x="1617" y="3236"/>
                </a:lnTo>
                <a:close/>
              </a:path>
            </a:pathLst>
          </a:custGeom>
          <a:solidFill>
            <a:srgbClr val="CC0000"/>
          </a:solidFill>
          <a:ln>
            <a:noFill/>
          </a:ln>
          <a:effectLst>
            <a:outerShdw blurRad="381000" dist="101600" dir="2700000" algn="ctr" rotWithShape="0">
              <a:srgbClr val="000000">
                <a:alpha val="3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xmlns="" id="{0715A8FB-691C-4AE7-9F9E-77A5018D6907}"/>
              </a:ext>
            </a:extLst>
          </p:cNvPr>
          <p:cNvGrpSpPr/>
          <p:nvPr/>
        </p:nvGrpSpPr>
        <p:grpSpPr>
          <a:xfrm>
            <a:off x="683568" y="2139702"/>
            <a:ext cx="1440160" cy="1152128"/>
            <a:chOff x="1547664" y="2139702"/>
            <a:chExt cx="1440160" cy="1152128"/>
          </a:xfrm>
        </p:grpSpPr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xmlns="" id="{E78EA1B4-9D18-4A77-843D-E4876A3E1702}"/>
                </a:ext>
              </a:extLst>
            </p:cNvPr>
            <p:cNvGrpSpPr/>
            <p:nvPr/>
          </p:nvGrpSpPr>
          <p:grpSpPr>
            <a:xfrm>
              <a:off x="1979712" y="2139702"/>
              <a:ext cx="576064" cy="642317"/>
              <a:chOff x="1979712" y="2139702"/>
              <a:chExt cx="576064" cy="642317"/>
            </a:xfrm>
          </p:grpSpPr>
          <p:sp>
            <p:nvSpPr>
              <p:cNvPr id="25" name="Freeform: Shape 1"/>
              <p:cNvSpPr/>
              <p:nvPr/>
            </p:nvSpPr>
            <p:spPr>
              <a:xfrm>
                <a:off x="1979712" y="2139702"/>
                <a:ext cx="576064" cy="642317"/>
              </a:xfrm>
              <a:custGeom>
                <a:avLst/>
                <a:gdLst>
                  <a:gd name="connsiteX0" fmla="*/ 1124365 w 2248729"/>
                  <a:gd name="connsiteY0" fmla="*/ 0 h 2507353"/>
                  <a:gd name="connsiteX1" fmla="*/ 1257442 w 2248729"/>
                  <a:gd name="connsiteY1" fmla="*/ 31576 h 2507353"/>
                  <a:gd name="connsiteX2" fmla="*/ 2115652 w 2248729"/>
                  <a:gd name="connsiteY2" fmla="*/ 527274 h 2507353"/>
                  <a:gd name="connsiteX3" fmla="*/ 2248729 w 2248729"/>
                  <a:gd name="connsiteY3" fmla="*/ 758148 h 2507353"/>
                  <a:gd name="connsiteX4" fmla="*/ 2248729 w 2248729"/>
                  <a:gd name="connsiteY4" fmla="*/ 1749546 h 2507353"/>
                  <a:gd name="connsiteX5" fmla="*/ 2115652 w 2248729"/>
                  <a:gd name="connsiteY5" fmla="*/ 1980419 h 2507353"/>
                  <a:gd name="connsiteX6" fmla="*/ 1257442 w 2248729"/>
                  <a:gd name="connsiteY6" fmla="*/ 2474760 h 2507353"/>
                  <a:gd name="connsiteX7" fmla="*/ 991288 w 2248729"/>
                  <a:gd name="connsiteY7" fmla="*/ 2474760 h 2507353"/>
                  <a:gd name="connsiteX8" fmla="*/ 133077 w 2248729"/>
                  <a:gd name="connsiteY8" fmla="*/ 1980419 h 2507353"/>
                  <a:gd name="connsiteX9" fmla="*/ 0 w 2248729"/>
                  <a:gd name="connsiteY9" fmla="*/ 1749546 h 2507353"/>
                  <a:gd name="connsiteX10" fmla="*/ 0 w 2248729"/>
                  <a:gd name="connsiteY10" fmla="*/ 758148 h 2507353"/>
                  <a:gd name="connsiteX11" fmla="*/ 133077 w 2248729"/>
                  <a:gd name="connsiteY11" fmla="*/ 527274 h 2507353"/>
                  <a:gd name="connsiteX12" fmla="*/ 991288 w 2248729"/>
                  <a:gd name="connsiteY12" fmla="*/ 31576 h 2507353"/>
                  <a:gd name="connsiteX13" fmla="*/ 1124365 w 2248729"/>
                  <a:gd name="connsiteY13" fmla="*/ 0 h 25073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248729" h="2507353">
                    <a:moveTo>
                      <a:pt x="1124365" y="0"/>
                    </a:moveTo>
                    <a:cubicBezTo>
                      <a:pt x="1172571" y="0"/>
                      <a:pt x="1220778" y="10526"/>
                      <a:pt x="1257442" y="31576"/>
                    </a:cubicBezTo>
                    <a:cubicBezTo>
                      <a:pt x="2115652" y="527274"/>
                      <a:pt x="2115652" y="527274"/>
                      <a:pt x="2115652" y="527274"/>
                    </a:cubicBezTo>
                    <a:cubicBezTo>
                      <a:pt x="2188980" y="569375"/>
                      <a:pt x="2248729" y="672589"/>
                      <a:pt x="2248729" y="758148"/>
                    </a:cubicBezTo>
                    <a:cubicBezTo>
                      <a:pt x="2248729" y="1749546"/>
                      <a:pt x="2248729" y="1749546"/>
                      <a:pt x="2248729" y="1749546"/>
                    </a:cubicBezTo>
                    <a:cubicBezTo>
                      <a:pt x="2248729" y="1833746"/>
                      <a:pt x="2188980" y="1936960"/>
                      <a:pt x="2115652" y="1980419"/>
                    </a:cubicBezTo>
                    <a:cubicBezTo>
                      <a:pt x="1257442" y="2474760"/>
                      <a:pt x="1257442" y="2474760"/>
                      <a:pt x="1257442" y="2474760"/>
                    </a:cubicBezTo>
                    <a:cubicBezTo>
                      <a:pt x="1184114" y="2518218"/>
                      <a:pt x="1064616" y="2518218"/>
                      <a:pt x="991288" y="2474760"/>
                    </a:cubicBezTo>
                    <a:cubicBezTo>
                      <a:pt x="133077" y="1980419"/>
                      <a:pt x="133077" y="1980419"/>
                      <a:pt x="133077" y="1980419"/>
                    </a:cubicBezTo>
                    <a:cubicBezTo>
                      <a:pt x="59749" y="1936960"/>
                      <a:pt x="0" y="1833746"/>
                      <a:pt x="0" y="1749546"/>
                    </a:cubicBezTo>
                    <a:lnTo>
                      <a:pt x="0" y="758148"/>
                    </a:lnTo>
                    <a:cubicBezTo>
                      <a:pt x="0" y="672589"/>
                      <a:pt x="59749" y="569375"/>
                      <a:pt x="133077" y="527274"/>
                    </a:cubicBezTo>
                    <a:cubicBezTo>
                      <a:pt x="991288" y="31576"/>
                      <a:pt x="991288" y="31576"/>
                      <a:pt x="991288" y="31576"/>
                    </a:cubicBezTo>
                    <a:cubicBezTo>
                      <a:pt x="1027952" y="10526"/>
                      <a:pt x="1076158" y="0"/>
                      <a:pt x="1124365" y="0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 w="22225">
                <a:noFill/>
              </a:ln>
              <a:effectLst>
                <a:outerShdw blurRad="381000" dist="101600" dir="2700000" algn="ctr" rotWithShape="0">
                  <a:srgbClr val="000000">
                    <a:alpha val="30000"/>
                  </a:srgb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/>
                <a:endParaRPr>
                  <a:latin typeface="微软雅黑"/>
                  <a:ea typeface="微软雅黑"/>
                  <a:cs typeface="+mn-ea"/>
                  <a:sym typeface="微软雅黑"/>
                </a:endParaRPr>
              </a:p>
            </p:txBody>
          </p:sp>
          <p:sp>
            <p:nvSpPr>
              <p:cNvPr id="26" name="矩形 25">
                <a:extLst>
                  <a:ext uri="{FF2B5EF4-FFF2-40B4-BE49-F238E27FC236}">
                    <a16:creationId xmlns:a16="http://schemas.microsoft.com/office/drawing/2014/main" xmlns="" id="{D5A1205E-2A8E-47E0-AF3E-7EE841010245}"/>
                  </a:ext>
                </a:extLst>
              </p:cNvPr>
              <p:cNvSpPr/>
              <p:nvPr/>
            </p:nvSpPr>
            <p:spPr>
              <a:xfrm>
                <a:off x="1979712" y="2276194"/>
                <a:ext cx="576064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b="1" spc="300" dirty="0">
                    <a:solidFill>
                      <a:schemeClr val="bg1"/>
                    </a:solidFill>
                    <a:latin typeface="微软雅黑"/>
                    <a:ea typeface="微软雅黑"/>
                    <a:cs typeface="+mn-ea"/>
                    <a:sym typeface="微软雅黑"/>
                  </a:rPr>
                  <a:t>01</a:t>
                </a:r>
                <a:endParaRPr lang="zh-CN" altLang="en-US" b="1" spc="300" dirty="0">
                  <a:solidFill>
                    <a:schemeClr val="bg1"/>
                  </a:solidFill>
                  <a:latin typeface="微软雅黑"/>
                  <a:ea typeface="微软雅黑"/>
                  <a:cs typeface="+mn-ea"/>
                  <a:sym typeface="微软雅黑"/>
                </a:endParaRPr>
              </a:p>
            </p:txBody>
          </p:sp>
        </p:grpSp>
        <p:sp>
          <p:nvSpPr>
            <p:cNvPr id="24" name="Rectangle 17">
              <a:extLst>
                <a:ext uri="{FF2B5EF4-FFF2-40B4-BE49-F238E27FC236}">
                  <a16:creationId xmlns:a16="http://schemas.microsoft.com/office/drawing/2014/main" xmlns="" id="{87CAA090-E8BA-4D19-991B-24F59B7F6256}"/>
                </a:ext>
              </a:extLst>
            </p:cNvPr>
            <p:cNvSpPr/>
            <p:nvPr/>
          </p:nvSpPr>
          <p:spPr>
            <a:xfrm>
              <a:off x="1547664" y="2859782"/>
              <a:ext cx="1440160" cy="432048"/>
            </a:xfrm>
            <a:prstGeom prst="rect">
              <a:avLst/>
            </a:prstGeom>
          </p:spPr>
          <p:txBody>
            <a:bodyPr wrap="none" lIns="144000" tIns="0" rIns="144000" bIns="0">
              <a:normAutofit/>
            </a:bodyPr>
            <a:lstStyle/>
            <a:p>
              <a:pPr algn="ctr">
                <a:defRPr/>
              </a:pPr>
              <a:r>
                <a:rPr lang="zh-CN" altLang="en-US" sz="2000" b="1" kern="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/>
                  <a:ea typeface="微软雅黑"/>
                  <a:cs typeface="+mn-ea"/>
                  <a:sym typeface="微软雅黑"/>
                </a:rPr>
                <a:t>关于我们</a:t>
              </a:r>
              <a:endParaRPr lang="zh-CN" altLang="zh-CN" sz="2000" b="1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</p:grpSp>
      <p:sp>
        <p:nvSpPr>
          <p:cNvPr id="28" name="Oval 44">
            <a:extLst>
              <a:ext uri="{FF2B5EF4-FFF2-40B4-BE49-F238E27FC236}">
                <a16:creationId xmlns:a16="http://schemas.microsoft.com/office/drawing/2014/main" xmlns="" id="{A2E25C7F-2E17-493E-A876-B81526FD81F4}"/>
              </a:ext>
            </a:extLst>
          </p:cNvPr>
          <p:cNvSpPr/>
          <p:nvPr/>
        </p:nvSpPr>
        <p:spPr bwMode="auto">
          <a:xfrm>
            <a:off x="3974202" y="-92546"/>
            <a:ext cx="1270077" cy="1270077"/>
          </a:xfrm>
          <a:prstGeom prst="ellipse">
            <a:avLst/>
          </a:prstGeom>
          <a:noFill/>
          <a:ln w="19050">
            <a:noFill/>
            <a:round/>
            <a:headEnd/>
            <a:tailEnd/>
          </a:ln>
        </p:spPr>
        <p:txBody>
          <a:bodyPr rot="0" spcFirstLastPara="0" vert="horz" wrap="none" lIns="91440" tIns="45720" rIns="91440" bIns="45720" anchor="b" anchorCtr="1" forceAA="0" compatLnSpc="1">
            <a:prstTxWarp prst="textNoShape">
              <a:avLst/>
            </a:prstTxWarp>
            <a:normAutofit lnSpcReduction="10000"/>
          </a:bodyPr>
          <a:lstStyle/>
          <a:p>
            <a:pPr algn="ctr"/>
            <a:r>
              <a:rPr lang="zh-CN" altLang="en-US" sz="4000" b="1" spc="300" dirty="0" smtClean="0">
                <a:solidFill>
                  <a:schemeClr val="bg1"/>
                </a:solidFill>
                <a:latin typeface="微软雅黑"/>
                <a:ea typeface="微软雅黑"/>
                <a:cs typeface="+mn-ea"/>
                <a:sym typeface="微软雅黑"/>
              </a:rPr>
              <a:t> 目录 </a:t>
            </a:r>
            <a:endParaRPr lang="en-US" altLang="zh-CN" sz="4000" b="1" spc="300" dirty="0" smtClean="0">
              <a:solidFill>
                <a:schemeClr val="bg1"/>
              </a:solidFill>
              <a:latin typeface="微软雅黑"/>
              <a:ea typeface="微软雅黑"/>
              <a:cs typeface="+mn-ea"/>
              <a:sym typeface="微软雅黑"/>
            </a:endParaRPr>
          </a:p>
          <a:p>
            <a:pPr algn="ctr"/>
            <a:r>
              <a:rPr lang="en-US" altLang="zh-CN" sz="1100" b="1" dirty="0" smtClean="0">
                <a:solidFill>
                  <a:schemeClr val="bg1"/>
                </a:solidFill>
                <a:latin typeface="微软雅黑"/>
                <a:ea typeface="微软雅黑"/>
                <a:cs typeface="+mn-ea"/>
                <a:sym typeface="微软雅黑"/>
              </a:rPr>
              <a:t> </a:t>
            </a:r>
            <a:r>
              <a:rPr lang="en-US" altLang="zh-CN" sz="1600" b="1" dirty="0" smtClean="0">
                <a:solidFill>
                  <a:schemeClr val="bg1"/>
                </a:solidFill>
                <a:latin typeface="微软雅黑"/>
                <a:ea typeface="微软雅黑"/>
                <a:cs typeface="+mn-ea"/>
                <a:sym typeface="微软雅黑"/>
              </a:rPr>
              <a:t>CONTENT</a:t>
            </a:r>
            <a:endParaRPr lang="en-US" altLang="zh-CN" sz="1600" b="1" dirty="0">
              <a:solidFill>
                <a:schemeClr val="bg1"/>
              </a:solidFill>
              <a:latin typeface="微软雅黑"/>
              <a:ea typeface="微软雅黑"/>
              <a:cs typeface="+mn-ea"/>
              <a:sym typeface="微软雅黑"/>
            </a:endParaRPr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xmlns="" id="{12802928-7A7B-41FF-B392-BAD9F3A8D8F8}"/>
              </a:ext>
            </a:extLst>
          </p:cNvPr>
          <p:cNvGrpSpPr/>
          <p:nvPr/>
        </p:nvGrpSpPr>
        <p:grpSpPr>
          <a:xfrm>
            <a:off x="2249742" y="2139702"/>
            <a:ext cx="1440160" cy="1152128"/>
            <a:chOff x="1547664" y="2139702"/>
            <a:chExt cx="1440160" cy="1152128"/>
          </a:xfrm>
        </p:grpSpPr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xmlns="" id="{2B9352CC-2809-479B-A8A5-C394ABC3F82E}"/>
                </a:ext>
              </a:extLst>
            </p:cNvPr>
            <p:cNvGrpSpPr/>
            <p:nvPr/>
          </p:nvGrpSpPr>
          <p:grpSpPr>
            <a:xfrm>
              <a:off x="1979712" y="2139702"/>
              <a:ext cx="576064" cy="642317"/>
              <a:chOff x="1979712" y="2139702"/>
              <a:chExt cx="576064" cy="642317"/>
            </a:xfrm>
          </p:grpSpPr>
          <p:sp>
            <p:nvSpPr>
              <p:cNvPr id="33" name="Freeform: Shape 1">
                <a:extLst>
                  <a:ext uri="{FF2B5EF4-FFF2-40B4-BE49-F238E27FC236}">
                    <a16:creationId xmlns:a16="http://schemas.microsoft.com/office/drawing/2014/main" xmlns="" id="{8E25EBB8-1955-4512-A5E5-CF23197C560A}"/>
                  </a:ext>
                </a:extLst>
              </p:cNvPr>
              <p:cNvSpPr/>
              <p:nvPr/>
            </p:nvSpPr>
            <p:spPr>
              <a:xfrm>
                <a:off x="1979712" y="2139702"/>
                <a:ext cx="576064" cy="642317"/>
              </a:xfrm>
              <a:custGeom>
                <a:avLst/>
                <a:gdLst>
                  <a:gd name="connsiteX0" fmla="*/ 1124365 w 2248729"/>
                  <a:gd name="connsiteY0" fmla="*/ 0 h 2507353"/>
                  <a:gd name="connsiteX1" fmla="*/ 1257442 w 2248729"/>
                  <a:gd name="connsiteY1" fmla="*/ 31576 h 2507353"/>
                  <a:gd name="connsiteX2" fmla="*/ 2115652 w 2248729"/>
                  <a:gd name="connsiteY2" fmla="*/ 527274 h 2507353"/>
                  <a:gd name="connsiteX3" fmla="*/ 2248729 w 2248729"/>
                  <a:gd name="connsiteY3" fmla="*/ 758148 h 2507353"/>
                  <a:gd name="connsiteX4" fmla="*/ 2248729 w 2248729"/>
                  <a:gd name="connsiteY4" fmla="*/ 1749546 h 2507353"/>
                  <a:gd name="connsiteX5" fmla="*/ 2115652 w 2248729"/>
                  <a:gd name="connsiteY5" fmla="*/ 1980419 h 2507353"/>
                  <a:gd name="connsiteX6" fmla="*/ 1257442 w 2248729"/>
                  <a:gd name="connsiteY6" fmla="*/ 2474760 h 2507353"/>
                  <a:gd name="connsiteX7" fmla="*/ 991288 w 2248729"/>
                  <a:gd name="connsiteY7" fmla="*/ 2474760 h 2507353"/>
                  <a:gd name="connsiteX8" fmla="*/ 133077 w 2248729"/>
                  <a:gd name="connsiteY8" fmla="*/ 1980419 h 2507353"/>
                  <a:gd name="connsiteX9" fmla="*/ 0 w 2248729"/>
                  <a:gd name="connsiteY9" fmla="*/ 1749546 h 2507353"/>
                  <a:gd name="connsiteX10" fmla="*/ 0 w 2248729"/>
                  <a:gd name="connsiteY10" fmla="*/ 758148 h 2507353"/>
                  <a:gd name="connsiteX11" fmla="*/ 133077 w 2248729"/>
                  <a:gd name="connsiteY11" fmla="*/ 527274 h 2507353"/>
                  <a:gd name="connsiteX12" fmla="*/ 991288 w 2248729"/>
                  <a:gd name="connsiteY12" fmla="*/ 31576 h 2507353"/>
                  <a:gd name="connsiteX13" fmla="*/ 1124365 w 2248729"/>
                  <a:gd name="connsiteY13" fmla="*/ 0 h 25073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248729" h="2507353">
                    <a:moveTo>
                      <a:pt x="1124365" y="0"/>
                    </a:moveTo>
                    <a:cubicBezTo>
                      <a:pt x="1172571" y="0"/>
                      <a:pt x="1220778" y="10526"/>
                      <a:pt x="1257442" y="31576"/>
                    </a:cubicBezTo>
                    <a:cubicBezTo>
                      <a:pt x="2115652" y="527274"/>
                      <a:pt x="2115652" y="527274"/>
                      <a:pt x="2115652" y="527274"/>
                    </a:cubicBezTo>
                    <a:cubicBezTo>
                      <a:pt x="2188980" y="569375"/>
                      <a:pt x="2248729" y="672589"/>
                      <a:pt x="2248729" y="758148"/>
                    </a:cubicBezTo>
                    <a:cubicBezTo>
                      <a:pt x="2248729" y="1749546"/>
                      <a:pt x="2248729" y="1749546"/>
                      <a:pt x="2248729" y="1749546"/>
                    </a:cubicBezTo>
                    <a:cubicBezTo>
                      <a:pt x="2248729" y="1833746"/>
                      <a:pt x="2188980" y="1936960"/>
                      <a:pt x="2115652" y="1980419"/>
                    </a:cubicBezTo>
                    <a:cubicBezTo>
                      <a:pt x="1257442" y="2474760"/>
                      <a:pt x="1257442" y="2474760"/>
                      <a:pt x="1257442" y="2474760"/>
                    </a:cubicBezTo>
                    <a:cubicBezTo>
                      <a:pt x="1184114" y="2518218"/>
                      <a:pt x="1064616" y="2518218"/>
                      <a:pt x="991288" y="2474760"/>
                    </a:cubicBezTo>
                    <a:cubicBezTo>
                      <a:pt x="133077" y="1980419"/>
                      <a:pt x="133077" y="1980419"/>
                      <a:pt x="133077" y="1980419"/>
                    </a:cubicBezTo>
                    <a:cubicBezTo>
                      <a:pt x="59749" y="1936960"/>
                      <a:pt x="0" y="1833746"/>
                      <a:pt x="0" y="1749546"/>
                    </a:cubicBezTo>
                    <a:lnTo>
                      <a:pt x="0" y="758148"/>
                    </a:lnTo>
                    <a:cubicBezTo>
                      <a:pt x="0" y="672589"/>
                      <a:pt x="59749" y="569375"/>
                      <a:pt x="133077" y="527274"/>
                    </a:cubicBezTo>
                    <a:cubicBezTo>
                      <a:pt x="991288" y="31576"/>
                      <a:pt x="991288" y="31576"/>
                      <a:pt x="991288" y="31576"/>
                    </a:cubicBezTo>
                    <a:cubicBezTo>
                      <a:pt x="1027952" y="10526"/>
                      <a:pt x="1076158" y="0"/>
                      <a:pt x="1124365" y="0"/>
                    </a:cubicBezTo>
                    <a:close/>
                  </a:path>
                </a:pathLst>
              </a:custGeom>
              <a:solidFill>
                <a:srgbClr val="CC0000"/>
              </a:solidFill>
              <a:ln w="22225">
                <a:noFill/>
              </a:ln>
              <a:effectLst>
                <a:outerShdw blurRad="381000" dist="101600" dir="2700000" algn="ctr" rotWithShape="0">
                  <a:srgbClr val="000000">
                    <a:alpha val="30000"/>
                  </a:srgb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/>
                <a:endParaRPr>
                  <a:latin typeface="微软雅黑"/>
                  <a:ea typeface="微软雅黑"/>
                  <a:cs typeface="+mn-ea"/>
                  <a:sym typeface="微软雅黑"/>
                </a:endParaRPr>
              </a:p>
            </p:txBody>
          </p:sp>
          <p:sp>
            <p:nvSpPr>
              <p:cNvPr id="34" name="矩形 33">
                <a:extLst>
                  <a:ext uri="{FF2B5EF4-FFF2-40B4-BE49-F238E27FC236}">
                    <a16:creationId xmlns:a16="http://schemas.microsoft.com/office/drawing/2014/main" xmlns="" id="{D47C204D-8B4F-4910-B2C1-F5E11DD2900E}"/>
                  </a:ext>
                </a:extLst>
              </p:cNvPr>
              <p:cNvSpPr/>
              <p:nvPr/>
            </p:nvSpPr>
            <p:spPr>
              <a:xfrm>
                <a:off x="1979712" y="2276194"/>
                <a:ext cx="576064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b="1" spc="300" dirty="0">
                    <a:solidFill>
                      <a:schemeClr val="bg1"/>
                    </a:solidFill>
                    <a:latin typeface="微软雅黑"/>
                    <a:ea typeface="微软雅黑"/>
                    <a:cs typeface="+mn-ea"/>
                    <a:sym typeface="微软雅黑"/>
                  </a:rPr>
                  <a:t>02</a:t>
                </a:r>
                <a:endParaRPr lang="zh-CN" altLang="en-US" b="1" spc="300" dirty="0">
                  <a:solidFill>
                    <a:schemeClr val="bg1"/>
                  </a:solidFill>
                  <a:latin typeface="微软雅黑"/>
                  <a:ea typeface="微软雅黑"/>
                  <a:cs typeface="+mn-ea"/>
                  <a:sym typeface="微软雅黑"/>
                </a:endParaRPr>
              </a:p>
            </p:txBody>
          </p:sp>
        </p:grpSp>
        <p:sp>
          <p:nvSpPr>
            <p:cNvPr id="32" name="Rectangle 17">
              <a:extLst>
                <a:ext uri="{FF2B5EF4-FFF2-40B4-BE49-F238E27FC236}">
                  <a16:creationId xmlns:a16="http://schemas.microsoft.com/office/drawing/2014/main" xmlns="" id="{3AE64260-B4F0-499C-ADDD-BAE762D3FD6F}"/>
                </a:ext>
              </a:extLst>
            </p:cNvPr>
            <p:cNvSpPr/>
            <p:nvPr/>
          </p:nvSpPr>
          <p:spPr>
            <a:xfrm>
              <a:off x="1547664" y="2859782"/>
              <a:ext cx="1440160" cy="432048"/>
            </a:xfrm>
            <a:prstGeom prst="rect">
              <a:avLst/>
            </a:prstGeom>
          </p:spPr>
          <p:txBody>
            <a:bodyPr wrap="none" lIns="144000" tIns="0" rIns="144000" bIns="0">
              <a:normAutofit/>
            </a:bodyPr>
            <a:lstStyle/>
            <a:p>
              <a:pPr lvl="0" algn="ctr"/>
              <a:r>
                <a:rPr lang="zh-CN" altLang="en-US" sz="2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/>
                  <a:ea typeface="微软雅黑"/>
                  <a:cs typeface="+mn-ea"/>
                  <a:sym typeface="微软雅黑"/>
                </a:rPr>
                <a:t>产品介绍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xmlns="" id="{67AAD84B-A028-4291-8C8F-44E36B5361DE}"/>
              </a:ext>
            </a:extLst>
          </p:cNvPr>
          <p:cNvGrpSpPr/>
          <p:nvPr/>
        </p:nvGrpSpPr>
        <p:grpSpPr>
          <a:xfrm>
            <a:off x="3815916" y="2139702"/>
            <a:ext cx="1440160" cy="1152128"/>
            <a:chOff x="1547664" y="2139702"/>
            <a:chExt cx="1440160" cy="1152128"/>
          </a:xfrm>
        </p:grpSpPr>
        <p:grpSp>
          <p:nvGrpSpPr>
            <p:cNvPr id="36" name="组合 35">
              <a:extLst>
                <a:ext uri="{FF2B5EF4-FFF2-40B4-BE49-F238E27FC236}">
                  <a16:creationId xmlns:a16="http://schemas.microsoft.com/office/drawing/2014/main" xmlns="" id="{C0196C3C-19AD-402B-A078-D9C3BE751C74}"/>
                </a:ext>
              </a:extLst>
            </p:cNvPr>
            <p:cNvGrpSpPr/>
            <p:nvPr/>
          </p:nvGrpSpPr>
          <p:grpSpPr>
            <a:xfrm>
              <a:off x="1979712" y="2139702"/>
              <a:ext cx="576064" cy="642317"/>
              <a:chOff x="1979712" y="2139702"/>
              <a:chExt cx="576064" cy="642317"/>
            </a:xfrm>
          </p:grpSpPr>
          <p:sp>
            <p:nvSpPr>
              <p:cNvPr id="38" name="Freeform: Shape 1">
                <a:extLst>
                  <a:ext uri="{FF2B5EF4-FFF2-40B4-BE49-F238E27FC236}">
                    <a16:creationId xmlns:a16="http://schemas.microsoft.com/office/drawing/2014/main" xmlns="" id="{F2896D0D-804F-4AE1-A86D-B93E33D397C9}"/>
                  </a:ext>
                </a:extLst>
              </p:cNvPr>
              <p:cNvSpPr/>
              <p:nvPr/>
            </p:nvSpPr>
            <p:spPr>
              <a:xfrm>
                <a:off x="1979712" y="2139702"/>
                <a:ext cx="576064" cy="642317"/>
              </a:xfrm>
              <a:custGeom>
                <a:avLst/>
                <a:gdLst>
                  <a:gd name="connsiteX0" fmla="*/ 1124365 w 2248729"/>
                  <a:gd name="connsiteY0" fmla="*/ 0 h 2507353"/>
                  <a:gd name="connsiteX1" fmla="*/ 1257442 w 2248729"/>
                  <a:gd name="connsiteY1" fmla="*/ 31576 h 2507353"/>
                  <a:gd name="connsiteX2" fmla="*/ 2115652 w 2248729"/>
                  <a:gd name="connsiteY2" fmla="*/ 527274 h 2507353"/>
                  <a:gd name="connsiteX3" fmla="*/ 2248729 w 2248729"/>
                  <a:gd name="connsiteY3" fmla="*/ 758148 h 2507353"/>
                  <a:gd name="connsiteX4" fmla="*/ 2248729 w 2248729"/>
                  <a:gd name="connsiteY4" fmla="*/ 1749546 h 2507353"/>
                  <a:gd name="connsiteX5" fmla="*/ 2115652 w 2248729"/>
                  <a:gd name="connsiteY5" fmla="*/ 1980419 h 2507353"/>
                  <a:gd name="connsiteX6" fmla="*/ 1257442 w 2248729"/>
                  <a:gd name="connsiteY6" fmla="*/ 2474760 h 2507353"/>
                  <a:gd name="connsiteX7" fmla="*/ 991288 w 2248729"/>
                  <a:gd name="connsiteY7" fmla="*/ 2474760 h 2507353"/>
                  <a:gd name="connsiteX8" fmla="*/ 133077 w 2248729"/>
                  <a:gd name="connsiteY8" fmla="*/ 1980419 h 2507353"/>
                  <a:gd name="connsiteX9" fmla="*/ 0 w 2248729"/>
                  <a:gd name="connsiteY9" fmla="*/ 1749546 h 2507353"/>
                  <a:gd name="connsiteX10" fmla="*/ 0 w 2248729"/>
                  <a:gd name="connsiteY10" fmla="*/ 758148 h 2507353"/>
                  <a:gd name="connsiteX11" fmla="*/ 133077 w 2248729"/>
                  <a:gd name="connsiteY11" fmla="*/ 527274 h 2507353"/>
                  <a:gd name="connsiteX12" fmla="*/ 991288 w 2248729"/>
                  <a:gd name="connsiteY12" fmla="*/ 31576 h 2507353"/>
                  <a:gd name="connsiteX13" fmla="*/ 1124365 w 2248729"/>
                  <a:gd name="connsiteY13" fmla="*/ 0 h 25073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248729" h="2507353">
                    <a:moveTo>
                      <a:pt x="1124365" y="0"/>
                    </a:moveTo>
                    <a:cubicBezTo>
                      <a:pt x="1172571" y="0"/>
                      <a:pt x="1220778" y="10526"/>
                      <a:pt x="1257442" y="31576"/>
                    </a:cubicBezTo>
                    <a:cubicBezTo>
                      <a:pt x="2115652" y="527274"/>
                      <a:pt x="2115652" y="527274"/>
                      <a:pt x="2115652" y="527274"/>
                    </a:cubicBezTo>
                    <a:cubicBezTo>
                      <a:pt x="2188980" y="569375"/>
                      <a:pt x="2248729" y="672589"/>
                      <a:pt x="2248729" y="758148"/>
                    </a:cubicBezTo>
                    <a:cubicBezTo>
                      <a:pt x="2248729" y="1749546"/>
                      <a:pt x="2248729" y="1749546"/>
                      <a:pt x="2248729" y="1749546"/>
                    </a:cubicBezTo>
                    <a:cubicBezTo>
                      <a:pt x="2248729" y="1833746"/>
                      <a:pt x="2188980" y="1936960"/>
                      <a:pt x="2115652" y="1980419"/>
                    </a:cubicBezTo>
                    <a:cubicBezTo>
                      <a:pt x="1257442" y="2474760"/>
                      <a:pt x="1257442" y="2474760"/>
                      <a:pt x="1257442" y="2474760"/>
                    </a:cubicBezTo>
                    <a:cubicBezTo>
                      <a:pt x="1184114" y="2518218"/>
                      <a:pt x="1064616" y="2518218"/>
                      <a:pt x="991288" y="2474760"/>
                    </a:cubicBezTo>
                    <a:cubicBezTo>
                      <a:pt x="133077" y="1980419"/>
                      <a:pt x="133077" y="1980419"/>
                      <a:pt x="133077" y="1980419"/>
                    </a:cubicBezTo>
                    <a:cubicBezTo>
                      <a:pt x="59749" y="1936960"/>
                      <a:pt x="0" y="1833746"/>
                      <a:pt x="0" y="1749546"/>
                    </a:cubicBezTo>
                    <a:lnTo>
                      <a:pt x="0" y="758148"/>
                    </a:lnTo>
                    <a:cubicBezTo>
                      <a:pt x="0" y="672589"/>
                      <a:pt x="59749" y="569375"/>
                      <a:pt x="133077" y="527274"/>
                    </a:cubicBezTo>
                    <a:cubicBezTo>
                      <a:pt x="991288" y="31576"/>
                      <a:pt x="991288" y="31576"/>
                      <a:pt x="991288" y="31576"/>
                    </a:cubicBezTo>
                    <a:cubicBezTo>
                      <a:pt x="1027952" y="10526"/>
                      <a:pt x="1076158" y="0"/>
                      <a:pt x="1124365" y="0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 w="22225">
                <a:noFill/>
              </a:ln>
              <a:effectLst>
                <a:outerShdw blurRad="381000" dist="101600" dir="2700000" algn="ctr" rotWithShape="0">
                  <a:srgbClr val="000000">
                    <a:alpha val="30000"/>
                  </a:srgb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/>
                <a:endParaRPr>
                  <a:latin typeface="微软雅黑"/>
                  <a:ea typeface="微软雅黑"/>
                  <a:cs typeface="+mn-ea"/>
                  <a:sym typeface="微软雅黑"/>
                </a:endParaRPr>
              </a:p>
            </p:txBody>
          </p:sp>
          <p:sp>
            <p:nvSpPr>
              <p:cNvPr id="39" name="矩形 38">
                <a:extLst>
                  <a:ext uri="{FF2B5EF4-FFF2-40B4-BE49-F238E27FC236}">
                    <a16:creationId xmlns:a16="http://schemas.microsoft.com/office/drawing/2014/main" xmlns="" id="{366A295A-47FF-4907-9A59-144A3FD626D1}"/>
                  </a:ext>
                </a:extLst>
              </p:cNvPr>
              <p:cNvSpPr/>
              <p:nvPr/>
            </p:nvSpPr>
            <p:spPr>
              <a:xfrm>
                <a:off x="1979712" y="2276194"/>
                <a:ext cx="576064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b="1" spc="300" dirty="0">
                    <a:solidFill>
                      <a:schemeClr val="bg1"/>
                    </a:solidFill>
                    <a:latin typeface="微软雅黑"/>
                    <a:ea typeface="微软雅黑"/>
                    <a:cs typeface="+mn-ea"/>
                    <a:sym typeface="微软雅黑"/>
                  </a:rPr>
                  <a:t>03</a:t>
                </a:r>
                <a:endParaRPr lang="zh-CN" altLang="en-US" b="1" spc="300" dirty="0">
                  <a:solidFill>
                    <a:schemeClr val="bg1"/>
                  </a:solidFill>
                  <a:latin typeface="微软雅黑"/>
                  <a:ea typeface="微软雅黑"/>
                  <a:cs typeface="+mn-ea"/>
                  <a:sym typeface="微软雅黑"/>
                </a:endParaRPr>
              </a:p>
            </p:txBody>
          </p:sp>
        </p:grpSp>
        <p:sp>
          <p:nvSpPr>
            <p:cNvPr id="37" name="Rectangle 17">
              <a:extLst>
                <a:ext uri="{FF2B5EF4-FFF2-40B4-BE49-F238E27FC236}">
                  <a16:creationId xmlns:a16="http://schemas.microsoft.com/office/drawing/2014/main" xmlns="" id="{DE6DCBE4-2274-48FF-96C9-E5E3B3F58F2D}"/>
                </a:ext>
              </a:extLst>
            </p:cNvPr>
            <p:cNvSpPr/>
            <p:nvPr/>
          </p:nvSpPr>
          <p:spPr>
            <a:xfrm>
              <a:off x="1547664" y="2859782"/>
              <a:ext cx="1440160" cy="432048"/>
            </a:xfrm>
            <a:prstGeom prst="rect">
              <a:avLst/>
            </a:prstGeom>
          </p:spPr>
          <p:txBody>
            <a:bodyPr wrap="none" lIns="144000" tIns="0" rIns="144000" bIns="0">
              <a:normAutofit/>
            </a:bodyPr>
            <a:lstStyle/>
            <a:p>
              <a:pPr lvl="0" algn="ctr"/>
              <a:r>
                <a:rPr lang="zh-CN" altLang="en-US" sz="2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/>
                  <a:ea typeface="微软雅黑"/>
                  <a:cs typeface="+mn-ea"/>
                  <a:sym typeface="微软雅黑"/>
                </a:rPr>
                <a:t>市场分析</a:t>
              </a: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xmlns="" id="{617C444A-22D5-40BA-9120-FCD251343C28}"/>
              </a:ext>
            </a:extLst>
          </p:cNvPr>
          <p:cNvGrpSpPr/>
          <p:nvPr/>
        </p:nvGrpSpPr>
        <p:grpSpPr>
          <a:xfrm>
            <a:off x="5382090" y="2139702"/>
            <a:ext cx="1440160" cy="1152128"/>
            <a:chOff x="1547664" y="2139702"/>
            <a:chExt cx="1440160" cy="1152128"/>
          </a:xfrm>
        </p:grpSpPr>
        <p:grpSp>
          <p:nvGrpSpPr>
            <p:cNvPr id="41" name="组合 40">
              <a:extLst>
                <a:ext uri="{FF2B5EF4-FFF2-40B4-BE49-F238E27FC236}">
                  <a16:creationId xmlns:a16="http://schemas.microsoft.com/office/drawing/2014/main" xmlns="" id="{0F87CC14-4453-48F7-A31F-E1208E68A732}"/>
                </a:ext>
              </a:extLst>
            </p:cNvPr>
            <p:cNvGrpSpPr/>
            <p:nvPr/>
          </p:nvGrpSpPr>
          <p:grpSpPr>
            <a:xfrm>
              <a:off x="1979712" y="2139702"/>
              <a:ext cx="576064" cy="642317"/>
              <a:chOff x="1979712" y="2139702"/>
              <a:chExt cx="576064" cy="642317"/>
            </a:xfrm>
          </p:grpSpPr>
          <p:sp>
            <p:nvSpPr>
              <p:cNvPr id="43" name="Freeform: Shape 1">
                <a:extLst>
                  <a:ext uri="{FF2B5EF4-FFF2-40B4-BE49-F238E27FC236}">
                    <a16:creationId xmlns:a16="http://schemas.microsoft.com/office/drawing/2014/main" xmlns="" id="{F396F9F6-9CBB-4217-A1CD-FAF052BD2E46}"/>
                  </a:ext>
                </a:extLst>
              </p:cNvPr>
              <p:cNvSpPr/>
              <p:nvPr/>
            </p:nvSpPr>
            <p:spPr>
              <a:xfrm>
                <a:off x="1979712" y="2139702"/>
                <a:ext cx="576064" cy="642317"/>
              </a:xfrm>
              <a:custGeom>
                <a:avLst/>
                <a:gdLst>
                  <a:gd name="connsiteX0" fmla="*/ 1124365 w 2248729"/>
                  <a:gd name="connsiteY0" fmla="*/ 0 h 2507353"/>
                  <a:gd name="connsiteX1" fmla="*/ 1257442 w 2248729"/>
                  <a:gd name="connsiteY1" fmla="*/ 31576 h 2507353"/>
                  <a:gd name="connsiteX2" fmla="*/ 2115652 w 2248729"/>
                  <a:gd name="connsiteY2" fmla="*/ 527274 h 2507353"/>
                  <a:gd name="connsiteX3" fmla="*/ 2248729 w 2248729"/>
                  <a:gd name="connsiteY3" fmla="*/ 758148 h 2507353"/>
                  <a:gd name="connsiteX4" fmla="*/ 2248729 w 2248729"/>
                  <a:gd name="connsiteY4" fmla="*/ 1749546 h 2507353"/>
                  <a:gd name="connsiteX5" fmla="*/ 2115652 w 2248729"/>
                  <a:gd name="connsiteY5" fmla="*/ 1980419 h 2507353"/>
                  <a:gd name="connsiteX6" fmla="*/ 1257442 w 2248729"/>
                  <a:gd name="connsiteY6" fmla="*/ 2474760 h 2507353"/>
                  <a:gd name="connsiteX7" fmla="*/ 991288 w 2248729"/>
                  <a:gd name="connsiteY7" fmla="*/ 2474760 h 2507353"/>
                  <a:gd name="connsiteX8" fmla="*/ 133077 w 2248729"/>
                  <a:gd name="connsiteY8" fmla="*/ 1980419 h 2507353"/>
                  <a:gd name="connsiteX9" fmla="*/ 0 w 2248729"/>
                  <a:gd name="connsiteY9" fmla="*/ 1749546 h 2507353"/>
                  <a:gd name="connsiteX10" fmla="*/ 0 w 2248729"/>
                  <a:gd name="connsiteY10" fmla="*/ 758148 h 2507353"/>
                  <a:gd name="connsiteX11" fmla="*/ 133077 w 2248729"/>
                  <a:gd name="connsiteY11" fmla="*/ 527274 h 2507353"/>
                  <a:gd name="connsiteX12" fmla="*/ 991288 w 2248729"/>
                  <a:gd name="connsiteY12" fmla="*/ 31576 h 2507353"/>
                  <a:gd name="connsiteX13" fmla="*/ 1124365 w 2248729"/>
                  <a:gd name="connsiteY13" fmla="*/ 0 h 25073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248729" h="2507353">
                    <a:moveTo>
                      <a:pt x="1124365" y="0"/>
                    </a:moveTo>
                    <a:cubicBezTo>
                      <a:pt x="1172571" y="0"/>
                      <a:pt x="1220778" y="10526"/>
                      <a:pt x="1257442" y="31576"/>
                    </a:cubicBezTo>
                    <a:cubicBezTo>
                      <a:pt x="2115652" y="527274"/>
                      <a:pt x="2115652" y="527274"/>
                      <a:pt x="2115652" y="527274"/>
                    </a:cubicBezTo>
                    <a:cubicBezTo>
                      <a:pt x="2188980" y="569375"/>
                      <a:pt x="2248729" y="672589"/>
                      <a:pt x="2248729" y="758148"/>
                    </a:cubicBezTo>
                    <a:cubicBezTo>
                      <a:pt x="2248729" y="1749546"/>
                      <a:pt x="2248729" y="1749546"/>
                      <a:pt x="2248729" y="1749546"/>
                    </a:cubicBezTo>
                    <a:cubicBezTo>
                      <a:pt x="2248729" y="1833746"/>
                      <a:pt x="2188980" y="1936960"/>
                      <a:pt x="2115652" y="1980419"/>
                    </a:cubicBezTo>
                    <a:cubicBezTo>
                      <a:pt x="1257442" y="2474760"/>
                      <a:pt x="1257442" y="2474760"/>
                      <a:pt x="1257442" y="2474760"/>
                    </a:cubicBezTo>
                    <a:cubicBezTo>
                      <a:pt x="1184114" y="2518218"/>
                      <a:pt x="1064616" y="2518218"/>
                      <a:pt x="991288" y="2474760"/>
                    </a:cubicBezTo>
                    <a:cubicBezTo>
                      <a:pt x="133077" y="1980419"/>
                      <a:pt x="133077" y="1980419"/>
                      <a:pt x="133077" y="1980419"/>
                    </a:cubicBezTo>
                    <a:cubicBezTo>
                      <a:pt x="59749" y="1936960"/>
                      <a:pt x="0" y="1833746"/>
                      <a:pt x="0" y="1749546"/>
                    </a:cubicBezTo>
                    <a:lnTo>
                      <a:pt x="0" y="758148"/>
                    </a:lnTo>
                    <a:cubicBezTo>
                      <a:pt x="0" y="672589"/>
                      <a:pt x="59749" y="569375"/>
                      <a:pt x="133077" y="527274"/>
                    </a:cubicBezTo>
                    <a:cubicBezTo>
                      <a:pt x="991288" y="31576"/>
                      <a:pt x="991288" y="31576"/>
                      <a:pt x="991288" y="31576"/>
                    </a:cubicBezTo>
                    <a:cubicBezTo>
                      <a:pt x="1027952" y="10526"/>
                      <a:pt x="1076158" y="0"/>
                      <a:pt x="1124365" y="0"/>
                    </a:cubicBezTo>
                    <a:close/>
                  </a:path>
                </a:pathLst>
              </a:custGeom>
              <a:solidFill>
                <a:srgbClr val="CC0000"/>
              </a:solidFill>
              <a:ln w="22225">
                <a:noFill/>
              </a:ln>
              <a:effectLst>
                <a:outerShdw blurRad="381000" dist="101600" dir="2700000" algn="ctr" rotWithShape="0">
                  <a:srgbClr val="000000">
                    <a:alpha val="30000"/>
                  </a:srgb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/>
                <a:endParaRPr>
                  <a:latin typeface="微软雅黑"/>
                  <a:ea typeface="微软雅黑"/>
                  <a:cs typeface="+mn-ea"/>
                  <a:sym typeface="微软雅黑"/>
                </a:endParaRPr>
              </a:p>
            </p:txBody>
          </p:sp>
          <p:sp>
            <p:nvSpPr>
              <p:cNvPr id="44" name="矩形 43">
                <a:extLst>
                  <a:ext uri="{FF2B5EF4-FFF2-40B4-BE49-F238E27FC236}">
                    <a16:creationId xmlns:a16="http://schemas.microsoft.com/office/drawing/2014/main" xmlns="" id="{24C6094C-9385-45FB-A580-284137BE58CF}"/>
                  </a:ext>
                </a:extLst>
              </p:cNvPr>
              <p:cNvSpPr/>
              <p:nvPr/>
            </p:nvSpPr>
            <p:spPr>
              <a:xfrm>
                <a:off x="1979712" y="2276194"/>
                <a:ext cx="576064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b="1" spc="300" dirty="0">
                    <a:solidFill>
                      <a:schemeClr val="bg1"/>
                    </a:solidFill>
                    <a:latin typeface="微软雅黑"/>
                    <a:ea typeface="微软雅黑"/>
                    <a:cs typeface="+mn-ea"/>
                    <a:sym typeface="微软雅黑"/>
                  </a:rPr>
                  <a:t>04</a:t>
                </a:r>
                <a:endParaRPr lang="zh-CN" altLang="en-US" b="1" spc="300" dirty="0">
                  <a:solidFill>
                    <a:schemeClr val="bg1"/>
                  </a:solidFill>
                  <a:latin typeface="微软雅黑"/>
                  <a:ea typeface="微软雅黑"/>
                  <a:cs typeface="+mn-ea"/>
                  <a:sym typeface="微软雅黑"/>
                </a:endParaRPr>
              </a:p>
            </p:txBody>
          </p:sp>
        </p:grpSp>
        <p:sp>
          <p:nvSpPr>
            <p:cNvPr id="42" name="Rectangle 17">
              <a:extLst>
                <a:ext uri="{FF2B5EF4-FFF2-40B4-BE49-F238E27FC236}">
                  <a16:creationId xmlns:a16="http://schemas.microsoft.com/office/drawing/2014/main" xmlns="" id="{FE42E0B2-B9BD-40E1-8F5F-D8EE64411383}"/>
                </a:ext>
              </a:extLst>
            </p:cNvPr>
            <p:cNvSpPr/>
            <p:nvPr/>
          </p:nvSpPr>
          <p:spPr>
            <a:xfrm>
              <a:off x="1547664" y="2859782"/>
              <a:ext cx="1440160" cy="432048"/>
            </a:xfrm>
            <a:prstGeom prst="rect">
              <a:avLst/>
            </a:prstGeom>
          </p:spPr>
          <p:txBody>
            <a:bodyPr wrap="none" lIns="144000" tIns="0" rIns="144000" bIns="0">
              <a:normAutofit/>
            </a:bodyPr>
            <a:lstStyle/>
            <a:p>
              <a:pPr lvl="0" algn="ctr"/>
              <a:r>
                <a:rPr lang="zh-CN" altLang="en-US" sz="2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/>
                  <a:ea typeface="微软雅黑"/>
                  <a:cs typeface="+mn-ea"/>
                  <a:sym typeface="微软雅黑"/>
                </a:rPr>
                <a:t>发展计划</a:t>
              </a: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xmlns="" id="{617C444A-22D5-40BA-9120-FCD251343C28}"/>
              </a:ext>
            </a:extLst>
          </p:cNvPr>
          <p:cNvGrpSpPr/>
          <p:nvPr/>
        </p:nvGrpSpPr>
        <p:grpSpPr>
          <a:xfrm>
            <a:off x="6948264" y="2139702"/>
            <a:ext cx="1440160" cy="1152128"/>
            <a:chOff x="1547664" y="2139702"/>
            <a:chExt cx="1440160" cy="1152128"/>
          </a:xfrm>
        </p:grpSpPr>
        <p:grpSp>
          <p:nvGrpSpPr>
            <p:cNvPr id="46" name="组合 45">
              <a:extLst>
                <a:ext uri="{FF2B5EF4-FFF2-40B4-BE49-F238E27FC236}">
                  <a16:creationId xmlns:a16="http://schemas.microsoft.com/office/drawing/2014/main" xmlns="" id="{0F87CC14-4453-48F7-A31F-E1208E68A732}"/>
                </a:ext>
              </a:extLst>
            </p:cNvPr>
            <p:cNvGrpSpPr/>
            <p:nvPr/>
          </p:nvGrpSpPr>
          <p:grpSpPr>
            <a:xfrm>
              <a:off x="1979712" y="2139702"/>
              <a:ext cx="576064" cy="642317"/>
              <a:chOff x="1979712" y="2139702"/>
              <a:chExt cx="576064" cy="642317"/>
            </a:xfrm>
          </p:grpSpPr>
          <p:sp>
            <p:nvSpPr>
              <p:cNvPr id="48" name="Freeform: Shape 1">
                <a:extLst>
                  <a:ext uri="{FF2B5EF4-FFF2-40B4-BE49-F238E27FC236}">
                    <a16:creationId xmlns:a16="http://schemas.microsoft.com/office/drawing/2014/main" xmlns="" id="{F396F9F6-9CBB-4217-A1CD-FAF052BD2E46}"/>
                  </a:ext>
                </a:extLst>
              </p:cNvPr>
              <p:cNvSpPr/>
              <p:nvPr/>
            </p:nvSpPr>
            <p:spPr>
              <a:xfrm>
                <a:off x="1979712" y="2139702"/>
                <a:ext cx="576064" cy="642317"/>
              </a:xfrm>
              <a:custGeom>
                <a:avLst/>
                <a:gdLst>
                  <a:gd name="connsiteX0" fmla="*/ 1124365 w 2248729"/>
                  <a:gd name="connsiteY0" fmla="*/ 0 h 2507353"/>
                  <a:gd name="connsiteX1" fmla="*/ 1257442 w 2248729"/>
                  <a:gd name="connsiteY1" fmla="*/ 31576 h 2507353"/>
                  <a:gd name="connsiteX2" fmla="*/ 2115652 w 2248729"/>
                  <a:gd name="connsiteY2" fmla="*/ 527274 h 2507353"/>
                  <a:gd name="connsiteX3" fmla="*/ 2248729 w 2248729"/>
                  <a:gd name="connsiteY3" fmla="*/ 758148 h 2507353"/>
                  <a:gd name="connsiteX4" fmla="*/ 2248729 w 2248729"/>
                  <a:gd name="connsiteY4" fmla="*/ 1749546 h 2507353"/>
                  <a:gd name="connsiteX5" fmla="*/ 2115652 w 2248729"/>
                  <a:gd name="connsiteY5" fmla="*/ 1980419 h 2507353"/>
                  <a:gd name="connsiteX6" fmla="*/ 1257442 w 2248729"/>
                  <a:gd name="connsiteY6" fmla="*/ 2474760 h 2507353"/>
                  <a:gd name="connsiteX7" fmla="*/ 991288 w 2248729"/>
                  <a:gd name="connsiteY7" fmla="*/ 2474760 h 2507353"/>
                  <a:gd name="connsiteX8" fmla="*/ 133077 w 2248729"/>
                  <a:gd name="connsiteY8" fmla="*/ 1980419 h 2507353"/>
                  <a:gd name="connsiteX9" fmla="*/ 0 w 2248729"/>
                  <a:gd name="connsiteY9" fmla="*/ 1749546 h 2507353"/>
                  <a:gd name="connsiteX10" fmla="*/ 0 w 2248729"/>
                  <a:gd name="connsiteY10" fmla="*/ 758148 h 2507353"/>
                  <a:gd name="connsiteX11" fmla="*/ 133077 w 2248729"/>
                  <a:gd name="connsiteY11" fmla="*/ 527274 h 2507353"/>
                  <a:gd name="connsiteX12" fmla="*/ 991288 w 2248729"/>
                  <a:gd name="connsiteY12" fmla="*/ 31576 h 2507353"/>
                  <a:gd name="connsiteX13" fmla="*/ 1124365 w 2248729"/>
                  <a:gd name="connsiteY13" fmla="*/ 0 h 25073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248729" h="2507353">
                    <a:moveTo>
                      <a:pt x="1124365" y="0"/>
                    </a:moveTo>
                    <a:cubicBezTo>
                      <a:pt x="1172571" y="0"/>
                      <a:pt x="1220778" y="10526"/>
                      <a:pt x="1257442" y="31576"/>
                    </a:cubicBezTo>
                    <a:cubicBezTo>
                      <a:pt x="2115652" y="527274"/>
                      <a:pt x="2115652" y="527274"/>
                      <a:pt x="2115652" y="527274"/>
                    </a:cubicBezTo>
                    <a:cubicBezTo>
                      <a:pt x="2188980" y="569375"/>
                      <a:pt x="2248729" y="672589"/>
                      <a:pt x="2248729" y="758148"/>
                    </a:cubicBezTo>
                    <a:cubicBezTo>
                      <a:pt x="2248729" y="1749546"/>
                      <a:pt x="2248729" y="1749546"/>
                      <a:pt x="2248729" y="1749546"/>
                    </a:cubicBezTo>
                    <a:cubicBezTo>
                      <a:pt x="2248729" y="1833746"/>
                      <a:pt x="2188980" y="1936960"/>
                      <a:pt x="2115652" y="1980419"/>
                    </a:cubicBezTo>
                    <a:cubicBezTo>
                      <a:pt x="1257442" y="2474760"/>
                      <a:pt x="1257442" y="2474760"/>
                      <a:pt x="1257442" y="2474760"/>
                    </a:cubicBezTo>
                    <a:cubicBezTo>
                      <a:pt x="1184114" y="2518218"/>
                      <a:pt x="1064616" y="2518218"/>
                      <a:pt x="991288" y="2474760"/>
                    </a:cubicBezTo>
                    <a:cubicBezTo>
                      <a:pt x="133077" y="1980419"/>
                      <a:pt x="133077" y="1980419"/>
                      <a:pt x="133077" y="1980419"/>
                    </a:cubicBezTo>
                    <a:cubicBezTo>
                      <a:pt x="59749" y="1936960"/>
                      <a:pt x="0" y="1833746"/>
                      <a:pt x="0" y="1749546"/>
                    </a:cubicBezTo>
                    <a:lnTo>
                      <a:pt x="0" y="758148"/>
                    </a:lnTo>
                    <a:cubicBezTo>
                      <a:pt x="0" y="672589"/>
                      <a:pt x="59749" y="569375"/>
                      <a:pt x="133077" y="527274"/>
                    </a:cubicBezTo>
                    <a:cubicBezTo>
                      <a:pt x="991288" y="31576"/>
                      <a:pt x="991288" y="31576"/>
                      <a:pt x="991288" y="31576"/>
                    </a:cubicBezTo>
                    <a:cubicBezTo>
                      <a:pt x="1027952" y="10526"/>
                      <a:pt x="1076158" y="0"/>
                      <a:pt x="1124365" y="0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 w="22225">
                <a:noFill/>
              </a:ln>
              <a:effectLst>
                <a:outerShdw blurRad="381000" dist="101600" dir="2700000" algn="ctr" rotWithShape="0">
                  <a:srgbClr val="000000">
                    <a:alpha val="30000"/>
                  </a:srgb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/>
                <a:endParaRPr>
                  <a:latin typeface="微软雅黑"/>
                  <a:ea typeface="微软雅黑"/>
                  <a:cs typeface="+mn-ea"/>
                  <a:sym typeface="微软雅黑"/>
                </a:endParaRPr>
              </a:p>
            </p:txBody>
          </p:sp>
          <p:sp>
            <p:nvSpPr>
              <p:cNvPr id="49" name="矩形 48">
                <a:extLst>
                  <a:ext uri="{FF2B5EF4-FFF2-40B4-BE49-F238E27FC236}">
                    <a16:creationId xmlns:a16="http://schemas.microsoft.com/office/drawing/2014/main" xmlns="" id="{24C6094C-9385-45FB-A580-284137BE58CF}"/>
                  </a:ext>
                </a:extLst>
              </p:cNvPr>
              <p:cNvSpPr/>
              <p:nvPr/>
            </p:nvSpPr>
            <p:spPr>
              <a:xfrm>
                <a:off x="1979712" y="2276194"/>
                <a:ext cx="576064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b="1" spc="300" dirty="0" smtClean="0">
                    <a:solidFill>
                      <a:schemeClr val="bg1"/>
                    </a:solidFill>
                    <a:latin typeface="微软雅黑"/>
                    <a:ea typeface="微软雅黑"/>
                    <a:cs typeface="+mn-ea"/>
                    <a:sym typeface="微软雅黑"/>
                  </a:rPr>
                  <a:t>05</a:t>
                </a:r>
                <a:endParaRPr lang="zh-CN" altLang="en-US" b="1" spc="300" dirty="0">
                  <a:solidFill>
                    <a:schemeClr val="bg1"/>
                  </a:solidFill>
                  <a:latin typeface="微软雅黑"/>
                  <a:ea typeface="微软雅黑"/>
                  <a:cs typeface="+mn-ea"/>
                  <a:sym typeface="微软雅黑"/>
                </a:endParaRPr>
              </a:p>
            </p:txBody>
          </p:sp>
        </p:grpSp>
        <p:sp>
          <p:nvSpPr>
            <p:cNvPr id="47" name="Rectangle 17">
              <a:extLst>
                <a:ext uri="{FF2B5EF4-FFF2-40B4-BE49-F238E27FC236}">
                  <a16:creationId xmlns:a16="http://schemas.microsoft.com/office/drawing/2014/main" xmlns="" id="{FE42E0B2-B9BD-40E1-8F5F-D8EE64411383}"/>
                </a:ext>
              </a:extLst>
            </p:cNvPr>
            <p:cNvSpPr/>
            <p:nvPr/>
          </p:nvSpPr>
          <p:spPr>
            <a:xfrm>
              <a:off x="1547664" y="2859782"/>
              <a:ext cx="1440160" cy="432048"/>
            </a:xfrm>
            <a:prstGeom prst="rect">
              <a:avLst/>
            </a:prstGeom>
          </p:spPr>
          <p:txBody>
            <a:bodyPr wrap="none" lIns="144000" tIns="0" rIns="144000" bIns="0">
              <a:normAutofit/>
            </a:bodyPr>
            <a:lstStyle/>
            <a:p>
              <a:pPr lvl="0" algn="ctr"/>
              <a:r>
                <a:rPr lang="zh-CN" altLang="en-US" sz="2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/>
                  <a:ea typeface="微软雅黑"/>
                  <a:cs typeface="+mn-ea"/>
                  <a:sym typeface="微软雅黑"/>
                </a:rPr>
                <a:t>前景展望</a:t>
              </a:r>
            </a:p>
          </p:txBody>
        </p:sp>
      </p:grpSp>
      <p:sp>
        <p:nvSpPr>
          <p:cNvPr id="54" name="Freeform 3301">
            <a:extLst>
              <a:ext uri="{FF2B5EF4-FFF2-40B4-BE49-F238E27FC236}">
                <a16:creationId xmlns:a16="http://schemas.microsoft.com/office/drawing/2014/main" xmlns="" id="{3EFCBE47-E6A2-464D-9D13-CD9E22F00884}"/>
              </a:ext>
            </a:extLst>
          </p:cNvPr>
          <p:cNvSpPr>
            <a:spLocks/>
          </p:cNvSpPr>
          <p:nvPr/>
        </p:nvSpPr>
        <p:spPr bwMode="auto">
          <a:xfrm>
            <a:off x="7020272" y="4073503"/>
            <a:ext cx="1449228" cy="1450575"/>
          </a:xfrm>
          <a:custGeom>
            <a:avLst/>
            <a:gdLst>
              <a:gd name="T0" fmla="*/ 1617 w 3233"/>
              <a:gd name="T1" fmla="*/ 3236 h 3236"/>
              <a:gd name="T2" fmla="*/ 0 w 3233"/>
              <a:gd name="T3" fmla="*/ 1619 h 3236"/>
              <a:gd name="T4" fmla="*/ 1617 w 3233"/>
              <a:gd name="T5" fmla="*/ 0 h 3236"/>
              <a:gd name="T6" fmla="*/ 3233 w 3233"/>
              <a:gd name="T7" fmla="*/ 1619 h 3236"/>
              <a:gd name="T8" fmla="*/ 1617 w 3233"/>
              <a:gd name="T9" fmla="*/ 3236 h 3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33" h="3236">
                <a:moveTo>
                  <a:pt x="1617" y="3236"/>
                </a:moveTo>
                <a:lnTo>
                  <a:pt x="0" y="1619"/>
                </a:lnTo>
                <a:lnTo>
                  <a:pt x="1617" y="0"/>
                </a:lnTo>
                <a:lnTo>
                  <a:pt x="3233" y="1619"/>
                </a:lnTo>
                <a:lnTo>
                  <a:pt x="1617" y="3236"/>
                </a:lnTo>
                <a:close/>
              </a:path>
            </a:pathLst>
          </a:custGeom>
          <a:solidFill>
            <a:srgbClr val="CC0000"/>
          </a:solidFill>
          <a:ln>
            <a:noFill/>
          </a:ln>
          <a:effectLst>
            <a:outerShdw blurRad="381000" dist="101600" dir="2700000" algn="ctr" rotWithShape="0">
              <a:srgbClr val="000000">
                <a:alpha val="3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" name="Freeform 3301">
            <a:extLst>
              <a:ext uri="{FF2B5EF4-FFF2-40B4-BE49-F238E27FC236}">
                <a16:creationId xmlns:a16="http://schemas.microsoft.com/office/drawing/2014/main" xmlns="" id="{3EFCBE47-E6A2-464D-9D13-CD9E22F00884}"/>
              </a:ext>
            </a:extLst>
          </p:cNvPr>
          <p:cNvSpPr>
            <a:spLocks/>
          </p:cNvSpPr>
          <p:nvPr/>
        </p:nvSpPr>
        <p:spPr bwMode="auto">
          <a:xfrm>
            <a:off x="8100392" y="3867894"/>
            <a:ext cx="848829" cy="849617"/>
          </a:xfrm>
          <a:custGeom>
            <a:avLst/>
            <a:gdLst>
              <a:gd name="T0" fmla="*/ 1617 w 3233"/>
              <a:gd name="T1" fmla="*/ 3236 h 3236"/>
              <a:gd name="T2" fmla="*/ 0 w 3233"/>
              <a:gd name="T3" fmla="*/ 1619 h 3236"/>
              <a:gd name="T4" fmla="*/ 1617 w 3233"/>
              <a:gd name="T5" fmla="*/ 0 h 3236"/>
              <a:gd name="T6" fmla="*/ 3233 w 3233"/>
              <a:gd name="T7" fmla="*/ 1619 h 3236"/>
              <a:gd name="T8" fmla="*/ 1617 w 3233"/>
              <a:gd name="T9" fmla="*/ 3236 h 3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33" h="3236">
                <a:moveTo>
                  <a:pt x="1617" y="3236"/>
                </a:moveTo>
                <a:lnTo>
                  <a:pt x="0" y="1619"/>
                </a:lnTo>
                <a:lnTo>
                  <a:pt x="1617" y="0"/>
                </a:lnTo>
                <a:lnTo>
                  <a:pt x="3233" y="1619"/>
                </a:lnTo>
                <a:lnTo>
                  <a:pt x="1617" y="3236"/>
                </a:lnTo>
                <a:close/>
              </a:path>
            </a:pathLst>
          </a:cu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381000" dist="101600" dir="2700000" algn="ctr" rotWithShape="0">
              <a:srgbClr val="000000">
                <a:alpha val="3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" name="Freeform 3301">
            <a:extLst>
              <a:ext uri="{FF2B5EF4-FFF2-40B4-BE49-F238E27FC236}">
                <a16:creationId xmlns:a16="http://schemas.microsoft.com/office/drawing/2014/main" xmlns="" id="{9E87D0C4-0ADC-4B6F-B423-F2763A801957}"/>
              </a:ext>
            </a:extLst>
          </p:cNvPr>
          <p:cNvSpPr>
            <a:spLocks/>
          </p:cNvSpPr>
          <p:nvPr/>
        </p:nvSpPr>
        <p:spPr bwMode="auto">
          <a:xfrm>
            <a:off x="6156424" y="3711199"/>
            <a:ext cx="1201261" cy="1202378"/>
          </a:xfrm>
          <a:custGeom>
            <a:avLst/>
            <a:gdLst>
              <a:gd name="T0" fmla="*/ 1617 w 3233"/>
              <a:gd name="T1" fmla="*/ 3236 h 3236"/>
              <a:gd name="T2" fmla="*/ 0 w 3233"/>
              <a:gd name="T3" fmla="*/ 1619 h 3236"/>
              <a:gd name="T4" fmla="*/ 1617 w 3233"/>
              <a:gd name="T5" fmla="*/ 0 h 3236"/>
              <a:gd name="T6" fmla="*/ 3233 w 3233"/>
              <a:gd name="T7" fmla="*/ 1619 h 3236"/>
              <a:gd name="T8" fmla="*/ 1617 w 3233"/>
              <a:gd name="T9" fmla="*/ 3236 h 3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33" h="3236">
                <a:moveTo>
                  <a:pt x="1617" y="3236"/>
                </a:moveTo>
                <a:lnTo>
                  <a:pt x="0" y="1619"/>
                </a:lnTo>
                <a:lnTo>
                  <a:pt x="1617" y="0"/>
                </a:lnTo>
                <a:lnTo>
                  <a:pt x="3233" y="1619"/>
                </a:lnTo>
                <a:lnTo>
                  <a:pt x="1617" y="3236"/>
                </a:lnTo>
                <a:close/>
              </a:path>
            </a:pathLst>
          </a:cu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381000" dist="101600" dir="2700000" algn="ctr" rotWithShape="0">
              <a:srgbClr val="000000">
                <a:alpha val="3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72219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12" fill="hold" grpId="0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11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12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4" presetID="2" presetClass="entr" presetSubtype="12" fill="hold" grpId="0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16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17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12" fill="hold" grpId="0" nodeType="with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20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21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3" presetID="2" presetClass="entr" presetSubtype="12" fill="hold" grpId="0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25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26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2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34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10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40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10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3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46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10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9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52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" dur="10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5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8000"/>
                                </p:stCondLst>
                                <p:childTnLst>
                                  <p:par>
                                    <p:cTn id="58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0" dur="10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1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3" grpId="0" animBg="1"/>
          <p:bldP spid="52" grpId="0" animBg="1"/>
          <p:bldP spid="28" grpId="0"/>
          <p:bldP spid="54" grpId="0" animBg="1"/>
          <p:bldP spid="55" grpId="0" animBg="1"/>
          <p:bldP spid="56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1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4" presetID="2" presetClass="entr" presetSubtype="1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1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3" presetID="2" presetClass="entr" presetSubtype="1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2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34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10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40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10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3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46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10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9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52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" dur="10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5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8000"/>
                                </p:stCondLst>
                                <p:childTnLst>
                                  <p:par>
                                    <p:cTn id="58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0" dur="10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1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3" grpId="0" animBg="1"/>
          <p:bldP spid="52" grpId="0" animBg="1"/>
          <p:bldP spid="28" grpId="0"/>
          <p:bldP spid="54" grpId="0" animBg="1"/>
          <p:bldP spid="55" grpId="0" animBg="1"/>
          <p:bldP spid="56" grpId="0" animBg="1"/>
        </p:bld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4612002" y="1543050"/>
            <a:ext cx="3760535" cy="2770412"/>
            <a:chOff x="6149336" y="2057400"/>
            <a:chExt cx="5014046" cy="3693882"/>
          </a:xfrm>
        </p:grpSpPr>
        <p:grpSp>
          <p:nvGrpSpPr>
            <p:cNvPr id="4" name="组合 3"/>
            <p:cNvGrpSpPr/>
            <p:nvPr/>
          </p:nvGrpSpPr>
          <p:grpSpPr>
            <a:xfrm>
              <a:off x="6149336" y="2057400"/>
              <a:ext cx="1794404" cy="3693882"/>
              <a:chOff x="1595744" y="1504948"/>
              <a:chExt cx="2109927" cy="4343402"/>
            </a:xfrm>
          </p:grpSpPr>
          <p:grpSp>
            <p:nvGrpSpPr>
              <p:cNvPr id="17" name="组合 16"/>
              <p:cNvGrpSpPr/>
              <p:nvPr/>
            </p:nvGrpSpPr>
            <p:grpSpPr>
              <a:xfrm>
                <a:off x="1595744" y="1504948"/>
                <a:ext cx="2109927" cy="4343402"/>
                <a:chOff x="1595744" y="1504948"/>
                <a:chExt cx="2109927" cy="4343402"/>
              </a:xfrm>
            </p:grpSpPr>
            <p:grpSp>
              <p:nvGrpSpPr>
                <p:cNvPr id="19" name="组合 18"/>
                <p:cNvGrpSpPr/>
                <p:nvPr/>
              </p:nvGrpSpPr>
              <p:grpSpPr>
                <a:xfrm>
                  <a:off x="1595744" y="1504948"/>
                  <a:ext cx="1718965" cy="1546248"/>
                  <a:chOff x="1800523" y="1479548"/>
                  <a:chExt cx="1718965" cy="1546248"/>
                </a:xfrm>
                <a:solidFill>
                  <a:srgbClr val="494951"/>
                </a:solidFill>
              </p:grpSpPr>
              <p:sp>
                <p:nvSpPr>
                  <p:cNvPr id="24" name="同侧圆角矩形 23"/>
                  <p:cNvSpPr/>
                  <p:nvPr/>
                </p:nvSpPr>
                <p:spPr>
                  <a:xfrm>
                    <a:off x="3251803" y="1479548"/>
                    <a:ext cx="267685" cy="244475"/>
                  </a:xfrm>
                  <a:prstGeom prst="round2SameRect">
                    <a:avLst>
                      <a:gd name="adj1" fmla="val 9849"/>
                      <a:gd name="adj2" fmla="val 0"/>
                    </a:avLst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latin typeface="微软雅黑"/>
                      <a:ea typeface="微软雅黑"/>
                      <a:cs typeface="+mn-ea"/>
                      <a:sym typeface="微软雅黑"/>
                    </a:endParaRPr>
                  </a:p>
                </p:txBody>
              </p:sp>
              <p:sp>
                <p:nvSpPr>
                  <p:cNvPr id="25" name="同侧圆角矩形 24"/>
                  <p:cNvSpPr/>
                  <p:nvPr/>
                </p:nvSpPr>
                <p:spPr>
                  <a:xfrm rot="16200000">
                    <a:off x="1821708" y="2055264"/>
                    <a:ext cx="202105" cy="244475"/>
                  </a:xfrm>
                  <a:prstGeom prst="round2SameRect">
                    <a:avLst>
                      <a:gd name="adj1" fmla="val 11954"/>
                      <a:gd name="adj2" fmla="val 0"/>
                    </a:avLst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latin typeface="微软雅黑"/>
                      <a:ea typeface="微软雅黑"/>
                      <a:cs typeface="+mn-ea"/>
                      <a:sym typeface="微软雅黑"/>
                    </a:endParaRPr>
                  </a:p>
                </p:txBody>
              </p:sp>
              <p:sp>
                <p:nvSpPr>
                  <p:cNvPr id="26" name="同侧圆角矩形 25"/>
                  <p:cNvSpPr/>
                  <p:nvPr/>
                </p:nvSpPr>
                <p:spPr>
                  <a:xfrm rot="16200000">
                    <a:off x="1840232" y="2455840"/>
                    <a:ext cx="165058" cy="244475"/>
                  </a:xfrm>
                  <a:prstGeom prst="round2SameRect">
                    <a:avLst>
                      <a:gd name="adj1" fmla="val 11954"/>
                      <a:gd name="adj2" fmla="val 0"/>
                    </a:avLst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latin typeface="微软雅黑"/>
                      <a:ea typeface="微软雅黑"/>
                      <a:cs typeface="+mn-ea"/>
                      <a:sym typeface="微软雅黑"/>
                    </a:endParaRPr>
                  </a:p>
                </p:txBody>
              </p:sp>
              <p:sp>
                <p:nvSpPr>
                  <p:cNvPr id="27" name="同侧圆角矩形 26"/>
                  <p:cNvSpPr/>
                  <p:nvPr/>
                </p:nvSpPr>
                <p:spPr>
                  <a:xfrm rot="16200000">
                    <a:off x="1840233" y="2821029"/>
                    <a:ext cx="165058" cy="244475"/>
                  </a:xfrm>
                  <a:prstGeom prst="round2SameRect">
                    <a:avLst>
                      <a:gd name="adj1" fmla="val 11954"/>
                      <a:gd name="adj2" fmla="val 0"/>
                    </a:avLst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latin typeface="微软雅黑"/>
                      <a:ea typeface="微软雅黑"/>
                      <a:cs typeface="+mn-ea"/>
                      <a:sym typeface="微软雅黑"/>
                    </a:endParaRPr>
                  </a:p>
                </p:txBody>
              </p:sp>
            </p:grpSp>
            <p:sp>
              <p:nvSpPr>
                <p:cNvPr id="20" name="圆角矩形 19"/>
                <p:cNvSpPr/>
                <p:nvPr/>
              </p:nvSpPr>
              <p:spPr>
                <a:xfrm rot="16200000">
                  <a:off x="501671" y="2644350"/>
                  <a:ext cx="4320000" cy="2088000"/>
                </a:xfrm>
                <a:prstGeom prst="roundRect">
                  <a:avLst>
                    <a:gd name="adj" fmla="val 14809"/>
                  </a:avLst>
                </a:prstGeom>
                <a:solidFill>
                  <a:srgbClr val="D8DBDD"/>
                </a:solidFill>
                <a:ln w="31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/>
                    <a:ea typeface="微软雅黑"/>
                    <a:cs typeface="+mn-ea"/>
                    <a:sym typeface="微软雅黑"/>
                  </a:endParaRPr>
                </a:p>
              </p:txBody>
            </p:sp>
            <p:sp>
              <p:nvSpPr>
                <p:cNvPr id="21" name="圆角矩形 20"/>
                <p:cNvSpPr/>
                <p:nvPr/>
              </p:nvSpPr>
              <p:spPr>
                <a:xfrm rot="16200000">
                  <a:off x="554471" y="2690766"/>
                  <a:ext cx="4214400" cy="1995168"/>
                </a:xfrm>
                <a:prstGeom prst="roundRect">
                  <a:avLst>
                    <a:gd name="adj" fmla="val 13725"/>
                  </a:avLst>
                </a:prstGeom>
                <a:solidFill>
                  <a:schemeClr val="bg1">
                    <a:lumMod val="95000"/>
                  </a:schemeClr>
                </a:solidFill>
                <a:ln w="19050">
                  <a:solidFill>
                    <a:srgbClr val="BCBDC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/>
                    <a:ea typeface="微软雅黑"/>
                    <a:cs typeface="+mn-ea"/>
                    <a:sym typeface="微软雅黑"/>
                  </a:endParaRPr>
                </a:p>
              </p:txBody>
            </p:sp>
            <p:sp>
              <p:nvSpPr>
                <p:cNvPr id="22" name="椭圆 21"/>
                <p:cNvSpPr/>
                <p:nvPr/>
              </p:nvSpPr>
              <p:spPr>
                <a:xfrm>
                  <a:off x="2468571" y="5336102"/>
                  <a:ext cx="347150" cy="347150"/>
                </a:xfrm>
                <a:prstGeom prst="ellipse">
                  <a:avLst/>
                </a:prstGeom>
                <a:solidFill>
                  <a:srgbClr val="DDDEE0"/>
                </a:solidFill>
                <a:ln w="19050">
                  <a:solidFill>
                    <a:srgbClr val="A4A7A8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/>
                    <a:ea typeface="微软雅黑"/>
                    <a:cs typeface="+mn-ea"/>
                    <a:sym typeface="微软雅黑"/>
                  </a:endParaRPr>
                </a:p>
              </p:txBody>
            </p:sp>
            <p:sp>
              <p:nvSpPr>
                <p:cNvPr id="23" name="圆角矩形 22"/>
                <p:cNvSpPr/>
                <p:nvPr/>
              </p:nvSpPr>
              <p:spPr>
                <a:xfrm>
                  <a:off x="2464535" y="1853651"/>
                  <a:ext cx="354806" cy="45793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49495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/>
                    <a:ea typeface="微软雅黑"/>
                    <a:cs typeface="+mn-ea"/>
                    <a:sym typeface="微软雅黑"/>
                  </a:endParaRPr>
                </a:p>
              </p:txBody>
            </p:sp>
          </p:grpSp>
          <p:sp>
            <p:nvSpPr>
              <p:cNvPr id="18" name="矩形 17"/>
              <p:cNvSpPr/>
              <p:nvPr/>
            </p:nvSpPr>
            <p:spPr>
              <a:xfrm>
                <a:off x="1788546" y="2120899"/>
                <a:ext cx="1746250" cy="3092451"/>
              </a:xfrm>
              <a:prstGeom prst="rect">
                <a:avLst/>
              </a:prstGeom>
              <a:blipFill dpi="0" rotWithShape="1">
                <a:blip r:embed="rId3" cstate="print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/>
                  <a:ea typeface="微软雅黑"/>
                  <a:cs typeface="+mn-ea"/>
                  <a:sym typeface="微软雅黑"/>
                </a:endParaRPr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9368978" y="2057400"/>
              <a:ext cx="1794404" cy="3693882"/>
              <a:chOff x="1595744" y="1504948"/>
              <a:chExt cx="2109927" cy="4343402"/>
            </a:xfrm>
          </p:grpSpPr>
          <p:grpSp>
            <p:nvGrpSpPr>
              <p:cNvPr id="6" name="组合 5"/>
              <p:cNvGrpSpPr/>
              <p:nvPr/>
            </p:nvGrpSpPr>
            <p:grpSpPr>
              <a:xfrm>
                <a:off x="1595744" y="1504948"/>
                <a:ext cx="2109927" cy="4343402"/>
                <a:chOff x="1595744" y="1504948"/>
                <a:chExt cx="2109927" cy="4343402"/>
              </a:xfrm>
            </p:grpSpPr>
            <p:grpSp>
              <p:nvGrpSpPr>
                <p:cNvPr id="8" name="组合 7"/>
                <p:cNvGrpSpPr/>
                <p:nvPr/>
              </p:nvGrpSpPr>
              <p:grpSpPr>
                <a:xfrm>
                  <a:off x="1595744" y="1504948"/>
                  <a:ext cx="1718965" cy="1546248"/>
                  <a:chOff x="1800523" y="1479548"/>
                  <a:chExt cx="1718965" cy="1546248"/>
                </a:xfrm>
                <a:solidFill>
                  <a:srgbClr val="494951"/>
                </a:solidFill>
              </p:grpSpPr>
              <p:sp>
                <p:nvSpPr>
                  <p:cNvPr id="13" name="同侧圆角矩形 12"/>
                  <p:cNvSpPr/>
                  <p:nvPr/>
                </p:nvSpPr>
                <p:spPr>
                  <a:xfrm>
                    <a:off x="3251803" y="1479548"/>
                    <a:ext cx="267685" cy="244475"/>
                  </a:xfrm>
                  <a:prstGeom prst="round2SameRect">
                    <a:avLst>
                      <a:gd name="adj1" fmla="val 9849"/>
                      <a:gd name="adj2" fmla="val 0"/>
                    </a:avLst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latin typeface="微软雅黑"/>
                      <a:ea typeface="微软雅黑"/>
                      <a:cs typeface="+mn-ea"/>
                      <a:sym typeface="微软雅黑"/>
                    </a:endParaRPr>
                  </a:p>
                </p:txBody>
              </p:sp>
              <p:sp>
                <p:nvSpPr>
                  <p:cNvPr id="14" name="同侧圆角矩形 13"/>
                  <p:cNvSpPr/>
                  <p:nvPr/>
                </p:nvSpPr>
                <p:spPr>
                  <a:xfrm rot="16200000">
                    <a:off x="1821708" y="2055264"/>
                    <a:ext cx="202105" cy="244475"/>
                  </a:xfrm>
                  <a:prstGeom prst="round2SameRect">
                    <a:avLst>
                      <a:gd name="adj1" fmla="val 11954"/>
                      <a:gd name="adj2" fmla="val 0"/>
                    </a:avLst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latin typeface="微软雅黑"/>
                      <a:ea typeface="微软雅黑"/>
                      <a:cs typeface="+mn-ea"/>
                      <a:sym typeface="微软雅黑"/>
                    </a:endParaRPr>
                  </a:p>
                </p:txBody>
              </p:sp>
              <p:sp>
                <p:nvSpPr>
                  <p:cNvPr id="15" name="同侧圆角矩形 14"/>
                  <p:cNvSpPr/>
                  <p:nvPr/>
                </p:nvSpPr>
                <p:spPr>
                  <a:xfrm rot="16200000">
                    <a:off x="1840232" y="2455840"/>
                    <a:ext cx="165058" cy="244475"/>
                  </a:xfrm>
                  <a:prstGeom prst="round2SameRect">
                    <a:avLst>
                      <a:gd name="adj1" fmla="val 11954"/>
                      <a:gd name="adj2" fmla="val 0"/>
                    </a:avLst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latin typeface="微软雅黑"/>
                      <a:ea typeface="微软雅黑"/>
                      <a:cs typeface="+mn-ea"/>
                      <a:sym typeface="微软雅黑"/>
                    </a:endParaRPr>
                  </a:p>
                </p:txBody>
              </p:sp>
              <p:sp>
                <p:nvSpPr>
                  <p:cNvPr id="16" name="同侧圆角矩形 15"/>
                  <p:cNvSpPr/>
                  <p:nvPr/>
                </p:nvSpPr>
                <p:spPr>
                  <a:xfrm rot="16200000">
                    <a:off x="1840233" y="2821029"/>
                    <a:ext cx="165058" cy="244475"/>
                  </a:xfrm>
                  <a:prstGeom prst="round2SameRect">
                    <a:avLst>
                      <a:gd name="adj1" fmla="val 11954"/>
                      <a:gd name="adj2" fmla="val 0"/>
                    </a:avLst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latin typeface="微软雅黑"/>
                      <a:ea typeface="微软雅黑"/>
                      <a:cs typeface="+mn-ea"/>
                      <a:sym typeface="微软雅黑"/>
                    </a:endParaRPr>
                  </a:p>
                </p:txBody>
              </p:sp>
            </p:grpSp>
            <p:sp>
              <p:nvSpPr>
                <p:cNvPr id="9" name="圆角矩形 8"/>
                <p:cNvSpPr/>
                <p:nvPr/>
              </p:nvSpPr>
              <p:spPr>
                <a:xfrm rot="16200000">
                  <a:off x="501671" y="2644350"/>
                  <a:ext cx="4320000" cy="2088000"/>
                </a:xfrm>
                <a:prstGeom prst="roundRect">
                  <a:avLst>
                    <a:gd name="adj" fmla="val 14809"/>
                  </a:avLst>
                </a:prstGeom>
                <a:solidFill>
                  <a:srgbClr val="D8DBDD"/>
                </a:solidFill>
                <a:ln w="31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/>
                    <a:ea typeface="微软雅黑"/>
                    <a:cs typeface="+mn-ea"/>
                    <a:sym typeface="微软雅黑"/>
                  </a:endParaRPr>
                </a:p>
              </p:txBody>
            </p:sp>
            <p:sp>
              <p:nvSpPr>
                <p:cNvPr id="10" name="圆角矩形 9"/>
                <p:cNvSpPr/>
                <p:nvPr/>
              </p:nvSpPr>
              <p:spPr>
                <a:xfrm rot="16200000">
                  <a:off x="554471" y="2690766"/>
                  <a:ext cx="4214400" cy="1995168"/>
                </a:xfrm>
                <a:prstGeom prst="roundRect">
                  <a:avLst>
                    <a:gd name="adj" fmla="val 13725"/>
                  </a:avLst>
                </a:prstGeom>
                <a:solidFill>
                  <a:schemeClr val="bg1">
                    <a:lumMod val="95000"/>
                  </a:schemeClr>
                </a:solidFill>
                <a:ln w="19050">
                  <a:solidFill>
                    <a:srgbClr val="BCBDC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/>
                    <a:ea typeface="微软雅黑"/>
                    <a:cs typeface="+mn-ea"/>
                    <a:sym typeface="微软雅黑"/>
                  </a:endParaRPr>
                </a:p>
              </p:txBody>
            </p:sp>
            <p:sp>
              <p:nvSpPr>
                <p:cNvPr id="11" name="椭圆 10"/>
                <p:cNvSpPr/>
                <p:nvPr/>
              </p:nvSpPr>
              <p:spPr>
                <a:xfrm>
                  <a:off x="2468571" y="5336102"/>
                  <a:ext cx="347150" cy="347150"/>
                </a:xfrm>
                <a:prstGeom prst="ellipse">
                  <a:avLst/>
                </a:prstGeom>
                <a:solidFill>
                  <a:srgbClr val="DDDEE0"/>
                </a:solidFill>
                <a:ln w="19050">
                  <a:solidFill>
                    <a:srgbClr val="A4A7A8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/>
                    <a:ea typeface="微软雅黑"/>
                    <a:cs typeface="+mn-ea"/>
                    <a:sym typeface="微软雅黑"/>
                  </a:endParaRPr>
                </a:p>
              </p:txBody>
            </p:sp>
            <p:sp>
              <p:nvSpPr>
                <p:cNvPr id="12" name="圆角矩形 11"/>
                <p:cNvSpPr/>
                <p:nvPr/>
              </p:nvSpPr>
              <p:spPr>
                <a:xfrm>
                  <a:off x="2464535" y="1853651"/>
                  <a:ext cx="354806" cy="45793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49495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/>
                    <a:ea typeface="微软雅黑"/>
                    <a:cs typeface="+mn-ea"/>
                    <a:sym typeface="微软雅黑"/>
                  </a:endParaRPr>
                </a:p>
              </p:txBody>
            </p:sp>
          </p:grpSp>
          <p:sp>
            <p:nvSpPr>
              <p:cNvPr id="7" name="矩形 6"/>
              <p:cNvSpPr/>
              <p:nvPr/>
            </p:nvSpPr>
            <p:spPr>
              <a:xfrm>
                <a:off x="1788546" y="2120899"/>
                <a:ext cx="1746250" cy="3092451"/>
              </a:xfrm>
              <a:prstGeom prst="rect">
                <a:avLst/>
              </a:prstGeom>
              <a:blipFill dpi="0" rotWithShape="1">
                <a:blip r:embed="rId4" cstate="print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/>
                  <a:ea typeface="微软雅黑"/>
                  <a:cs typeface="+mn-ea"/>
                  <a:sym typeface="微软雅黑"/>
                </a:endParaRPr>
              </a:p>
            </p:txBody>
          </p:sp>
        </p:grpSp>
      </p:grpSp>
      <p:grpSp>
        <p:nvGrpSpPr>
          <p:cNvPr id="28" name="组合 27"/>
          <p:cNvGrpSpPr/>
          <p:nvPr/>
        </p:nvGrpSpPr>
        <p:grpSpPr>
          <a:xfrm>
            <a:off x="5686627" y="1187944"/>
            <a:ext cx="1643126" cy="3382466"/>
            <a:chOff x="1595744" y="1504948"/>
            <a:chExt cx="2109927" cy="4343402"/>
          </a:xfrm>
        </p:grpSpPr>
        <p:grpSp>
          <p:nvGrpSpPr>
            <p:cNvPr id="29" name="组合 28"/>
            <p:cNvGrpSpPr/>
            <p:nvPr/>
          </p:nvGrpSpPr>
          <p:grpSpPr>
            <a:xfrm>
              <a:off x="1595744" y="1504948"/>
              <a:ext cx="2109927" cy="4343402"/>
              <a:chOff x="1595744" y="1504948"/>
              <a:chExt cx="2109927" cy="4343402"/>
            </a:xfrm>
          </p:grpSpPr>
          <p:grpSp>
            <p:nvGrpSpPr>
              <p:cNvPr id="31" name="组合 30"/>
              <p:cNvGrpSpPr/>
              <p:nvPr/>
            </p:nvGrpSpPr>
            <p:grpSpPr>
              <a:xfrm>
                <a:off x="1595744" y="1504948"/>
                <a:ext cx="1718965" cy="1546248"/>
                <a:chOff x="1800523" y="1479548"/>
                <a:chExt cx="1718965" cy="1546248"/>
              </a:xfrm>
              <a:solidFill>
                <a:srgbClr val="494951"/>
              </a:solidFill>
            </p:grpSpPr>
            <p:sp>
              <p:nvSpPr>
                <p:cNvPr id="36" name="同侧圆角矩形 35"/>
                <p:cNvSpPr/>
                <p:nvPr/>
              </p:nvSpPr>
              <p:spPr>
                <a:xfrm>
                  <a:off x="3251803" y="1479548"/>
                  <a:ext cx="267685" cy="244475"/>
                </a:xfrm>
                <a:prstGeom prst="round2SameRect">
                  <a:avLst>
                    <a:gd name="adj1" fmla="val 9849"/>
                    <a:gd name="adj2" fmla="val 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/>
                    <a:ea typeface="微软雅黑"/>
                    <a:cs typeface="+mn-ea"/>
                    <a:sym typeface="微软雅黑"/>
                  </a:endParaRPr>
                </a:p>
              </p:txBody>
            </p:sp>
            <p:sp>
              <p:nvSpPr>
                <p:cNvPr id="37" name="同侧圆角矩形 36"/>
                <p:cNvSpPr/>
                <p:nvPr/>
              </p:nvSpPr>
              <p:spPr>
                <a:xfrm rot="16200000">
                  <a:off x="1821708" y="2055264"/>
                  <a:ext cx="202105" cy="244475"/>
                </a:xfrm>
                <a:prstGeom prst="round2SameRect">
                  <a:avLst>
                    <a:gd name="adj1" fmla="val 11954"/>
                    <a:gd name="adj2" fmla="val 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/>
                    <a:ea typeface="微软雅黑"/>
                    <a:cs typeface="+mn-ea"/>
                    <a:sym typeface="微软雅黑"/>
                  </a:endParaRPr>
                </a:p>
              </p:txBody>
            </p:sp>
            <p:sp>
              <p:nvSpPr>
                <p:cNvPr id="38" name="同侧圆角矩形 37"/>
                <p:cNvSpPr/>
                <p:nvPr/>
              </p:nvSpPr>
              <p:spPr>
                <a:xfrm rot="16200000">
                  <a:off x="1840232" y="2455840"/>
                  <a:ext cx="165058" cy="244475"/>
                </a:xfrm>
                <a:prstGeom prst="round2SameRect">
                  <a:avLst>
                    <a:gd name="adj1" fmla="val 11954"/>
                    <a:gd name="adj2" fmla="val 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/>
                    <a:ea typeface="微软雅黑"/>
                    <a:cs typeface="+mn-ea"/>
                    <a:sym typeface="微软雅黑"/>
                  </a:endParaRPr>
                </a:p>
              </p:txBody>
            </p:sp>
            <p:sp>
              <p:nvSpPr>
                <p:cNvPr id="39" name="同侧圆角矩形 38"/>
                <p:cNvSpPr/>
                <p:nvPr/>
              </p:nvSpPr>
              <p:spPr>
                <a:xfrm rot="16200000">
                  <a:off x="1840233" y="2821029"/>
                  <a:ext cx="165058" cy="244475"/>
                </a:xfrm>
                <a:prstGeom prst="round2SameRect">
                  <a:avLst>
                    <a:gd name="adj1" fmla="val 11954"/>
                    <a:gd name="adj2" fmla="val 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/>
                    <a:ea typeface="微软雅黑"/>
                    <a:cs typeface="+mn-ea"/>
                    <a:sym typeface="微软雅黑"/>
                  </a:endParaRPr>
                </a:p>
              </p:txBody>
            </p:sp>
          </p:grpSp>
          <p:sp>
            <p:nvSpPr>
              <p:cNvPr id="32" name="圆角矩形 31"/>
              <p:cNvSpPr/>
              <p:nvPr/>
            </p:nvSpPr>
            <p:spPr>
              <a:xfrm rot="16200000">
                <a:off x="501671" y="2644350"/>
                <a:ext cx="4320000" cy="2088000"/>
              </a:xfrm>
              <a:prstGeom prst="roundRect">
                <a:avLst>
                  <a:gd name="adj" fmla="val 14809"/>
                </a:avLst>
              </a:prstGeom>
              <a:solidFill>
                <a:srgbClr val="D8DBDD"/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/>
                  <a:ea typeface="微软雅黑"/>
                  <a:cs typeface="+mn-ea"/>
                  <a:sym typeface="微软雅黑"/>
                </a:endParaRPr>
              </a:p>
            </p:txBody>
          </p:sp>
          <p:sp>
            <p:nvSpPr>
              <p:cNvPr id="33" name="圆角矩形 32"/>
              <p:cNvSpPr/>
              <p:nvPr/>
            </p:nvSpPr>
            <p:spPr>
              <a:xfrm rot="16200000">
                <a:off x="554471" y="2690766"/>
                <a:ext cx="4214400" cy="1995168"/>
              </a:xfrm>
              <a:prstGeom prst="roundRect">
                <a:avLst>
                  <a:gd name="adj" fmla="val 13725"/>
                </a:avLst>
              </a:prstGeom>
              <a:solidFill>
                <a:schemeClr val="bg1">
                  <a:lumMod val="95000"/>
                </a:schemeClr>
              </a:solidFill>
              <a:ln w="19050">
                <a:solidFill>
                  <a:srgbClr val="BCBD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/>
                  <a:ea typeface="微软雅黑"/>
                  <a:cs typeface="+mn-ea"/>
                  <a:sym typeface="微软雅黑"/>
                </a:endParaRPr>
              </a:p>
            </p:txBody>
          </p:sp>
          <p:sp>
            <p:nvSpPr>
              <p:cNvPr id="34" name="椭圆 33"/>
              <p:cNvSpPr/>
              <p:nvPr/>
            </p:nvSpPr>
            <p:spPr>
              <a:xfrm>
                <a:off x="2468571" y="5336102"/>
                <a:ext cx="347150" cy="347150"/>
              </a:xfrm>
              <a:prstGeom prst="ellipse">
                <a:avLst/>
              </a:prstGeom>
              <a:solidFill>
                <a:srgbClr val="DDDEE0"/>
              </a:solidFill>
              <a:ln w="19050">
                <a:solidFill>
                  <a:srgbClr val="A4A7A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/>
                  <a:ea typeface="微软雅黑"/>
                  <a:cs typeface="+mn-ea"/>
                  <a:sym typeface="微软雅黑"/>
                </a:endParaRPr>
              </a:p>
            </p:txBody>
          </p:sp>
          <p:sp>
            <p:nvSpPr>
              <p:cNvPr id="35" name="圆角矩形 34"/>
              <p:cNvSpPr/>
              <p:nvPr/>
            </p:nvSpPr>
            <p:spPr>
              <a:xfrm>
                <a:off x="2464535" y="1853651"/>
                <a:ext cx="354806" cy="45793"/>
              </a:xfrm>
              <a:prstGeom prst="roundRect">
                <a:avLst>
                  <a:gd name="adj" fmla="val 50000"/>
                </a:avLst>
              </a:prstGeom>
              <a:solidFill>
                <a:srgbClr val="4949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/>
                  <a:ea typeface="微软雅黑"/>
                  <a:cs typeface="+mn-ea"/>
                  <a:sym typeface="微软雅黑"/>
                </a:endParaRPr>
              </a:p>
            </p:txBody>
          </p:sp>
        </p:grpSp>
        <p:sp>
          <p:nvSpPr>
            <p:cNvPr id="30" name="矩形 29"/>
            <p:cNvSpPr/>
            <p:nvPr/>
          </p:nvSpPr>
          <p:spPr>
            <a:xfrm>
              <a:off x="1788546" y="2120900"/>
              <a:ext cx="1746250" cy="3092450"/>
            </a:xfrm>
            <a:prstGeom prst="rect">
              <a:avLst/>
            </a:prstGeom>
            <a:blipFill dpi="0" rotWithShape="1">
              <a:blip r:embed="rId5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749042" y="1353816"/>
            <a:ext cx="1350000" cy="1350000"/>
            <a:chOff x="998722" y="2077464"/>
            <a:chExt cx="1800000" cy="1800000"/>
          </a:xfrm>
        </p:grpSpPr>
        <p:sp>
          <p:nvSpPr>
            <p:cNvPr id="41" name="椭圆 40"/>
            <p:cNvSpPr/>
            <p:nvPr/>
          </p:nvSpPr>
          <p:spPr>
            <a:xfrm>
              <a:off x="998722" y="2077464"/>
              <a:ext cx="1800000" cy="1800000"/>
            </a:xfrm>
            <a:prstGeom prst="ellipse">
              <a:avLst/>
            </a:prstGeom>
            <a:noFill/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42" name="弧形 41"/>
            <p:cNvSpPr/>
            <p:nvPr/>
          </p:nvSpPr>
          <p:spPr>
            <a:xfrm>
              <a:off x="998722" y="2077464"/>
              <a:ext cx="1800000" cy="1800000"/>
            </a:xfrm>
            <a:prstGeom prst="arc">
              <a:avLst>
                <a:gd name="adj1" fmla="val 16200000"/>
                <a:gd name="adj2" fmla="val 8851924"/>
              </a:avLst>
            </a:prstGeom>
            <a:ln w="127000" cap="rnd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2685140" y="1353816"/>
            <a:ext cx="1350000" cy="1350000"/>
            <a:chOff x="3580187" y="2077464"/>
            <a:chExt cx="1800000" cy="1800000"/>
          </a:xfrm>
        </p:grpSpPr>
        <p:sp>
          <p:nvSpPr>
            <p:cNvPr id="44" name="椭圆 43"/>
            <p:cNvSpPr/>
            <p:nvPr/>
          </p:nvSpPr>
          <p:spPr>
            <a:xfrm>
              <a:off x="3580187" y="2077464"/>
              <a:ext cx="1800000" cy="1800000"/>
            </a:xfrm>
            <a:prstGeom prst="ellipse">
              <a:avLst/>
            </a:prstGeom>
            <a:noFill/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45" name="弧形 44"/>
            <p:cNvSpPr/>
            <p:nvPr/>
          </p:nvSpPr>
          <p:spPr>
            <a:xfrm>
              <a:off x="3580187" y="2077464"/>
              <a:ext cx="1800000" cy="1800000"/>
            </a:xfrm>
            <a:prstGeom prst="arc">
              <a:avLst>
                <a:gd name="adj1" fmla="val 16200000"/>
                <a:gd name="adj2" fmla="val 11250901"/>
              </a:avLst>
            </a:prstGeom>
            <a:ln w="127000" cap="rnd">
              <a:solidFill>
                <a:srgbClr val="CC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952457" y="1557232"/>
            <a:ext cx="943169" cy="943169"/>
            <a:chOff x="1269943" y="2348685"/>
            <a:chExt cx="1257558" cy="1257558"/>
          </a:xfrm>
        </p:grpSpPr>
        <p:sp>
          <p:nvSpPr>
            <p:cNvPr id="47" name="椭圆 46"/>
            <p:cNvSpPr/>
            <p:nvPr/>
          </p:nvSpPr>
          <p:spPr>
            <a:xfrm>
              <a:off x="1269943" y="2348685"/>
              <a:ext cx="1257558" cy="1257558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48" name="矩形 47"/>
            <p:cNvSpPr/>
            <p:nvPr/>
          </p:nvSpPr>
          <p:spPr>
            <a:xfrm>
              <a:off x="1298987" y="2638912"/>
              <a:ext cx="1199473" cy="677108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zh-CN" sz="2700" dirty="0">
                  <a:solidFill>
                    <a:schemeClr val="bg1"/>
                  </a:solidFill>
                  <a:latin typeface="微软雅黑"/>
                  <a:ea typeface="微软雅黑"/>
                  <a:cs typeface="+mn-ea"/>
                  <a:sym typeface="微软雅黑"/>
                </a:rPr>
                <a:t>65%</a:t>
              </a:r>
              <a:endParaRPr lang="zh-CN" altLang="en-US" sz="2700" dirty="0">
                <a:solidFill>
                  <a:schemeClr val="bg1"/>
                </a:solidFill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2888556" y="1557232"/>
            <a:ext cx="943169" cy="943169"/>
            <a:chOff x="3862790" y="2348685"/>
            <a:chExt cx="1257558" cy="1257558"/>
          </a:xfrm>
        </p:grpSpPr>
        <p:sp>
          <p:nvSpPr>
            <p:cNvPr id="50" name="椭圆 49"/>
            <p:cNvSpPr/>
            <p:nvPr/>
          </p:nvSpPr>
          <p:spPr>
            <a:xfrm>
              <a:off x="3862790" y="2348685"/>
              <a:ext cx="1257558" cy="1257558"/>
            </a:xfrm>
            <a:prstGeom prst="ellipse">
              <a:avLst/>
            </a:prstGeom>
            <a:solidFill>
              <a:srgbClr val="CC0000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51" name="矩形 50"/>
            <p:cNvSpPr/>
            <p:nvPr/>
          </p:nvSpPr>
          <p:spPr>
            <a:xfrm>
              <a:off x="3869070" y="2661772"/>
              <a:ext cx="1199473" cy="677108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zh-CN" sz="2700" dirty="0">
                  <a:solidFill>
                    <a:schemeClr val="bg1"/>
                  </a:solidFill>
                  <a:latin typeface="微软雅黑"/>
                  <a:ea typeface="微软雅黑"/>
                  <a:cs typeface="+mn-ea"/>
                  <a:sym typeface="微软雅黑"/>
                </a:rPr>
                <a:t>75%</a:t>
              </a:r>
              <a:endParaRPr lang="zh-CN" altLang="en-US" sz="2700" dirty="0">
                <a:solidFill>
                  <a:schemeClr val="bg1"/>
                </a:solidFill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</p:grpSp>
      <p:sp>
        <p:nvSpPr>
          <p:cNvPr id="52" name="矩形 51"/>
          <p:cNvSpPr/>
          <p:nvPr/>
        </p:nvSpPr>
        <p:spPr>
          <a:xfrm>
            <a:off x="728708" y="3197656"/>
            <a:ext cx="3699276" cy="131831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spcAft>
                <a:spcPts val="450"/>
              </a:spcAft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  <a:cs typeface="+mn-ea"/>
                <a:sym typeface="微软雅黑"/>
              </a:rPr>
              <a:t>为客户服务是我们存在的唯一理由，客户需求是我们发展的原动力。</a:t>
            </a:r>
            <a:endParaRPr lang="en-US" altLang="zh-CN" sz="1100" dirty="0">
              <a:solidFill>
                <a:schemeClr val="tx1">
                  <a:lumMod val="65000"/>
                  <a:lumOff val="35000"/>
                </a:schemeClr>
              </a:solidFill>
              <a:latin typeface="微软雅黑"/>
              <a:ea typeface="微软雅黑"/>
              <a:cs typeface="+mn-ea"/>
              <a:sym typeface="微软雅黑"/>
            </a:endParaRPr>
          </a:p>
          <a:p>
            <a:pPr>
              <a:spcAft>
                <a:spcPts val="450"/>
              </a:spcAft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  <a:cs typeface="+mn-ea"/>
                <a:sym typeface="微软雅黑"/>
              </a:rPr>
              <a:t>我们坚持以客户为中心，快速响应客户需求，持续为客户创造长期价值进而成就客户。为客户提供有效服务，是我们工作的方向和价值评价的标尺，成就客户就是成就我们自己。为客户服务是我们存在的唯一理由，客户需求是我们发展的原动力。</a:t>
            </a:r>
            <a:endParaRPr lang="en-US" altLang="zh-CN" sz="1100" dirty="0">
              <a:solidFill>
                <a:schemeClr val="tx1">
                  <a:lumMod val="65000"/>
                  <a:lumOff val="35000"/>
                </a:schemeClr>
              </a:solidFill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758473" y="2874760"/>
            <a:ext cx="1331135" cy="238527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en-US" altLang="zh-CN" sz="11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  <a:cs typeface="+mn-ea"/>
                <a:sym typeface="微软雅黑"/>
              </a:rPr>
              <a:t>2016</a:t>
            </a:r>
            <a:r>
              <a:rPr lang="zh-CN" altLang="en-US" sz="11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  <a:cs typeface="+mn-ea"/>
                <a:sym typeface="微软雅黑"/>
              </a:rPr>
              <a:t>年</a:t>
            </a:r>
            <a:r>
              <a:rPr lang="zh-CN" altLang="en-US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  <a:cs typeface="+mn-ea"/>
                <a:sym typeface="微软雅黑"/>
              </a:rPr>
              <a:t>市场占有率</a:t>
            </a:r>
          </a:p>
        </p:txBody>
      </p:sp>
      <p:sp>
        <p:nvSpPr>
          <p:cNvPr id="54" name="矩形 53"/>
          <p:cNvSpPr/>
          <p:nvPr/>
        </p:nvSpPr>
        <p:spPr>
          <a:xfrm>
            <a:off x="2669762" y="2874760"/>
            <a:ext cx="1331135" cy="238527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en-US" altLang="zh-CN" sz="1100" b="1" dirty="0" smtClean="0">
                <a:solidFill>
                  <a:srgbClr val="CC0000"/>
                </a:solidFill>
                <a:latin typeface="微软雅黑"/>
                <a:ea typeface="微软雅黑"/>
                <a:cs typeface="+mn-ea"/>
                <a:sym typeface="微软雅黑"/>
              </a:rPr>
              <a:t>2017</a:t>
            </a:r>
            <a:r>
              <a:rPr lang="zh-CN" altLang="en-US" sz="1100" b="1" dirty="0" smtClean="0">
                <a:solidFill>
                  <a:srgbClr val="CC0000"/>
                </a:solidFill>
                <a:latin typeface="微软雅黑"/>
                <a:ea typeface="微软雅黑"/>
                <a:cs typeface="+mn-ea"/>
                <a:sym typeface="微软雅黑"/>
              </a:rPr>
              <a:t>年</a:t>
            </a:r>
            <a:r>
              <a:rPr lang="zh-CN" altLang="en-US" sz="1100" b="1" dirty="0">
                <a:solidFill>
                  <a:srgbClr val="CC0000"/>
                </a:solidFill>
                <a:latin typeface="微软雅黑"/>
                <a:ea typeface="微软雅黑"/>
                <a:cs typeface="+mn-ea"/>
                <a:sym typeface="微软雅黑"/>
              </a:rPr>
              <a:t>市场占有率</a:t>
            </a:r>
          </a:p>
        </p:txBody>
      </p:sp>
      <p:sp>
        <p:nvSpPr>
          <p:cNvPr id="55" name="矩形 54"/>
          <p:cNvSpPr/>
          <p:nvPr/>
        </p:nvSpPr>
        <p:spPr>
          <a:xfrm>
            <a:off x="539552" y="427069"/>
            <a:ext cx="2677656" cy="346249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微软雅黑"/>
                <a:ea typeface="微软雅黑"/>
                <a:cs typeface="+mn-ea"/>
                <a:sym typeface="微软雅黑"/>
              </a:rPr>
              <a:t>我们产品在市场所占比例</a:t>
            </a:r>
            <a:endParaRPr lang="en-US" altLang="zh-CN" b="1" dirty="0">
              <a:solidFill>
                <a:schemeClr val="bg1"/>
              </a:solidFill>
              <a:latin typeface="微软雅黑"/>
              <a:ea typeface="微软雅黑"/>
              <a:cs typeface="+mn-ea"/>
              <a:sym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637280883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500"/>
                            </p:stCondLst>
                            <p:childTnLst>
                              <p:par>
                                <p:cTn id="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/>
      <p:bldP spid="53" grpId="0"/>
      <p:bldP spid="54" grpId="0"/>
      <p:bldP spid="5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4" name="AutoShape 103"/>
          <p:cNvSpPr>
            <a:spLocks noChangeArrowheads="1"/>
          </p:cNvSpPr>
          <p:nvPr/>
        </p:nvSpPr>
        <p:spPr bwMode="auto">
          <a:xfrm>
            <a:off x="4564749" y="1253690"/>
            <a:ext cx="1296000" cy="180000"/>
          </a:xfrm>
          <a:prstGeom prst="roundRect">
            <a:avLst>
              <a:gd name="adj" fmla="val 13273"/>
            </a:avLst>
          </a:prstGeom>
          <a:solidFill>
            <a:srgbClr val="CC0000"/>
          </a:solidFill>
          <a:ln>
            <a:noFill/>
          </a:ln>
          <a:effectLst>
            <a:outerShdw blurRad="381000" dist="101600" dir="2700000" algn="ctr" rotWithShape="0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prstClr val="white"/>
                </a:solidFill>
                <a:latin typeface="微软雅黑"/>
                <a:ea typeface="微软雅黑"/>
                <a:cs typeface="+mn-ea"/>
                <a:sym typeface="微软雅黑"/>
              </a:rPr>
              <a:t>North America</a:t>
            </a:r>
            <a:endParaRPr lang="ko-KR" altLang="en-US" sz="1200" dirty="0">
              <a:solidFill>
                <a:prstClr val="white"/>
              </a:solidFill>
              <a:latin typeface="微软雅黑"/>
              <a:cs typeface="+mn-ea"/>
              <a:sym typeface="微软雅黑"/>
            </a:endParaRPr>
          </a:p>
        </p:txBody>
      </p:sp>
      <p:sp>
        <p:nvSpPr>
          <p:cNvPr id="30747" name="AutoShape 104"/>
          <p:cNvSpPr>
            <a:spLocks noChangeArrowheads="1"/>
          </p:cNvSpPr>
          <p:nvPr/>
        </p:nvSpPr>
        <p:spPr bwMode="auto">
          <a:xfrm>
            <a:off x="6723561" y="3971656"/>
            <a:ext cx="1296000" cy="180000"/>
          </a:xfrm>
          <a:prstGeom prst="roundRect">
            <a:avLst>
              <a:gd name="adj" fmla="val 13273"/>
            </a:avLst>
          </a:prstGeom>
          <a:solidFill>
            <a:srgbClr val="CC0000"/>
          </a:solidFill>
          <a:ln>
            <a:noFill/>
          </a:ln>
          <a:effectLst>
            <a:outerShdw blurRad="381000" dist="101600" dir="2700000" algn="ctr" rotWithShape="0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prstClr val="white"/>
                </a:solidFill>
                <a:latin typeface="微软雅黑"/>
                <a:ea typeface="微软雅黑"/>
                <a:cs typeface="+mn-ea"/>
                <a:sym typeface="微软雅黑"/>
              </a:rPr>
              <a:t>South America</a:t>
            </a:r>
            <a:endParaRPr lang="ko-KR" altLang="en-US" sz="1200" dirty="0">
              <a:solidFill>
                <a:prstClr val="white"/>
              </a:solidFill>
              <a:latin typeface="微软雅黑"/>
              <a:cs typeface="+mn-ea"/>
              <a:sym typeface="微软雅黑"/>
            </a:endParaRPr>
          </a:p>
        </p:txBody>
      </p:sp>
      <p:sp>
        <p:nvSpPr>
          <p:cNvPr id="30750" name="AutoShape 157"/>
          <p:cNvSpPr>
            <a:spLocks noChangeArrowheads="1"/>
          </p:cNvSpPr>
          <p:nvPr/>
        </p:nvSpPr>
        <p:spPr bwMode="auto">
          <a:xfrm>
            <a:off x="2375855" y="3538646"/>
            <a:ext cx="1296000" cy="180000"/>
          </a:xfrm>
          <a:prstGeom prst="roundRect">
            <a:avLst>
              <a:gd name="adj" fmla="val 13273"/>
            </a:avLst>
          </a:prstGeom>
          <a:solidFill>
            <a:srgbClr val="CC0000"/>
          </a:solidFill>
          <a:ln>
            <a:noFill/>
          </a:ln>
          <a:effectLst>
            <a:outerShdw blurRad="381000" dist="101600" dir="2700000" algn="ctr" rotWithShape="0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prstClr val="white"/>
                </a:solidFill>
                <a:latin typeface="微软雅黑"/>
                <a:ea typeface="微软雅黑"/>
                <a:cs typeface="+mn-ea"/>
                <a:sym typeface="微软雅黑"/>
              </a:rPr>
              <a:t>Africa</a:t>
            </a:r>
            <a:endParaRPr lang="ko-KR" altLang="en-US" sz="1200" dirty="0">
              <a:solidFill>
                <a:prstClr val="white"/>
              </a:solidFill>
              <a:latin typeface="微软雅黑"/>
              <a:cs typeface="+mn-ea"/>
              <a:sym typeface="微软雅黑"/>
            </a:endParaRPr>
          </a:p>
        </p:txBody>
      </p:sp>
      <p:sp>
        <p:nvSpPr>
          <p:cNvPr id="30753" name="AutoShape 158"/>
          <p:cNvSpPr>
            <a:spLocks noChangeArrowheads="1"/>
          </p:cNvSpPr>
          <p:nvPr/>
        </p:nvSpPr>
        <p:spPr bwMode="auto">
          <a:xfrm>
            <a:off x="4012043" y="3954010"/>
            <a:ext cx="1296000" cy="180000"/>
          </a:xfrm>
          <a:prstGeom prst="roundRect">
            <a:avLst>
              <a:gd name="adj" fmla="val 13273"/>
            </a:avLst>
          </a:prstGeom>
          <a:solidFill>
            <a:srgbClr val="CC0000"/>
          </a:solidFill>
          <a:ln>
            <a:noFill/>
          </a:ln>
          <a:effectLst>
            <a:outerShdw blurRad="381000" dist="101600" dir="2700000" algn="ctr" rotWithShape="0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prstClr val="white"/>
                </a:solidFill>
                <a:latin typeface="微软雅黑"/>
                <a:ea typeface="微软雅黑"/>
                <a:cs typeface="+mn-ea"/>
                <a:sym typeface="微软雅黑"/>
              </a:rPr>
              <a:t>Australia</a:t>
            </a:r>
            <a:endParaRPr lang="ko-KR" altLang="en-US" sz="1200" dirty="0">
              <a:solidFill>
                <a:prstClr val="white"/>
              </a:solidFill>
              <a:latin typeface="微软雅黑"/>
              <a:cs typeface="+mn-ea"/>
              <a:sym typeface="微软雅黑"/>
            </a:endParaRPr>
          </a:p>
        </p:txBody>
      </p:sp>
      <p:sp>
        <p:nvSpPr>
          <p:cNvPr id="30759" name="AutoShape 155"/>
          <p:cNvSpPr>
            <a:spLocks noChangeArrowheads="1"/>
          </p:cNvSpPr>
          <p:nvPr/>
        </p:nvSpPr>
        <p:spPr bwMode="auto">
          <a:xfrm>
            <a:off x="1346789" y="1306431"/>
            <a:ext cx="1296000" cy="180000"/>
          </a:xfrm>
          <a:prstGeom prst="roundRect">
            <a:avLst>
              <a:gd name="adj" fmla="val 13273"/>
            </a:avLst>
          </a:prstGeom>
          <a:solidFill>
            <a:srgbClr val="CC0000"/>
          </a:solidFill>
          <a:ln>
            <a:noFill/>
          </a:ln>
          <a:effectLst>
            <a:outerShdw blurRad="381000" dist="101600" dir="2700000" algn="ctr" rotWithShape="0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>
                <a:solidFill>
                  <a:prstClr val="white"/>
                </a:solidFill>
                <a:latin typeface="微软雅黑"/>
                <a:ea typeface="微软雅黑"/>
                <a:cs typeface="+mn-ea"/>
                <a:sym typeface="微软雅黑"/>
              </a:rPr>
              <a:t>Europe</a:t>
            </a:r>
            <a:endParaRPr lang="ko-KR" altLang="en-US" sz="1200">
              <a:solidFill>
                <a:prstClr val="white"/>
              </a:solidFill>
              <a:latin typeface="微软雅黑"/>
              <a:cs typeface="+mn-ea"/>
              <a:sym typeface="微软雅黑"/>
            </a:endParaRPr>
          </a:p>
        </p:txBody>
      </p:sp>
      <p:sp>
        <p:nvSpPr>
          <p:cNvPr id="30756" name="AutoShape 156"/>
          <p:cNvSpPr>
            <a:spLocks noChangeArrowheads="1"/>
          </p:cNvSpPr>
          <p:nvPr/>
        </p:nvSpPr>
        <p:spPr bwMode="auto">
          <a:xfrm>
            <a:off x="3923928" y="2693850"/>
            <a:ext cx="1296000" cy="180000"/>
          </a:xfrm>
          <a:prstGeom prst="roundRect">
            <a:avLst>
              <a:gd name="adj" fmla="val 13273"/>
            </a:avLst>
          </a:prstGeom>
          <a:solidFill>
            <a:srgbClr val="CC0000"/>
          </a:solidFill>
          <a:ln>
            <a:noFill/>
          </a:ln>
          <a:effectLst>
            <a:outerShdw blurRad="381000" dist="101600" dir="2700000" algn="ctr" rotWithShape="0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prstClr val="white"/>
                </a:solidFill>
                <a:latin typeface="微软雅黑"/>
                <a:ea typeface="微软雅黑"/>
                <a:cs typeface="+mn-ea"/>
                <a:sym typeface="微软雅黑"/>
              </a:rPr>
              <a:t>Asia</a:t>
            </a:r>
            <a:endParaRPr lang="ko-KR" altLang="en-US" sz="1200" dirty="0">
              <a:solidFill>
                <a:prstClr val="white"/>
              </a:solidFill>
              <a:latin typeface="微软雅黑"/>
              <a:cs typeface="+mn-ea"/>
              <a:sym typeface="微软雅黑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1454384" y="1109674"/>
            <a:ext cx="5855733" cy="2757565"/>
            <a:chOff x="1454384" y="1122790"/>
            <a:chExt cx="5855733" cy="2550341"/>
          </a:xfrm>
          <a:gradFill>
            <a:gsLst>
              <a:gs pos="0">
                <a:srgbClr val="23356F"/>
              </a:gs>
              <a:gs pos="100000">
                <a:srgbClr val="2D55A5"/>
              </a:gs>
            </a:gsLst>
            <a:lin ang="2700000" scaled="1"/>
          </a:gradFill>
          <a:effectLst>
            <a:outerShdw blurRad="381000" dist="101600" dir="2700000" algn="ctr" rotWithShape="0">
              <a:srgbClr val="000000">
                <a:alpha val="30000"/>
              </a:srgbClr>
            </a:outerShdw>
          </a:effectLst>
        </p:grpSpPr>
        <p:grpSp>
          <p:nvGrpSpPr>
            <p:cNvPr id="12" name="组合 11"/>
            <p:cNvGrpSpPr/>
            <p:nvPr/>
          </p:nvGrpSpPr>
          <p:grpSpPr>
            <a:xfrm>
              <a:off x="4850086" y="1591823"/>
              <a:ext cx="2185240" cy="2081308"/>
              <a:chOff x="5148499" y="1438435"/>
              <a:chExt cx="2760692" cy="2629391"/>
            </a:xfrm>
            <a:grpFill/>
            <a:effectLst/>
          </p:grpSpPr>
          <p:sp>
            <p:nvSpPr>
              <p:cNvPr id="30740" name="Freeform 26"/>
              <p:cNvSpPr>
                <a:spLocks/>
              </p:cNvSpPr>
              <p:nvPr/>
            </p:nvSpPr>
            <p:spPr bwMode="auto">
              <a:xfrm>
                <a:off x="5148499" y="1438435"/>
                <a:ext cx="2760692" cy="2629391"/>
              </a:xfrm>
              <a:custGeom>
                <a:avLst/>
                <a:gdLst/>
                <a:ahLst/>
                <a:cxnLst>
                  <a:cxn ang="0">
                    <a:pos x="72" y="189"/>
                  </a:cxn>
                  <a:cxn ang="0">
                    <a:pos x="344" y="55"/>
                  </a:cxn>
                  <a:cxn ang="0">
                    <a:pos x="566" y="43"/>
                  </a:cxn>
                  <a:cxn ang="0">
                    <a:pos x="678" y="73"/>
                  </a:cxn>
                  <a:cxn ang="0">
                    <a:pos x="736" y="129"/>
                  </a:cxn>
                  <a:cxn ang="0">
                    <a:pos x="860" y="123"/>
                  </a:cxn>
                  <a:cxn ang="0">
                    <a:pos x="1020" y="104"/>
                  </a:cxn>
                  <a:cxn ang="0">
                    <a:pos x="973" y="58"/>
                  </a:cxn>
                  <a:cxn ang="0">
                    <a:pos x="1019" y="34"/>
                  </a:cxn>
                  <a:cxn ang="0">
                    <a:pos x="1069" y="114"/>
                  </a:cxn>
                  <a:cxn ang="0">
                    <a:pos x="1146" y="89"/>
                  </a:cxn>
                  <a:cxn ang="0">
                    <a:pos x="1189" y="100"/>
                  </a:cxn>
                  <a:cxn ang="0">
                    <a:pos x="1114" y="207"/>
                  </a:cxn>
                  <a:cxn ang="0">
                    <a:pos x="1025" y="301"/>
                  </a:cxn>
                  <a:cxn ang="0">
                    <a:pos x="1005" y="385"/>
                  </a:cxn>
                  <a:cxn ang="0">
                    <a:pos x="1037" y="391"/>
                  </a:cxn>
                  <a:cxn ang="0">
                    <a:pos x="1093" y="467"/>
                  </a:cxn>
                  <a:cxn ang="0">
                    <a:pos x="1229" y="434"/>
                  </a:cxn>
                  <a:cxn ang="0">
                    <a:pos x="1275" y="305"/>
                  </a:cxn>
                  <a:cxn ang="0">
                    <a:pos x="1364" y="391"/>
                  </a:cxn>
                  <a:cxn ang="0">
                    <a:pos x="1479" y="438"/>
                  </a:cxn>
                  <a:cxn ang="0">
                    <a:pos x="1423" y="606"/>
                  </a:cxn>
                  <a:cxn ang="0">
                    <a:pos x="1428" y="684"/>
                  </a:cxn>
                  <a:cxn ang="0">
                    <a:pos x="1358" y="746"/>
                  </a:cxn>
                  <a:cxn ang="0">
                    <a:pos x="1263" y="837"/>
                  </a:cxn>
                  <a:cxn ang="0">
                    <a:pos x="1194" y="1058"/>
                  </a:cxn>
                  <a:cxn ang="0">
                    <a:pos x="1090" y="992"/>
                  </a:cxn>
                  <a:cxn ang="0">
                    <a:pos x="978" y="1024"/>
                  </a:cxn>
                  <a:cxn ang="0">
                    <a:pos x="1035" y="1152"/>
                  </a:cxn>
                  <a:cxn ang="0">
                    <a:pos x="1076" y="1131"/>
                  </a:cxn>
                  <a:cxn ang="0">
                    <a:pos x="1153" y="1211"/>
                  </a:cxn>
                  <a:cxn ang="0">
                    <a:pos x="1195" y="1288"/>
                  </a:cxn>
                  <a:cxn ang="0">
                    <a:pos x="1268" y="1289"/>
                  </a:cxn>
                  <a:cxn ang="0">
                    <a:pos x="1509" y="1297"/>
                  </a:cxn>
                  <a:cxn ang="0">
                    <a:pos x="1608" y="1357"/>
                  </a:cxn>
                  <a:cxn ang="0">
                    <a:pos x="1623" y="1458"/>
                  </a:cxn>
                  <a:cxn ang="0">
                    <a:pos x="1734" y="1507"/>
                  </a:cxn>
                  <a:cxn ang="0">
                    <a:pos x="1823" y="1502"/>
                  </a:cxn>
                  <a:cxn ang="0">
                    <a:pos x="1840" y="1570"/>
                  </a:cxn>
                  <a:cxn ang="0">
                    <a:pos x="1763" y="1683"/>
                  </a:cxn>
                  <a:cxn ang="0">
                    <a:pos x="1743" y="1780"/>
                  </a:cxn>
                  <a:cxn ang="0">
                    <a:pos x="1624" y="1905"/>
                  </a:cxn>
                  <a:cxn ang="0">
                    <a:pos x="1512" y="2028"/>
                  </a:cxn>
                  <a:cxn ang="0">
                    <a:pos x="1460" y="2086"/>
                  </a:cxn>
                  <a:cxn ang="0">
                    <a:pos x="1417" y="2239"/>
                  </a:cxn>
                  <a:cxn ang="0">
                    <a:pos x="1324" y="2341"/>
                  </a:cxn>
                  <a:cxn ang="0">
                    <a:pos x="1342" y="1935"/>
                  </a:cxn>
                  <a:cxn ang="0">
                    <a:pos x="1355" y="1813"/>
                  </a:cxn>
                  <a:cxn ang="0">
                    <a:pos x="1322" y="1664"/>
                  </a:cxn>
                  <a:cxn ang="0">
                    <a:pos x="1248" y="1575"/>
                  </a:cxn>
                  <a:cxn ang="0">
                    <a:pos x="1186" y="1466"/>
                  </a:cxn>
                  <a:cxn ang="0">
                    <a:pos x="1232" y="1353"/>
                  </a:cxn>
                  <a:cxn ang="0">
                    <a:pos x="1078" y="1261"/>
                  </a:cxn>
                  <a:cxn ang="0">
                    <a:pos x="893" y="1181"/>
                  </a:cxn>
                  <a:cxn ang="0">
                    <a:pos x="887" y="1093"/>
                  </a:cxn>
                  <a:cxn ang="0">
                    <a:pos x="777" y="986"/>
                  </a:cxn>
                  <a:cxn ang="0">
                    <a:pos x="816" y="1093"/>
                  </a:cxn>
                  <a:cxn ang="0">
                    <a:pos x="661" y="921"/>
                  </a:cxn>
                  <a:cxn ang="0">
                    <a:pos x="613" y="850"/>
                  </a:cxn>
                  <a:cxn ang="0">
                    <a:pos x="626" y="760"/>
                  </a:cxn>
                  <a:cxn ang="0">
                    <a:pos x="428" y="406"/>
                  </a:cxn>
                  <a:cxn ang="0">
                    <a:pos x="102" y="471"/>
                  </a:cxn>
                </a:cxnLst>
                <a:rect l="0" t="0" r="r" b="b"/>
                <a:pathLst>
                  <a:path w="1845" h="2343">
                    <a:moveTo>
                      <a:pt x="114" y="403"/>
                    </a:moveTo>
                    <a:lnTo>
                      <a:pt x="90" y="403"/>
                    </a:lnTo>
                    <a:lnTo>
                      <a:pt x="65" y="388"/>
                    </a:lnTo>
                    <a:lnTo>
                      <a:pt x="30" y="361"/>
                    </a:lnTo>
                    <a:lnTo>
                      <a:pt x="30" y="329"/>
                    </a:lnTo>
                    <a:lnTo>
                      <a:pt x="75" y="284"/>
                    </a:lnTo>
                    <a:lnTo>
                      <a:pt x="80" y="242"/>
                    </a:lnTo>
                    <a:lnTo>
                      <a:pt x="33" y="242"/>
                    </a:lnTo>
                    <a:lnTo>
                      <a:pt x="18" y="197"/>
                    </a:lnTo>
                    <a:lnTo>
                      <a:pt x="72" y="189"/>
                    </a:lnTo>
                    <a:lnTo>
                      <a:pt x="25" y="154"/>
                    </a:lnTo>
                    <a:lnTo>
                      <a:pt x="0" y="120"/>
                    </a:lnTo>
                    <a:lnTo>
                      <a:pt x="18" y="92"/>
                    </a:lnTo>
                    <a:lnTo>
                      <a:pt x="83" y="80"/>
                    </a:lnTo>
                    <a:lnTo>
                      <a:pt x="90" y="35"/>
                    </a:lnTo>
                    <a:lnTo>
                      <a:pt x="152" y="5"/>
                    </a:lnTo>
                    <a:lnTo>
                      <a:pt x="195" y="35"/>
                    </a:lnTo>
                    <a:lnTo>
                      <a:pt x="259" y="40"/>
                    </a:lnTo>
                    <a:lnTo>
                      <a:pt x="309" y="40"/>
                    </a:lnTo>
                    <a:lnTo>
                      <a:pt x="344" y="55"/>
                    </a:lnTo>
                    <a:lnTo>
                      <a:pt x="382" y="77"/>
                    </a:lnTo>
                    <a:lnTo>
                      <a:pt x="413" y="97"/>
                    </a:lnTo>
                    <a:lnTo>
                      <a:pt x="463" y="85"/>
                    </a:lnTo>
                    <a:lnTo>
                      <a:pt x="513" y="40"/>
                    </a:lnTo>
                    <a:lnTo>
                      <a:pt x="519" y="37"/>
                    </a:lnTo>
                    <a:lnTo>
                      <a:pt x="534" y="34"/>
                    </a:lnTo>
                    <a:lnTo>
                      <a:pt x="542" y="34"/>
                    </a:lnTo>
                    <a:lnTo>
                      <a:pt x="551" y="34"/>
                    </a:lnTo>
                    <a:lnTo>
                      <a:pt x="560" y="37"/>
                    </a:lnTo>
                    <a:lnTo>
                      <a:pt x="566" y="43"/>
                    </a:lnTo>
                    <a:lnTo>
                      <a:pt x="573" y="50"/>
                    </a:lnTo>
                    <a:lnTo>
                      <a:pt x="582" y="56"/>
                    </a:lnTo>
                    <a:lnTo>
                      <a:pt x="592" y="62"/>
                    </a:lnTo>
                    <a:lnTo>
                      <a:pt x="602" y="67"/>
                    </a:lnTo>
                    <a:lnTo>
                      <a:pt x="622" y="74"/>
                    </a:lnTo>
                    <a:lnTo>
                      <a:pt x="635" y="77"/>
                    </a:lnTo>
                    <a:lnTo>
                      <a:pt x="646" y="76"/>
                    </a:lnTo>
                    <a:lnTo>
                      <a:pt x="659" y="73"/>
                    </a:lnTo>
                    <a:lnTo>
                      <a:pt x="669" y="73"/>
                    </a:lnTo>
                    <a:lnTo>
                      <a:pt x="678" y="73"/>
                    </a:lnTo>
                    <a:lnTo>
                      <a:pt x="687" y="74"/>
                    </a:lnTo>
                    <a:lnTo>
                      <a:pt x="696" y="77"/>
                    </a:lnTo>
                    <a:lnTo>
                      <a:pt x="706" y="82"/>
                    </a:lnTo>
                    <a:lnTo>
                      <a:pt x="714" y="88"/>
                    </a:lnTo>
                    <a:lnTo>
                      <a:pt x="720" y="94"/>
                    </a:lnTo>
                    <a:lnTo>
                      <a:pt x="726" y="98"/>
                    </a:lnTo>
                    <a:lnTo>
                      <a:pt x="732" y="107"/>
                    </a:lnTo>
                    <a:lnTo>
                      <a:pt x="735" y="112"/>
                    </a:lnTo>
                    <a:lnTo>
                      <a:pt x="735" y="117"/>
                    </a:lnTo>
                    <a:lnTo>
                      <a:pt x="736" y="129"/>
                    </a:lnTo>
                    <a:lnTo>
                      <a:pt x="738" y="135"/>
                    </a:lnTo>
                    <a:lnTo>
                      <a:pt x="741" y="141"/>
                    </a:lnTo>
                    <a:lnTo>
                      <a:pt x="746" y="145"/>
                    </a:lnTo>
                    <a:lnTo>
                      <a:pt x="750" y="147"/>
                    </a:lnTo>
                    <a:lnTo>
                      <a:pt x="800" y="147"/>
                    </a:lnTo>
                    <a:lnTo>
                      <a:pt x="827" y="147"/>
                    </a:lnTo>
                    <a:lnTo>
                      <a:pt x="835" y="127"/>
                    </a:lnTo>
                    <a:lnTo>
                      <a:pt x="838" y="126"/>
                    </a:lnTo>
                    <a:lnTo>
                      <a:pt x="847" y="124"/>
                    </a:lnTo>
                    <a:lnTo>
                      <a:pt x="860" y="123"/>
                    </a:lnTo>
                    <a:lnTo>
                      <a:pt x="877" y="123"/>
                    </a:lnTo>
                    <a:lnTo>
                      <a:pt x="898" y="126"/>
                    </a:lnTo>
                    <a:lnTo>
                      <a:pt x="924" y="127"/>
                    </a:lnTo>
                    <a:lnTo>
                      <a:pt x="954" y="127"/>
                    </a:lnTo>
                    <a:lnTo>
                      <a:pt x="976" y="127"/>
                    </a:lnTo>
                    <a:lnTo>
                      <a:pt x="1004" y="127"/>
                    </a:lnTo>
                    <a:lnTo>
                      <a:pt x="1008" y="123"/>
                    </a:lnTo>
                    <a:lnTo>
                      <a:pt x="1013" y="118"/>
                    </a:lnTo>
                    <a:lnTo>
                      <a:pt x="1017" y="112"/>
                    </a:lnTo>
                    <a:lnTo>
                      <a:pt x="1020" y="104"/>
                    </a:lnTo>
                    <a:lnTo>
                      <a:pt x="1022" y="101"/>
                    </a:lnTo>
                    <a:lnTo>
                      <a:pt x="1020" y="98"/>
                    </a:lnTo>
                    <a:lnTo>
                      <a:pt x="1019" y="94"/>
                    </a:lnTo>
                    <a:lnTo>
                      <a:pt x="1017" y="91"/>
                    </a:lnTo>
                    <a:lnTo>
                      <a:pt x="1013" y="88"/>
                    </a:lnTo>
                    <a:lnTo>
                      <a:pt x="1007" y="85"/>
                    </a:lnTo>
                    <a:lnTo>
                      <a:pt x="995" y="79"/>
                    </a:lnTo>
                    <a:lnTo>
                      <a:pt x="986" y="71"/>
                    </a:lnTo>
                    <a:lnTo>
                      <a:pt x="978" y="65"/>
                    </a:lnTo>
                    <a:lnTo>
                      <a:pt x="973" y="58"/>
                    </a:lnTo>
                    <a:lnTo>
                      <a:pt x="966" y="47"/>
                    </a:lnTo>
                    <a:lnTo>
                      <a:pt x="964" y="43"/>
                    </a:lnTo>
                    <a:lnTo>
                      <a:pt x="972" y="20"/>
                    </a:lnTo>
                    <a:lnTo>
                      <a:pt x="984" y="0"/>
                    </a:lnTo>
                    <a:lnTo>
                      <a:pt x="1011" y="0"/>
                    </a:lnTo>
                    <a:lnTo>
                      <a:pt x="1011" y="6"/>
                    </a:lnTo>
                    <a:lnTo>
                      <a:pt x="1013" y="18"/>
                    </a:lnTo>
                    <a:lnTo>
                      <a:pt x="1013" y="24"/>
                    </a:lnTo>
                    <a:lnTo>
                      <a:pt x="1016" y="29"/>
                    </a:lnTo>
                    <a:lnTo>
                      <a:pt x="1019" y="34"/>
                    </a:lnTo>
                    <a:lnTo>
                      <a:pt x="1022" y="35"/>
                    </a:lnTo>
                    <a:lnTo>
                      <a:pt x="1025" y="37"/>
                    </a:lnTo>
                    <a:lnTo>
                      <a:pt x="1026" y="38"/>
                    </a:lnTo>
                    <a:lnTo>
                      <a:pt x="1032" y="46"/>
                    </a:lnTo>
                    <a:lnTo>
                      <a:pt x="1037" y="56"/>
                    </a:lnTo>
                    <a:lnTo>
                      <a:pt x="1041" y="70"/>
                    </a:lnTo>
                    <a:lnTo>
                      <a:pt x="1049" y="94"/>
                    </a:lnTo>
                    <a:lnTo>
                      <a:pt x="1053" y="104"/>
                    </a:lnTo>
                    <a:lnTo>
                      <a:pt x="1061" y="109"/>
                    </a:lnTo>
                    <a:lnTo>
                      <a:pt x="1069" y="114"/>
                    </a:lnTo>
                    <a:lnTo>
                      <a:pt x="1079" y="120"/>
                    </a:lnTo>
                    <a:lnTo>
                      <a:pt x="1090" y="123"/>
                    </a:lnTo>
                    <a:lnTo>
                      <a:pt x="1102" y="126"/>
                    </a:lnTo>
                    <a:lnTo>
                      <a:pt x="1106" y="126"/>
                    </a:lnTo>
                    <a:lnTo>
                      <a:pt x="1112" y="124"/>
                    </a:lnTo>
                    <a:lnTo>
                      <a:pt x="1117" y="123"/>
                    </a:lnTo>
                    <a:lnTo>
                      <a:pt x="1121" y="120"/>
                    </a:lnTo>
                    <a:lnTo>
                      <a:pt x="1129" y="112"/>
                    </a:lnTo>
                    <a:lnTo>
                      <a:pt x="1137" y="104"/>
                    </a:lnTo>
                    <a:lnTo>
                      <a:pt x="1146" y="89"/>
                    </a:lnTo>
                    <a:lnTo>
                      <a:pt x="1152" y="77"/>
                    </a:lnTo>
                    <a:lnTo>
                      <a:pt x="1153" y="73"/>
                    </a:lnTo>
                    <a:lnTo>
                      <a:pt x="1162" y="73"/>
                    </a:lnTo>
                    <a:lnTo>
                      <a:pt x="1170" y="73"/>
                    </a:lnTo>
                    <a:lnTo>
                      <a:pt x="1179" y="76"/>
                    </a:lnTo>
                    <a:lnTo>
                      <a:pt x="1183" y="79"/>
                    </a:lnTo>
                    <a:lnTo>
                      <a:pt x="1186" y="82"/>
                    </a:lnTo>
                    <a:lnTo>
                      <a:pt x="1188" y="86"/>
                    </a:lnTo>
                    <a:lnTo>
                      <a:pt x="1189" y="92"/>
                    </a:lnTo>
                    <a:lnTo>
                      <a:pt x="1189" y="100"/>
                    </a:lnTo>
                    <a:lnTo>
                      <a:pt x="1188" y="109"/>
                    </a:lnTo>
                    <a:lnTo>
                      <a:pt x="1185" y="120"/>
                    </a:lnTo>
                    <a:lnTo>
                      <a:pt x="1179" y="130"/>
                    </a:lnTo>
                    <a:lnTo>
                      <a:pt x="1167" y="154"/>
                    </a:lnTo>
                    <a:lnTo>
                      <a:pt x="1155" y="172"/>
                    </a:lnTo>
                    <a:lnTo>
                      <a:pt x="1144" y="186"/>
                    </a:lnTo>
                    <a:lnTo>
                      <a:pt x="1133" y="195"/>
                    </a:lnTo>
                    <a:lnTo>
                      <a:pt x="1126" y="201"/>
                    </a:lnTo>
                    <a:lnTo>
                      <a:pt x="1120" y="206"/>
                    </a:lnTo>
                    <a:lnTo>
                      <a:pt x="1114" y="207"/>
                    </a:lnTo>
                    <a:lnTo>
                      <a:pt x="1064" y="215"/>
                    </a:lnTo>
                    <a:lnTo>
                      <a:pt x="1106" y="249"/>
                    </a:lnTo>
                    <a:lnTo>
                      <a:pt x="1087" y="257"/>
                    </a:lnTo>
                    <a:lnTo>
                      <a:pt x="1067" y="264"/>
                    </a:lnTo>
                    <a:lnTo>
                      <a:pt x="1049" y="272"/>
                    </a:lnTo>
                    <a:lnTo>
                      <a:pt x="1041" y="277"/>
                    </a:lnTo>
                    <a:lnTo>
                      <a:pt x="1035" y="283"/>
                    </a:lnTo>
                    <a:lnTo>
                      <a:pt x="1031" y="289"/>
                    </a:lnTo>
                    <a:lnTo>
                      <a:pt x="1026" y="295"/>
                    </a:lnTo>
                    <a:lnTo>
                      <a:pt x="1025" y="301"/>
                    </a:lnTo>
                    <a:lnTo>
                      <a:pt x="1023" y="307"/>
                    </a:lnTo>
                    <a:lnTo>
                      <a:pt x="1022" y="319"/>
                    </a:lnTo>
                    <a:lnTo>
                      <a:pt x="1022" y="325"/>
                    </a:lnTo>
                    <a:lnTo>
                      <a:pt x="1019" y="332"/>
                    </a:lnTo>
                    <a:lnTo>
                      <a:pt x="1013" y="347"/>
                    </a:lnTo>
                    <a:lnTo>
                      <a:pt x="1007" y="364"/>
                    </a:lnTo>
                    <a:lnTo>
                      <a:pt x="1004" y="372"/>
                    </a:lnTo>
                    <a:lnTo>
                      <a:pt x="1004" y="379"/>
                    </a:lnTo>
                    <a:lnTo>
                      <a:pt x="1004" y="382"/>
                    </a:lnTo>
                    <a:lnTo>
                      <a:pt x="1005" y="385"/>
                    </a:lnTo>
                    <a:lnTo>
                      <a:pt x="1007" y="385"/>
                    </a:lnTo>
                    <a:lnTo>
                      <a:pt x="1008" y="387"/>
                    </a:lnTo>
                    <a:lnTo>
                      <a:pt x="1014" y="385"/>
                    </a:lnTo>
                    <a:lnTo>
                      <a:pt x="1020" y="382"/>
                    </a:lnTo>
                    <a:lnTo>
                      <a:pt x="1026" y="381"/>
                    </a:lnTo>
                    <a:lnTo>
                      <a:pt x="1032" y="381"/>
                    </a:lnTo>
                    <a:lnTo>
                      <a:pt x="1034" y="382"/>
                    </a:lnTo>
                    <a:lnTo>
                      <a:pt x="1035" y="384"/>
                    </a:lnTo>
                    <a:lnTo>
                      <a:pt x="1037" y="387"/>
                    </a:lnTo>
                    <a:lnTo>
                      <a:pt x="1037" y="391"/>
                    </a:lnTo>
                    <a:lnTo>
                      <a:pt x="1038" y="396"/>
                    </a:lnTo>
                    <a:lnTo>
                      <a:pt x="1040" y="402"/>
                    </a:lnTo>
                    <a:lnTo>
                      <a:pt x="1046" y="412"/>
                    </a:lnTo>
                    <a:lnTo>
                      <a:pt x="1055" y="421"/>
                    </a:lnTo>
                    <a:lnTo>
                      <a:pt x="1064" y="432"/>
                    </a:lnTo>
                    <a:lnTo>
                      <a:pt x="1082" y="450"/>
                    </a:lnTo>
                    <a:lnTo>
                      <a:pt x="1088" y="458"/>
                    </a:lnTo>
                    <a:lnTo>
                      <a:pt x="1091" y="461"/>
                    </a:lnTo>
                    <a:lnTo>
                      <a:pt x="1091" y="464"/>
                    </a:lnTo>
                    <a:lnTo>
                      <a:pt x="1093" y="467"/>
                    </a:lnTo>
                    <a:lnTo>
                      <a:pt x="1094" y="471"/>
                    </a:lnTo>
                    <a:lnTo>
                      <a:pt x="1103" y="479"/>
                    </a:lnTo>
                    <a:lnTo>
                      <a:pt x="1115" y="486"/>
                    </a:lnTo>
                    <a:lnTo>
                      <a:pt x="1129" y="495"/>
                    </a:lnTo>
                    <a:lnTo>
                      <a:pt x="1156" y="509"/>
                    </a:lnTo>
                    <a:lnTo>
                      <a:pt x="1168" y="514"/>
                    </a:lnTo>
                    <a:lnTo>
                      <a:pt x="1191" y="560"/>
                    </a:lnTo>
                    <a:lnTo>
                      <a:pt x="1210" y="556"/>
                    </a:lnTo>
                    <a:lnTo>
                      <a:pt x="1226" y="506"/>
                    </a:lnTo>
                    <a:lnTo>
                      <a:pt x="1229" y="434"/>
                    </a:lnTo>
                    <a:lnTo>
                      <a:pt x="1229" y="391"/>
                    </a:lnTo>
                    <a:lnTo>
                      <a:pt x="1232" y="376"/>
                    </a:lnTo>
                    <a:lnTo>
                      <a:pt x="1236" y="360"/>
                    </a:lnTo>
                    <a:lnTo>
                      <a:pt x="1242" y="341"/>
                    </a:lnTo>
                    <a:lnTo>
                      <a:pt x="1248" y="325"/>
                    </a:lnTo>
                    <a:lnTo>
                      <a:pt x="1253" y="319"/>
                    </a:lnTo>
                    <a:lnTo>
                      <a:pt x="1259" y="313"/>
                    </a:lnTo>
                    <a:lnTo>
                      <a:pt x="1263" y="308"/>
                    </a:lnTo>
                    <a:lnTo>
                      <a:pt x="1269" y="305"/>
                    </a:lnTo>
                    <a:lnTo>
                      <a:pt x="1275" y="305"/>
                    </a:lnTo>
                    <a:lnTo>
                      <a:pt x="1283" y="307"/>
                    </a:lnTo>
                    <a:lnTo>
                      <a:pt x="1297" y="314"/>
                    </a:lnTo>
                    <a:lnTo>
                      <a:pt x="1310" y="323"/>
                    </a:lnTo>
                    <a:lnTo>
                      <a:pt x="1322" y="334"/>
                    </a:lnTo>
                    <a:lnTo>
                      <a:pt x="1333" y="344"/>
                    </a:lnTo>
                    <a:lnTo>
                      <a:pt x="1342" y="355"/>
                    </a:lnTo>
                    <a:lnTo>
                      <a:pt x="1349" y="364"/>
                    </a:lnTo>
                    <a:lnTo>
                      <a:pt x="1355" y="375"/>
                    </a:lnTo>
                    <a:lnTo>
                      <a:pt x="1360" y="384"/>
                    </a:lnTo>
                    <a:lnTo>
                      <a:pt x="1364" y="391"/>
                    </a:lnTo>
                    <a:lnTo>
                      <a:pt x="1370" y="399"/>
                    </a:lnTo>
                    <a:lnTo>
                      <a:pt x="1380" y="405"/>
                    </a:lnTo>
                    <a:lnTo>
                      <a:pt x="1389" y="409"/>
                    </a:lnTo>
                    <a:lnTo>
                      <a:pt x="1405" y="415"/>
                    </a:lnTo>
                    <a:lnTo>
                      <a:pt x="1413" y="418"/>
                    </a:lnTo>
                    <a:lnTo>
                      <a:pt x="1420" y="372"/>
                    </a:lnTo>
                    <a:lnTo>
                      <a:pt x="1431" y="384"/>
                    </a:lnTo>
                    <a:lnTo>
                      <a:pt x="1455" y="409"/>
                    </a:lnTo>
                    <a:lnTo>
                      <a:pt x="1467" y="424"/>
                    </a:lnTo>
                    <a:lnTo>
                      <a:pt x="1479" y="438"/>
                    </a:lnTo>
                    <a:lnTo>
                      <a:pt x="1487" y="452"/>
                    </a:lnTo>
                    <a:lnTo>
                      <a:pt x="1488" y="456"/>
                    </a:lnTo>
                    <a:lnTo>
                      <a:pt x="1490" y="461"/>
                    </a:lnTo>
                    <a:lnTo>
                      <a:pt x="1491" y="470"/>
                    </a:lnTo>
                    <a:lnTo>
                      <a:pt x="1494" y="485"/>
                    </a:lnTo>
                    <a:lnTo>
                      <a:pt x="1505" y="520"/>
                    </a:lnTo>
                    <a:lnTo>
                      <a:pt x="1520" y="563"/>
                    </a:lnTo>
                    <a:lnTo>
                      <a:pt x="1475" y="603"/>
                    </a:lnTo>
                    <a:lnTo>
                      <a:pt x="1446" y="603"/>
                    </a:lnTo>
                    <a:lnTo>
                      <a:pt x="1423" y="606"/>
                    </a:lnTo>
                    <a:lnTo>
                      <a:pt x="1413" y="607"/>
                    </a:lnTo>
                    <a:lnTo>
                      <a:pt x="1405" y="610"/>
                    </a:lnTo>
                    <a:lnTo>
                      <a:pt x="1399" y="615"/>
                    </a:lnTo>
                    <a:lnTo>
                      <a:pt x="1392" y="621"/>
                    </a:lnTo>
                    <a:lnTo>
                      <a:pt x="1377" y="636"/>
                    </a:lnTo>
                    <a:lnTo>
                      <a:pt x="1360" y="655"/>
                    </a:lnTo>
                    <a:lnTo>
                      <a:pt x="1386" y="663"/>
                    </a:lnTo>
                    <a:lnTo>
                      <a:pt x="1432" y="663"/>
                    </a:lnTo>
                    <a:lnTo>
                      <a:pt x="1431" y="671"/>
                    </a:lnTo>
                    <a:lnTo>
                      <a:pt x="1428" y="684"/>
                    </a:lnTo>
                    <a:lnTo>
                      <a:pt x="1426" y="692"/>
                    </a:lnTo>
                    <a:lnTo>
                      <a:pt x="1422" y="699"/>
                    </a:lnTo>
                    <a:lnTo>
                      <a:pt x="1419" y="704"/>
                    </a:lnTo>
                    <a:lnTo>
                      <a:pt x="1416" y="705"/>
                    </a:lnTo>
                    <a:lnTo>
                      <a:pt x="1413" y="705"/>
                    </a:lnTo>
                    <a:lnTo>
                      <a:pt x="1407" y="707"/>
                    </a:lnTo>
                    <a:lnTo>
                      <a:pt x="1399" y="710"/>
                    </a:lnTo>
                    <a:lnTo>
                      <a:pt x="1384" y="719"/>
                    </a:lnTo>
                    <a:lnTo>
                      <a:pt x="1367" y="732"/>
                    </a:lnTo>
                    <a:lnTo>
                      <a:pt x="1358" y="746"/>
                    </a:lnTo>
                    <a:lnTo>
                      <a:pt x="1352" y="757"/>
                    </a:lnTo>
                    <a:lnTo>
                      <a:pt x="1348" y="767"/>
                    </a:lnTo>
                    <a:lnTo>
                      <a:pt x="1334" y="800"/>
                    </a:lnTo>
                    <a:lnTo>
                      <a:pt x="1325" y="824"/>
                    </a:lnTo>
                    <a:lnTo>
                      <a:pt x="1286" y="832"/>
                    </a:lnTo>
                    <a:lnTo>
                      <a:pt x="1284" y="831"/>
                    </a:lnTo>
                    <a:lnTo>
                      <a:pt x="1281" y="829"/>
                    </a:lnTo>
                    <a:lnTo>
                      <a:pt x="1274" y="831"/>
                    </a:lnTo>
                    <a:lnTo>
                      <a:pt x="1269" y="832"/>
                    </a:lnTo>
                    <a:lnTo>
                      <a:pt x="1263" y="837"/>
                    </a:lnTo>
                    <a:lnTo>
                      <a:pt x="1248" y="847"/>
                    </a:lnTo>
                    <a:lnTo>
                      <a:pt x="1241" y="862"/>
                    </a:lnTo>
                    <a:lnTo>
                      <a:pt x="1224" y="895"/>
                    </a:lnTo>
                    <a:lnTo>
                      <a:pt x="1213" y="917"/>
                    </a:lnTo>
                    <a:lnTo>
                      <a:pt x="1206" y="936"/>
                    </a:lnTo>
                    <a:lnTo>
                      <a:pt x="1200" y="954"/>
                    </a:lnTo>
                    <a:lnTo>
                      <a:pt x="1198" y="969"/>
                    </a:lnTo>
                    <a:lnTo>
                      <a:pt x="1198" y="1051"/>
                    </a:lnTo>
                    <a:lnTo>
                      <a:pt x="1197" y="1055"/>
                    </a:lnTo>
                    <a:lnTo>
                      <a:pt x="1194" y="1058"/>
                    </a:lnTo>
                    <a:lnTo>
                      <a:pt x="1189" y="1060"/>
                    </a:lnTo>
                    <a:lnTo>
                      <a:pt x="1183" y="1060"/>
                    </a:lnTo>
                    <a:lnTo>
                      <a:pt x="1173" y="1058"/>
                    </a:lnTo>
                    <a:lnTo>
                      <a:pt x="1168" y="1058"/>
                    </a:lnTo>
                    <a:lnTo>
                      <a:pt x="1149" y="1012"/>
                    </a:lnTo>
                    <a:lnTo>
                      <a:pt x="1127" y="1003"/>
                    </a:lnTo>
                    <a:lnTo>
                      <a:pt x="1111" y="997"/>
                    </a:lnTo>
                    <a:lnTo>
                      <a:pt x="1105" y="994"/>
                    </a:lnTo>
                    <a:lnTo>
                      <a:pt x="1099" y="994"/>
                    </a:lnTo>
                    <a:lnTo>
                      <a:pt x="1090" y="992"/>
                    </a:lnTo>
                    <a:lnTo>
                      <a:pt x="1079" y="991"/>
                    </a:lnTo>
                    <a:lnTo>
                      <a:pt x="1063" y="989"/>
                    </a:lnTo>
                    <a:lnTo>
                      <a:pt x="1053" y="991"/>
                    </a:lnTo>
                    <a:lnTo>
                      <a:pt x="1041" y="994"/>
                    </a:lnTo>
                    <a:lnTo>
                      <a:pt x="1026" y="997"/>
                    </a:lnTo>
                    <a:lnTo>
                      <a:pt x="1010" y="1003"/>
                    </a:lnTo>
                    <a:lnTo>
                      <a:pt x="1001" y="1007"/>
                    </a:lnTo>
                    <a:lnTo>
                      <a:pt x="992" y="1012"/>
                    </a:lnTo>
                    <a:lnTo>
                      <a:pt x="984" y="1016"/>
                    </a:lnTo>
                    <a:lnTo>
                      <a:pt x="978" y="1024"/>
                    </a:lnTo>
                    <a:lnTo>
                      <a:pt x="973" y="1031"/>
                    </a:lnTo>
                    <a:lnTo>
                      <a:pt x="970" y="1040"/>
                    </a:lnTo>
                    <a:lnTo>
                      <a:pt x="969" y="1051"/>
                    </a:lnTo>
                    <a:lnTo>
                      <a:pt x="970" y="1061"/>
                    </a:lnTo>
                    <a:lnTo>
                      <a:pt x="975" y="1075"/>
                    </a:lnTo>
                    <a:lnTo>
                      <a:pt x="981" y="1089"/>
                    </a:lnTo>
                    <a:lnTo>
                      <a:pt x="992" y="1105"/>
                    </a:lnTo>
                    <a:lnTo>
                      <a:pt x="1007" y="1123"/>
                    </a:lnTo>
                    <a:lnTo>
                      <a:pt x="1022" y="1140"/>
                    </a:lnTo>
                    <a:lnTo>
                      <a:pt x="1035" y="1152"/>
                    </a:lnTo>
                    <a:lnTo>
                      <a:pt x="1046" y="1161"/>
                    </a:lnTo>
                    <a:lnTo>
                      <a:pt x="1055" y="1167"/>
                    </a:lnTo>
                    <a:lnTo>
                      <a:pt x="1063" y="1169"/>
                    </a:lnTo>
                    <a:lnTo>
                      <a:pt x="1067" y="1170"/>
                    </a:lnTo>
                    <a:lnTo>
                      <a:pt x="1072" y="1167"/>
                    </a:lnTo>
                    <a:lnTo>
                      <a:pt x="1075" y="1164"/>
                    </a:lnTo>
                    <a:lnTo>
                      <a:pt x="1076" y="1160"/>
                    </a:lnTo>
                    <a:lnTo>
                      <a:pt x="1078" y="1155"/>
                    </a:lnTo>
                    <a:lnTo>
                      <a:pt x="1078" y="1143"/>
                    </a:lnTo>
                    <a:lnTo>
                      <a:pt x="1076" y="1131"/>
                    </a:lnTo>
                    <a:lnTo>
                      <a:pt x="1121" y="1161"/>
                    </a:lnTo>
                    <a:lnTo>
                      <a:pt x="1118" y="1211"/>
                    </a:lnTo>
                    <a:lnTo>
                      <a:pt x="1123" y="1208"/>
                    </a:lnTo>
                    <a:lnTo>
                      <a:pt x="1133" y="1202"/>
                    </a:lnTo>
                    <a:lnTo>
                      <a:pt x="1140" y="1199"/>
                    </a:lnTo>
                    <a:lnTo>
                      <a:pt x="1146" y="1200"/>
                    </a:lnTo>
                    <a:lnTo>
                      <a:pt x="1147" y="1202"/>
                    </a:lnTo>
                    <a:lnTo>
                      <a:pt x="1150" y="1203"/>
                    </a:lnTo>
                    <a:lnTo>
                      <a:pt x="1152" y="1206"/>
                    </a:lnTo>
                    <a:lnTo>
                      <a:pt x="1153" y="1211"/>
                    </a:lnTo>
                    <a:lnTo>
                      <a:pt x="1155" y="1220"/>
                    </a:lnTo>
                    <a:lnTo>
                      <a:pt x="1156" y="1224"/>
                    </a:lnTo>
                    <a:lnTo>
                      <a:pt x="1159" y="1228"/>
                    </a:lnTo>
                    <a:lnTo>
                      <a:pt x="1164" y="1231"/>
                    </a:lnTo>
                    <a:lnTo>
                      <a:pt x="1168" y="1234"/>
                    </a:lnTo>
                    <a:lnTo>
                      <a:pt x="1173" y="1240"/>
                    </a:lnTo>
                    <a:lnTo>
                      <a:pt x="1177" y="1249"/>
                    </a:lnTo>
                    <a:lnTo>
                      <a:pt x="1183" y="1261"/>
                    </a:lnTo>
                    <a:lnTo>
                      <a:pt x="1189" y="1276"/>
                    </a:lnTo>
                    <a:lnTo>
                      <a:pt x="1195" y="1288"/>
                    </a:lnTo>
                    <a:lnTo>
                      <a:pt x="1201" y="1297"/>
                    </a:lnTo>
                    <a:lnTo>
                      <a:pt x="1207" y="1304"/>
                    </a:lnTo>
                    <a:lnTo>
                      <a:pt x="1213" y="1309"/>
                    </a:lnTo>
                    <a:lnTo>
                      <a:pt x="1220" y="1312"/>
                    </a:lnTo>
                    <a:lnTo>
                      <a:pt x="1224" y="1314"/>
                    </a:lnTo>
                    <a:lnTo>
                      <a:pt x="1229" y="1315"/>
                    </a:lnTo>
                    <a:lnTo>
                      <a:pt x="1235" y="1314"/>
                    </a:lnTo>
                    <a:lnTo>
                      <a:pt x="1239" y="1311"/>
                    </a:lnTo>
                    <a:lnTo>
                      <a:pt x="1253" y="1300"/>
                    </a:lnTo>
                    <a:lnTo>
                      <a:pt x="1268" y="1289"/>
                    </a:lnTo>
                    <a:lnTo>
                      <a:pt x="1275" y="1285"/>
                    </a:lnTo>
                    <a:lnTo>
                      <a:pt x="1283" y="1285"/>
                    </a:lnTo>
                    <a:lnTo>
                      <a:pt x="1346" y="1288"/>
                    </a:lnTo>
                    <a:lnTo>
                      <a:pt x="1405" y="1292"/>
                    </a:lnTo>
                    <a:lnTo>
                      <a:pt x="1426" y="1289"/>
                    </a:lnTo>
                    <a:lnTo>
                      <a:pt x="1443" y="1289"/>
                    </a:lnTo>
                    <a:lnTo>
                      <a:pt x="1461" y="1288"/>
                    </a:lnTo>
                    <a:lnTo>
                      <a:pt x="1481" y="1289"/>
                    </a:lnTo>
                    <a:lnTo>
                      <a:pt x="1500" y="1294"/>
                    </a:lnTo>
                    <a:lnTo>
                      <a:pt x="1509" y="1297"/>
                    </a:lnTo>
                    <a:lnTo>
                      <a:pt x="1518" y="1300"/>
                    </a:lnTo>
                    <a:lnTo>
                      <a:pt x="1526" y="1304"/>
                    </a:lnTo>
                    <a:lnTo>
                      <a:pt x="1532" y="1311"/>
                    </a:lnTo>
                    <a:lnTo>
                      <a:pt x="1544" y="1323"/>
                    </a:lnTo>
                    <a:lnTo>
                      <a:pt x="1556" y="1330"/>
                    </a:lnTo>
                    <a:lnTo>
                      <a:pt x="1570" y="1336"/>
                    </a:lnTo>
                    <a:lnTo>
                      <a:pt x="1582" y="1342"/>
                    </a:lnTo>
                    <a:lnTo>
                      <a:pt x="1594" y="1347"/>
                    </a:lnTo>
                    <a:lnTo>
                      <a:pt x="1604" y="1353"/>
                    </a:lnTo>
                    <a:lnTo>
                      <a:pt x="1608" y="1357"/>
                    </a:lnTo>
                    <a:lnTo>
                      <a:pt x="1612" y="1362"/>
                    </a:lnTo>
                    <a:lnTo>
                      <a:pt x="1614" y="1366"/>
                    </a:lnTo>
                    <a:lnTo>
                      <a:pt x="1617" y="1372"/>
                    </a:lnTo>
                    <a:lnTo>
                      <a:pt x="1618" y="1384"/>
                    </a:lnTo>
                    <a:lnTo>
                      <a:pt x="1620" y="1397"/>
                    </a:lnTo>
                    <a:lnTo>
                      <a:pt x="1620" y="1418"/>
                    </a:lnTo>
                    <a:lnTo>
                      <a:pt x="1617" y="1436"/>
                    </a:lnTo>
                    <a:lnTo>
                      <a:pt x="1617" y="1449"/>
                    </a:lnTo>
                    <a:lnTo>
                      <a:pt x="1618" y="1454"/>
                    </a:lnTo>
                    <a:lnTo>
                      <a:pt x="1623" y="1458"/>
                    </a:lnTo>
                    <a:lnTo>
                      <a:pt x="1630" y="1461"/>
                    </a:lnTo>
                    <a:lnTo>
                      <a:pt x="1638" y="1464"/>
                    </a:lnTo>
                    <a:lnTo>
                      <a:pt x="1659" y="1468"/>
                    </a:lnTo>
                    <a:lnTo>
                      <a:pt x="1677" y="1468"/>
                    </a:lnTo>
                    <a:lnTo>
                      <a:pt x="1686" y="1469"/>
                    </a:lnTo>
                    <a:lnTo>
                      <a:pt x="1697" y="1474"/>
                    </a:lnTo>
                    <a:lnTo>
                      <a:pt x="1706" y="1480"/>
                    </a:lnTo>
                    <a:lnTo>
                      <a:pt x="1715" y="1487"/>
                    </a:lnTo>
                    <a:lnTo>
                      <a:pt x="1730" y="1501"/>
                    </a:lnTo>
                    <a:lnTo>
                      <a:pt x="1734" y="1507"/>
                    </a:lnTo>
                    <a:lnTo>
                      <a:pt x="1751" y="1499"/>
                    </a:lnTo>
                    <a:lnTo>
                      <a:pt x="1765" y="1493"/>
                    </a:lnTo>
                    <a:lnTo>
                      <a:pt x="1771" y="1492"/>
                    </a:lnTo>
                    <a:lnTo>
                      <a:pt x="1777" y="1492"/>
                    </a:lnTo>
                    <a:lnTo>
                      <a:pt x="1790" y="1489"/>
                    </a:lnTo>
                    <a:lnTo>
                      <a:pt x="1804" y="1487"/>
                    </a:lnTo>
                    <a:lnTo>
                      <a:pt x="1811" y="1487"/>
                    </a:lnTo>
                    <a:lnTo>
                      <a:pt x="1816" y="1490"/>
                    </a:lnTo>
                    <a:lnTo>
                      <a:pt x="1820" y="1495"/>
                    </a:lnTo>
                    <a:lnTo>
                      <a:pt x="1823" y="1502"/>
                    </a:lnTo>
                    <a:lnTo>
                      <a:pt x="1825" y="1507"/>
                    </a:lnTo>
                    <a:lnTo>
                      <a:pt x="1826" y="1511"/>
                    </a:lnTo>
                    <a:lnTo>
                      <a:pt x="1831" y="1517"/>
                    </a:lnTo>
                    <a:lnTo>
                      <a:pt x="1837" y="1523"/>
                    </a:lnTo>
                    <a:lnTo>
                      <a:pt x="1843" y="1531"/>
                    </a:lnTo>
                    <a:lnTo>
                      <a:pt x="1845" y="1537"/>
                    </a:lnTo>
                    <a:lnTo>
                      <a:pt x="1845" y="1543"/>
                    </a:lnTo>
                    <a:lnTo>
                      <a:pt x="1845" y="1551"/>
                    </a:lnTo>
                    <a:lnTo>
                      <a:pt x="1843" y="1560"/>
                    </a:lnTo>
                    <a:lnTo>
                      <a:pt x="1840" y="1570"/>
                    </a:lnTo>
                    <a:lnTo>
                      <a:pt x="1835" y="1584"/>
                    </a:lnTo>
                    <a:lnTo>
                      <a:pt x="1819" y="1617"/>
                    </a:lnTo>
                    <a:lnTo>
                      <a:pt x="1810" y="1635"/>
                    </a:lnTo>
                    <a:lnTo>
                      <a:pt x="1801" y="1649"/>
                    </a:lnTo>
                    <a:lnTo>
                      <a:pt x="1793" y="1661"/>
                    </a:lnTo>
                    <a:lnTo>
                      <a:pt x="1786" y="1670"/>
                    </a:lnTo>
                    <a:lnTo>
                      <a:pt x="1778" y="1676"/>
                    </a:lnTo>
                    <a:lnTo>
                      <a:pt x="1772" y="1680"/>
                    </a:lnTo>
                    <a:lnTo>
                      <a:pt x="1768" y="1682"/>
                    </a:lnTo>
                    <a:lnTo>
                      <a:pt x="1763" y="1683"/>
                    </a:lnTo>
                    <a:lnTo>
                      <a:pt x="1757" y="1683"/>
                    </a:lnTo>
                    <a:lnTo>
                      <a:pt x="1752" y="1682"/>
                    </a:lnTo>
                    <a:lnTo>
                      <a:pt x="1749" y="1682"/>
                    </a:lnTo>
                    <a:lnTo>
                      <a:pt x="1751" y="1686"/>
                    </a:lnTo>
                    <a:lnTo>
                      <a:pt x="1752" y="1703"/>
                    </a:lnTo>
                    <a:lnTo>
                      <a:pt x="1754" y="1723"/>
                    </a:lnTo>
                    <a:lnTo>
                      <a:pt x="1754" y="1763"/>
                    </a:lnTo>
                    <a:lnTo>
                      <a:pt x="1754" y="1768"/>
                    </a:lnTo>
                    <a:lnTo>
                      <a:pt x="1751" y="1771"/>
                    </a:lnTo>
                    <a:lnTo>
                      <a:pt x="1743" y="1780"/>
                    </a:lnTo>
                    <a:lnTo>
                      <a:pt x="1733" y="1786"/>
                    </a:lnTo>
                    <a:lnTo>
                      <a:pt x="1719" y="1792"/>
                    </a:lnTo>
                    <a:lnTo>
                      <a:pt x="1697" y="1803"/>
                    </a:lnTo>
                    <a:lnTo>
                      <a:pt x="1684" y="1806"/>
                    </a:lnTo>
                    <a:lnTo>
                      <a:pt x="1678" y="1827"/>
                    </a:lnTo>
                    <a:lnTo>
                      <a:pt x="1672" y="1843"/>
                    </a:lnTo>
                    <a:lnTo>
                      <a:pt x="1666" y="1858"/>
                    </a:lnTo>
                    <a:lnTo>
                      <a:pt x="1660" y="1868"/>
                    </a:lnTo>
                    <a:lnTo>
                      <a:pt x="1651" y="1878"/>
                    </a:lnTo>
                    <a:lnTo>
                      <a:pt x="1624" y="1905"/>
                    </a:lnTo>
                    <a:lnTo>
                      <a:pt x="1597" y="1932"/>
                    </a:lnTo>
                    <a:lnTo>
                      <a:pt x="1586" y="1941"/>
                    </a:lnTo>
                    <a:lnTo>
                      <a:pt x="1577" y="1948"/>
                    </a:lnTo>
                    <a:lnTo>
                      <a:pt x="1527" y="1970"/>
                    </a:lnTo>
                    <a:lnTo>
                      <a:pt x="1559" y="2000"/>
                    </a:lnTo>
                    <a:lnTo>
                      <a:pt x="1555" y="2003"/>
                    </a:lnTo>
                    <a:lnTo>
                      <a:pt x="1546" y="2011"/>
                    </a:lnTo>
                    <a:lnTo>
                      <a:pt x="1531" y="2020"/>
                    </a:lnTo>
                    <a:lnTo>
                      <a:pt x="1523" y="2025"/>
                    </a:lnTo>
                    <a:lnTo>
                      <a:pt x="1512" y="2028"/>
                    </a:lnTo>
                    <a:lnTo>
                      <a:pt x="1503" y="2031"/>
                    </a:lnTo>
                    <a:lnTo>
                      <a:pt x="1494" y="2035"/>
                    </a:lnTo>
                    <a:lnTo>
                      <a:pt x="1487" y="2040"/>
                    </a:lnTo>
                    <a:lnTo>
                      <a:pt x="1481" y="2046"/>
                    </a:lnTo>
                    <a:lnTo>
                      <a:pt x="1476" y="2053"/>
                    </a:lnTo>
                    <a:lnTo>
                      <a:pt x="1472" y="2059"/>
                    </a:lnTo>
                    <a:lnTo>
                      <a:pt x="1469" y="2067"/>
                    </a:lnTo>
                    <a:lnTo>
                      <a:pt x="1467" y="2073"/>
                    </a:lnTo>
                    <a:lnTo>
                      <a:pt x="1464" y="2080"/>
                    </a:lnTo>
                    <a:lnTo>
                      <a:pt x="1460" y="2086"/>
                    </a:lnTo>
                    <a:lnTo>
                      <a:pt x="1447" y="2097"/>
                    </a:lnTo>
                    <a:lnTo>
                      <a:pt x="1441" y="2103"/>
                    </a:lnTo>
                    <a:lnTo>
                      <a:pt x="1437" y="2112"/>
                    </a:lnTo>
                    <a:lnTo>
                      <a:pt x="1434" y="2123"/>
                    </a:lnTo>
                    <a:lnTo>
                      <a:pt x="1432" y="2135"/>
                    </a:lnTo>
                    <a:lnTo>
                      <a:pt x="1431" y="2165"/>
                    </a:lnTo>
                    <a:lnTo>
                      <a:pt x="1428" y="2197"/>
                    </a:lnTo>
                    <a:lnTo>
                      <a:pt x="1422" y="2222"/>
                    </a:lnTo>
                    <a:lnTo>
                      <a:pt x="1420" y="2231"/>
                    </a:lnTo>
                    <a:lnTo>
                      <a:pt x="1417" y="2239"/>
                    </a:lnTo>
                    <a:lnTo>
                      <a:pt x="1398" y="2266"/>
                    </a:lnTo>
                    <a:lnTo>
                      <a:pt x="1387" y="2284"/>
                    </a:lnTo>
                    <a:lnTo>
                      <a:pt x="1378" y="2299"/>
                    </a:lnTo>
                    <a:lnTo>
                      <a:pt x="1375" y="2307"/>
                    </a:lnTo>
                    <a:lnTo>
                      <a:pt x="1370" y="2314"/>
                    </a:lnTo>
                    <a:lnTo>
                      <a:pt x="1358" y="2328"/>
                    </a:lnTo>
                    <a:lnTo>
                      <a:pt x="1343" y="2341"/>
                    </a:lnTo>
                    <a:lnTo>
                      <a:pt x="1337" y="2343"/>
                    </a:lnTo>
                    <a:lnTo>
                      <a:pt x="1331" y="2343"/>
                    </a:lnTo>
                    <a:lnTo>
                      <a:pt x="1324" y="2341"/>
                    </a:lnTo>
                    <a:lnTo>
                      <a:pt x="1315" y="2338"/>
                    </a:lnTo>
                    <a:lnTo>
                      <a:pt x="1309" y="2334"/>
                    </a:lnTo>
                    <a:lnTo>
                      <a:pt x="1306" y="2329"/>
                    </a:lnTo>
                    <a:lnTo>
                      <a:pt x="1304" y="2326"/>
                    </a:lnTo>
                    <a:lnTo>
                      <a:pt x="1303" y="2320"/>
                    </a:lnTo>
                    <a:lnTo>
                      <a:pt x="1303" y="2314"/>
                    </a:lnTo>
                    <a:lnTo>
                      <a:pt x="1303" y="2177"/>
                    </a:lnTo>
                    <a:lnTo>
                      <a:pt x="1310" y="2005"/>
                    </a:lnTo>
                    <a:lnTo>
                      <a:pt x="1328" y="1964"/>
                    </a:lnTo>
                    <a:lnTo>
                      <a:pt x="1342" y="1935"/>
                    </a:lnTo>
                    <a:lnTo>
                      <a:pt x="1346" y="1923"/>
                    </a:lnTo>
                    <a:lnTo>
                      <a:pt x="1348" y="1916"/>
                    </a:lnTo>
                    <a:lnTo>
                      <a:pt x="1346" y="1902"/>
                    </a:lnTo>
                    <a:lnTo>
                      <a:pt x="1342" y="1881"/>
                    </a:lnTo>
                    <a:lnTo>
                      <a:pt x="1342" y="1869"/>
                    </a:lnTo>
                    <a:lnTo>
                      <a:pt x="1342" y="1857"/>
                    </a:lnTo>
                    <a:lnTo>
                      <a:pt x="1343" y="1845"/>
                    </a:lnTo>
                    <a:lnTo>
                      <a:pt x="1348" y="1836"/>
                    </a:lnTo>
                    <a:lnTo>
                      <a:pt x="1352" y="1825"/>
                    </a:lnTo>
                    <a:lnTo>
                      <a:pt x="1355" y="1813"/>
                    </a:lnTo>
                    <a:lnTo>
                      <a:pt x="1358" y="1800"/>
                    </a:lnTo>
                    <a:lnTo>
                      <a:pt x="1358" y="1783"/>
                    </a:lnTo>
                    <a:lnTo>
                      <a:pt x="1358" y="1753"/>
                    </a:lnTo>
                    <a:lnTo>
                      <a:pt x="1355" y="1729"/>
                    </a:lnTo>
                    <a:lnTo>
                      <a:pt x="1352" y="1708"/>
                    </a:lnTo>
                    <a:lnTo>
                      <a:pt x="1349" y="1697"/>
                    </a:lnTo>
                    <a:lnTo>
                      <a:pt x="1345" y="1686"/>
                    </a:lnTo>
                    <a:lnTo>
                      <a:pt x="1340" y="1677"/>
                    </a:lnTo>
                    <a:lnTo>
                      <a:pt x="1333" y="1670"/>
                    </a:lnTo>
                    <a:lnTo>
                      <a:pt x="1322" y="1664"/>
                    </a:lnTo>
                    <a:lnTo>
                      <a:pt x="1310" y="1659"/>
                    </a:lnTo>
                    <a:lnTo>
                      <a:pt x="1303" y="1658"/>
                    </a:lnTo>
                    <a:lnTo>
                      <a:pt x="1297" y="1655"/>
                    </a:lnTo>
                    <a:lnTo>
                      <a:pt x="1290" y="1650"/>
                    </a:lnTo>
                    <a:lnTo>
                      <a:pt x="1284" y="1646"/>
                    </a:lnTo>
                    <a:lnTo>
                      <a:pt x="1274" y="1634"/>
                    </a:lnTo>
                    <a:lnTo>
                      <a:pt x="1266" y="1620"/>
                    </a:lnTo>
                    <a:lnTo>
                      <a:pt x="1259" y="1606"/>
                    </a:lnTo>
                    <a:lnTo>
                      <a:pt x="1254" y="1594"/>
                    </a:lnTo>
                    <a:lnTo>
                      <a:pt x="1248" y="1575"/>
                    </a:lnTo>
                    <a:lnTo>
                      <a:pt x="1245" y="1570"/>
                    </a:lnTo>
                    <a:lnTo>
                      <a:pt x="1242" y="1564"/>
                    </a:lnTo>
                    <a:lnTo>
                      <a:pt x="1230" y="1554"/>
                    </a:lnTo>
                    <a:lnTo>
                      <a:pt x="1217" y="1540"/>
                    </a:lnTo>
                    <a:lnTo>
                      <a:pt x="1210" y="1531"/>
                    </a:lnTo>
                    <a:lnTo>
                      <a:pt x="1206" y="1522"/>
                    </a:lnTo>
                    <a:lnTo>
                      <a:pt x="1198" y="1502"/>
                    </a:lnTo>
                    <a:lnTo>
                      <a:pt x="1191" y="1484"/>
                    </a:lnTo>
                    <a:lnTo>
                      <a:pt x="1188" y="1475"/>
                    </a:lnTo>
                    <a:lnTo>
                      <a:pt x="1186" y="1466"/>
                    </a:lnTo>
                    <a:lnTo>
                      <a:pt x="1186" y="1457"/>
                    </a:lnTo>
                    <a:lnTo>
                      <a:pt x="1186" y="1449"/>
                    </a:lnTo>
                    <a:lnTo>
                      <a:pt x="1189" y="1440"/>
                    </a:lnTo>
                    <a:lnTo>
                      <a:pt x="1195" y="1431"/>
                    </a:lnTo>
                    <a:lnTo>
                      <a:pt x="1203" y="1424"/>
                    </a:lnTo>
                    <a:lnTo>
                      <a:pt x="1212" y="1415"/>
                    </a:lnTo>
                    <a:lnTo>
                      <a:pt x="1226" y="1404"/>
                    </a:lnTo>
                    <a:lnTo>
                      <a:pt x="1233" y="1400"/>
                    </a:lnTo>
                    <a:lnTo>
                      <a:pt x="1248" y="1357"/>
                    </a:lnTo>
                    <a:lnTo>
                      <a:pt x="1232" y="1353"/>
                    </a:lnTo>
                    <a:lnTo>
                      <a:pt x="1194" y="1339"/>
                    </a:lnTo>
                    <a:lnTo>
                      <a:pt x="1173" y="1329"/>
                    </a:lnTo>
                    <a:lnTo>
                      <a:pt x="1152" y="1318"/>
                    </a:lnTo>
                    <a:lnTo>
                      <a:pt x="1132" y="1306"/>
                    </a:lnTo>
                    <a:lnTo>
                      <a:pt x="1124" y="1298"/>
                    </a:lnTo>
                    <a:lnTo>
                      <a:pt x="1118" y="1292"/>
                    </a:lnTo>
                    <a:lnTo>
                      <a:pt x="1106" y="1279"/>
                    </a:lnTo>
                    <a:lnTo>
                      <a:pt x="1096" y="1270"/>
                    </a:lnTo>
                    <a:lnTo>
                      <a:pt x="1087" y="1264"/>
                    </a:lnTo>
                    <a:lnTo>
                      <a:pt x="1078" y="1261"/>
                    </a:lnTo>
                    <a:lnTo>
                      <a:pt x="1070" y="1258"/>
                    </a:lnTo>
                    <a:lnTo>
                      <a:pt x="1066" y="1258"/>
                    </a:lnTo>
                    <a:lnTo>
                      <a:pt x="1061" y="1258"/>
                    </a:lnTo>
                    <a:lnTo>
                      <a:pt x="1034" y="1218"/>
                    </a:lnTo>
                    <a:lnTo>
                      <a:pt x="980" y="1218"/>
                    </a:lnTo>
                    <a:lnTo>
                      <a:pt x="966" y="1217"/>
                    </a:lnTo>
                    <a:lnTo>
                      <a:pt x="949" y="1211"/>
                    </a:lnTo>
                    <a:lnTo>
                      <a:pt x="931" y="1203"/>
                    </a:lnTo>
                    <a:lnTo>
                      <a:pt x="912" y="1193"/>
                    </a:lnTo>
                    <a:lnTo>
                      <a:pt x="893" y="1181"/>
                    </a:lnTo>
                    <a:lnTo>
                      <a:pt x="878" y="1169"/>
                    </a:lnTo>
                    <a:lnTo>
                      <a:pt x="868" y="1157"/>
                    </a:lnTo>
                    <a:lnTo>
                      <a:pt x="863" y="1152"/>
                    </a:lnTo>
                    <a:lnTo>
                      <a:pt x="862" y="1146"/>
                    </a:lnTo>
                    <a:lnTo>
                      <a:pt x="860" y="1137"/>
                    </a:lnTo>
                    <a:lnTo>
                      <a:pt x="862" y="1126"/>
                    </a:lnTo>
                    <a:lnTo>
                      <a:pt x="866" y="1117"/>
                    </a:lnTo>
                    <a:lnTo>
                      <a:pt x="872" y="1110"/>
                    </a:lnTo>
                    <a:lnTo>
                      <a:pt x="883" y="1098"/>
                    </a:lnTo>
                    <a:lnTo>
                      <a:pt x="887" y="1093"/>
                    </a:lnTo>
                    <a:lnTo>
                      <a:pt x="886" y="1093"/>
                    </a:lnTo>
                    <a:lnTo>
                      <a:pt x="884" y="1095"/>
                    </a:lnTo>
                    <a:lnTo>
                      <a:pt x="880" y="1095"/>
                    </a:lnTo>
                    <a:lnTo>
                      <a:pt x="875" y="1093"/>
                    </a:lnTo>
                    <a:lnTo>
                      <a:pt x="869" y="1089"/>
                    </a:lnTo>
                    <a:lnTo>
                      <a:pt x="860" y="1083"/>
                    </a:lnTo>
                    <a:lnTo>
                      <a:pt x="850" y="1074"/>
                    </a:lnTo>
                    <a:lnTo>
                      <a:pt x="826" y="1046"/>
                    </a:lnTo>
                    <a:lnTo>
                      <a:pt x="801" y="1018"/>
                    </a:lnTo>
                    <a:lnTo>
                      <a:pt x="777" y="986"/>
                    </a:lnTo>
                    <a:lnTo>
                      <a:pt x="779" y="997"/>
                    </a:lnTo>
                    <a:lnTo>
                      <a:pt x="785" y="1021"/>
                    </a:lnTo>
                    <a:lnTo>
                      <a:pt x="791" y="1046"/>
                    </a:lnTo>
                    <a:lnTo>
                      <a:pt x="795" y="1057"/>
                    </a:lnTo>
                    <a:lnTo>
                      <a:pt x="800" y="1061"/>
                    </a:lnTo>
                    <a:lnTo>
                      <a:pt x="804" y="1066"/>
                    </a:lnTo>
                    <a:lnTo>
                      <a:pt x="807" y="1071"/>
                    </a:lnTo>
                    <a:lnTo>
                      <a:pt x="815" y="1084"/>
                    </a:lnTo>
                    <a:lnTo>
                      <a:pt x="816" y="1089"/>
                    </a:lnTo>
                    <a:lnTo>
                      <a:pt x="816" y="1093"/>
                    </a:lnTo>
                    <a:lnTo>
                      <a:pt x="815" y="1096"/>
                    </a:lnTo>
                    <a:lnTo>
                      <a:pt x="812" y="1096"/>
                    </a:lnTo>
                    <a:lnTo>
                      <a:pt x="806" y="1093"/>
                    </a:lnTo>
                    <a:lnTo>
                      <a:pt x="798" y="1087"/>
                    </a:lnTo>
                    <a:lnTo>
                      <a:pt x="782" y="1068"/>
                    </a:lnTo>
                    <a:lnTo>
                      <a:pt x="762" y="1043"/>
                    </a:lnTo>
                    <a:lnTo>
                      <a:pt x="742" y="1022"/>
                    </a:lnTo>
                    <a:lnTo>
                      <a:pt x="702" y="974"/>
                    </a:lnTo>
                    <a:lnTo>
                      <a:pt x="681" y="947"/>
                    </a:lnTo>
                    <a:lnTo>
                      <a:pt x="661" y="921"/>
                    </a:lnTo>
                    <a:lnTo>
                      <a:pt x="647" y="900"/>
                    </a:lnTo>
                    <a:lnTo>
                      <a:pt x="644" y="892"/>
                    </a:lnTo>
                    <a:lnTo>
                      <a:pt x="643" y="886"/>
                    </a:lnTo>
                    <a:lnTo>
                      <a:pt x="643" y="882"/>
                    </a:lnTo>
                    <a:lnTo>
                      <a:pt x="641" y="877"/>
                    </a:lnTo>
                    <a:lnTo>
                      <a:pt x="635" y="873"/>
                    </a:lnTo>
                    <a:lnTo>
                      <a:pt x="622" y="864"/>
                    </a:lnTo>
                    <a:lnTo>
                      <a:pt x="616" y="858"/>
                    </a:lnTo>
                    <a:lnTo>
                      <a:pt x="613" y="855"/>
                    </a:lnTo>
                    <a:lnTo>
                      <a:pt x="613" y="850"/>
                    </a:lnTo>
                    <a:lnTo>
                      <a:pt x="613" y="844"/>
                    </a:lnTo>
                    <a:lnTo>
                      <a:pt x="613" y="837"/>
                    </a:lnTo>
                    <a:lnTo>
                      <a:pt x="616" y="827"/>
                    </a:lnTo>
                    <a:lnTo>
                      <a:pt x="620" y="817"/>
                    </a:lnTo>
                    <a:lnTo>
                      <a:pt x="625" y="805"/>
                    </a:lnTo>
                    <a:lnTo>
                      <a:pt x="626" y="794"/>
                    </a:lnTo>
                    <a:lnTo>
                      <a:pt x="628" y="785"/>
                    </a:lnTo>
                    <a:lnTo>
                      <a:pt x="628" y="776"/>
                    </a:lnTo>
                    <a:lnTo>
                      <a:pt x="628" y="767"/>
                    </a:lnTo>
                    <a:lnTo>
                      <a:pt x="626" y="760"/>
                    </a:lnTo>
                    <a:lnTo>
                      <a:pt x="620" y="746"/>
                    </a:lnTo>
                    <a:lnTo>
                      <a:pt x="614" y="735"/>
                    </a:lnTo>
                    <a:lnTo>
                      <a:pt x="608" y="728"/>
                    </a:lnTo>
                    <a:lnTo>
                      <a:pt x="601" y="720"/>
                    </a:lnTo>
                    <a:lnTo>
                      <a:pt x="601" y="675"/>
                    </a:lnTo>
                    <a:lnTo>
                      <a:pt x="593" y="633"/>
                    </a:lnTo>
                    <a:lnTo>
                      <a:pt x="543" y="571"/>
                    </a:lnTo>
                    <a:lnTo>
                      <a:pt x="531" y="521"/>
                    </a:lnTo>
                    <a:lnTo>
                      <a:pt x="489" y="464"/>
                    </a:lnTo>
                    <a:lnTo>
                      <a:pt x="428" y="406"/>
                    </a:lnTo>
                    <a:lnTo>
                      <a:pt x="394" y="396"/>
                    </a:lnTo>
                    <a:lnTo>
                      <a:pt x="347" y="396"/>
                    </a:lnTo>
                    <a:lnTo>
                      <a:pt x="324" y="369"/>
                    </a:lnTo>
                    <a:lnTo>
                      <a:pt x="290" y="369"/>
                    </a:lnTo>
                    <a:lnTo>
                      <a:pt x="256" y="372"/>
                    </a:lnTo>
                    <a:lnTo>
                      <a:pt x="229" y="361"/>
                    </a:lnTo>
                    <a:lnTo>
                      <a:pt x="210" y="391"/>
                    </a:lnTo>
                    <a:lnTo>
                      <a:pt x="167" y="438"/>
                    </a:lnTo>
                    <a:lnTo>
                      <a:pt x="148" y="471"/>
                    </a:lnTo>
                    <a:lnTo>
                      <a:pt x="102" y="471"/>
                    </a:lnTo>
                    <a:lnTo>
                      <a:pt x="98" y="434"/>
                    </a:lnTo>
                    <a:lnTo>
                      <a:pt x="114" y="403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12700" cap="rnd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zh-CN" altLang="en-US" sz="1400">
                  <a:latin typeface="微软雅黑"/>
                  <a:ea typeface="微软雅黑"/>
                  <a:cs typeface="+mn-ea"/>
                  <a:sym typeface="微软雅黑"/>
                </a:endParaRPr>
              </a:p>
            </p:txBody>
          </p:sp>
          <p:sp>
            <p:nvSpPr>
              <p:cNvPr id="30748" name="Oval 106"/>
              <p:cNvSpPr>
                <a:spLocks noChangeArrowheads="1"/>
              </p:cNvSpPr>
              <p:nvPr/>
            </p:nvSpPr>
            <p:spPr bwMode="auto">
              <a:xfrm>
                <a:off x="7367222" y="3223773"/>
                <a:ext cx="136165" cy="124008"/>
              </a:xfrm>
              <a:prstGeom prst="ellipse">
                <a:avLst/>
              </a:prstGeom>
              <a:solidFill>
                <a:srgbClr val="CC0000"/>
              </a:solidFill>
              <a:ln w="19050" cmpd="sng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endParaRPr lang="ko-KR" altLang="en-US" sz="1400">
                  <a:latin typeface="微软雅黑"/>
                  <a:cs typeface="+mn-ea"/>
                  <a:sym typeface="微软雅黑"/>
                </a:endParaRPr>
              </a:p>
            </p:txBody>
          </p:sp>
          <p:sp>
            <p:nvSpPr>
              <p:cNvPr id="30745" name="Oval 105"/>
              <p:cNvSpPr>
                <a:spLocks noChangeArrowheads="1"/>
              </p:cNvSpPr>
              <p:nvPr/>
            </p:nvSpPr>
            <p:spPr bwMode="auto">
              <a:xfrm>
                <a:off x="6050773" y="1652218"/>
                <a:ext cx="136165" cy="124008"/>
              </a:xfrm>
              <a:prstGeom prst="ellipse">
                <a:avLst/>
              </a:prstGeom>
              <a:solidFill>
                <a:srgbClr val="CC0000"/>
              </a:solidFill>
              <a:ln w="19050" cmpd="sng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endParaRPr lang="ko-KR" altLang="en-US" sz="1400">
                  <a:latin typeface="微软雅黑"/>
                  <a:cs typeface="+mn-ea"/>
                  <a:sym typeface="微软雅黑"/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6145840" y="1122790"/>
              <a:ext cx="1164277" cy="1075743"/>
              <a:chOff x="6785462" y="845896"/>
              <a:chExt cx="1470873" cy="1359024"/>
            </a:xfrm>
            <a:grpFill/>
            <a:effectLst/>
          </p:grpSpPr>
          <p:sp>
            <p:nvSpPr>
              <p:cNvPr id="30741" name="Freeform 27"/>
              <p:cNvSpPr>
                <a:spLocks/>
              </p:cNvSpPr>
              <p:nvPr/>
            </p:nvSpPr>
            <p:spPr bwMode="auto">
              <a:xfrm>
                <a:off x="7370519" y="2118508"/>
                <a:ext cx="185542" cy="86412"/>
              </a:xfrm>
              <a:custGeom>
                <a:avLst/>
                <a:gdLst/>
                <a:ahLst/>
                <a:cxnLst>
                  <a:cxn ang="0">
                    <a:pos x="12" y="77"/>
                  </a:cxn>
                  <a:cxn ang="0">
                    <a:pos x="0" y="49"/>
                  </a:cxn>
                  <a:cxn ang="0">
                    <a:pos x="8" y="19"/>
                  </a:cxn>
                  <a:cxn ang="0">
                    <a:pos x="58" y="0"/>
                  </a:cxn>
                  <a:cxn ang="0">
                    <a:pos x="124" y="19"/>
                  </a:cxn>
                  <a:cxn ang="0">
                    <a:pos x="112" y="54"/>
                  </a:cxn>
                  <a:cxn ang="0">
                    <a:pos x="62" y="54"/>
                  </a:cxn>
                  <a:cxn ang="0">
                    <a:pos x="56" y="58"/>
                  </a:cxn>
                  <a:cxn ang="0">
                    <a:pos x="42" y="66"/>
                  </a:cxn>
                  <a:cxn ang="0">
                    <a:pos x="35" y="71"/>
                  </a:cxn>
                  <a:cxn ang="0">
                    <a:pos x="26" y="75"/>
                  </a:cxn>
                  <a:cxn ang="0">
                    <a:pos x="18" y="77"/>
                  </a:cxn>
                  <a:cxn ang="0">
                    <a:pos x="12" y="77"/>
                  </a:cxn>
                </a:cxnLst>
                <a:rect l="0" t="0" r="r" b="b"/>
                <a:pathLst>
                  <a:path w="124" h="77">
                    <a:moveTo>
                      <a:pt x="12" y="77"/>
                    </a:moveTo>
                    <a:lnTo>
                      <a:pt x="0" y="49"/>
                    </a:lnTo>
                    <a:lnTo>
                      <a:pt x="8" y="19"/>
                    </a:lnTo>
                    <a:lnTo>
                      <a:pt x="58" y="0"/>
                    </a:lnTo>
                    <a:lnTo>
                      <a:pt x="124" y="19"/>
                    </a:lnTo>
                    <a:lnTo>
                      <a:pt x="112" y="54"/>
                    </a:lnTo>
                    <a:lnTo>
                      <a:pt x="62" y="54"/>
                    </a:lnTo>
                    <a:lnTo>
                      <a:pt x="56" y="58"/>
                    </a:lnTo>
                    <a:lnTo>
                      <a:pt x="42" y="66"/>
                    </a:lnTo>
                    <a:lnTo>
                      <a:pt x="35" y="71"/>
                    </a:lnTo>
                    <a:lnTo>
                      <a:pt x="26" y="75"/>
                    </a:lnTo>
                    <a:lnTo>
                      <a:pt x="18" y="77"/>
                    </a:lnTo>
                    <a:lnTo>
                      <a:pt x="12" y="77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12700" cap="rnd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zh-CN" altLang="en-US" sz="1400">
                  <a:latin typeface="微软雅黑"/>
                  <a:ea typeface="微软雅黑"/>
                  <a:cs typeface="+mn-ea"/>
                  <a:sym typeface="微软雅黑"/>
                </a:endParaRPr>
              </a:p>
            </p:txBody>
          </p:sp>
          <p:sp>
            <p:nvSpPr>
              <p:cNvPr id="30742" name="Freeform 28"/>
              <p:cNvSpPr>
                <a:spLocks/>
              </p:cNvSpPr>
              <p:nvPr/>
            </p:nvSpPr>
            <p:spPr bwMode="auto">
              <a:xfrm>
                <a:off x="6785462" y="1337434"/>
                <a:ext cx="535679" cy="475826"/>
              </a:xfrm>
              <a:custGeom>
                <a:avLst/>
                <a:gdLst/>
                <a:ahLst/>
                <a:cxnLst>
                  <a:cxn ang="0">
                    <a:pos x="234" y="389"/>
                  </a:cxn>
                  <a:cxn ang="0">
                    <a:pos x="181" y="339"/>
                  </a:cxn>
                  <a:cxn ang="0">
                    <a:pos x="132" y="279"/>
                  </a:cxn>
                  <a:cxn ang="0">
                    <a:pos x="189" y="205"/>
                  </a:cxn>
                  <a:cxn ang="0">
                    <a:pos x="104" y="148"/>
                  </a:cxn>
                  <a:cxn ang="0">
                    <a:pos x="0" y="68"/>
                  </a:cxn>
                  <a:cxn ang="0">
                    <a:pos x="62" y="95"/>
                  </a:cxn>
                  <a:cxn ang="0">
                    <a:pos x="59" y="84"/>
                  </a:cxn>
                  <a:cxn ang="0">
                    <a:pos x="61" y="78"/>
                  </a:cxn>
                  <a:cxn ang="0">
                    <a:pos x="67" y="75"/>
                  </a:cxn>
                  <a:cxn ang="0">
                    <a:pos x="70" y="72"/>
                  </a:cxn>
                  <a:cxn ang="0">
                    <a:pos x="68" y="54"/>
                  </a:cxn>
                  <a:cxn ang="0">
                    <a:pos x="61" y="21"/>
                  </a:cxn>
                  <a:cxn ang="0">
                    <a:pos x="64" y="7"/>
                  </a:cxn>
                  <a:cxn ang="0">
                    <a:pos x="80" y="1"/>
                  </a:cxn>
                  <a:cxn ang="0">
                    <a:pos x="91" y="3"/>
                  </a:cxn>
                  <a:cxn ang="0">
                    <a:pos x="94" y="13"/>
                  </a:cxn>
                  <a:cxn ang="0">
                    <a:pos x="92" y="41"/>
                  </a:cxn>
                  <a:cxn ang="0">
                    <a:pos x="98" y="57"/>
                  </a:cxn>
                  <a:cxn ang="0">
                    <a:pos x="106" y="62"/>
                  </a:cxn>
                  <a:cxn ang="0">
                    <a:pos x="116" y="63"/>
                  </a:cxn>
                  <a:cxn ang="0">
                    <a:pos x="138" y="62"/>
                  </a:cxn>
                  <a:cxn ang="0">
                    <a:pos x="151" y="56"/>
                  </a:cxn>
                  <a:cxn ang="0">
                    <a:pos x="162" y="48"/>
                  </a:cxn>
                  <a:cxn ang="0">
                    <a:pos x="251" y="77"/>
                  </a:cxn>
                  <a:cxn ang="0">
                    <a:pos x="267" y="98"/>
                  </a:cxn>
                  <a:cxn ang="0">
                    <a:pos x="275" y="117"/>
                  </a:cxn>
                  <a:cxn ang="0">
                    <a:pos x="280" y="181"/>
                  </a:cxn>
                  <a:cxn ang="0">
                    <a:pos x="338" y="220"/>
                  </a:cxn>
                  <a:cxn ang="0">
                    <a:pos x="326" y="294"/>
                  </a:cxn>
                  <a:cxn ang="0">
                    <a:pos x="281" y="267"/>
                  </a:cxn>
                  <a:cxn ang="0">
                    <a:pos x="281" y="291"/>
                  </a:cxn>
                  <a:cxn ang="0">
                    <a:pos x="284" y="308"/>
                  </a:cxn>
                  <a:cxn ang="0">
                    <a:pos x="290" y="315"/>
                  </a:cxn>
                  <a:cxn ang="0">
                    <a:pos x="302" y="318"/>
                  </a:cxn>
                  <a:cxn ang="0">
                    <a:pos x="308" y="323"/>
                  </a:cxn>
                  <a:cxn ang="0">
                    <a:pos x="311" y="332"/>
                  </a:cxn>
                  <a:cxn ang="0">
                    <a:pos x="311" y="364"/>
                  </a:cxn>
                  <a:cxn ang="0">
                    <a:pos x="305" y="380"/>
                  </a:cxn>
                  <a:cxn ang="0">
                    <a:pos x="295" y="392"/>
                  </a:cxn>
                  <a:cxn ang="0">
                    <a:pos x="292" y="424"/>
                  </a:cxn>
                </a:cxnLst>
                <a:rect l="0" t="0" r="r" b="b"/>
                <a:pathLst>
                  <a:path w="358" h="424">
                    <a:moveTo>
                      <a:pt x="261" y="424"/>
                    </a:moveTo>
                    <a:lnTo>
                      <a:pt x="234" y="389"/>
                    </a:lnTo>
                    <a:lnTo>
                      <a:pt x="231" y="362"/>
                    </a:lnTo>
                    <a:lnTo>
                      <a:pt x="181" y="339"/>
                    </a:lnTo>
                    <a:lnTo>
                      <a:pt x="142" y="302"/>
                    </a:lnTo>
                    <a:lnTo>
                      <a:pt x="132" y="279"/>
                    </a:lnTo>
                    <a:lnTo>
                      <a:pt x="174" y="262"/>
                    </a:lnTo>
                    <a:lnTo>
                      <a:pt x="189" y="205"/>
                    </a:lnTo>
                    <a:lnTo>
                      <a:pt x="177" y="140"/>
                    </a:lnTo>
                    <a:lnTo>
                      <a:pt x="104" y="148"/>
                    </a:lnTo>
                    <a:lnTo>
                      <a:pt x="47" y="125"/>
                    </a:lnTo>
                    <a:lnTo>
                      <a:pt x="0" y="68"/>
                    </a:lnTo>
                    <a:lnTo>
                      <a:pt x="24" y="25"/>
                    </a:lnTo>
                    <a:lnTo>
                      <a:pt x="62" y="95"/>
                    </a:lnTo>
                    <a:lnTo>
                      <a:pt x="61" y="92"/>
                    </a:lnTo>
                    <a:lnTo>
                      <a:pt x="59" y="84"/>
                    </a:lnTo>
                    <a:lnTo>
                      <a:pt x="59" y="81"/>
                    </a:lnTo>
                    <a:lnTo>
                      <a:pt x="61" y="78"/>
                    </a:lnTo>
                    <a:lnTo>
                      <a:pt x="62" y="77"/>
                    </a:lnTo>
                    <a:lnTo>
                      <a:pt x="67" y="75"/>
                    </a:lnTo>
                    <a:lnTo>
                      <a:pt x="68" y="75"/>
                    </a:lnTo>
                    <a:lnTo>
                      <a:pt x="70" y="72"/>
                    </a:lnTo>
                    <a:lnTo>
                      <a:pt x="70" y="65"/>
                    </a:lnTo>
                    <a:lnTo>
                      <a:pt x="68" y="54"/>
                    </a:lnTo>
                    <a:lnTo>
                      <a:pt x="67" y="42"/>
                    </a:lnTo>
                    <a:lnTo>
                      <a:pt x="61" y="21"/>
                    </a:lnTo>
                    <a:lnTo>
                      <a:pt x="59" y="10"/>
                    </a:lnTo>
                    <a:lnTo>
                      <a:pt x="64" y="7"/>
                    </a:lnTo>
                    <a:lnTo>
                      <a:pt x="74" y="3"/>
                    </a:lnTo>
                    <a:lnTo>
                      <a:pt x="80" y="1"/>
                    </a:lnTo>
                    <a:lnTo>
                      <a:pt x="86" y="0"/>
                    </a:lnTo>
                    <a:lnTo>
                      <a:pt x="91" y="3"/>
                    </a:lnTo>
                    <a:lnTo>
                      <a:pt x="92" y="6"/>
                    </a:lnTo>
                    <a:lnTo>
                      <a:pt x="94" y="13"/>
                    </a:lnTo>
                    <a:lnTo>
                      <a:pt x="94" y="22"/>
                    </a:lnTo>
                    <a:lnTo>
                      <a:pt x="92" y="41"/>
                    </a:lnTo>
                    <a:lnTo>
                      <a:pt x="94" y="50"/>
                    </a:lnTo>
                    <a:lnTo>
                      <a:pt x="98" y="57"/>
                    </a:lnTo>
                    <a:lnTo>
                      <a:pt x="101" y="60"/>
                    </a:lnTo>
                    <a:lnTo>
                      <a:pt x="106" y="62"/>
                    </a:lnTo>
                    <a:lnTo>
                      <a:pt x="110" y="63"/>
                    </a:lnTo>
                    <a:lnTo>
                      <a:pt x="116" y="63"/>
                    </a:lnTo>
                    <a:lnTo>
                      <a:pt x="127" y="63"/>
                    </a:lnTo>
                    <a:lnTo>
                      <a:pt x="138" y="62"/>
                    </a:lnTo>
                    <a:lnTo>
                      <a:pt x="145" y="59"/>
                    </a:lnTo>
                    <a:lnTo>
                      <a:pt x="151" y="56"/>
                    </a:lnTo>
                    <a:lnTo>
                      <a:pt x="160" y="51"/>
                    </a:lnTo>
                    <a:lnTo>
                      <a:pt x="162" y="48"/>
                    </a:lnTo>
                    <a:lnTo>
                      <a:pt x="246" y="71"/>
                    </a:lnTo>
                    <a:lnTo>
                      <a:pt x="251" y="77"/>
                    </a:lnTo>
                    <a:lnTo>
                      <a:pt x="261" y="89"/>
                    </a:lnTo>
                    <a:lnTo>
                      <a:pt x="267" y="98"/>
                    </a:lnTo>
                    <a:lnTo>
                      <a:pt x="272" y="107"/>
                    </a:lnTo>
                    <a:lnTo>
                      <a:pt x="275" y="117"/>
                    </a:lnTo>
                    <a:lnTo>
                      <a:pt x="276" y="130"/>
                    </a:lnTo>
                    <a:lnTo>
                      <a:pt x="280" y="181"/>
                    </a:lnTo>
                    <a:lnTo>
                      <a:pt x="281" y="210"/>
                    </a:lnTo>
                    <a:lnTo>
                      <a:pt x="338" y="220"/>
                    </a:lnTo>
                    <a:lnTo>
                      <a:pt x="358" y="287"/>
                    </a:lnTo>
                    <a:lnTo>
                      <a:pt x="326" y="294"/>
                    </a:lnTo>
                    <a:lnTo>
                      <a:pt x="308" y="279"/>
                    </a:lnTo>
                    <a:lnTo>
                      <a:pt x="281" y="267"/>
                    </a:lnTo>
                    <a:lnTo>
                      <a:pt x="281" y="274"/>
                    </a:lnTo>
                    <a:lnTo>
                      <a:pt x="281" y="291"/>
                    </a:lnTo>
                    <a:lnTo>
                      <a:pt x="283" y="299"/>
                    </a:lnTo>
                    <a:lnTo>
                      <a:pt x="284" y="308"/>
                    </a:lnTo>
                    <a:lnTo>
                      <a:pt x="287" y="314"/>
                    </a:lnTo>
                    <a:lnTo>
                      <a:pt x="290" y="315"/>
                    </a:lnTo>
                    <a:lnTo>
                      <a:pt x="292" y="317"/>
                    </a:lnTo>
                    <a:lnTo>
                      <a:pt x="302" y="318"/>
                    </a:lnTo>
                    <a:lnTo>
                      <a:pt x="305" y="320"/>
                    </a:lnTo>
                    <a:lnTo>
                      <a:pt x="308" y="323"/>
                    </a:lnTo>
                    <a:lnTo>
                      <a:pt x="310" y="326"/>
                    </a:lnTo>
                    <a:lnTo>
                      <a:pt x="311" y="332"/>
                    </a:lnTo>
                    <a:lnTo>
                      <a:pt x="311" y="351"/>
                    </a:lnTo>
                    <a:lnTo>
                      <a:pt x="311" y="364"/>
                    </a:lnTo>
                    <a:lnTo>
                      <a:pt x="308" y="373"/>
                    </a:lnTo>
                    <a:lnTo>
                      <a:pt x="305" y="380"/>
                    </a:lnTo>
                    <a:lnTo>
                      <a:pt x="302" y="385"/>
                    </a:lnTo>
                    <a:lnTo>
                      <a:pt x="295" y="392"/>
                    </a:lnTo>
                    <a:lnTo>
                      <a:pt x="292" y="394"/>
                    </a:lnTo>
                    <a:lnTo>
                      <a:pt x="292" y="424"/>
                    </a:lnTo>
                    <a:lnTo>
                      <a:pt x="261" y="424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12700" cap="rnd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zh-CN" altLang="en-US" sz="1400">
                  <a:latin typeface="微软雅黑"/>
                  <a:ea typeface="微软雅黑"/>
                  <a:cs typeface="+mn-ea"/>
                  <a:sym typeface="微软雅黑"/>
                </a:endParaRPr>
              </a:p>
            </p:txBody>
          </p:sp>
          <p:sp>
            <p:nvSpPr>
              <p:cNvPr id="30743" name="Freeform 29"/>
              <p:cNvSpPr>
                <a:spLocks/>
              </p:cNvSpPr>
              <p:nvPr/>
            </p:nvSpPr>
            <p:spPr bwMode="auto">
              <a:xfrm>
                <a:off x="7078739" y="845896"/>
                <a:ext cx="1177596" cy="1011131"/>
              </a:xfrm>
              <a:custGeom>
                <a:avLst/>
                <a:gdLst/>
                <a:ahLst/>
                <a:cxnLst>
                  <a:cxn ang="0">
                    <a:pos x="292" y="732"/>
                  </a:cxn>
                  <a:cxn ang="0">
                    <a:pos x="295" y="509"/>
                  </a:cxn>
                  <a:cxn ang="0">
                    <a:pos x="230" y="379"/>
                  </a:cxn>
                  <a:cxn ang="0">
                    <a:pos x="62" y="269"/>
                  </a:cxn>
                  <a:cxn ang="0">
                    <a:pos x="0" y="192"/>
                  </a:cxn>
                  <a:cxn ang="0">
                    <a:pos x="4" y="169"/>
                  </a:cxn>
                  <a:cxn ang="0">
                    <a:pos x="17" y="149"/>
                  </a:cxn>
                  <a:cxn ang="0">
                    <a:pos x="31" y="145"/>
                  </a:cxn>
                  <a:cxn ang="0">
                    <a:pos x="100" y="134"/>
                  </a:cxn>
                  <a:cxn ang="0">
                    <a:pos x="183" y="83"/>
                  </a:cxn>
                  <a:cxn ang="0">
                    <a:pos x="219" y="53"/>
                  </a:cxn>
                  <a:cxn ang="0">
                    <a:pos x="247" y="39"/>
                  </a:cxn>
                  <a:cxn ang="0">
                    <a:pos x="280" y="36"/>
                  </a:cxn>
                  <a:cxn ang="0">
                    <a:pos x="334" y="27"/>
                  </a:cxn>
                  <a:cxn ang="0">
                    <a:pos x="372" y="45"/>
                  </a:cxn>
                  <a:cxn ang="0">
                    <a:pos x="402" y="65"/>
                  </a:cxn>
                  <a:cxn ang="0">
                    <a:pos x="437" y="59"/>
                  </a:cxn>
                  <a:cxn ang="0">
                    <a:pos x="456" y="45"/>
                  </a:cxn>
                  <a:cxn ang="0">
                    <a:pos x="484" y="30"/>
                  </a:cxn>
                  <a:cxn ang="0">
                    <a:pos x="541" y="20"/>
                  </a:cxn>
                  <a:cxn ang="0">
                    <a:pos x="625" y="3"/>
                  </a:cxn>
                  <a:cxn ang="0">
                    <a:pos x="671" y="0"/>
                  </a:cxn>
                  <a:cxn ang="0">
                    <a:pos x="698" y="5"/>
                  </a:cxn>
                  <a:cxn ang="0">
                    <a:pos x="705" y="15"/>
                  </a:cxn>
                  <a:cxn ang="0">
                    <a:pos x="704" y="35"/>
                  </a:cxn>
                  <a:cxn ang="0">
                    <a:pos x="712" y="63"/>
                  </a:cxn>
                  <a:cxn ang="0">
                    <a:pos x="754" y="128"/>
                  </a:cxn>
                  <a:cxn ang="0">
                    <a:pos x="784" y="195"/>
                  </a:cxn>
                  <a:cxn ang="0">
                    <a:pos x="787" y="223"/>
                  </a:cxn>
                  <a:cxn ang="0">
                    <a:pos x="779" y="232"/>
                  </a:cxn>
                  <a:cxn ang="0">
                    <a:pos x="751" y="235"/>
                  </a:cxn>
                  <a:cxn ang="0">
                    <a:pos x="739" y="258"/>
                  </a:cxn>
                  <a:cxn ang="0">
                    <a:pos x="736" y="471"/>
                  </a:cxn>
                  <a:cxn ang="0">
                    <a:pos x="736" y="551"/>
                  </a:cxn>
                  <a:cxn ang="0">
                    <a:pos x="727" y="595"/>
                  </a:cxn>
                  <a:cxn ang="0">
                    <a:pos x="713" y="605"/>
                  </a:cxn>
                  <a:cxn ang="0">
                    <a:pos x="650" y="617"/>
                  </a:cxn>
                  <a:cxn ang="0">
                    <a:pos x="618" y="635"/>
                  </a:cxn>
                  <a:cxn ang="0">
                    <a:pos x="576" y="664"/>
                  </a:cxn>
                  <a:cxn ang="0">
                    <a:pos x="544" y="685"/>
                  </a:cxn>
                  <a:cxn ang="0">
                    <a:pos x="529" y="712"/>
                  </a:cxn>
                  <a:cxn ang="0">
                    <a:pos x="508" y="717"/>
                  </a:cxn>
                  <a:cxn ang="0">
                    <a:pos x="490" y="746"/>
                  </a:cxn>
                  <a:cxn ang="0">
                    <a:pos x="465" y="795"/>
                  </a:cxn>
                  <a:cxn ang="0">
                    <a:pos x="461" y="863"/>
                  </a:cxn>
                  <a:cxn ang="0">
                    <a:pos x="459" y="895"/>
                  </a:cxn>
                  <a:cxn ang="0">
                    <a:pos x="434" y="900"/>
                  </a:cxn>
                  <a:cxn ang="0">
                    <a:pos x="384" y="900"/>
                  </a:cxn>
                </a:cxnLst>
                <a:rect l="0" t="0" r="r" b="b"/>
                <a:pathLst>
                  <a:path w="787" h="901">
                    <a:moveTo>
                      <a:pt x="369" y="850"/>
                    </a:moveTo>
                    <a:lnTo>
                      <a:pt x="330" y="782"/>
                    </a:lnTo>
                    <a:lnTo>
                      <a:pt x="292" y="732"/>
                    </a:lnTo>
                    <a:lnTo>
                      <a:pt x="292" y="648"/>
                    </a:lnTo>
                    <a:lnTo>
                      <a:pt x="295" y="568"/>
                    </a:lnTo>
                    <a:lnTo>
                      <a:pt x="295" y="509"/>
                    </a:lnTo>
                    <a:lnTo>
                      <a:pt x="257" y="536"/>
                    </a:lnTo>
                    <a:lnTo>
                      <a:pt x="257" y="479"/>
                    </a:lnTo>
                    <a:lnTo>
                      <a:pt x="230" y="379"/>
                    </a:lnTo>
                    <a:lnTo>
                      <a:pt x="200" y="318"/>
                    </a:lnTo>
                    <a:lnTo>
                      <a:pt x="127" y="302"/>
                    </a:lnTo>
                    <a:lnTo>
                      <a:pt x="62" y="269"/>
                    </a:lnTo>
                    <a:lnTo>
                      <a:pt x="23" y="242"/>
                    </a:lnTo>
                    <a:lnTo>
                      <a:pt x="62" y="229"/>
                    </a:lnTo>
                    <a:lnTo>
                      <a:pt x="0" y="192"/>
                    </a:lnTo>
                    <a:lnTo>
                      <a:pt x="0" y="184"/>
                    </a:lnTo>
                    <a:lnTo>
                      <a:pt x="2" y="177"/>
                    </a:lnTo>
                    <a:lnTo>
                      <a:pt x="4" y="169"/>
                    </a:lnTo>
                    <a:lnTo>
                      <a:pt x="8" y="160"/>
                    </a:lnTo>
                    <a:lnTo>
                      <a:pt x="13" y="152"/>
                    </a:lnTo>
                    <a:lnTo>
                      <a:pt x="17" y="149"/>
                    </a:lnTo>
                    <a:lnTo>
                      <a:pt x="22" y="148"/>
                    </a:lnTo>
                    <a:lnTo>
                      <a:pt x="26" y="146"/>
                    </a:lnTo>
                    <a:lnTo>
                      <a:pt x="31" y="145"/>
                    </a:lnTo>
                    <a:lnTo>
                      <a:pt x="44" y="145"/>
                    </a:lnTo>
                    <a:lnTo>
                      <a:pt x="62" y="142"/>
                    </a:lnTo>
                    <a:lnTo>
                      <a:pt x="100" y="134"/>
                    </a:lnTo>
                    <a:lnTo>
                      <a:pt x="145" y="122"/>
                    </a:lnTo>
                    <a:lnTo>
                      <a:pt x="167" y="101"/>
                    </a:lnTo>
                    <a:lnTo>
                      <a:pt x="183" y="83"/>
                    </a:lnTo>
                    <a:lnTo>
                      <a:pt x="195" y="72"/>
                    </a:lnTo>
                    <a:lnTo>
                      <a:pt x="206" y="63"/>
                    </a:lnTo>
                    <a:lnTo>
                      <a:pt x="219" y="53"/>
                    </a:lnTo>
                    <a:lnTo>
                      <a:pt x="227" y="47"/>
                    </a:lnTo>
                    <a:lnTo>
                      <a:pt x="236" y="42"/>
                    </a:lnTo>
                    <a:lnTo>
                      <a:pt x="247" y="39"/>
                    </a:lnTo>
                    <a:lnTo>
                      <a:pt x="257" y="38"/>
                    </a:lnTo>
                    <a:lnTo>
                      <a:pt x="268" y="38"/>
                    </a:lnTo>
                    <a:lnTo>
                      <a:pt x="280" y="36"/>
                    </a:lnTo>
                    <a:lnTo>
                      <a:pt x="299" y="32"/>
                    </a:lnTo>
                    <a:lnTo>
                      <a:pt x="318" y="29"/>
                    </a:lnTo>
                    <a:lnTo>
                      <a:pt x="334" y="27"/>
                    </a:lnTo>
                    <a:lnTo>
                      <a:pt x="342" y="29"/>
                    </a:lnTo>
                    <a:lnTo>
                      <a:pt x="351" y="33"/>
                    </a:lnTo>
                    <a:lnTo>
                      <a:pt x="372" y="45"/>
                    </a:lnTo>
                    <a:lnTo>
                      <a:pt x="390" y="59"/>
                    </a:lnTo>
                    <a:lnTo>
                      <a:pt x="398" y="63"/>
                    </a:lnTo>
                    <a:lnTo>
                      <a:pt x="402" y="65"/>
                    </a:lnTo>
                    <a:lnTo>
                      <a:pt x="414" y="63"/>
                    </a:lnTo>
                    <a:lnTo>
                      <a:pt x="429" y="62"/>
                    </a:lnTo>
                    <a:lnTo>
                      <a:pt x="437" y="59"/>
                    </a:lnTo>
                    <a:lnTo>
                      <a:pt x="444" y="56"/>
                    </a:lnTo>
                    <a:lnTo>
                      <a:pt x="452" y="51"/>
                    </a:lnTo>
                    <a:lnTo>
                      <a:pt x="456" y="45"/>
                    </a:lnTo>
                    <a:lnTo>
                      <a:pt x="462" y="41"/>
                    </a:lnTo>
                    <a:lnTo>
                      <a:pt x="471" y="35"/>
                    </a:lnTo>
                    <a:lnTo>
                      <a:pt x="484" y="30"/>
                    </a:lnTo>
                    <a:lnTo>
                      <a:pt x="496" y="27"/>
                    </a:lnTo>
                    <a:lnTo>
                      <a:pt x="521" y="21"/>
                    </a:lnTo>
                    <a:lnTo>
                      <a:pt x="541" y="20"/>
                    </a:lnTo>
                    <a:lnTo>
                      <a:pt x="559" y="17"/>
                    </a:lnTo>
                    <a:lnTo>
                      <a:pt x="583" y="12"/>
                    </a:lnTo>
                    <a:lnTo>
                      <a:pt x="625" y="3"/>
                    </a:lnTo>
                    <a:lnTo>
                      <a:pt x="645" y="0"/>
                    </a:lnTo>
                    <a:lnTo>
                      <a:pt x="657" y="0"/>
                    </a:lnTo>
                    <a:lnTo>
                      <a:pt x="671" y="0"/>
                    </a:lnTo>
                    <a:lnTo>
                      <a:pt x="683" y="0"/>
                    </a:lnTo>
                    <a:lnTo>
                      <a:pt x="693" y="3"/>
                    </a:lnTo>
                    <a:lnTo>
                      <a:pt x="698" y="5"/>
                    </a:lnTo>
                    <a:lnTo>
                      <a:pt x="701" y="8"/>
                    </a:lnTo>
                    <a:lnTo>
                      <a:pt x="704" y="11"/>
                    </a:lnTo>
                    <a:lnTo>
                      <a:pt x="705" y="15"/>
                    </a:lnTo>
                    <a:lnTo>
                      <a:pt x="705" y="23"/>
                    </a:lnTo>
                    <a:lnTo>
                      <a:pt x="705" y="29"/>
                    </a:lnTo>
                    <a:lnTo>
                      <a:pt x="704" y="35"/>
                    </a:lnTo>
                    <a:lnTo>
                      <a:pt x="704" y="42"/>
                    </a:lnTo>
                    <a:lnTo>
                      <a:pt x="705" y="51"/>
                    </a:lnTo>
                    <a:lnTo>
                      <a:pt x="712" y="63"/>
                    </a:lnTo>
                    <a:lnTo>
                      <a:pt x="721" y="80"/>
                    </a:lnTo>
                    <a:lnTo>
                      <a:pt x="736" y="103"/>
                    </a:lnTo>
                    <a:lnTo>
                      <a:pt x="754" y="128"/>
                    </a:lnTo>
                    <a:lnTo>
                      <a:pt x="767" y="152"/>
                    </a:lnTo>
                    <a:lnTo>
                      <a:pt x="778" y="175"/>
                    </a:lnTo>
                    <a:lnTo>
                      <a:pt x="784" y="195"/>
                    </a:lnTo>
                    <a:lnTo>
                      <a:pt x="787" y="210"/>
                    </a:lnTo>
                    <a:lnTo>
                      <a:pt x="787" y="217"/>
                    </a:lnTo>
                    <a:lnTo>
                      <a:pt x="787" y="223"/>
                    </a:lnTo>
                    <a:lnTo>
                      <a:pt x="785" y="228"/>
                    </a:lnTo>
                    <a:lnTo>
                      <a:pt x="782" y="231"/>
                    </a:lnTo>
                    <a:lnTo>
                      <a:pt x="779" y="232"/>
                    </a:lnTo>
                    <a:lnTo>
                      <a:pt x="775" y="234"/>
                    </a:lnTo>
                    <a:lnTo>
                      <a:pt x="757" y="234"/>
                    </a:lnTo>
                    <a:lnTo>
                      <a:pt x="751" y="235"/>
                    </a:lnTo>
                    <a:lnTo>
                      <a:pt x="745" y="238"/>
                    </a:lnTo>
                    <a:lnTo>
                      <a:pt x="742" y="246"/>
                    </a:lnTo>
                    <a:lnTo>
                      <a:pt x="739" y="258"/>
                    </a:lnTo>
                    <a:lnTo>
                      <a:pt x="737" y="275"/>
                    </a:lnTo>
                    <a:lnTo>
                      <a:pt x="736" y="299"/>
                    </a:lnTo>
                    <a:lnTo>
                      <a:pt x="736" y="471"/>
                    </a:lnTo>
                    <a:lnTo>
                      <a:pt x="737" y="507"/>
                    </a:lnTo>
                    <a:lnTo>
                      <a:pt x="737" y="530"/>
                    </a:lnTo>
                    <a:lnTo>
                      <a:pt x="736" y="551"/>
                    </a:lnTo>
                    <a:lnTo>
                      <a:pt x="734" y="571"/>
                    </a:lnTo>
                    <a:lnTo>
                      <a:pt x="730" y="589"/>
                    </a:lnTo>
                    <a:lnTo>
                      <a:pt x="727" y="595"/>
                    </a:lnTo>
                    <a:lnTo>
                      <a:pt x="724" y="599"/>
                    </a:lnTo>
                    <a:lnTo>
                      <a:pt x="719" y="604"/>
                    </a:lnTo>
                    <a:lnTo>
                      <a:pt x="713" y="605"/>
                    </a:lnTo>
                    <a:lnTo>
                      <a:pt x="689" y="608"/>
                    </a:lnTo>
                    <a:lnTo>
                      <a:pt x="662" y="613"/>
                    </a:lnTo>
                    <a:lnTo>
                      <a:pt x="650" y="617"/>
                    </a:lnTo>
                    <a:lnTo>
                      <a:pt x="638" y="622"/>
                    </a:lnTo>
                    <a:lnTo>
                      <a:pt x="627" y="628"/>
                    </a:lnTo>
                    <a:lnTo>
                      <a:pt x="618" y="635"/>
                    </a:lnTo>
                    <a:lnTo>
                      <a:pt x="607" y="645"/>
                    </a:lnTo>
                    <a:lnTo>
                      <a:pt x="597" y="651"/>
                    </a:lnTo>
                    <a:lnTo>
                      <a:pt x="576" y="664"/>
                    </a:lnTo>
                    <a:lnTo>
                      <a:pt x="556" y="675"/>
                    </a:lnTo>
                    <a:lnTo>
                      <a:pt x="548" y="681"/>
                    </a:lnTo>
                    <a:lnTo>
                      <a:pt x="544" y="685"/>
                    </a:lnTo>
                    <a:lnTo>
                      <a:pt x="536" y="705"/>
                    </a:lnTo>
                    <a:lnTo>
                      <a:pt x="533" y="712"/>
                    </a:lnTo>
                    <a:lnTo>
                      <a:pt x="529" y="712"/>
                    </a:lnTo>
                    <a:lnTo>
                      <a:pt x="518" y="712"/>
                    </a:lnTo>
                    <a:lnTo>
                      <a:pt x="512" y="714"/>
                    </a:lnTo>
                    <a:lnTo>
                      <a:pt x="508" y="717"/>
                    </a:lnTo>
                    <a:lnTo>
                      <a:pt x="502" y="722"/>
                    </a:lnTo>
                    <a:lnTo>
                      <a:pt x="499" y="728"/>
                    </a:lnTo>
                    <a:lnTo>
                      <a:pt x="490" y="746"/>
                    </a:lnTo>
                    <a:lnTo>
                      <a:pt x="476" y="770"/>
                    </a:lnTo>
                    <a:lnTo>
                      <a:pt x="470" y="782"/>
                    </a:lnTo>
                    <a:lnTo>
                      <a:pt x="465" y="795"/>
                    </a:lnTo>
                    <a:lnTo>
                      <a:pt x="461" y="808"/>
                    </a:lnTo>
                    <a:lnTo>
                      <a:pt x="461" y="820"/>
                    </a:lnTo>
                    <a:lnTo>
                      <a:pt x="461" y="863"/>
                    </a:lnTo>
                    <a:lnTo>
                      <a:pt x="462" y="880"/>
                    </a:lnTo>
                    <a:lnTo>
                      <a:pt x="461" y="892"/>
                    </a:lnTo>
                    <a:lnTo>
                      <a:pt x="459" y="895"/>
                    </a:lnTo>
                    <a:lnTo>
                      <a:pt x="456" y="897"/>
                    </a:lnTo>
                    <a:lnTo>
                      <a:pt x="447" y="898"/>
                    </a:lnTo>
                    <a:lnTo>
                      <a:pt x="434" y="900"/>
                    </a:lnTo>
                    <a:lnTo>
                      <a:pt x="420" y="901"/>
                    </a:lnTo>
                    <a:lnTo>
                      <a:pt x="394" y="901"/>
                    </a:lnTo>
                    <a:lnTo>
                      <a:pt x="384" y="900"/>
                    </a:lnTo>
                    <a:lnTo>
                      <a:pt x="369" y="850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12700" cap="rnd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zh-CN" altLang="en-US" sz="1400">
                  <a:latin typeface="微软雅黑"/>
                  <a:ea typeface="微软雅黑"/>
                  <a:cs typeface="+mn-ea"/>
                  <a:sym typeface="微软雅黑"/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>
              <a:off x="3286679" y="2804360"/>
              <a:ext cx="1395237" cy="747956"/>
              <a:chOff x="3173371" y="2970282"/>
              <a:chExt cx="1762653" cy="944920"/>
            </a:xfrm>
            <a:grpFill/>
            <a:effectLst/>
          </p:grpSpPr>
          <p:sp>
            <p:nvSpPr>
              <p:cNvPr id="30730" name="Freeform 16"/>
              <p:cNvSpPr>
                <a:spLocks/>
              </p:cNvSpPr>
              <p:nvPr/>
            </p:nvSpPr>
            <p:spPr bwMode="auto">
              <a:xfrm>
                <a:off x="3445699" y="2970282"/>
                <a:ext cx="204995" cy="170579"/>
              </a:xfrm>
              <a:custGeom>
                <a:avLst/>
                <a:gdLst/>
                <a:ahLst/>
                <a:cxnLst>
                  <a:cxn ang="0">
                    <a:pos x="117" y="0"/>
                  </a:cxn>
                  <a:cxn ang="0">
                    <a:pos x="80" y="10"/>
                  </a:cxn>
                  <a:cxn ang="0">
                    <a:pos x="42" y="30"/>
                  </a:cxn>
                  <a:cxn ang="0">
                    <a:pos x="18" y="60"/>
                  </a:cxn>
                  <a:cxn ang="0">
                    <a:pos x="15" y="62"/>
                  </a:cxn>
                  <a:cxn ang="0">
                    <a:pos x="9" y="66"/>
                  </a:cxn>
                  <a:cxn ang="0">
                    <a:pos x="3" y="72"/>
                  </a:cxn>
                  <a:cxn ang="0">
                    <a:pos x="0" y="75"/>
                  </a:cxn>
                  <a:cxn ang="0">
                    <a:pos x="0" y="80"/>
                  </a:cxn>
                  <a:cxn ang="0">
                    <a:pos x="0" y="86"/>
                  </a:cxn>
                  <a:cxn ang="0">
                    <a:pos x="3" y="95"/>
                  </a:cxn>
                  <a:cxn ang="0">
                    <a:pos x="10" y="115"/>
                  </a:cxn>
                  <a:cxn ang="0">
                    <a:pos x="22" y="142"/>
                  </a:cxn>
                  <a:cxn ang="0">
                    <a:pos x="60" y="152"/>
                  </a:cxn>
                  <a:cxn ang="0">
                    <a:pos x="102" y="107"/>
                  </a:cxn>
                  <a:cxn ang="0">
                    <a:pos x="110" y="104"/>
                  </a:cxn>
                  <a:cxn ang="0">
                    <a:pos x="116" y="99"/>
                  </a:cxn>
                  <a:cxn ang="0">
                    <a:pos x="123" y="95"/>
                  </a:cxn>
                  <a:cxn ang="0">
                    <a:pos x="129" y="89"/>
                  </a:cxn>
                  <a:cxn ang="0">
                    <a:pos x="135" y="81"/>
                  </a:cxn>
                  <a:cxn ang="0">
                    <a:pos x="135" y="77"/>
                  </a:cxn>
                  <a:cxn ang="0">
                    <a:pos x="137" y="74"/>
                  </a:cxn>
                  <a:cxn ang="0">
                    <a:pos x="135" y="69"/>
                  </a:cxn>
                  <a:cxn ang="0">
                    <a:pos x="132" y="65"/>
                  </a:cxn>
                  <a:cxn ang="0">
                    <a:pos x="128" y="56"/>
                  </a:cxn>
                  <a:cxn ang="0">
                    <a:pos x="125" y="45"/>
                  </a:cxn>
                  <a:cxn ang="0">
                    <a:pos x="122" y="35"/>
                  </a:cxn>
                  <a:cxn ang="0">
                    <a:pos x="120" y="24"/>
                  </a:cxn>
                  <a:cxn ang="0">
                    <a:pos x="117" y="6"/>
                  </a:cxn>
                  <a:cxn ang="0">
                    <a:pos x="117" y="0"/>
                  </a:cxn>
                </a:cxnLst>
                <a:rect l="0" t="0" r="r" b="b"/>
                <a:pathLst>
                  <a:path w="137" h="152">
                    <a:moveTo>
                      <a:pt x="117" y="0"/>
                    </a:moveTo>
                    <a:lnTo>
                      <a:pt x="80" y="10"/>
                    </a:lnTo>
                    <a:lnTo>
                      <a:pt x="42" y="30"/>
                    </a:lnTo>
                    <a:lnTo>
                      <a:pt x="18" y="60"/>
                    </a:lnTo>
                    <a:lnTo>
                      <a:pt x="15" y="62"/>
                    </a:lnTo>
                    <a:lnTo>
                      <a:pt x="9" y="66"/>
                    </a:lnTo>
                    <a:lnTo>
                      <a:pt x="3" y="72"/>
                    </a:lnTo>
                    <a:lnTo>
                      <a:pt x="0" y="75"/>
                    </a:lnTo>
                    <a:lnTo>
                      <a:pt x="0" y="80"/>
                    </a:lnTo>
                    <a:lnTo>
                      <a:pt x="0" y="86"/>
                    </a:lnTo>
                    <a:lnTo>
                      <a:pt x="3" y="95"/>
                    </a:lnTo>
                    <a:lnTo>
                      <a:pt x="10" y="115"/>
                    </a:lnTo>
                    <a:lnTo>
                      <a:pt x="22" y="142"/>
                    </a:lnTo>
                    <a:lnTo>
                      <a:pt x="60" y="152"/>
                    </a:lnTo>
                    <a:lnTo>
                      <a:pt x="102" y="107"/>
                    </a:lnTo>
                    <a:lnTo>
                      <a:pt x="110" y="104"/>
                    </a:lnTo>
                    <a:lnTo>
                      <a:pt x="116" y="99"/>
                    </a:lnTo>
                    <a:lnTo>
                      <a:pt x="123" y="95"/>
                    </a:lnTo>
                    <a:lnTo>
                      <a:pt x="129" y="89"/>
                    </a:lnTo>
                    <a:lnTo>
                      <a:pt x="135" y="81"/>
                    </a:lnTo>
                    <a:lnTo>
                      <a:pt x="135" y="77"/>
                    </a:lnTo>
                    <a:lnTo>
                      <a:pt x="137" y="74"/>
                    </a:lnTo>
                    <a:lnTo>
                      <a:pt x="135" y="69"/>
                    </a:lnTo>
                    <a:lnTo>
                      <a:pt x="132" y="65"/>
                    </a:lnTo>
                    <a:lnTo>
                      <a:pt x="128" y="56"/>
                    </a:lnTo>
                    <a:lnTo>
                      <a:pt x="125" y="45"/>
                    </a:lnTo>
                    <a:lnTo>
                      <a:pt x="122" y="35"/>
                    </a:lnTo>
                    <a:lnTo>
                      <a:pt x="120" y="24"/>
                    </a:lnTo>
                    <a:lnTo>
                      <a:pt x="117" y="6"/>
                    </a:lnTo>
                    <a:lnTo>
                      <a:pt x="117" y="0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12700" cap="rnd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zh-CN" altLang="en-US" sz="1400">
                  <a:latin typeface="微软雅黑"/>
                  <a:ea typeface="微软雅黑"/>
                  <a:cs typeface="+mn-ea"/>
                  <a:sym typeface="微软雅黑"/>
                </a:endParaRPr>
              </a:p>
            </p:txBody>
          </p:sp>
          <p:sp>
            <p:nvSpPr>
              <p:cNvPr id="30732" name="Freeform 18"/>
              <p:cNvSpPr>
                <a:spLocks/>
              </p:cNvSpPr>
              <p:nvPr/>
            </p:nvSpPr>
            <p:spPr bwMode="auto">
              <a:xfrm>
                <a:off x="3173371" y="3020782"/>
                <a:ext cx="197513" cy="142523"/>
              </a:xfrm>
              <a:custGeom>
                <a:avLst/>
                <a:gdLst/>
                <a:ahLst/>
                <a:cxnLst>
                  <a:cxn ang="0">
                    <a:pos x="85" y="119"/>
                  </a:cxn>
                  <a:cxn ang="0">
                    <a:pos x="70" y="89"/>
                  </a:cxn>
                  <a:cxn ang="0">
                    <a:pos x="43" y="50"/>
                  </a:cxn>
                  <a:cxn ang="0">
                    <a:pos x="0" y="8"/>
                  </a:cxn>
                  <a:cxn ang="0">
                    <a:pos x="32" y="0"/>
                  </a:cxn>
                  <a:cxn ang="0">
                    <a:pos x="74" y="20"/>
                  </a:cxn>
                  <a:cxn ang="0">
                    <a:pos x="100" y="74"/>
                  </a:cxn>
                  <a:cxn ang="0">
                    <a:pos x="108" y="82"/>
                  </a:cxn>
                  <a:cxn ang="0">
                    <a:pos x="123" y="100"/>
                  </a:cxn>
                  <a:cxn ang="0">
                    <a:pos x="129" y="110"/>
                  </a:cxn>
                  <a:cxn ang="0">
                    <a:pos x="132" y="118"/>
                  </a:cxn>
                  <a:cxn ang="0">
                    <a:pos x="132" y="122"/>
                  </a:cxn>
                  <a:cxn ang="0">
                    <a:pos x="130" y="125"/>
                  </a:cxn>
                  <a:cxn ang="0">
                    <a:pos x="127" y="127"/>
                  </a:cxn>
                  <a:cxn ang="0">
                    <a:pos x="124" y="127"/>
                  </a:cxn>
                  <a:cxn ang="0">
                    <a:pos x="106" y="125"/>
                  </a:cxn>
                  <a:cxn ang="0">
                    <a:pos x="94" y="124"/>
                  </a:cxn>
                  <a:cxn ang="0">
                    <a:pos x="88" y="121"/>
                  </a:cxn>
                  <a:cxn ang="0">
                    <a:pos x="85" y="119"/>
                  </a:cxn>
                </a:cxnLst>
                <a:rect l="0" t="0" r="r" b="b"/>
                <a:pathLst>
                  <a:path w="132" h="127">
                    <a:moveTo>
                      <a:pt x="85" y="119"/>
                    </a:moveTo>
                    <a:lnTo>
                      <a:pt x="70" y="89"/>
                    </a:lnTo>
                    <a:lnTo>
                      <a:pt x="43" y="50"/>
                    </a:lnTo>
                    <a:lnTo>
                      <a:pt x="0" y="8"/>
                    </a:lnTo>
                    <a:lnTo>
                      <a:pt x="32" y="0"/>
                    </a:lnTo>
                    <a:lnTo>
                      <a:pt x="74" y="20"/>
                    </a:lnTo>
                    <a:lnTo>
                      <a:pt x="100" y="74"/>
                    </a:lnTo>
                    <a:lnTo>
                      <a:pt x="108" y="82"/>
                    </a:lnTo>
                    <a:lnTo>
                      <a:pt x="123" y="100"/>
                    </a:lnTo>
                    <a:lnTo>
                      <a:pt x="129" y="110"/>
                    </a:lnTo>
                    <a:lnTo>
                      <a:pt x="132" y="118"/>
                    </a:lnTo>
                    <a:lnTo>
                      <a:pt x="132" y="122"/>
                    </a:lnTo>
                    <a:lnTo>
                      <a:pt x="130" y="125"/>
                    </a:lnTo>
                    <a:lnTo>
                      <a:pt x="127" y="127"/>
                    </a:lnTo>
                    <a:lnTo>
                      <a:pt x="124" y="127"/>
                    </a:lnTo>
                    <a:lnTo>
                      <a:pt x="106" y="125"/>
                    </a:lnTo>
                    <a:lnTo>
                      <a:pt x="94" y="124"/>
                    </a:lnTo>
                    <a:lnTo>
                      <a:pt x="88" y="121"/>
                    </a:lnTo>
                    <a:lnTo>
                      <a:pt x="85" y="119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12700" cap="rnd" cmpd="sng">
                <a:noFill/>
                <a:prstDash val="solid"/>
                <a:round/>
                <a:headEnd type="none" w="med" len="med"/>
                <a:tailEnd type="none" w="med" len="med"/>
              </a:ln>
              <a:effectLst>
                <a:outerShdw blurRad="38100" dist="38100" dir="2700000" algn="tl" rotWithShape="0">
                  <a:prstClr val="black">
                    <a:alpha val="29000"/>
                  </a:prstClr>
                </a:outerShdw>
              </a:effectLst>
            </p:spPr>
            <p:txBody>
              <a:bodyPr/>
              <a:lstStyle/>
              <a:p>
                <a:endParaRPr lang="zh-CN" altLang="en-US" sz="1400">
                  <a:latin typeface="微软雅黑"/>
                  <a:ea typeface="微软雅黑"/>
                  <a:cs typeface="+mn-ea"/>
                  <a:sym typeface="微软雅黑"/>
                </a:endParaRPr>
              </a:p>
            </p:txBody>
          </p:sp>
          <p:sp>
            <p:nvSpPr>
              <p:cNvPr id="30733" name="Freeform 19"/>
              <p:cNvSpPr>
                <a:spLocks/>
              </p:cNvSpPr>
              <p:nvPr/>
            </p:nvSpPr>
            <p:spPr bwMode="auto">
              <a:xfrm>
                <a:off x="3403802" y="3176772"/>
                <a:ext cx="149631" cy="63968"/>
              </a:xfrm>
              <a:custGeom>
                <a:avLst/>
                <a:gdLst/>
                <a:ahLst/>
                <a:cxnLst>
                  <a:cxn ang="0">
                    <a:pos x="0" y="42"/>
                  </a:cxn>
                  <a:cxn ang="0">
                    <a:pos x="0" y="0"/>
                  </a:cxn>
                  <a:cxn ang="0">
                    <a:pos x="38" y="15"/>
                  </a:cxn>
                  <a:cxn ang="0">
                    <a:pos x="100" y="35"/>
                  </a:cxn>
                  <a:cxn ang="0">
                    <a:pos x="73" y="53"/>
                  </a:cxn>
                  <a:cxn ang="0">
                    <a:pos x="28" y="57"/>
                  </a:cxn>
                  <a:cxn ang="0">
                    <a:pos x="0" y="42"/>
                  </a:cxn>
                </a:cxnLst>
                <a:rect l="0" t="0" r="r" b="b"/>
                <a:pathLst>
                  <a:path w="100" h="57">
                    <a:moveTo>
                      <a:pt x="0" y="42"/>
                    </a:moveTo>
                    <a:lnTo>
                      <a:pt x="0" y="0"/>
                    </a:lnTo>
                    <a:lnTo>
                      <a:pt x="38" y="15"/>
                    </a:lnTo>
                    <a:lnTo>
                      <a:pt x="100" y="35"/>
                    </a:lnTo>
                    <a:lnTo>
                      <a:pt x="73" y="53"/>
                    </a:lnTo>
                    <a:lnTo>
                      <a:pt x="28" y="57"/>
                    </a:lnTo>
                    <a:lnTo>
                      <a:pt x="0" y="42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12700" cap="rnd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zh-CN" altLang="en-US" sz="1400">
                  <a:latin typeface="微软雅黑"/>
                  <a:ea typeface="微软雅黑"/>
                  <a:cs typeface="+mn-ea"/>
                  <a:sym typeface="微软雅黑"/>
                </a:endParaRPr>
              </a:p>
            </p:txBody>
          </p:sp>
          <p:sp>
            <p:nvSpPr>
              <p:cNvPr id="30734" name="Freeform 20"/>
              <p:cNvSpPr>
                <a:spLocks/>
              </p:cNvSpPr>
              <p:nvPr/>
            </p:nvSpPr>
            <p:spPr bwMode="auto">
              <a:xfrm>
                <a:off x="3610293" y="3047715"/>
                <a:ext cx="133172" cy="123446"/>
              </a:xfrm>
              <a:custGeom>
                <a:avLst/>
                <a:gdLst/>
                <a:ahLst/>
                <a:cxnLst>
                  <a:cxn ang="0">
                    <a:pos x="65" y="110"/>
                  </a:cxn>
                  <a:cxn ang="0">
                    <a:pos x="22" y="91"/>
                  </a:cxn>
                  <a:cxn ang="0">
                    <a:pos x="0" y="83"/>
                  </a:cxn>
                  <a:cxn ang="0">
                    <a:pos x="22" y="46"/>
                  </a:cxn>
                  <a:cxn ang="0">
                    <a:pos x="65" y="0"/>
                  </a:cxn>
                  <a:cxn ang="0">
                    <a:pos x="89" y="41"/>
                  </a:cxn>
                  <a:cxn ang="0">
                    <a:pos x="77" y="58"/>
                  </a:cxn>
                  <a:cxn ang="0">
                    <a:pos x="65" y="110"/>
                  </a:cxn>
                </a:cxnLst>
                <a:rect l="0" t="0" r="r" b="b"/>
                <a:pathLst>
                  <a:path w="89" h="110">
                    <a:moveTo>
                      <a:pt x="65" y="110"/>
                    </a:moveTo>
                    <a:lnTo>
                      <a:pt x="22" y="91"/>
                    </a:lnTo>
                    <a:lnTo>
                      <a:pt x="0" y="83"/>
                    </a:lnTo>
                    <a:lnTo>
                      <a:pt x="22" y="46"/>
                    </a:lnTo>
                    <a:lnTo>
                      <a:pt x="65" y="0"/>
                    </a:lnTo>
                    <a:lnTo>
                      <a:pt x="89" y="41"/>
                    </a:lnTo>
                    <a:lnTo>
                      <a:pt x="77" y="58"/>
                    </a:lnTo>
                    <a:lnTo>
                      <a:pt x="65" y="110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12700" cap="rnd" cmpd="sng">
                <a:noFill/>
                <a:prstDash val="solid"/>
                <a:round/>
                <a:headEnd type="none" w="med" len="med"/>
                <a:tailEnd type="none" w="med" len="med"/>
              </a:ln>
              <a:effectLst>
                <a:outerShdw blurRad="38100" dist="38100" dir="2700000" algn="tl" rotWithShape="0">
                  <a:prstClr val="black">
                    <a:alpha val="29000"/>
                  </a:prstClr>
                </a:outerShdw>
              </a:effectLst>
            </p:spPr>
            <p:txBody>
              <a:bodyPr/>
              <a:lstStyle/>
              <a:p>
                <a:endParaRPr lang="zh-CN" altLang="en-US" sz="1400">
                  <a:latin typeface="微软雅黑"/>
                  <a:ea typeface="微软雅黑"/>
                  <a:cs typeface="+mn-ea"/>
                  <a:sym typeface="微软雅黑"/>
                </a:endParaRPr>
              </a:p>
            </p:txBody>
          </p:sp>
          <p:sp>
            <p:nvSpPr>
              <p:cNvPr id="30735" name="Freeform 21"/>
              <p:cNvSpPr>
                <a:spLocks/>
              </p:cNvSpPr>
              <p:nvPr/>
            </p:nvSpPr>
            <p:spPr bwMode="auto">
              <a:xfrm>
                <a:off x="3894592" y="3089239"/>
                <a:ext cx="408493" cy="154868"/>
              </a:xfrm>
              <a:custGeom>
                <a:avLst/>
                <a:gdLst/>
                <a:ahLst/>
                <a:cxnLst>
                  <a:cxn ang="0">
                    <a:pos x="86" y="66"/>
                  </a:cxn>
                  <a:cxn ang="0">
                    <a:pos x="81" y="43"/>
                  </a:cxn>
                  <a:cxn ang="0">
                    <a:pos x="68" y="40"/>
                  </a:cxn>
                  <a:cxn ang="0">
                    <a:pos x="38" y="34"/>
                  </a:cxn>
                  <a:cxn ang="0">
                    <a:pos x="23" y="30"/>
                  </a:cxn>
                  <a:cxn ang="0">
                    <a:pos x="9" y="24"/>
                  </a:cxn>
                  <a:cxn ang="0">
                    <a:pos x="4" y="21"/>
                  </a:cxn>
                  <a:cxn ang="0">
                    <a:pos x="1" y="16"/>
                  </a:cxn>
                  <a:cxn ang="0">
                    <a:pos x="0" y="13"/>
                  </a:cxn>
                  <a:cxn ang="0">
                    <a:pos x="1" y="9"/>
                  </a:cxn>
                  <a:cxn ang="0">
                    <a:pos x="4" y="4"/>
                  </a:cxn>
                  <a:cxn ang="0">
                    <a:pos x="9" y="3"/>
                  </a:cxn>
                  <a:cxn ang="0">
                    <a:pos x="14" y="1"/>
                  </a:cxn>
                  <a:cxn ang="0">
                    <a:pos x="18" y="0"/>
                  </a:cxn>
                  <a:cxn ang="0">
                    <a:pos x="32" y="0"/>
                  </a:cxn>
                  <a:cxn ang="0">
                    <a:pos x="44" y="3"/>
                  </a:cxn>
                  <a:cxn ang="0">
                    <a:pos x="68" y="9"/>
                  </a:cxn>
                  <a:cxn ang="0">
                    <a:pos x="78" y="13"/>
                  </a:cxn>
                  <a:cxn ang="0">
                    <a:pos x="140" y="9"/>
                  </a:cxn>
                  <a:cxn ang="0">
                    <a:pos x="163" y="43"/>
                  </a:cxn>
                  <a:cxn ang="0">
                    <a:pos x="208" y="43"/>
                  </a:cxn>
                  <a:cxn ang="0">
                    <a:pos x="223" y="89"/>
                  </a:cxn>
                  <a:cxn ang="0">
                    <a:pos x="273" y="116"/>
                  </a:cxn>
                  <a:cxn ang="0">
                    <a:pos x="269" y="122"/>
                  </a:cxn>
                  <a:cxn ang="0">
                    <a:pos x="261" y="128"/>
                  </a:cxn>
                  <a:cxn ang="0">
                    <a:pos x="252" y="134"/>
                  </a:cxn>
                  <a:cxn ang="0">
                    <a:pos x="240" y="138"/>
                  </a:cxn>
                  <a:cxn ang="0">
                    <a:pos x="232" y="138"/>
                  </a:cxn>
                  <a:cxn ang="0">
                    <a:pos x="225" y="138"/>
                  </a:cxn>
                  <a:cxn ang="0">
                    <a:pos x="217" y="137"/>
                  </a:cxn>
                  <a:cxn ang="0">
                    <a:pos x="208" y="134"/>
                  </a:cxn>
                  <a:cxn ang="0">
                    <a:pos x="199" y="129"/>
                  </a:cxn>
                  <a:cxn ang="0">
                    <a:pos x="190" y="123"/>
                  </a:cxn>
                  <a:cxn ang="0">
                    <a:pos x="174" y="111"/>
                  </a:cxn>
                  <a:cxn ang="0">
                    <a:pos x="166" y="105"/>
                  </a:cxn>
                  <a:cxn ang="0">
                    <a:pos x="164" y="102"/>
                  </a:cxn>
                  <a:cxn ang="0">
                    <a:pos x="166" y="101"/>
                  </a:cxn>
                  <a:cxn ang="0">
                    <a:pos x="172" y="102"/>
                  </a:cxn>
                  <a:cxn ang="0">
                    <a:pos x="186" y="108"/>
                  </a:cxn>
                  <a:cxn ang="0">
                    <a:pos x="158" y="135"/>
                  </a:cxn>
                  <a:cxn ang="0">
                    <a:pos x="128" y="113"/>
                  </a:cxn>
                  <a:cxn ang="0">
                    <a:pos x="94" y="96"/>
                  </a:cxn>
                  <a:cxn ang="0">
                    <a:pos x="74" y="108"/>
                  </a:cxn>
                  <a:cxn ang="0">
                    <a:pos x="63" y="78"/>
                  </a:cxn>
                  <a:cxn ang="0">
                    <a:pos x="86" y="66"/>
                  </a:cxn>
                </a:cxnLst>
                <a:rect l="0" t="0" r="r" b="b"/>
                <a:pathLst>
                  <a:path w="273" h="138">
                    <a:moveTo>
                      <a:pt x="86" y="66"/>
                    </a:moveTo>
                    <a:lnTo>
                      <a:pt x="81" y="43"/>
                    </a:lnTo>
                    <a:lnTo>
                      <a:pt x="68" y="40"/>
                    </a:lnTo>
                    <a:lnTo>
                      <a:pt x="38" y="34"/>
                    </a:lnTo>
                    <a:lnTo>
                      <a:pt x="23" y="30"/>
                    </a:lnTo>
                    <a:lnTo>
                      <a:pt x="9" y="24"/>
                    </a:lnTo>
                    <a:lnTo>
                      <a:pt x="4" y="21"/>
                    </a:lnTo>
                    <a:lnTo>
                      <a:pt x="1" y="16"/>
                    </a:lnTo>
                    <a:lnTo>
                      <a:pt x="0" y="13"/>
                    </a:lnTo>
                    <a:lnTo>
                      <a:pt x="1" y="9"/>
                    </a:lnTo>
                    <a:lnTo>
                      <a:pt x="4" y="4"/>
                    </a:lnTo>
                    <a:lnTo>
                      <a:pt x="9" y="3"/>
                    </a:lnTo>
                    <a:lnTo>
                      <a:pt x="14" y="1"/>
                    </a:lnTo>
                    <a:lnTo>
                      <a:pt x="18" y="0"/>
                    </a:lnTo>
                    <a:lnTo>
                      <a:pt x="32" y="0"/>
                    </a:lnTo>
                    <a:lnTo>
                      <a:pt x="44" y="3"/>
                    </a:lnTo>
                    <a:lnTo>
                      <a:pt x="68" y="9"/>
                    </a:lnTo>
                    <a:lnTo>
                      <a:pt x="78" y="13"/>
                    </a:lnTo>
                    <a:lnTo>
                      <a:pt x="140" y="9"/>
                    </a:lnTo>
                    <a:lnTo>
                      <a:pt x="163" y="43"/>
                    </a:lnTo>
                    <a:lnTo>
                      <a:pt x="208" y="43"/>
                    </a:lnTo>
                    <a:lnTo>
                      <a:pt x="223" y="89"/>
                    </a:lnTo>
                    <a:lnTo>
                      <a:pt x="273" y="116"/>
                    </a:lnTo>
                    <a:lnTo>
                      <a:pt x="269" y="122"/>
                    </a:lnTo>
                    <a:lnTo>
                      <a:pt x="261" y="128"/>
                    </a:lnTo>
                    <a:lnTo>
                      <a:pt x="252" y="134"/>
                    </a:lnTo>
                    <a:lnTo>
                      <a:pt x="240" y="138"/>
                    </a:lnTo>
                    <a:lnTo>
                      <a:pt x="232" y="138"/>
                    </a:lnTo>
                    <a:lnTo>
                      <a:pt x="225" y="138"/>
                    </a:lnTo>
                    <a:lnTo>
                      <a:pt x="217" y="137"/>
                    </a:lnTo>
                    <a:lnTo>
                      <a:pt x="208" y="134"/>
                    </a:lnTo>
                    <a:lnTo>
                      <a:pt x="199" y="129"/>
                    </a:lnTo>
                    <a:lnTo>
                      <a:pt x="190" y="123"/>
                    </a:lnTo>
                    <a:lnTo>
                      <a:pt x="174" y="111"/>
                    </a:lnTo>
                    <a:lnTo>
                      <a:pt x="166" y="105"/>
                    </a:lnTo>
                    <a:lnTo>
                      <a:pt x="164" y="102"/>
                    </a:lnTo>
                    <a:lnTo>
                      <a:pt x="166" y="101"/>
                    </a:lnTo>
                    <a:lnTo>
                      <a:pt x="172" y="102"/>
                    </a:lnTo>
                    <a:lnTo>
                      <a:pt x="186" y="108"/>
                    </a:lnTo>
                    <a:lnTo>
                      <a:pt x="158" y="135"/>
                    </a:lnTo>
                    <a:lnTo>
                      <a:pt x="128" y="113"/>
                    </a:lnTo>
                    <a:lnTo>
                      <a:pt x="94" y="96"/>
                    </a:lnTo>
                    <a:lnTo>
                      <a:pt x="74" y="108"/>
                    </a:lnTo>
                    <a:lnTo>
                      <a:pt x="63" y="78"/>
                    </a:lnTo>
                    <a:lnTo>
                      <a:pt x="86" y="66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12700" cap="rnd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zh-CN" altLang="en-US" sz="1400">
                  <a:latin typeface="微软雅黑"/>
                  <a:ea typeface="微软雅黑"/>
                  <a:cs typeface="+mn-ea"/>
                  <a:sym typeface="微软雅黑"/>
                </a:endParaRPr>
              </a:p>
            </p:txBody>
          </p:sp>
          <p:sp>
            <p:nvSpPr>
              <p:cNvPr id="30736" name="Freeform 22"/>
              <p:cNvSpPr>
                <a:spLocks/>
              </p:cNvSpPr>
              <p:nvPr/>
            </p:nvSpPr>
            <p:spPr bwMode="auto">
              <a:xfrm>
                <a:off x="3530988" y="3253085"/>
                <a:ext cx="824467" cy="491538"/>
              </a:xfrm>
              <a:custGeom>
                <a:avLst/>
                <a:gdLst/>
                <a:ahLst/>
                <a:cxnLst>
                  <a:cxn ang="0">
                    <a:pos x="294" y="66"/>
                  </a:cxn>
                  <a:cxn ang="0">
                    <a:pos x="329" y="32"/>
                  </a:cxn>
                  <a:cxn ang="0">
                    <a:pos x="272" y="0"/>
                  </a:cxn>
                  <a:cxn ang="0">
                    <a:pos x="253" y="7"/>
                  </a:cxn>
                  <a:cxn ang="0">
                    <a:pos x="195" y="42"/>
                  </a:cxn>
                  <a:cxn ang="0">
                    <a:pos x="130" y="50"/>
                  </a:cxn>
                  <a:cxn ang="0">
                    <a:pos x="96" y="94"/>
                  </a:cxn>
                  <a:cxn ang="0">
                    <a:pos x="89" y="110"/>
                  </a:cxn>
                  <a:cxn ang="0">
                    <a:pos x="86" y="121"/>
                  </a:cxn>
                  <a:cxn ang="0">
                    <a:pos x="74" y="137"/>
                  </a:cxn>
                  <a:cxn ang="0">
                    <a:pos x="10" y="149"/>
                  </a:cxn>
                  <a:cxn ang="0">
                    <a:pos x="10" y="238"/>
                  </a:cxn>
                  <a:cxn ang="0">
                    <a:pos x="13" y="315"/>
                  </a:cxn>
                  <a:cxn ang="0">
                    <a:pos x="23" y="362"/>
                  </a:cxn>
                  <a:cxn ang="0">
                    <a:pos x="27" y="377"/>
                  </a:cxn>
                  <a:cxn ang="0">
                    <a:pos x="39" y="380"/>
                  </a:cxn>
                  <a:cxn ang="0">
                    <a:pos x="62" y="379"/>
                  </a:cxn>
                  <a:cxn ang="0">
                    <a:pos x="95" y="373"/>
                  </a:cxn>
                  <a:cxn ang="0">
                    <a:pos x="237" y="323"/>
                  </a:cxn>
                  <a:cxn ang="0">
                    <a:pos x="276" y="331"/>
                  </a:cxn>
                  <a:cxn ang="0">
                    <a:pos x="306" y="341"/>
                  </a:cxn>
                  <a:cxn ang="0">
                    <a:pos x="324" y="353"/>
                  </a:cxn>
                  <a:cxn ang="0">
                    <a:pos x="359" y="394"/>
                  </a:cxn>
                  <a:cxn ang="0">
                    <a:pos x="388" y="430"/>
                  </a:cxn>
                  <a:cxn ang="0">
                    <a:pos x="407" y="436"/>
                  </a:cxn>
                  <a:cxn ang="0">
                    <a:pos x="436" y="438"/>
                  </a:cxn>
                  <a:cxn ang="0">
                    <a:pos x="483" y="406"/>
                  </a:cxn>
                  <a:cxn ang="0">
                    <a:pos x="495" y="391"/>
                  </a:cxn>
                  <a:cxn ang="0">
                    <a:pos x="509" y="371"/>
                  </a:cxn>
                  <a:cxn ang="0">
                    <a:pos x="509" y="334"/>
                  </a:cxn>
                  <a:cxn ang="0">
                    <a:pos x="551" y="219"/>
                  </a:cxn>
                  <a:cxn ang="0">
                    <a:pos x="521" y="166"/>
                  </a:cxn>
                  <a:cxn ang="0">
                    <a:pos x="506" y="146"/>
                  </a:cxn>
                  <a:cxn ang="0">
                    <a:pos x="469" y="118"/>
                  </a:cxn>
                  <a:cxn ang="0">
                    <a:pos x="436" y="54"/>
                  </a:cxn>
                  <a:cxn ang="0">
                    <a:pos x="386" y="81"/>
                  </a:cxn>
                </a:cxnLst>
                <a:rect l="0" t="0" r="r" b="b"/>
                <a:pathLst>
                  <a:path w="551" h="438">
                    <a:moveTo>
                      <a:pt x="391" y="92"/>
                    </a:moveTo>
                    <a:lnTo>
                      <a:pt x="294" y="66"/>
                    </a:lnTo>
                    <a:lnTo>
                      <a:pt x="299" y="32"/>
                    </a:lnTo>
                    <a:lnTo>
                      <a:pt x="329" y="32"/>
                    </a:lnTo>
                    <a:lnTo>
                      <a:pt x="329" y="0"/>
                    </a:lnTo>
                    <a:lnTo>
                      <a:pt x="272" y="0"/>
                    </a:lnTo>
                    <a:lnTo>
                      <a:pt x="264" y="3"/>
                    </a:lnTo>
                    <a:lnTo>
                      <a:pt x="253" y="7"/>
                    </a:lnTo>
                    <a:lnTo>
                      <a:pt x="228" y="21"/>
                    </a:lnTo>
                    <a:lnTo>
                      <a:pt x="195" y="42"/>
                    </a:lnTo>
                    <a:lnTo>
                      <a:pt x="167" y="50"/>
                    </a:lnTo>
                    <a:lnTo>
                      <a:pt x="130" y="50"/>
                    </a:lnTo>
                    <a:lnTo>
                      <a:pt x="107" y="81"/>
                    </a:lnTo>
                    <a:lnTo>
                      <a:pt x="96" y="94"/>
                    </a:lnTo>
                    <a:lnTo>
                      <a:pt x="90" y="106"/>
                    </a:lnTo>
                    <a:lnTo>
                      <a:pt x="89" y="110"/>
                    </a:lnTo>
                    <a:lnTo>
                      <a:pt x="87" y="115"/>
                    </a:lnTo>
                    <a:lnTo>
                      <a:pt x="86" y="121"/>
                    </a:lnTo>
                    <a:lnTo>
                      <a:pt x="83" y="125"/>
                    </a:lnTo>
                    <a:lnTo>
                      <a:pt x="74" y="137"/>
                    </a:lnTo>
                    <a:lnTo>
                      <a:pt x="60" y="149"/>
                    </a:lnTo>
                    <a:lnTo>
                      <a:pt x="10" y="149"/>
                    </a:lnTo>
                    <a:lnTo>
                      <a:pt x="0" y="199"/>
                    </a:lnTo>
                    <a:lnTo>
                      <a:pt x="10" y="238"/>
                    </a:lnTo>
                    <a:lnTo>
                      <a:pt x="10" y="296"/>
                    </a:lnTo>
                    <a:lnTo>
                      <a:pt x="13" y="315"/>
                    </a:lnTo>
                    <a:lnTo>
                      <a:pt x="16" y="340"/>
                    </a:lnTo>
                    <a:lnTo>
                      <a:pt x="23" y="362"/>
                    </a:lnTo>
                    <a:lnTo>
                      <a:pt x="26" y="376"/>
                    </a:lnTo>
                    <a:lnTo>
                      <a:pt x="27" y="377"/>
                    </a:lnTo>
                    <a:lnTo>
                      <a:pt x="30" y="379"/>
                    </a:lnTo>
                    <a:lnTo>
                      <a:pt x="39" y="380"/>
                    </a:lnTo>
                    <a:lnTo>
                      <a:pt x="50" y="380"/>
                    </a:lnTo>
                    <a:lnTo>
                      <a:pt x="62" y="379"/>
                    </a:lnTo>
                    <a:lnTo>
                      <a:pt x="84" y="374"/>
                    </a:lnTo>
                    <a:lnTo>
                      <a:pt x="95" y="373"/>
                    </a:lnTo>
                    <a:lnTo>
                      <a:pt x="195" y="349"/>
                    </a:lnTo>
                    <a:lnTo>
                      <a:pt x="237" y="323"/>
                    </a:lnTo>
                    <a:lnTo>
                      <a:pt x="249" y="324"/>
                    </a:lnTo>
                    <a:lnTo>
                      <a:pt x="276" y="331"/>
                    </a:lnTo>
                    <a:lnTo>
                      <a:pt x="291" y="337"/>
                    </a:lnTo>
                    <a:lnTo>
                      <a:pt x="306" y="341"/>
                    </a:lnTo>
                    <a:lnTo>
                      <a:pt x="320" y="349"/>
                    </a:lnTo>
                    <a:lnTo>
                      <a:pt x="324" y="353"/>
                    </a:lnTo>
                    <a:lnTo>
                      <a:pt x="329" y="356"/>
                    </a:lnTo>
                    <a:lnTo>
                      <a:pt x="359" y="394"/>
                    </a:lnTo>
                    <a:lnTo>
                      <a:pt x="383" y="426"/>
                    </a:lnTo>
                    <a:lnTo>
                      <a:pt x="388" y="430"/>
                    </a:lnTo>
                    <a:lnTo>
                      <a:pt x="397" y="435"/>
                    </a:lnTo>
                    <a:lnTo>
                      <a:pt x="407" y="436"/>
                    </a:lnTo>
                    <a:lnTo>
                      <a:pt x="418" y="438"/>
                    </a:lnTo>
                    <a:lnTo>
                      <a:pt x="436" y="438"/>
                    </a:lnTo>
                    <a:lnTo>
                      <a:pt x="444" y="438"/>
                    </a:lnTo>
                    <a:lnTo>
                      <a:pt x="483" y="406"/>
                    </a:lnTo>
                    <a:lnTo>
                      <a:pt x="486" y="401"/>
                    </a:lnTo>
                    <a:lnTo>
                      <a:pt x="495" y="391"/>
                    </a:lnTo>
                    <a:lnTo>
                      <a:pt x="506" y="377"/>
                    </a:lnTo>
                    <a:lnTo>
                      <a:pt x="509" y="371"/>
                    </a:lnTo>
                    <a:lnTo>
                      <a:pt x="509" y="364"/>
                    </a:lnTo>
                    <a:lnTo>
                      <a:pt x="509" y="334"/>
                    </a:lnTo>
                    <a:lnTo>
                      <a:pt x="540" y="284"/>
                    </a:lnTo>
                    <a:lnTo>
                      <a:pt x="551" y="219"/>
                    </a:lnTo>
                    <a:lnTo>
                      <a:pt x="536" y="190"/>
                    </a:lnTo>
                    <a:lnTo>
                      <a:pt x="521" y="166"/>
                    </a:lnTo>
                    <a:lnTo>
                      <a:pt x="513" y="155"/>
                    </a:lnTo>
                    <a:lnTo>
                      <a:pt x="506" y="146"/>
                    </a:lnTo>
                    <a:lnTo>
                      <a:pt x="487" y="131"/>
                    </a:lnTo>
                    <a:lnTo>
                      <a:pt x="469" y="118"/>
                    </a:lnTo>
                    <a:lnTo>
                      <a:pt x="448" y="104"/>
                    </a:lnTo>
                    <a:lnTo>
                      <a:pt x="436" y="54"/>
                    </a:lnTo>
                    <a:lnTo>
                      <a:pt x="383" y="7"/>
                    </a:lnTo>
                    <a:lnTo>
                      <a:pt x="386" y="81"/>
                    </a:lnTo>
                    <a:lnTo>
                      <a:pt x="391" y="92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12700" cap="rnd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zh-CN" altLang="en-US" sz="1400">
                  <a:latin typeface="微软雅黑"/>
                  <a:ea typeface="微软雅黑"/>
                  <a:cs typeface="+mn-ea"/>
                  <a:sym typeface="微软雅黑"/>
                </a:endParaRPr>
              </a:p>
            </p:txBody>
          </p:sp>
          <p:sp>
            <p:nvSpPr>
              <p:cNvPr id="30737" name="Freeform 23"/>
              <p:cNvSpPr>
                <a:spLocks/>
              </p:cNvSpPr>
              <p:nvPr/>
            </p:nvSpPr>
            <p:spPr bwMode="auto">
              <a:xfrm>
                <a:off x="4108564" y="3782778"/>
                <a:ext cx="184047" cy="72945"/>
              </a:xfrm>
              <a:custGeom>
                <a:avLst/>
                <a:gdLst/>
                <a:ahLst/>
                <a:cxnLst>
                  <a:cxn ang="0">
                    <a:pos x="65" y="65"/>
                  </a:cxn>
                  <a:cxn ang="0">
                    <a:pos x="35" y="46"/>
                  </a:cxn>
                  <a:cxn ang="0">
                    <a:pos x="0" y="16"/>
                  </a:cxn>
                  <a:cxn ang="0">
                    <a:pos x="31" y="0"/>
                  </a:cxn>
                  <a:cxn ang="0">
                    <a:pos x="73" y="3"/>
                  </a:cxn>
                  <a:cxn ang="0">
                    <a:pos x="123" y="11"/>
                  </a:cxn>
                  <a:cxn ang="0">
                    <a:pos x="100" y="38"/>
                  </a:cxn>
                  <a:cxn ang="0">
                    <a:pos x="65" y="65"/>
                  </a:cxn>
                </a:cxnLst>
                <a:rect l="0" t="0" r="r" b="b"/>
                <a:pathLst>
                  <a:path w="123" h="65">
                    <a:moveTo>
                      <a:pt x="65" y="65"/>
                    </a:moveTo>
                    <a:lnTo>
                      <a:pt x="35" y="46"/>
                    </a:lnTo>
                    <a:lnTo>
                      <a:pt x="0" y="16"/>
                    </a:lnTo>
                    <a:lnTo>
                      <a:pt x="31" y="0"/>
                    </a:lnTo>
                    <a:lnTo>
                      <a:pt x="73" y="3"/>
                    </a:lnTo>
                    <a:lnTo>
                      <a:pt x="123" y="11"/>
                    </a:lnTo>
                    <a:lnTo>
                      <a:pt x="100" y="38"/>
                    </a:lnTo>
                    <a:lnTo>
                      <a:pt x="65" y="65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12700" cap="rnd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zh-CN" altLang="en-US" sz="1400">
                  <a:latin typeface="微软雅黑"/>
                  <a:ea typeface="微软雅黑"/>
                  <a:cs typeface="+mn-ea"/>
                  <a:sym typeface="微软雅黑"/>
                </a:endParaRPr>
              </a:p>
            </p:txBody>
          </p:sp>
          <p:sp>
            <p:nvSpPr>
              <p:cNvPr id="30738" name="Freeform 24"/>
              <p:cNvSpPr>
                <a:spLocks/>
              </p:cNvSpPr>
              <p:nvPr/>
            </p:nvSpPr>
            <p:spPr bwMode="auto">
              <a:xfrm>
                <a:off x="4648732" y="3782778"/>
                <a:ext cx="172076" cy="132424"/>
              </a:xfrm>
              <a:custGeom>
                <a:avLst/>
                <a:gdLst/>
                <a:ahLst/>
                <a:cxnLst>
                  <a:cxn ang="0">
                    <a:pos x="42" y="118"/>
                  </a:cxn>
                  <a:cxn ang="0">
                    <a:pos x="0" y="100"/>
                  </a:cxn>
                  <a:cxn ang="0">
                    <a:pos x="42" y="53"/>
                  </a:cxn>
                  <a:cxn ang="0">
                    <a:pos x="42" y="3"/>
                  </a:cxn>
                  <a:cxn ang="0">
                    <a:pos x="76" y="0"/>
                  </a:cxn>
                  <a:cxn ang="0">
                    <a:pos x="115" y="0"/>
                  </a:cxn>
                  <a:cxn ang="0">
                    <a:pos x="107" y="53"/>
                  </a:cxn>
                  <a:cxn ang="0">
                    <a:pos x="68" y="88"/>
                  </a:cxn>
                  <a:cxn ang="0">
                    <a:pos x="42" y="118"/>
                  </a:cxn>
                </a:cxnLst>
                <a:rect l="0" t="0" r="r" b="b"/>
                <a:pathLst>
                  <a:path w="115" h="118">
                    <a:moveTo>
                      <a:pt x="42" y="118"/>
                    </a:moveTo>
                    <a:lnTo>
                      <a:pt x="0" y="100"/>
                    </a:lnTo>
                    <a:lnTo>
                      <a:pt x="42" y="53"/>
                    </a:lnTo>
                    <a:lnTo>
                      <a:pt x="42" y="3"/>
                    </a:lnTo>
                    <a:lnTo>
                      <a:pt x="76" y="0"/>
                    </a:lnTo>
                    <a:lnTo>
                      <a:pt x="115" y="0"/>
                    </a:lnTo>
                    <a:lnTo>
                      <a:pt x="107" y="53"/>
                    </a:lnTo>
                    <a:lnTo>
                      <a:pt x="68" y="88"/>
                    </a:lnTo>
                    <a:lnTo>
                      <a:pt x="42" y="118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12700" cap="rnd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zh-CN" altLang="en-US" sz="1400">
                  <a:latin typeface="微软雅黑"/>
                  <a:ea typeface="微软雅黑"/>
                  <a:cs typeface="+mn-ea"/>
                  <a:sym typeface="微软雅黑"/>
                </a:endParaRPr>
              </a:p>
            </p:txBody>
          </p:sp>
          <p:sp>
            <p:nvSpPr>
              <p:cNvPr id="30739" name="Freeform 25"/>
              <p:cNvSpPr>
                <a:spLocks/>
              </p:cNvSpPr>
              <p:nvPr/>
            </p:nvSpPr>
            <p:spPr bwMode="auto">
              <a:xfrm>
                <a:off x="4775918" y="3666066"/>
                <a:ext cx="160106" cy="95390"/>
              </a:xfrm>
              <a:custGeom>
                <a:avLst/>
                <a:gdLst/>
                <a:ahLst/>
                <a:cxnLst>
                  <a:cxn ang="0">
                    <a:pos x="25" y="77"/>
                  </a:cxn>
                  <a:cxn ang="0">
                    <a:pos x="0" y="27"/>
                  </a:cxn>
                  <a:cxn ang="0">
                    <a:pos x="25" y="0"/>
                  </a:cxn>
                  <a:cxn ang="0">
                    <a:pos x="30" y="3"/>
                  </a:cxn>
                  <a:cxn ang="0">
                    <a:pos x="42" y="12"/>
                  </a:cxn>
                  <a:cxn ang="0">
                    <a:pos x="57" y="20"/>
                  </a:cxn>
                  <a:cxn ang="0">
                    <a:pos x="65" y="23"/>
                  </a:cxn>
                  <a:cxn ang="0">
                    <a:pos x="72" y="23"/>
                  </a:cxn>
                  <a:cxn ang="0">
                    <a:pos x="86" y="24"/>
                  </a:cxn>
                  <a:cxn ang="0">
                    <a:pos x="92" y="26"/>
                  </a:cxn>
                  <a:cxn ang="0">
                    <a:pos x="98" y="27"/>
                  </a:cxn>
                  <a:cxn ang="0">
                    <a:pos x="102" y="30"/>
                  </a:cxn>
                  <a:cxn ang="0">
                    <a:pos x="105" y="35"/>
                  </a:cxn>
                  <a:cxn ang="0">
                    <a:pos x="107" y="40"/>
                  </a:cxn>
                  <a:cxn ang="0">
                    <a:pos x="107" y="47"/>
                  </a:cxn>
                  <a:cxn ang="0">
                    <a:pos x="104" y="53"/>
                  </a:cxn>
                  <a:cxn ang="0">
                    <a:pos x="99" y="59"/>
                  </a:cxn>
                  <a:cxn ang="0">
                    <a:pos x="95" y="65"/>
                  </a:cxn>
                  <a:cxn ang="0">
                    <a:pos x="89" y="71"/>
                  </a:cxn>
                  <a:cxn ang="0">
                    <a:pos x="80" y="79"/>
                  </a:cxn>
                  <a:cxn ang="0">
                    <a:pos x="75" y="80"/>
                  </a:cxn>
                  <a:cxn ang="0">
                    <a:pos x="49" y="85"/>
                  </a:cxn>
                  <a:cxn ang="0">
                    <a:pos x="25" y="77"/>
                  </a:cxn>
                </a:cxnLst>
                <a:rect l="0" t="0" r="r" b="b"/>
                <a:pathLst>
                  <a:path w="107" h="85">
                    <a:moveTo>
                      <a:pt x="25" y="77"/>
                    </a:moveTo>
                    <a:lnTo>
                      <a:pt x="0" y="27"/>
                    </a:lnTo>
                    <a:lnTo>
                      <a:pt x="25" y="0"/>
                    </a:lnTo>
                    <a:lnTo>
                      <a:pt x="30" y="3"/>
                    </a:lnTo>
                    <a:lnTo>
                      <a:pt x="42" y="12"/>
                    </a:lnTo>
                    <a:lnTo>
                      <a:pt x="57" y="20"/>
                    </a:lnTo>
                    <a:lnTo>
                      <a:pt x="65" y="23"/>
                    </a:lnTo>
                    <a:lnTo>
                      <a:pt x="72" y="23"/>
                    </a:lnTo>
                    <a:lnTo>
                      <a:pt x="86" y="24"/>
                    </a:lnTo>
                    <a:lnTo>
                      <a:pt x="92" y="26"/>
                    </a:lnTo>
                    <a:lnTo>
                      <a:pt x="98" y="27"/>
                    </a:lnTo>
                    <a:lnTo>
                      <a:pt x="102" y="30"/>
                    </a:lnTo>
                    <a:lnTo>
                      <a:pt x="105" y="35"/>
                    </a:lnTo>
                    <a:lnTo>
                      <a:pt x="107" y="40"/>
                    </a:lnTo>
                    <a:lnTo>
                      <a:pt x="107" y="47"/>
                    </a:lnTo>
                    <a:lnTo>
                      <a:pt x="104" y="53"/>
                    </a:lnTo>
                    <a:lnTo>
                      <a:pt x="99" y="59"/>
                    </a:lnTo>
                    <a:lnTo>
                      <a:pt x="95" y="65"/>
                    </a:lnTo>
                    <a:lnTo>
                      <a:pt x="89" y="71"/>
                    </a:lnTo>
                    <a:lnTo>
                      <a:pt x="80" y="79"/>
                    </a:lnTo>
                    <a:lnTo>
                      <a:pt x="75" y="80"/>
                    </a:lnTo>
                    <a:lnTo>
                      <a:pt x="49" y="85"/>
                    </a:lnTo>
                    <a:lnTo>
                      <a:pt x="25" y="77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12700" cap="rnd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zh-CN" altLang="en-US" sz="1400">
                  <a:latin typeface="微软雅黑"/>
                  <a:ea typeface="微软雅黑"/>
                  <a:cs typeface="+mn-ea"/>
                  <a:sym typeface="微软雅黑"/>
                </a:endParaRPr>
              </a:p>
            </p:txBody>
          </p:sp>
          <p:sp>
            <p:nvSpPr>
              <p:cNvPr id="30754" name="Oval 162"/>
              <p:cNvSpPr>
                <a:spLocks noChangeArrowheads="1"/>
              </p:cNvSpPr>
              <p:nvPr/>
            </p:nvSpPr>
            <p:spPr bwMode="auto">
              <a:xfrm>
                <a:off x="3912548" y="3434323"/>
                <a:ext cx="136165" cy="124008"/>
              </a:xfrm>
              <a:prstGeom prst="ellipse">
                <a:avLst/>
              </a:prstGeom>
              <a:solidFill>
                <a:srgbClr val="CC0000"/>
              </a:solidFill>
              <a:ln w="19050" cmpd="sng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endParaRPr lang="ko-KR" altLang="en-US" sz="1400">
                  <a:latin typeface="微软雅黑"/>
                  <a:cs typeface="+mn-ea"/>
                  <a:sym typeface="微软雅黑"/>
                </a:endParaRPr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1454384" y="1323550"/>
              <a:ext cx="3344779" cy="2049329"/>
              <a:chOff x="858579" y="1099520"/>
              <a:chExt cx="4225579" cy="2588990"/>
            </a:xfrm>
            <a:grpFill/>
          </p:grpSpPr>
          <p:grpSp>
            <p:nvGrpSpPr>
              <p:cNvPr id="9" name="组合 8"/>
              <p:cNvGrpSpPr/>
              <p:nvPr/>
            </p:nvGrpSpPr>
            <p:grpSpPr>
              <a:xfrm>
                <a:off x="858579" y="1099520"/>
                <a:ext cx="4225579" cy="2588990"/>
                <a:chOff x="858579" y="1099520"/>
                <a:chExt cx="4225579" cy="2588990"/>
              </a:xfrm>
              <a:grpFill/>
            </p:grpSpPr>
            <p:grpSp>
              <p:nvGrpSpPr>
                <p:cNvPr id="5" name="组合 4"/>
                <p:cNvGrpSpPr/>
                <p:nvPr/>
              </p:nvGrpSpPr>
              <p:grpSpPr>
                <a:xfrm>
                  <a:off x="858579" y="1099520"/>
                  <a:ext cx="4225579" cy="2588990"/>
                  <a:chOff x="858579" y="1099520"/>
                  <a:chExt cx="4225579" cy="2588990"/>
                </a:xfrm>
                <a:grpFill/>
              </p:grpSpPr>
              <p:sp>
                <p:nvSpPr>
                  <p:cNvPr id="30724" name="Freeform 10"/>
                  <p:cNvSpPr>
                    <a:spLocks/>
                  </p:cNvSpPr>
                  <p:nvPr/>
                </p:nvSpPr>
                <p:spPr bwMode="auto">
                  <a:xfrm>
                    <a:off x="858579" y="1099520"/>
                    <a:ext cx="4225579" cy="2588990"/>
                  </a:xfrm>
                  <a:custGeom>
                    <a:avLst/>
                    <a:gdLst/>
                    <a:ahLst/>
                    <a:cxnLst>
                      <a:cxn ang="0">
                        <a:pos x="2687" y="563"/>
                      </a:cxn>
                      <a:cxn ang="0">
                        <a:pos x="2731" y="500"/>
                      </a:cxn>
                      <a:cxn ang="0">
                        <a:pos x="2817" y="511"/>
                      </a:cxn>
                      <a:cxn ang="0">
                        <a:pos x="2784" y="462"/>
                      </a:cxn>
                      <a:cxn ang="0">
                        <a:pos x="2671" y="367"/>
                      </a:cxn>
                      <a:cxn ang="0">
                        <a:pos x="2577" y="397"/>
                      </a:cxn>
                      <a:cxn ang="0">
                        <a:pos x="2430" y="370"/>
                      </a:cxn>
                      <a:cxn ang="0">
                        <a:pos x="2159" y="248"/>
                      </a:cxn>
                      <a:cxn ang="0">
                        <a:pos x="2032" y="304"/>
                      </a:cxn>
                      <a:cxn ang="0">
                        <a:pos x="1771" y="195"/>
                      </a:cxn>
                      <a:cxn ang="0">
                        <a:pos x="1747" y="49"/>
                      </a:cxn>
                      <a:cxn ang="0">
                        <a:pos x="1328" y="246"/>
                      </a:cxn>
                      <a:cxn ang="0">
                        <a:pos x="1316" y="295"/>
                      </a:cxn>
                      <a:cxn ang="0">
                        <a:pos x="1258" y="449"/>
                      </a:cxn>
                      <a:cxn ang="0">
                        <a:pos x="1208" y="384"/>
                      </a:cxn>
                      <a:cxn ang="0">
                        <a:pos x="1138" y="325"/>
                      </a:cxn>
                      <a:cxn ang="0">
                        <a:pos x="1110" y="391"/>
                      </a:cxn>
                      <a:cxn ang="0">
                        <a:pos x="915" y="441"/>
                      </a:cxn>
                      <a:cxn ang="0">
                        <a:pos x="696" y="489"/>
                      </a:cxn>
                      <a:cxn ang="0">
                        <a:pos x="780" y="494"/>
                      </a:cxn>
                      <a:cxn ang="0">
                        <a:pos x="658" y="381"/>
                      </a:cxn>
                      <a:cxn ang="0">
                        <a:pos x="516" y="394"/>
                      </a:cxn>
                      <a:cxn ang="0">
                        <a:pos x="306" y="640"/>
                      </a:cxn>
                      <a:cxn ang="0">
                        <a:pos x="557" y="541"/>
                      </a:cxn>
                      <a:cxn ang="0">
                        <a:pos x="545" y="597"/>
                      </a:cxn>
                      <a:cxn ang="0">
                        <a:pos x="633" y="701"/>
                      </a:cxn>
                      <a:cxn ang="0">
                        <a:pos x="355" y="797"/>
                      </a:cxn>
                      <a:cxn ang="0">
                        <a:pos x="205" y="1033"/>
                      </a:cxn>
                      <a:cxn ang="0">
                        <a:pos x="95" y="1146"/>
                      </a:cxn>
                      <a:cxn ang="0">
                        <a:pos x="344" y="1072"/>
                      </a:cxn>
                      <a:cxn ang="0">
                        <a:pos x="433" y="1084"/>
                      </a:cxn>
                      <a:cxn ang="0">
                        <a:pos x="563" y="1163"/>
                      </a:cxn>
                      <a:cxn ang="0">
                        <a:pos x="687" y="1051"/>
                      </a:cxn>
                      <a:cxn ang="0">
                        <a:pos x="762" y="1105"/>
                      </a:cxn>
                      <a:cxn ang="0">
                        <a:pos x="675" y="1206"/>
                      </a:cxn>
                      <a:cxn ang="0">
                        <a:pos x="640" y="1291"/>
                      </a:cxn>
                      <a:cxn ang="0">
                        <a:pos x="127" y="1268"/>
                      </a:cxn>
                      <a:cxn ang="0">
                        <a:pos x="18" y="1554"/>
                      </a:cxn>
                      <a:cxn ang="0">
                        <a:pos x="121" y="1693"/>
                      </a:cxn>
                      <a:cxn ang="0">
                        <a:pos x="350" y="1800"/>
                      </a:cxn>
                      <a:cxn ang="0">
                        <a:pos x="405" y="1963"/>
                      </a:cxn>
                      <a:cxn ang="0">
                        <a:pos x="620" y="2245"/>
                      </a:cxn>
                      <a:cxn ang="0">
                        <a:pos x="800" y="1961"/>
                      </a:cxn>
                      <a:cxn ang="0">
                        <a:pos x="936" y="1629"/>
                      </a:cxn>
                      <a:cxn ang="0">
                        <a:pos x="824" y="1588"/>
                      </a:cxn>
                      <a:cxn ang="0">
                        <a:pos x="820" y="1510"/>
                      </a:cxn>
                      <a:cxn ang="0">
                        <a:pos x="962" y="1347"/>
                      </a:cxn>
                      <a:cxn ang="0">
                        <a:pos x="1292" y="1637"/>
                      </a:cxn>
                      <a:cxn ang="0">
                        <a:pos x="1451" y="1466"/>
                      </a:cxn>
                      <a:cxn ang="0">
                        <a:pos x="1552" y="1560"/>
                      </a:cxn>
                      <a:cxn ang="0">
                        <a:pos x="1664" y="1753"/>
                      </a:cxn>
                      <a:cxn ang="0">
                        <a:pos x="1645" y="1665"/>
                      </a:cxn>
                      <a:cxn ang="0">
                        <a:pos x="1670" y="1629"/>
                      </a:cxn>
                      <a:cxn ang="0">
                        <a:pos x="1724" y="1448"/>
                      </a:cxn>
                      <a:cxn ang="0">
                        <a:pos x="1824" y="1409"/>
                      </a:cxn>
                      <a:cxn ang="0">
                        <a:pos x="1878" y="1229"/>
                      </a:cxn>
                      <a:cxn ang="0">
                        <a:pos x="2067" y="1060"/>
                      </a:cxn>
                      <a:cxn ang="0">
                        <a:pos x="2136" y="837"/>
                      </a:cxn>
                      <a:cxn ang="0">
                        <a:pos x="2369" y="708"/>
                      </a:cxn>
                      <a:cxn ang="0">
                        <a:pos x="2434" y="835"/>
                      </a:cxn>
                      <a:cxn ang="0">
                        <a:pos x="2486" y="674"/>
                      </a:cxn>
                    </a:cxnLst>
                    <a:rect l="0" t="0" r="r" b="b"/>
                    <a:pathLst>
                      <a:path w="2824" h="2307">
                        <a:moveTo>
                          <a:pt x="2486" y="674"/>
                        </a:moveTo>
                        <a:lnTo>
                          <a:pt x="2548" y="666"/>
                        </a:lnTo>
                        <a:lnTo>
                          <a:pt x="2559" y="663"/>
                        </a:lnTo>
                        <a:lnTo>
                          <a:pt x="2584" y="656"/>
                        </a:lnTo>
                        <a:lnTo>
                          <a:pt x="2618" y="643"/>
                        </a:lnTo>
                        <a:lnTo>
                          <a:pt x="2633" y="636"/>
                        </a:lnTo>
                        <a:lnTo>
                          <a:pt x="2648" y="628"/>
                        </a:lnTo>
                        <a:lnTo>
                          <a:pt x="2660" y="619"/>
                        </a:lnTo>
                        <a:lnTo>
                          <a:pt x="2671" y="609"/>
                        </a:lnTo>
                        <a:lnTo>
                          <a:pt x="2680" y="597"/>
                        </a:lnTo>
                        <a:lnTo>
                          <a:pt x="2686" y="585"/>
                        </a:lnTo>
                        <a:lnTo>
                          <a:pt x="2687" y="574"/>
                        </a:lnTo>
                        <a:lnTo>
                          <a:pt x="2687" y="568"/>
                        </a:lnTo>
                        <a:lnTo>
                          <a:pt x="2687" y="563"/>
                        </a:lnTo>
                        <a:lnTo>
                          <a:pt x="2684" y="559"/>
                        </a:lnTo>
                        <a:lnTo>
                          <a:pt x="2681" y="554"/>
                        </a:lnTo>
                        <a:lnTo>
                          <a:pt x="2677" y="551"/>
                        </a:lnTo>
                        <a:lnTo>
                          <a:pt x="2671" y="548"/>
                        </a:lnTo>
                        <a:lnTo>
                          <a:pt x="2680" y="545"/>
                        </a:lnTo>
                        <a:lnTo>
                          <a:pt x="2698" y="536"/>
                        </a:lnTo>
                        <a:lnTo>
                          <a:pt x="2708" y="530"/>
                        </a:lnTo>
                        <a:lnTo>
                          <a:pt x="2717" y="524"/>
                        </a:lnTo>
                        <a:lnTo>
                          <a:pt x="2725" y="515"/>
                        </a:lnTo>
                        <a:lnTo>
                          <a:pt x="2726" y="511"/>
                        </a:lnTo>
                        <a:lnTo>
                          <a:pt x="2728" y="506"/>
                        </a:lnTo>
                        <a:lnTo>
                          <a:pt x="2729" y="502"/>
                        </a:lnTo>
                        <a:lnTo>
                          <a:pt x="2729" y="500"/>
                        </a:lnTo>
                        <a:lnTo>
                          <a:pt x="2731" y="500"/>
                        </a:lnTo>
                        <a:lnTo>
                          <a:pt x="2734" y="500"/>
                        </a:lnTo>
                        <a:lnTo>
                          <a:pt x="2744" y="515"/>
                        </a:lnTo>
                        <a:lnTo>
                          <a:pt x="2754" y="524"/>
                        </a:lnTo>
                        <a:lnTo>
                          <a:pt x="2758" y="527"/>
                        </a:lnTo>
                        <a:lnTo>
                          <a:pt x="2764" y="530"/>
                        </a:lnTo>
                        <a:lnTo>
                          <a:pt x="2770" y="533"/>
                        </a:lnTo>
                        <a:lnTo>
                          <a:pt x="2778" y="535"/>
                        </a:lnTo>
                        <a:lnTo>
                          <a:pt x="2785" y="535"/>
                        </a:lnTo>
                        <a:lnTo>
                          <a:pt x="2793" y="532"/>
                        </a:lnTo>
                        <a:lnTo>
                          <a:pt x="2806" y="527"/>
                        </a:lnTo>
                        <a:lnTo>
                          <a:pt x="2814" y="521"/>
                        </a:lnTo>
                        <a:lnTo>
                          <a:pt x="2817" y="518"/>
                        </a:lnTo>
                        <a:lnTo>
                          <a:pt x="2817" y="517"/>
                        </a:lnTo>
                        <a:lnTo>
                          <a:pt x="2817" y="511"/>
                        </a:lnTo>
                        <a:lnTo>
                          <a:pt x="2814" y="508"/>
                        </a:lnTo>
                        <a:lnTo>
                          <a:pt x="2809" y="505"/>
                        </a:lnTo>
                        <a:lnTo>
                          <a:pt x="2805" y="502"/>
                        </a:lnTo>
                        <a:lnTo>
                          <a:pt x="2811" y="496"/>
                        </a:lnTo>
                        <a:lnTo>
                          <a:pt x="2815" y="489"/>
                        </a:lnTo>
                        <a:lnTo>
                          <a:pt x="2821" y="482"/>
                        </a:lnTo>
                        <a:lnTo>
                          <a:pt x="2824" y="476"/>
                        </a:lnTo>
                        <a:lnTo>
                          <a:pt x="2824" y="473"/>
                        </a:lnTo>
                        <a:lnTo>
                          <a:pt x="2824" y="470"/>
                        </a:lnTo>
                        <a:lnTo>
                          <a:pt x="2823" y="467"/>
                        </a:lnTo>
                        <a:lnTo>
                          <a:pt x="2820" y="465"/>
                        </a:lnTo>
                        <a:lnTo>
                          <a:pt x="2815" y="464"/>
                        </a:lnTo>
                        <a:lnTo>
                          <a:pt x="2808" y="464"/>
                        </a:lnTo>
                        <a:lnTo>
                          <a:pt x="2784" y="462"/>
                        </a:lnTo>
                        <a:lnTo>
                          <a:pt x="2775" y="461"/>
                        </a:lnTo>
                        <a:lnTo>
                          <a:pt x="2767" y="459"/>
                        </a:lnTo>
                        <a:lnTo>
                          <a:pt x="2763" y="456"/>
                        </a:lnTo>
                        <a:lnTo>
                          <a:pt x="2760" y="452"/>
                        </a:lnTo>
                        <a:lnTo>
                          <a:pt x="2758" y="447"/>
                        </a:lnTo>
                        <a:lnTo>
                          <a:pt x="2758" y="441"/>
                        </a:lnTo>
                        <a:lnTo>
                          <a:pt x="2760" y="437"/>
                        </a:lnTo>
                        <a:lnTo>
                          <a:pt x="2758" y="435"/>
                        </a:lnTo>
                        <a:lnTo>
                          <a:pt x="2755" y="431"/>
                        </a:lnTo>
                        <a:lnTo>
                          <a:pt x="2749" y="429"/>
                        </a:lnTo>
                        <a:lnTo>
                          <a:pt x="2741" y="429"/>
                        </a:lnTo>
                        <a:lnTo>
                          <a:pt x="2726" y="431"/>
                        </a:lnTo>
                        <a:lnTo>
                          <a:pt x="2720" y="432"/>
                        </a:lnTo>
                        <a:lnTo>
                          <a:pt x="2671" y="367"/>
                        </a:lnTo>
                        <a:lnTo>
                          <a:pt x="2654" y="364"/>
                        </a:lnTo>
                        <a:lnTo>
                          <a:pt x="2637" y="361"/>
                        </a:lnTo>
                        <a:lnTo>
                          <a:pt x="2619" y="358"/>
                        </a:lnTo>
                        <a:lnTo>
                          <a:pt x="2600" y="357"/>
                        </a:lnTo>
                        <a:lnTo>
                          <a:pt x="2583" y="358"/>
                        </a:lnTo>
                        <a:lnTo>
                          <a:pt x="2577" y="360"/>
                        </a:lnTo>
                        <a:lnTo>
                          <a:pt x="2571" y="363"/>
                        </a:lnTo>
                        <a:lnTo>
                          <a:pt x="2568" y="366"/>
                        </a:lnTo>
                        <a:lnTo>
                          <a:pt x="2568" y="372"/>
                        </a:lnTo>
                        <a:lnTo>
                          <a:pt x="2568" y="381"/>
                        </a:lnTo>
                        <a:lnTo>
                          <a:pt x="2571" y="388"/>
                        </a:lnTo>
                        <a:lnTo>
                          <a:pt x="2574" y="393"/>
                        </a:lnTo>
                        <a:lnTo>
                          <a:pt x="2575" y="396"/>
                        </a:lnTo>
                        <a:lnTo>
                          <a:pt x="2577" y="397"/>
                        </a:lnTo>
                        <a:lnTo>
                          <a:pt x="2577" y="399"/>
                        </a:lnTo>
                        <a:lnTo>
                          <a:pt x="2568" y="402"/>
                        </a:lnTo>
                        <a:lnTo>
                          <a:pt x="2559" y="403"/>
                        </a:lnTo>
                        <a:lnTo>
                          <a:pt x="2551" y="402"/>
                        </a:lnTo>
                        <a:lnTo>
                          <a:pt x="2545" y="399"/>
                        </a:lnTo>
                        <a:lnTo>
                          <a:pt x="2538" y="396"/>
                        </a:lnTo>
                        <a:lnTo>
                          <a:pt x="2530" y="391"/>
                        </a:lnTo>
                        <a:lnTo>
                          <a:pt x="2523" y="387"/>
                        </a:lnTo>
                        <a:lnTo>
                          <a:pt x="2512" y="384"/>
                        </a:lnTo>
                        <a:lnTo>
                          <a:pt x="2501" y="382"/>
                        </a:lnTo>
                        <a:lnTo>
                          <a:pt x="2477" y="382"/>
                        </a:lnTo>
                        <a:lnTo>
                          <a:pt x="2455" y="381"/>
                        </a:lnTo>
                        <a:lnTo>
                          <a:pt x="2429" y="379"/>
                        </a:lnTo>
                        <a:lnTo>
                          <a:pt x="2430" y="370"/>
                        </a:lnTo>
                        <a:lnTo>
                          <a:pt x="2430" y="352"/>
                        </a:lnTo>
                        <a:lnTo>
                          <a:pt x="2430" y="343"/>
                        </a:lnTo>
                        <a:lnTo>
                          <a:pt x="2427" y="334"/>
                        </a:lnTo>
                        <a:lnTo>
                          <a:pt x="2423" y="328"/>
                        </a:lnTo>
                        <a:lnTo>
                          <a:pt x="2421" y="326"/>
                        </a:lnTo>
                        <a:lnTo>
                          <a:pt x="2418" y="325"/>
                        </a:lnTo>
                        <a:lnTo>
                          <a:pt x="2337" y="325"/>
                        </a:lnTo>
                        <a:lnTo>
                          <a:pt x="2290" y="323"/>
                        </a:lnTo>
                        <a:lnTo>
                          <a:pt x="2264" y="322"/>
                        </a:lnTo>
                        <a:lnTo>
                          <a:pt x="2249" y="283"/>
                        </a:lnTo>
                        <a:lnTo>
                          <a:pt x="2219" y="265"/>
                        </a:lnTo>
                        <a:lnTo>
                          <a:pt x="2177" y="253"/>
                        </a:lnTo>
                        <a:lnTo>
                          <a:pt x="2171" y="251"/>
                        </a:lnTo>
                        <a:lnTo>
                          <a:pt x="2159" y="248"/>
                        </a:lnTo>
                        <a:lnTo>
                          <a:pt x="2151" y="246"/>
                        </a:lnTo>
                        <a:lnTo>
                          <a:pt x="2145" y="248"/>
                        </a:lnTo>
                        <a:lnTo>
                          <a:pt x="2141" y="251"/>
                        </a:lnTo>
                        <a:lnTo>
                          <a:pt x="2139" y="254"/>
                        </a:lnTo>
                        <a:lnTo>
                          <a:pt x="2138" y="257"/>
                        </a:lnTo>
                        <a:lnTo>
                          <a:pt x="2133" y="280"/>
                        </a:lnTo>
                        <a:lnTo>
                          <a:pt x="2130" y="287"/>
                        </a:lnTo>
                        <a:lnTo>
                          <a:pt x="2115" y="299"/>
                        </a:lnTo>
                        <a:lnTo>
                          <a:pt x="2085" y="299"/>
                        </a:lnTo>
                        <a:lnTo>
                          <a:pt x="2071" y="298"/>
                        </a:lnTo>
                        <a:lnTo>
                          <a:pt x="2064" y="296"/>
                        </a:lnTo>
                        <a:lnTo>
                          <a:pt x="2056" y="295"/>
                        </a:lnTo>
                        <a:lnTo>
                          <a:pt x="2046" y="299"/>
                        </a:lnTo>
                        <a:lnTo>
                          <a:pt x="2032" y="304"/>
                        </a:lnTo>
                        <a:lnTo>
                          <a:pt x="2020" y="305"/>
                        </a:lnTo>
                        <a:lnTo>
                          <a:pt x="2008" y="307"/>
                        </a:lnTo>
                        <a:lnTo>
                          <a:pt x="1996" y="265"/>
                        </a:lnTo>
                        <a:lnTo>
                          <a:pt x="1978" y="218"/>
                        </a:lnTo>
                        <a:lnTo>
                          <a:pt x="1985" y="188"/>
                        </a:lnTo>
                        <a:lnTo>
                          <a:pt x="1908" y="188"/>
                        </a:lnTo>
                        <a:lnTo>
                          <a:pt x="1901" y="210"/>
                        </a:lnTo>
                        <a:lnTo>
                          <a:pt x="1908" y="230"/>
                        </a:lnTo>
                        <a:lnTo>
                          <a:pt x="1908" y="249"/>
                        </a:lnTo>
                        <a:lnTo>
                          <a:pt x="1879" y="236"/>
                        </a:lnTo>
                        <a:lnTo>
                          <a:pt x="1839" y="218"/>
                        </a:lnTo>
                        <a:lnTo>
                          <a:pt x="1822" y="212"/>
                        </a:lnTo>
                        <a:lnTo>
                          <a:pt x="1799" y="204"/>
                        </a:lnTo>
                        <a:lnTo>
                          <a:pt x="1771" y="195"/>
                        </a:lnTo>
                        <a:lnTo>
                          <a:pt x="1771" y="176"/>
                        </a:lnTo>
                        <a:lnTo>
                          <a:pt x="1751" y="180"/>
                        </a:lnTo>
                        <a:lnTo>
                          <a:pt x="1709" y="210"/>
                        </a:lnTo>
                        <a:lnTo>
                          <a:pt x="1744" y="153"/>
                        </a:lnTo>
                        <a:lnTo>
                          <a:pt x="1771" y="115"/>
                        </a:lnTo>
                        <a:lnTo>
                          <a:pt x="1772" y="108"/>
                        </a:lnTo>
                        <a:lnTo>
                          <a:pt x="1774" y="89"/>
                        </a:lnTo>
                        <a:lnTo>
                          <a:pt x="1775" y="80"/>
                        </a:lnTo>
                        <a:lnTo>
                          <a:pt x="1775" y="71"/>
                        </a:lnTo>
                        <a:lnTo>
                          <a:pt x="1774" y="64"/>
                        </a:lnTo>
                        <a:lnTo>
                          <a:pt x="1772" y="62"/>
                        </a:lnTo>
                        <a:lnTo>
                          <a:pt x="1771" y="61"/>
                        </a:lnTo>
                        <a:lnTo>
                          <a:pt x="1759" y="56"/>
                        </a:lnTo>
                        <a:lnTo>
                          <a:pt x="1747" y="49"/>
                        </a:lnTo>
                        <a:lnTo>
                          <a:pt x="1732" y="38"/>
                        </a:lnTo>
                        <a:lnTo>
                          <a:pt x="1694" y="61"/>
                        </a:lnTo>
                        <a:lnTo>
                          <a:pt x="1674" y="23"/>
                        </a:lnTo>
                        <a:lnTo>
                          <a:pt x="1674" y="0"/>
                        </a:lnTo>
                        <a:lnTo>
                          <a:pt x="1632" y="0"/>
                        </a:lnTo>
                        <a:lnTo>
                          <a:pt x="1612" y="46"/>
                        </a:lnTo>
                        <a:lnTo>
                          <a:pt x="1582" y="92"/>
                        </a:lnTo>
                        <a:lnTo>
                          <a:pt x="1475" y="83"/>
                        </a:lnTo>
                        <a:lnTo>
                          <a:pt x="1387" y="172"/>
                        </a:lnTo>
                        <a:lnTo>
                          <a:pt x="1383" y="215"/>
                        </a:lnTo>
                        <a:lnTo>
                          <a:pt x="1333" y="218"/>
                        </a:lnTo>
                        <a:lnTo>
                          <a:pt x="1331" y="224"/>
                        </a:lnTo>
                        <a:lnTo>
                          <a:pt x="1330" y="237"/>
                        </a:lnTo>
                        <a:lnTo>
                          <a:pt x="1328" y="246"/>
                        </a:lnTo>
                        <a:lnTo>
                          <a:pt x="1330" y="256"/>
                        </a:lnTo>
                        <a:lnTo>
                          <a:pt x="1333" y="265"/>
                        </a:lnTo>
                        <a:lnTo>
                          <a:pt x="1338" y="272"/>
                        </a:lnTo>
                        <a:lnTo>
                          <a:pt x="1350" y="286"/>
                        </a:lnTo>
                        <a:lnTo>
                          <a:pt x="1360" y="296"/>
                        </a:lnTo>
                        <a:lnTo>
                          <a:pt x="1368" y="307"/>
                        </a:lnTo>
                        <a:lnTo>
                          <a:pt x="1371" y="313"/>
                        </a:lnTo>
                        <a:lnTo>
                          <a:pt x="1372" y="317"/>
                        </a:lnTo>
                        <a:lnTo>
                          <a:pt x="1371" y="320"/>
                        </a:lnTo>
                        <a:lnTo>
                          <a:pt x="1369" y="320"/>
                        </a:lnTo>
                        <a:lnTo>
                          <a:pt x="1362" y="319"/>
                        </a:lnTo>
                        <a:lnTo>
                          <a:pt x="1351" y="314"/>
                        </a:lnTo>
                        <a:lnTo>
                          <a:pt x="1339" y="308"/>
                        </a:lnTo>
                        <a:lnTo>
                          <a:pt x="1316" y="295"/>
                        </a:lnTo>
                        <a:lnTo>
                          <a:pt x="1306" y="287"/>
                        </a:lnTo>
                        <a:lnTo>
                          <a:pt x="1268" y="280"/>
                        </a:lnTo>
                        <a:lnTo>
                          <a:pt x="1268" y="364"/>
                        </a:lnTo>
                        <a:lnTo>
                          <a:pt x="1267" y="369"/>
                        </a:lnTo>
                        <a:lnTo>
                          <a:pt x="1265" y="373"/>
                        </a:lnTo>
                        <a:lnTo>
                          <a:pt x="1262" y="379"/>
                        </a:lnTo>
                        <a:lnTo>
                          <a:pt x="1261" y="385"/>
                        </a:lnTo>
                        <a:lnTo>
                          <a:pt x="1262" y="391"/>
                        </a:lnTo>
                        <a:lnTo>
                          <a:pt x="1267" y="397"/>
                        </a:lnTo>
                        <a:lnTo>
                          <a:pt x="1276" y="403"/>
                        </a:lnTo>
                        <a:lnTo>
                          <a:pt x="1291" y="409"/>
                        </a:lnTo>
                        <a:lnTo>
                          <a:pt x="1283" y="432"/>
                        </a:lnTo>
                        <a:lnTo>
                          <a:pt x="1264" y="444"/>
                        </a:lnTo>
                        <a:lnTo>
                          <a:pt x="1258" y="449"/>
                        </a:lnTo>
                        <a:lnTo>
                          <a:pt x="1242" y="462"/>
                        </a:lnTo>
                        <a:lnTo>
                          <a:pt x="1235" y="471"/>
                        </a:lnTo>
                        <a:lnTo>
                          <a:pt x="1227" y="480"/>
                        </a:lnTo>
                        <a:lnTo>
                          <a:pt x="1221" y="489"/>
                        </a:lnTo>
                        <a:lnTo>
                          <a:pt x="1218" y="499"/>
                        </a:lnTo>
                        <a:lnTo>
                          <a:pt x="1221" y="483"/>
                        </a:lnTo>
                        <a:lnTo>
                          <a:pt x="1224" y="452"/>
                        </a:lnTo>
                        <a:lnTo>
                          <a:pt x="1226" y="434"/>
                        </a:lnTo>
                        <a:lnTo>
                          <a:pt x="1224" y="416"/>
                        </a:lnTo>
                        <a:lnTo>
                          <a:pt x="1223" y="408"/>
                        </a:lnTo>
                        <a:lnTo>
                          <a:pt x="1221" y="400"/>
                        </a:lnTo>
                        <a:lnTo>
                          <a:pt x="1218" y="394"/>
                        </a:lnTo>
                        <a:lnTo>
                          <a:pt x="1214" y="391"/>
                        </a:lnTo>
                        <a:lnTo>
                          <a:pt x="1208" y="384"/>
                        </a:lnTo>
                        <a:lnTo>
                          <a:pt x="1208" y="381"/>
                        </a:lnTo>
                        <a:lnTo>
                          <a:pt x="1206" y="378"/>
                        </a:lnTo>
                        <a:lnTo>
                          <a:pt x="1208" y="372"/>
                        </a:lnTo>
                        <a:lnTo>
                          <a:pt x="1212" y="366"/>
                        </a:lnTo>
                        <a:lnTo>
                          <a:pt x="1217" y="363"/>
                        </a:lnTo>
                        <a:lnTo>
                          <a:pt x="1221" y="358"/>
                        </a:lnTo>
                        <a:lnTo>
                          <a:pt x="1226" y="357"/>
                        </a:lnTo>
                        <a:lnTo>
                          <a:pt x="1211" y="275"/>
                        </a:lnTo>
                        <a:lnTo>
                          <a:pt x="1197" y="281"/>
                        </a:lnTo>
                        <a:lnTo>
                          <a:pt x="1184" y="287"/>
                        </a:lnTo>
                        <a:lnTo>
                          <a:pt x="1167" y="296"/>
                        </a:lnTo>
                        <a:lnTo>
                          <a:pt x="1152" y="308"/>
                        </a:lnTo>
                        <a:lnTo>
                          <a:pt x="1144" y="316"/>
                        </a:lnTo>
                        <a:lnTo>
                          <a:pt x="1138" y="325"/>
                        </a:lnTo>
                        <a:lnTo>
                          <a:pt x="1132" y="333"/>
                        </a:lnTo>
                        <a:lnTo>
                          <a:pt x="1129" y="343"/>
                        </a:lnTo>
                        <a:lnTo>
                          <a:pt x="1126" y="352"/>
                        </a:lnTo>
                        <a:lnTo>
                          <a:pt x="1126" y="364"/>
                        </a:lnTo>
                        <a:lnTo>
                          <a:pt x="1129" y="370"/>
                        </a:lnTo>
                        <a:lnTo>
                          <a:pt x="1134" y="387"/>
                        </a:lnTo>
                        <a:lnTo>
                          <a:pt x="1135" y="397"/>
                        </a:lnTo>
                        <a:lnTo>
                          <a:pt x="1137" y="409"/>
                        </a:lnTo>
                        <a:lnTo>
                          <a:pt x="1135" y="422"/>
                        </a:lnTo>
                        <a:lnTo>
                          <a:pt x="1134" y="432"/>
                        </a:lnTo>
                        <a:lnTo>
                          <a:pt x="1131" y="425"/>
                        </a:lnTo>
                        <a:lnTo>
                          <a:pt x="1122" y="406"/>
                        </a:lnTo>
                        <a:lnTo>
                          <a:pt x="1116" y="397"/>
                        </a:lnTo>
                        <a:lnTo>
                          <a:pt x="1110" y="391"/>
                        </a:lnTo>
                        <a:lnTo>
                          <a:pt x="1104" y="387"/>
                        </a:lnTo>
                        <a:lnTo>
                          <a:pt x="1099" y="387"/>
                        </a:lnTo>
                        <a:lnTo>
                          <a:pt x="1096" y="387"/>
                        </a:lnTo>
                        <a:lnTo>
                          <a:pt x="1088" y="390"/>
                        </a:lnTo>
                        <a:lnTo>
                          <a:pt x="1082" y="396"/>
                        </a:lnTo>
                        <a:lnTo>
                          <a:pt x="1073" y="406"/>
                        </a:lnTo>
                        <a:lnTo>
                          <a:pt x="1067" y="417"/>
                        </a:lnTo>
                        <a:lnTo>
                          <a:pt x="1064" y="422"/>
                        </a:lnTo>
                        <a:lnTo>
                          <a:pt x="1024" y="414"/>
                        </a:lnTo>
                        <a:lnTo>
                          <a:pt x="996" y="406"/>
                        </a:lnTo>
                        <a:lnTo>
                          <a:pt x="996" y="437"/>
                        </a:lnTo>
                        <a:lnTo>
                          <a:pt x="974" y="441"/>
                        </a:lnTo>
                        <a:lnTo>
                          <a:pt x="954" y="441"/>
                        </a:lnTo>
                        <a:lnTo>
                          <a:pt x="915" y="441"/>
                        </a:lnTo>
                        <a:lnTo>
                          <a:pt x="915" y="479"/>
                        </a:lnTo>
                        <a:lnTo>
                          <a:pt x="874" y="464"/>
                        </a:lnTo>
                        <a:lnTo>
                          <a:pt x="862" y="437"/>
                        </a:lnTo>
                        <a:lnTo>
                          <a:pt x="850" y="452"/>
                        </a:lnTo>
                        <a:lnTo>
                          <a:pt x="847" y="491"/>
                        </a:lnTo>
                        <a:lnTo>
                          <a:pt x="847" y="517"/>
                        </a:lnTo>
                        <a:lnTo>
                          <a:pt x="827" y="521"/>
                        </a:lnTo>
                        <a:lnTo>
                          <a:pt x="800" y="529"/>
                        </a:lnTo>
                        <a:lnTo>
                          <a:pt x="790" y="544"/>
                        </a:lnTo>
                        <a:lnTo>
                          <a:pt x="743" y="574"/>
                        </a:lnTo>
                        <a:lnTo>
                          <a:pt x="720" y="551"/>
                        </a:lnTo>
                        <a:lnTo>
                          <a:pt x="720" y="509"/>
                        </a:lnTo>
                        <a:lnTo>
                          <a:pt x="693" y="491"/>
                        </a:lnTo>
                        <a:lnTo>
                          <a:pt x="696" y="489"/>
                        </a:lnTo>
                        <a:lnTo>
                          <a:pt x="702" y="486"/>
                        </a:lnTo>
                        <a:lnTo>
                          <a:pt x="707" y="486"/>
                        </a:lnTo>
                        <a:lnTo>
                          <a:pt x="711" y="486"/>
                        </a:lnTo>
                        <a:lnTo>
                          <a:pt x="717" y="489"/>
                        </a:lnTo>
                        <a:lnTo>
                          <a:pt x="725" y="494"/>
                        </a:lnTo>
                        <a:lnTo>
                          <a:pt x="732" y="500"/>
                        </a:lnTo>
                        <a:lnTo>
                          <a:pt x="744" y="508"/>
                        </a:lnTo>
                        <a:lnTo>
                          <a:pt x="755" y="512"/>
                        </a:lnTo>
                        <a:lnTo>
                          <a:pt x="761" y="514"/>
                        </a:lnTo>
                        <a:lnTo>
                          <a:pt x="765" y="512"/>
                        </a:lnTo>
                        <a:lnTo>
                          <a:pt x="771" y="511"/>
                        </a:lnTo>
                        <a:lnTo>
                          <a:pt x="774" y="508"/>
                        </a:lnTo>
                        <a:lnTo>
                          <a:pt x="777" y="503"/>
                        </a:lnTo>
                        <a:lnTo>
                          <a:pt x="780" y="494"/>
                        </a:lnTo>
                        <a:lnTo>
                          <a:pt x="780" y="485"/>
                        </a:lnTo>
                        <a:lnTo>
                          <a:pt x="780" y="471"/>
                        </a:lnTo>
                        <a:lnTo>
                          <a:pt x="777" y="456"/>
                        </a:lnTo>
                        <a:lnTo>
                          <a:pt x="774" y="437"/>
                        </a:lnTo>
                        <a:lnTo>
                          <a:pt x="768" y="429"/>
                        </a:lnTo>
                        <a:lnTo>
                          <a:pt x="759" y="422"/>
                        </a:lnTo>
                        <a:lnTo>
                          <a:pt x="749" y="414"/>
                        </a:lnTo>
                        <a:lnTo>
                          <a:pt x="734" y="405"/>
                        </a:lnTo>
                        <a:lnTo>
                          <a:pt x="714" y="397"/>
                        </a:lnTo>
                        <a:lnTo>
                          <a:pt x="703" y="394"/>
                        </a:lnTo>
                        <a:lnTo>
                          <a:pt x="690" y="393"/>
                        </a:lnTo>
                        <a:lnTo>
                          <a:pt x="678" y="391"/>
                        </a:lnTo>
                        <a:lnTo>
                          <a:pt x="663" y="391"/>
                        </a:lnTo>
                        <a:lnTo>
                          <a:pt x="658" y="381"/>
                        </a:lnTo>
                        <a:lnTo>
                          <a:pt x="652" y="373"/>
                        </a:lnTo>
                        <a:lnTo>
                          <a:pt x="645" y="363"/>
                        </a:lnTo>
                        <a:lnTo>
                          <a:pt x="636" y="355"/>
                        </a:lnTo>
                        <a:lnTo>
                          <a:pt x="631" y="351"/>
                        </a:lnTo>
                        <a:lnTo>
                          <a:pt x="625" y="349"/>
                        </a:lnTo>
                        <a:lnTo>
                          <a:pt x="620" y="348"/>
                        </a:lnTo>
                        <a:lnTo>
                          <a:pt x="614" y="348"/>
                        </a:lnTo>
                        <a:lnTo>
                          <a:pt x="608" y="349"/>
                        </a:lnTo>
                        <a:lnTo>
                          <a:pt x="601" y="352"/>
                        </a:lnTo>
                        <a:lnTo>
                          <a:pt x="587" y="361"/>
                        </a:lnTo>
                        <a:lnTo>
                          <a:pt x="572" y="369"/>
                        </a:lnTo>
                        <a:lnTo>
                          <a:pt x="540" y="382"/>
                        </a:lnTo>
                        <a:lnTo>
                          <a:pt x="527" y="388"/>
                        </a:lnTo>
                        <a:lnTo>
                          <a:pt x="516" y="394"/>
                        </a:lnTo>
                        <a:lnTo>
                          <a:pt x="509" y="400"/>
                        </a:lnTo>
                        <a:lnTo>
                          <a:pt x="506" y="403"/>
                        </a:lnTo>
                        <a:lnTo>
                          <a:pt x="506" y="406"/>
                        </a:lnTo>
                        <a:lnTo>
                          <a:pt x="504" y="411"/>
                        </a:lnTo>
                        <a:lnTo>
                          <a:pt x="500" y="417"/>
                        </a:lnTo>
                        <a:lnTo>
                          <a:pt x="494" y="422"/>
                        </a:lnTo>
                        <a:lnTo>
                          <a:pt x="486" y="425"/>
                        </a:lnTo>
                        <a:lnTo>
                          <a:pt x="473" y="431"/>
                        </a:lnTo>
                        <a:lnTo>
                          <a:pt x="466" y="432"/>
                        </a:lnTo>
                        <a:lnTo>
                          <a:pt x="456" y="471"/>
                        </a:lnTo>
                        <a:lnTo>
                          <a:pt x="421" y="499"/>
                        </a:lnTo>
                        <a:lnTo>
                          <a:pt x="367" y="559"/>
                        </a:lnTo>
                        <a:lnTo>
                          <a:pt x="334" y="624"/>
                        </a:lnTo>
                        <a:lnTo>
                          <a:pt x="306" y="640"/>
                        </a:lnTo>
                        <a:lnTo>
                          <a:pt x="299" y="693"/>
                        </a:lnTo>
                        <a:lnTo>
                          <a:pt x="306" y="728"/>
                        </a:lnTo>
                        <a:lnTo>
                          <a:pt x="352" y="743"/>
                        </a:lnTo>
                        <a:lnTo>
                          <a:pt x="386" y="740"/>
                        </a:lnTo>
                        <a:lnTo>
                          <a:pt x="394" y="770"/>
                        </a:lnTo>
                        <a:lnTo>
                          <a:pt x="394" y="800"/>
                        </a:lnTo>
                        <a:lnTo>
                          <a:pt x="441" y="797"/>
                        </a:lnTo>
                        <a:lnTo>
                          <a:pt x="451" y="758"/>
                        </a:lnTo>
                        <a:lnTo>
                          <a:pt x="476" y="708"/>
                        </a:lnTo>
                        <a:lnTo>
                          <a:pt x="471" y="659"/>
                        </a:lnTo>
                        <a:lnTo>
                          <a:pt x="494" y="616"/>
                        </a:lnTo>
                        <a:lnTo>
                          <a:pt x="525" y="574"/>
                        </a:lnTo>
                        <a:lnTo>
                          <a:pt x="551" y="544"/>
                        </a:lnTo>
                        <a:lnTo>
                          <a:pt x="557" y="541"/>
                        </a:lnTo>
                        <a:lnTo>
                          <a:pt x="563" y="538"/>
                        </a:lnTo>
                        <a:lnTo>
                          <a:pt x="569" y="535"/>
                        </a:lnTo>
                        <a:lnTo>
                          <a:pt x="575" y="535"/>
                        </a:lnTo>
                        <a:lnTo>
                          <a:pt x="577" y="536"/>
                        </a:lnTo>
                        <a:lnTo>
                          <a:pt x="580" y="538"/>
                        </a:lnTo>
                        <a:lnTo>
                          <a:pt x="580" y="541"/>
                        </a:lnTo>
                        <a:lnTo>
                          <a:pt x="581" y="544"/>
                        </a:lnTo>
                        <a:lnTo>
                          <a:pt x="578" y="556"/>
                        </a:lnTo>
                        <a:lnTo>
                          <a:pt x="574" y="568"/>
                        </a:lnTo>
                        <a:lnTo>
                          <a:pt x="568" y="579"/>
                        </a:lnTo>
                        <a:lnTo>
                          <a:pt x="562" y="586"/>
                        </a:lnTo>
                        <a:lnTo>
                          <a:pt x="556" y="591"/>
                        </a:lnTo>
                        <a:lnTo>
                          <a:pt x="550" y="594"/>
                        </a:lnTo>
                        <a:lnTo>
                          <a:pt x="545" y="597"/>
                        </a:lnTo>
                        <a:lnTo>
                          <a:pt x="540" y="598"/>
                        </a:lnTo>
                        <a:lnTo>
                          <a:pt x="525" y="643"/>
                        </a:lnTo>
                        <a:lnTo>
                          <a:pt x="525" y="649"/>
                        </a:lnTo>
                        <a:lnTo>
                          <a:pt x="527" y="656"/>
                        </a:lnTo>
                        <a:lnTo>
                          <a:pt x="530" y="663"/>
                        </a:lnTo>
                        <a:lnTo>
                          <a:pt x="536" y="671"/>
                        </a:lnTo>
                        <a:lnTo>
                          <a:pt x="543" y="678"/>
                        </a:lnTo>
                        <a:lnTo>
                          <a:pt x="557" y="683"/>
                        </a:lnTo>
                        <a:lnTo>
                          <a:pt x="565" y="684"/>
                        </a:lnTo>
                        <a:lnTo>
                          <a:pt x="575" y="686"/>
                        </a:lnTo>
                        <a:lnTo>
                          <a:pt x="593" y="687"/>
                        </a:lnTo>
                        <a:lnTo>
                          <a:pt x="608" y="692"/>
                        </a:lnTo>
                        <a:lnTo>
                          <a:pt x="622" y="696"/>
                        </a:lnTo>
                        <a:lnTo>
                          <a:pt x="633" y="701"/>
                        </a:lnTo>
                        <a:lnTo>
                          <a:pt x="646" y="708"/>
                        </a:lnTo>
                        <a:lnTo>
                          <a:pt x="651" y="713"/>
                        </a:lnTo>
                        <a:lnTo>
                          <a:pt x="613" y="723"/>
                        </a:lnTo>
                        <a:lnTo>
                          <a:pt x="571" y="720"/>
                        </a:lnTo>
                        <a:lnTo>
                          <a:pt x="540" y="770"/>
                        </a:lnTo>
                        <a:lnTo>
                          <a:pt x="509" y="785"/>
                        </a:lnTo>
                        <a:lnTo>
                          <a:pt x="506" y="835"/>
                        </a:lnTo>
                        <a:lnTo>
                          <a:pt x="483" y="855"/>
                        </a:lnTo>
                        <a:lnTo>
                          <a:pt x="371" y="850"/>
                        </a:lnTo>
                        <a:lnTo>
                          <a:pt x="371" y="797"/>
                        </a:lnTo>
                        <a:lnTo>
                          <a:pt x="368" y="796"/>
                        </a:lnTo>
                        <a:lnTo>
                          <a:pt x="364" y="796"/>
                        </a:lnTo>
                        <a:lnTo>
                          <a:pt x="359" y="796"/>
                        </a:lnTo>
                        <a:lnTo>
                          <a:pt x="355" y="797"/>
                        </a:lnTo>
                        <a:lnTo>
                          <a:pt x="350" y="802"/>
                        </a:lnTo>
                        <a:lnTo>
                          <a:pt x="347" y="808"/>
                        </a:lnTo>
                        <a:lnTo>
                          <a:pt x="344" y="816"/>
                        </a:lnTo>
                        <a:lnTo>
                          <a:pt x="341" y="835"/>
                        </a:lnTo>
                        <a:lnTo>
                          <a:pt x="338" y="853"/>
                        </a:lnTo>
                        <a:lnTo>
                          <a:pt x="334" y="870"/>
                        </a:lnTo>
                        <a:lnTo>
                          <a:pt x="299" y="885"/>
                        </a:lnTo>
                        <a:lnTo>
                          <a:pt x="267" y="935"/>
                        </a:lnTo>
                        <a:lnTo>
                          <a:pt x="237" y="957"/>
                        </a:lnTo>
                        <a:lnTo>
                          <a:pt x="199" y="962"/>
                        </a:lnTo>
                        <a:lnTo>
                          <a:pt x="187" y="985"/>
                        </a:lnTo>
                        <a:lnTo>
                          <a:pt x="199" y="1022"/>
                        </a:lnTo>
                        <a:lnTo>
                          <a:pt x="202" y="1028"/>
                        </a:lnTo>
                        <a:lnTo>
                          <a:pt x="205" y="1033"/>
                        </a:lnTo>
                        <a:lnTo>
                          <a:pt x="207" y="1040"/>
                        </a:lnTo>
                        <a:lnTo>
                          <a:pt x="208" y="1048"/>
                        </a:lnTo>
                        <a:lnTo>
                          <a:pt x="207" y="1057"/>
                        </a:lnTo>
                        <a:lnTo>
                          <a:pt x="202" y="1065"/>
                        </a:lnTo>
                        <a:lnTo>
                          <a:pt x="199" y="1069"/>
                        </a:lnTo>
                        <a:lnTo>
                          <a:pt x="195" y="1072"/>
                        </a:lnTo>
                        <a:lnTo>
                          <a:pt x="190" y="1075"/>
                        </a:lnTo>
                        <a:lnTo>
                          <a:pt x="184" y="1078"/>
                        </a:lnTo>
                        <a:lnTo>
                          <a:pt x="169" y="1081"/>
                        </a:lnTo>
                        <a:lnTo>
                          <a:pt x="154" y="1083"/>
                        </a:lnTo>
                        <a:lnTo>
                          <a:pt x="139" y="1081"/>
                        </a:lnTo>
                        <a:lnTo>
                          <a:pt x="113" y="1078"/>
                        </a:lnTo>
                        <a:lnTo>
                          <a:pt x="103" y="1077"/>
                        </a:lnTo>
                        <a:lnTo>
                          <a:pt x="95" y="1146"/>
                        </a:lnTo>
                        <a:lnTo>
                          <a:pt x="119" y="1206"/>
                        </a:lnTo>
                        <a:lnTo>
                          <a:pt x="169" y="1196"/>
                        </a:lnTo>
                        <a:lnTo>
                          <a:pt x="222" y="1176"/>
                        </a:lnTo>
                        <a:lnTo>
                          <a:pt x="252" y="1169"/>
                        </a:lnTo>
                        <a:lnTo>
                          <a:pt x="257" y="1134"/>
                        </a:lnTo>
                        <a:lnTo>
                          <a:pt x="279" y="1111"/>
                        </a:lnTo>
                        <a:lnTo>
                          <a:pt x="279" y="1062"/>
                        </a:lnTo>
                        <a:lnTo>
                          <a:pt x="284" y="1065"/>
                        </a:lnTo>
                        <a:lnTo>
                          <a:pt x="290" y="1069"/>
                        </a:lnTo>
                        <a:lnTo>
                          <a:pt x="297" y="1072"/>
                        </a:lnTo>
                        <a:lnTo>
                          <a:pt x="306" y="1075"/>
                        </a:lnTo>
                        <a:lnTo>
                          <a:pt x="319" y="1077"/>
                        </a:lnTo>
                        <a:lnTo>
                          <a:pt x="331" y="1077"/>
                        </a:lnTo>
                        <a:lnTo>
                          <a:pt x="344" y="1072"/>
                        </a:lnTo>
                        <a:lnTo>
                          <a:pt x="352" y="1071"/>
                        </a:lnTo>
                        <a:lnTo>
                          <a:pt x="358" y="1071"/>
                        </a:lnTo>
                        <a:lnTo>
                          <a:pt x="365" y="1071"/>
                        </a:lnTo>
                        <a:lnTo>
                          <a:pt x="371" y="1072"/>
                        </a:lnTo>
                        <a:lnTo>
                          <a:pt x="382" y="1078"/>
                        </a:lnTo>
                        <a:lnTo>
                          <a:pt x="391" y="1086"/>
                        </a:lnTo>
                        <a:lnTo>
                          <a:pt x="399" y="1095"/>
                        </a:lnTo>
                        <a:lnTo>
                          <a:pt x="405" y="1102"/>
                        </a:lnTo>
                        <a:lnTo>
                          <a:pt x="409" y="1111"/>
                        </a:lnTo>
                        <a:lnTo>
                          <a:pt x="441" y="1161"/>
                        </a:lnTo>
                        <a:lnTo>
                          <a:pt x="463" y="1161"/>
                        </a:lnTo>
                        <a:lnTo>
                          <a:pt x="471" y="1139"/>
                        </a:lnTo>
                        <a:lnTo>
                          <a:pt x="448" y="1104"/>
                        </a:lnTo>
                        <a:lnTo>
                          <a:pt x="433" y="1084"/>
                        </a:lnTo>
                        <a:lnTo>
                          <a:pt x="433" y="1065"/>
                        </a:lnTo>
                        <a:lnTo>
                          <a:pt x="444" y="1057"/>
                        </a:lnTo>
                        <a:lnTo>
                          <a:pt x="471" y="1096"/>
                        </a:lnTo>
                        <a:lnTo>
                          <a:pt x="501" y="1119"/>
                        </a:lnTo>
                        <a:lnTo>
                          <a:pt x="513" y="1154"/>
                        </a:lnTo>
                        <a:lnTo>
                          <a:pt x="521" y="1158"/>
                        </a:lnTo>
                        <a:lnTo>
                          <a:pt x="528" y="1163"/>
                        </a:lnTo>
                        <a:lnTo>
                          <a:pt x="537" y="1169"/>
                        </a:lnTo>
                        <a:lnTo>
                          <a:pt x="548" y="1170"/>
                        </a:lnTo>
                        <a:lnTo>
                          <a:pt x="551" y="1172"/>
                        </a:lnTo>
                        <a:lnTo>
                          <a:pt x="556" y="1170"/>
                        </a:lnTo>
                        <a:lnTo>
                          <a:pt x="559" y="1169"/>
                        </a:lnTo>
                        <a:lnTo>
                          <a:pt x="562" y="1167"/>
                        </a:lnTo>
                        <a:lnTo>
                          <a:pt x="563" y="1163"/>
                        </a:lnTo>
                        <a:lnTo>
                          <a:pt x="563" y="1157"/>
                        </a:lnTo>
                        <a:lnTo>
                          <a:pt x="563" y="1134"/>
                        </a:lnTo>
                        <a:lnTo>
                          <a:pt x="565" y="1119"/>
                        </a:lnTo>
                        <a:lnTo>
                          <a:pt x="566" y="1107"/>
                        </a:lnTo>
                        <a:lnTo>
                          <a:pt x="598" y="1119"/>
                        </a:lnTo>
                        <a:lnTo>
                          <a:pt x="620" y="1119"/>
                        </a:lnTo>
                        <a:lnTo>
                          <a:pt x="620" y="1084"/>
                        </a:lnTo>
                        <a:lnTo>
                          <a:pt x="620" y="1057"/>
                        </a:lnTo>
                        <a:lnTo>
                          <a:pt x="628" y="1027"/>
                        </a:lnTo>
                        <a:lnTo>
                          <a:pt x="682" y="1019"/>
                        </a:lnTo>
                        <a:lnTo>
                          <a:pt x="682" y="1025"/>
                        </a:lnTo>
                        <a:lnTo>
                          <a:pt x="684" y="1039"/>
                        </a:lnTo>
                        <a:lnTo>
                          <a:pt x="685" y="1045"/>
                        </a:lnTo>
                        <a:lnTo>
                          <a:pt x="687" y="1051"/>
                        </a:lnTo>
                        <a:lnTo>
                          <a:pt x="690" y="1056"/>
                        </a:lnTo>
                        <a:lnTo>
                          <a:pt x="693" y="1057"/>
                        </a:lnTo>
                        <a:lnTo>
                          <a:pt x="747" y="1057"/>
                        </a:lnTo>
                        <a:lnTo>
                          <a:pt x="725" y="1007"/>
                        </a:lnTo>
                        <a:lnTo>
                          <a:pt x="750" y="1007"/>
                        </a:lnTo>
                        <a:lnTo>
                          <a:pt x="782" y="1057"/>
                        </a:lnTo>
                        <a:lnTo>
                          <a:pt x="783" y="1065"/>
                        </a:lnTo>
                        <a:lnTo>
                          <a:pt x="783" y="1074"/>
                        </a:lnTo>
                        <a:lnTo>
                          <a:pt x="783" y="1083"/>
                        </a:lnTo>
                        <a:lnTo>
                          <a:pt x="780" y="1092"/>
                        </a:lnTo>
                        <a:lnTo>
                          <a:pt x="777" y="1096"/>
                        </a:lnTo>
                        <a:lnTo>
                          <a:pt x="773" y="1099"/>
                        </a:lnTo>
                        <a:lnTo>
                          <a:pt x="768" y="1102"/>
                        </a:lnTo>
                        <a:lnTo>
                          <a:pt x="762" y="1105"/>
                        </a:lnTo>
                        <a:lnTo>
                          <a:pt x="755" y="1107"/>
                        </a:lnTo>
                        <a:lnTo>
                          <a:pt x="747" y="1107"/>
                        </a:lnTo>
                        <a:lnTo>
                          <a:pt x="713" y="1108"/>
                        </a:lnTo>
                        <a:lnTo>
                          <a:pt x="687" y="1111"/>
                        </a:lnTo>
                        <a:lnTo>
                          <a:pt x="663" y="1114"/>
                        </a:lnTo>
                        <a:lnTo>
                          <a:pt x="628" y="1149"/>
                        </a:lnTo>
                        <a:lnTo>
                          <a:pt x="630" y="1158"/>
                        </a:lnTo>
                        <a:lnTo>
                          <a:pt x="633" y="1167"/>
                        </a:lnTo>
                        <a:lnTo>
                          <a:pt x="637" y="1178"/>
                        </a:lnTo>
                        <a:lnTo>
                          <a:pt x="645" y="1188"/>
                        </a:lnTo>
                        <a:lnTo>
                          <a:pt x="651" y="1193"/>
                        </a:lnTo>
                        <a:lnTo>
                          <a:pt x="657" y="1197"/>
                        </a:lnTo>
                        <a:lnTo>
                          <a:pt x="666" y="1202"/>
                        </a:lnTo>
                        <a:lnTo>
                          <a:pt x="675" y="1206"/>
                        </a:lnTo>
                        <a:lnTo>
                          <a:pt x="685" y="1208"/>
                        </a:lnTo>
                        <a:lnTo>
                          <a:pt x="697" y="1211"/>
                        </a:lnTo>
                        <a:lnTo>
                          <a:pt x="703" y="1211"/>
                        </a:lnTo>
                        <a:lnTo>
                          <a:pt x="710" y="1213"/>
                        </a:lnTo>
                        <a:lnTo>
                          <a:pt x="716" y="1217"/>
                        </a:lnTo>
                        <a:lnTo>
                          <a:pt x="717" y="1219"/>
                        </a:lnTo>
                        <a:lnTo>
                          <a:pt x="719" y="1223"/>
                        </a:lnTo>
                        <a:lnTo>
                          <a:pt x="719" y="1228"/>
                        </a:lnTo>
                        <a:lnTo>
                          <a:pt x="719" y="1234"/>
                        </a:lnTo>
                        <a:lnTo>
                          <a:pt x="716" y="1240"/>
                        </a:lnTo>
                        <a:lnTo>
                          <a:pt x="713" y="1249"/>
                        </a:lnTo>
                        <a:lnTo>
                          <a:pt x="708" y="1258"/>
                        </a:lnTo>
                        <a:lnTo>
                          <a:pt x="700" y="1268"/>
                        </a:lnTo>
                        <a:lnTo>
                          <a:pt x="640" y="1291"/>
                        </a:lnTo>
                        <a:lnTo>
                          <a:pt x="598" y="1303"/>
                        </a:lnTo>
                        <a:lnTo>
                          <a:pt x="556" y="1288"/>
                        </a:lnTo>
                        <a:lnTo>
                          <a:pt x="509" y="1276"/>
                        </a:lnTo>
                        <a:lnTo>
                          <a:pt x="506" y="1311"/>
                        </a:lnTo>
                        <a:lnTo>
                          <a:pt x="466" y="1296"/>
                        </a:lnTo>
                        <a:lnTo>
                          <a:pt x="433" y="1283"/>
                        </a:lnTo>
                        <a:lnTo>
                          <a:pt x="383" y="1276"/>
                        </a:lnTo>
                        <a:lnTo>
                          <a:pt x="376" y="1222"/>
                        </a:lnTo>
                        <a:lnTo>
                          <a:pt x="367" y="1203"/>
                        </a:lnTo>
                        <a:lnTo>
                          <a:pt x="302" y="1203"/>
                        </a:lnTo>
                        <a:lnTo>
                          <a:pt x="257" y="1206"/>
                        </a:lnTo>
                        <a:lnTo>
                          <a:pt x="237" y="1214"/>
                        </a:lnTo>
                        <a:lnTo>
                          <a:pt x="165" y="1219"/>
                        </a:lnTo>
                        <a:lnTo>
                          <a:pt x="127" y="1268"/>
                        </a:lnTo>
                        <a:lnTo>
                          <a:pt x="88" y="1333"/>
                        </a:lnTo>
                        <a:lnTo>
                          <a:pt x="11" y="1395"/>
                        </a:lnTo>
                        <a:lnTo>
                          <a:pt x="8" y="1406"/>
                        </a:lnTo>
                        <a:lnTo>
                          <a:pt x="3" y="1419"/>
                        </a:lnTo>
                        <a:lnTo>
                          <a:pt x="2" y="1437"/>
                        </a:lnTo>
                        <a:lnTo>
                          <a:pt x="0" y="1460"/>
                        </a:lnTo>
                        <a:lnTo>
                          <a:pt x="2" y="1472"/>
                        </a:lnTo>
                        <a:lnTo>
                          <a:pt x="3" y="1486"/>
                        </a:lnTo>
                        <a:lnTo>
                          <a:pt x="6" y="1499"/>
                        </a:lnTo>
                        <a:lnTo>
                          <a:pt x="11" y="1513"/>
                        </a:lnTo>
                        <a:lnTo>
                          <a:pt x="15" y="1528"/>
                        </a:lnTo>
                        <a:lnTo>
                          <a:pt x="23" y="1545"/>
                        </a:lnTo>
                        <a:lnTo>
                          <a:pt x="20" y="1548"/>
                        </a:lnTo>
                        <a:lnTo>
                          <a:pt x="18" y="1554"/>
                        </a:lnTo>
                        <a:lnTo>
                          <a:pt x="18" y="1561"/>
                        </a:lnTo>
                        <a:lnTo>
                          <a:pt x="20" y="1573"/>
                        </a:lnTo>
                        <a:lnTo>
                          <a:pt x="23" y="1587"/>
                        </a:lnTo>
                        <a:lnTo>
                          <a:pt x="30" y="1606"/>
                        </a:lnTo>
                        <a:lnTo>
                          <a:pt x="42" y="1628"/>
                        </a:lnTo>
                        <a:lnTo>
                          <a:pt x="44" y="1632"/>
                        </a:lnTo>
                        <a:lnTo>
                          <a:pt x="48" y="1643"/>
                        </a:lnTo>
                        <a:lnTo>
                          <a:pt x="57" y="1658"/>
                        </a:lnTo>
                        <a:lnTo>
                          <a:pt x="63" y="1665"/>
                        </a:lnTo>
                        <a:lnTo>
                          <a:pt x="71" y="1673"/>
                        </a:lnTo>
                        <a:lnTo>
                          <a:pt x="80" y="1679"/>
                        </a:lnTo>
                        <a:lnTo>
                          <a:pt x="92" y="1685"/>
                        </a:lnTo>
                        <a:lnTo>
                          <a:pt x="106" y="1690"/>
                        </a:lnTo>
                        <a:lnTo>
                          <a:pt x="121" y="1693"/>
                        </a:lnTo>
                        <a:lnTo>
                          <a:pt x="139" y="1694"/>
                        </a:lnTo>
                        <a:lnTo>
                          <a:pt x="159" y="1693"/>
                        </a:lnTo>
                        <a:lnTo>
                          <a:pt x="181" y="1690"/>
                        </a:lnTo>
                        <a:lnTo>
                          <a:pt x="207" y="1682"/>
                        </a:lnTo>
                        <a:lnTo>
                          <a:pt x="242" y="1677"/>
                        </a:lnTo>
                        <a:lnTo>
                          <a:pt x="272" y="1682"/>
                        </a:lnTo>
                        <a:lnTo>
                          <a:pt x="322" y="1677"/>
                        </a:lnTo>
                        <a:lnTo>
                          <a:pt x="309" y="1697"/>
                        </a:lnTo>
                        <a:lnTo>
                          <a:pt x="349" y="1697"/>
                        </a:lnTo>
                        <a:lnTo>
                          <a:pt x="352" y="1747"/>
                        </a:lnTo>
                        <a:lnTo>
                          <a:pt x="352" y="1757"/>
                        </a:lnTo>
                        <a:lnTo>
                          <a:pt x="350" y="1779"/>
                        </a:lnTo>
                        <a:lnTo>
                          <a:pt x="350" y="1791"/>
                        </a:lnTo>
                        <a:lnTo>
                          <a:pt x="350" y="1800"/>
                        </a:lnTo>
                        <a:lnTo>
                          <a:pt x="353" y="1809"/>
                        </a:lnTo>
                        <a:lnTo>
                          <a:pt x="355" y="1810"/>
                        </a:lnTo>
                        <a:lnTo>
                          <a:pt x="356" y="1812"/>
                        </a:lnTo>
                        <a:lnTo>
                          <a:pt x="367" y="1818"/>
                        </a:lnTo>
                        <a:lnTo>
                          <a:pt x="379" y="1828"/>
                        </a:lnTo>
                        <a:lnTo>
                          <a:pt x="385" y="1834"/>
                        </a:lnTo>
                        <a:lnTo>
                          <a:pt x="389" y="1842"/>
                        </a:lnTo>
                        <a:lnTo>
                          <a:pt x="393" y="1850"/>
                        </a:lnTo>
                        <a:lnTo>
                          <a:pt x="394" y="1859"/>
                        </a:lnTo>
                        <a:lnTo>
                          <a:pt x="396" y="1868"/>
                        </a:lnTo>
                        <a:lnTo>
                          <a:pt x="397" y="1880"/>
                        </a:lnTo>
                        <a:lnTo>
                          <a:pt x="402" y="1905"/>
                        </a:lnTo>
                        <a:lnTo>
                          <a:pt x="409" y="1934"/>
                        </a:lnTo>
                        <a:lnTo>
                          <a:pt x="405" y="1963"/>
                        </a:lnTo>
                        <a:lnTo>
                          <a:pt x="400" y="1988"/>
                        </a:lnTo>
                        <a:lnTo>
                          <a:pt x="399" y="2016"/>
                        </a:lnTo>
                        <a:lnTo>
                          <a:pt x="400" y="2047"/>
                        </a:lnTo>
                        <a:lnTo>
                          <a:pt x="405" y="2083"/>
                        </a:lnTo>
                        <a:lnTo>
                          <a:pt x="409" y="2126"/>
                        </a:lnTo>
                        <a:lnTo>
                          <a:pt x="444" y="2163"/>
                        </a:lnTo>
                        <a:lnTo>
                          <a:pt x="468" y="2192"/>
                        </a:lnTo>
                        <a:lnTo>
                          <a:pt x="476" y="2204"/>
                        </a:lnTo>
                        <a:lnTo>
                          <a:pt x="479" y="2210"/>
                        </a:lnTo>
                        <a:lnTo>
                          <a:pt x="476" y="2253"/>
                        </a:lnTo>
                        <a:lnTo>
                          <a:pt x="471" y="2287"/>
                        </a:lnTo>
                        <a:lnTo>
                          <a:pt x="533" y="2307"/>
                        </a:lnTo>
                        <a:lnTo>
                          <a:pt x="590" y="2295"/>
                        </a:lnTo>
                        <a:lnTo>
                          <a:pt x="620" y="2245"/>
                        </a:lnTo>
                        <a:lnTo>
                          <a:pt x="690" y="2192"/>
                        </a:lnTo>
                        <a:lnTo>
                          <a:pt x="690" y="2130"/>
                        </a:lnTo>
                        <a:lnTo>
                          <a:pt x="735" y="2118"/>
                        </a:lnTo>
                        <a:lnTo>
                          <a:pt x="735" y="2068"/>
                        </a:lnTo>
                        <a:lnTo>
                          <a:pt x="735" y="2023"/>
                        </a:lnTo>
                        <a:lnTo>
                          <a:pt x="740" y="2022"/>
                        </a:lnTo>
                        <a:lnTo>
                          <a:pt x="750" y="2019"/>
                        </a:lnTo>
                        <a:lnTo>
                          <a:pt x="764" y="2013"/>
                        </a:lnTo>
                        <a:lnTo>
                          <a:pt x="771" y="2008"/>
                        </a:lnTo>
                        <a:lnTo>
                          <a:pt x="779" y="2002"/>
                        </a:lnTo>
                        <a:lnTo>
                          <a:pt x="785" y="1994"/>
                        </a:lnTo>
                        <a:lnTo>
                          <a:pt x="791" y="1985"/>
                        </a:lnTo>
                        <a:lnTo>
                          <a:pt x="797" y="1975"/>
                        </a:lnTo>
                        <a:lnTo>
                          <a:pt x="800" y="1961"/>
                        </a:lnTo>
                        <a:lnTo>
                          <a:pt x="802" y="1946"/>
                        </a:lnTo>
                        <a:lnTo>
                          <a:pt x="802" y="1930"/>
                        </a:lnTo>
                        <a:lnTo>
                          <a:pt x="799" y="1910"/>
                        </a:lnTo>
                        <a:lnTo>
                          <a:pt x="793" y="1889"/>
                        </a:lnTo>
                        <a:lnTo>
                          <a:pt x="790" y="1819"/>
                        </a:lnTo>
                        <a:lnTo>
                          <a:pt x="824" y="1782"/>
                        </a:lnTo>
                        <a:lnTo>
                          <a:pt x="845" y="1759"/>
                        </a:lnTo>
                        <a:lnTo>
                          <a:pt x="868" y="1736"/>
                        </a:lnTo>
                        <a:lnTo>
                          <a:pt x="892" y="1708"/>
                        </a:lnTo>
                        <a:lnTo>
                          <a:pt x="903" y="1691"/>
                        </a:lnTo>
                        <a:lnTo>
                          <a:pt x="913" y="1676"/>
                        </a:lnTo>
                        <a:lnTo>
                          <a:pt x="922" y="1659"/>
                        </a:lnTo>
                        <a:lnTo>
                          <a:pt x="930" y="1644"/>
                        </a:lnTo>
                        <a:lnTo>
                          <a:pt x="936" y="1629"/>
                        </a:lnTo>
                        <a:lnTo>
                          <a:pt x="937" y="1614"/>
                        </a:lnTo>
                        <a:lnTo>
                          <a:pt x="937" y="1608"/>
                        </a:lnTo>
                        <a:lnTo>
                          <a:pt x="936" y="1602"/>
                        </a:lnTo>
                        <a:lnTo>
                          <a:pt x="934" y="1596"/>
                        </a:lnTo>
                        <a:lnTo>
                          <a:pt x="931" y="1590"/>
                        </a:lnTo>
                        <a:lnTo>
                          <a:pt x="916" y="1597"/>
                        </a:lnTo>
                        <a:lnTo>
                          <a:pt x="883" y="1611"/>
                        </a:lnTo>
                        <a:lnTo>
                          <a:pt x="865" y="1617"/>
                        </a:lnTo>
                        <a:lnTo>
                          <a:pt x="848" y="1620"/>
                        </a:lnTo>
                        <a:lnTo>
                          <a:pt x="842" y="1622"/>
                        </a:lnTo>
                        <a:lnTo>
                          <a:pt x="836" y="1622"/>
                        </a:lnTo>
                        <a:lnTo>
                          <a:pt x="833" y="1620"/>
                        </a:lnTo>
                        <a:lnTo>
                          <a:pt x="832" y="1617"/>
                        </a:lnTo>
                        <a:lnTo>
                          <a:pt x="824" y="1588"/>
                        </a:lnTo>
                        <a:lnTo>
                          <a:pt x="820" y="1575"/>
                        </a:lnTo>
                        <a:lnTo>
                          <a:pt x="770" y="1513"/>
                        </a:lnTo>
                        <a:lnTo>
                          <a:pt x="765" y="1499"/>
                        </a:lnTo>
                        <a:lnTo>
                          <a:pt x="764" y="1487"/>
                        </a:lnTo>
                        <a:lnTo>
                          <a:pt x="762" y="1475"/>
                        </a:lnTo>
                        <a:lnTo>
                          <a:pt x="761" y="1468"/>
                        </a:lnTo>
                        <a:lnTo>
                          <a:pt x="758" y="1459"/>
                        </a:lnTo>
                        <a:lnTo>
                          <a:pt x="747" y="1437"/>
                        </a:lnTo>
                        <a:lnTo>
                          <a:pt x="732" y="1410"/>
                        </a:lnTo>
                        <a:lnTo>
                          <a:pt x="685" y="1353"/>
                        </a:lnTo>
                        <a:lnTo>
                          <a:pt x="720" y="1326"/>
                        </a:lnTo>
                        <a:lnTo>
                          <a:pt x="728" y="1371"/>
                        </a:lnTo>
                        <a:lnTo>
                          <a:pt x="777" y="1440"/>
                        </a:lnTo>
                        <a:lnTo>
                          <a:pt x="820" y="1510"/>
                        </a:lnTo>
                        <a:lnTo>
                          <a:pt x="847" y="1575"/>
                        </a:lnTo>
                        <a:lnTo>
                          <a:pt x="877" y="1560"/>
                        </a:lnTo>
                        <a:lnTo>
                          <a:pt x="931" y="1528"/>
                        </a:lnTo>
                        <a:lnTo>
                          <a:pt x="981" y="1505"/>
                        </a:lnTo>
                        <a:lnTo>
                          <a:pt x="1031" y="1483"/>
                        </a:lnTo>
                        <a:lnTo>
                          <a:pt x="1024" y="1445"/>
                        </a:lnTo>
                        <a:lnTo>
                          <a:pt x="1004" y="1418"/>
                        </a:lnTo>
                        <a:lnTo>
                          <a:pt x="999" y="1383"/>
                        </a:lnTo>
                        <a:lnTo>
                          <a:pt x="957" y="1388"/>
                        </a:lnTo>
                        <a:lnTo>
                          <a:pt x="915" y="1341"/>
                        </a:lnTo>
                        <a:lnTo>
                          <a:pt x="915" y="1314"/>
                        </a:lnTo>
                        <a:lnTo>
                          <a:pt x="928" y="1324"/>
                        </a:lnTo>
                        <a:lnTo>
                          <a:pt x="942" y="1335"/>
                        </a:lnTo>
                        <a:lnTo>
                          <a:pt x="962" y="1347"/>
                        </a:lnTo>
                        <a:lnTo>
                          <a:pt x="984" y="1359"/>
                        </a:lnTo>
                        <a:lnTo>
                          <a:pt x="1010" y="1371"/>
                        </a:lnTo>
                        <a:lnTo>
                          <a:pt x="1037" y="1380"/>
                        </a:lnTo>
                        <a:lnTo>
                          <a:pt x="1051" y="1385"/>
                        </a:lnTo>
                        <a:lnTo>
                          <a:pt x="1064" y="1388"/>
                        </a:lnTo>
                        <a:lnTo>
                          <a:pt x="1153" y="1410"/>
                        </a:lnTo>
                        <a:lnTo>
                          <a:pt x="1156" y="1456"/>
                        </a:lnTo>
                        <a:lnTo>
                          <a:pt x="1218" y="1453"/>
                        </a:lnTo>
                        <a:lnTo>
                          <a:pt x="1203" y="1510"/>
                        </a:lnTo>
                        <a:lnTo>
                          <a:pt x="1276" y="1632"/>
                        </a:lnTo>
                        <a:lnTo>
                          <a:pt x="1279" y="1635"/>
                        </a:lnTo>
                        <a:lnTo>
                          <a:pt x="1283" y="1637"/>
                        </a:lnTo>
                        <a:lnTo>
                          <a:pt x="1288" y="1637"/>
                        </a:lnTo>
                        <a:lnTo>
                          <a:pt x="1292" y="1637"/>
                        </a:lnTo>
                        <a:lnTo>
                          <a:pt x="1298" y="1634"/>
                        </a:lnTo>
                        <a:lnTo>
                          <a:pt x="1304" y="1628"/>
                        </a:lnTo>
                        <a:lnTo>
                          <a:pt x="1310" y="1617"/>
                        </a:lnTo>
                        <a:lnTo>
                          <a:pt x="1318" y="1600"/>
                        </a:lnTo>
                        <a:lnTo>
                          <a:pt x="1330" y="1578"/>
                        </a:lnTo>
                        <a:lnTo>
                          <a:pt x="1345" y="1554"/>
                        </a:lnTo>
                        <a:lnTo>
                          <a:pt x="1354" y="1540"/>
                        </a:lnTo>
                        <a:lnTo>
                          <a:pt x="1365" y="1526"/>
                        </a:lnTo>
                        <a:lnTo>
                          <a:pt x="1375" y="1514"/>
                        </a:lnTo>
                        <a:lnTo>
                          <a:pt x="1389" y="1502"/>
                        </a:lnTo>
                        <a:lnTo>
                          <a:pt x="1402" y="1490"/>
                        </a:lnTo>
                        <a:lnTo>
                          <a:pt x="1418" y="1481"/>
                        </a:lnTo>
                        <a:lnTo>
                          <a:pt x="1434" y="1472"/>
                        </a:lnTo>
                        <a:lnTo>
                          <a:pt x="1451" y="1466"/>
                        </a:lnTo>
                        <a:lnTo>
                          <a:pt x="1470" y="1462"/>
                        </a:lnTo>
                        <a:lnTo>
                          <a:pt x="1490" y="1460"/>
                        </a:lnTo>
                        <a:lnTo>
                          <a:pt x="1502" y="1496"/>
                        </a:lnTo>
                        <a:lnTo>
                          <a:pt x="1510" y="1526"/>
                        </a:lnTo>
                        <a:lnTo>
                          <a:pt x="1513" y="1540"/>
                        </a:lnTo>
                        <a:lnTo>
                          <a:pt x="1513" y="1552"/>
                        </a:lnTo>
                        <a:lnTo>
                          <a:pt x="1517" y="1554"/>
                        </a:lnTo>
                        <a:lnTo>
                          <a:pt x="1522" y="1555"/>
                        </a:lnTo>
                        <a:lnTo>
                          <a:pt x="1526" y="1557"/>
                        </a:lnTo>
                        <a:lnTo>
                          <a:pt x="1532" y="1555"/>
                        </a:lnTo>
                        <a:lnTo>
                          <a:pt x="1540" y="1554"/>
                        </a:lnTo>
                        <a:lnTo>
                          <a:pt x="1546" y="1548"/>
                        </a:lnTo>
                        <a:lnTo>
                          <a:pt x="1552" y="1540"/>
                        </a:lnTo>
                        <a:lnTo>
                          <a:pt x="1552" y="1560"/>
                        </a:lnTo>
                        <a:lnTo>
                          <a:pt x="1553" y="1581"/>
                        </a:lnTo>
                        <a:lnTo>
                          <a:pt x="1555" y="1605"/>
                        </a:lnTo>
                        <a:lnTo>
                          <a:pt x="1559" y="1629"/>
                        </a:lnTo>
                        <a:lnTo>
                          <a:pt x="1564" y="1653"/>
                        </a:lnTo>
                        <a:lnTo>
                          <a:pt x="1568" y="1664"/>
                        </a:lnTo>
                        <a:lnTo>
                          <a:pt x="1572" y="1673"/>
                        </a:lnTo>
                        <a:lnTo>
                          <a:pt x="1578" y="1680"/>
                        </a:lnTo>
                        <a:lnTo>
                          <a:pt x="1582" y="1685"/>
                        </a:lnTo>
                        <a:lnTo>
                          <a:pt x="1594" y="1696"/>
                        </a:lnTo>
                        <a:lnTo>
                          <a:pt x="1608" y="1708"/>
                        </a:lnTo>
                        <a:lnTo>
                          <a:pt x="1635" y="1733"/>
                        </a:lnTo>
                        <a:lnTo>
                          <a:pt x="1649" y="1742"/>
                        </a:lnTo>
                        <a:lnTo>
                          <a:pt x="1659" y="1750"/>
                        </a:lnTo>
                        <a:lnTo>
                          <a:pt x="1664" y="1753"/>
                        </a:lnTo>
                        <a:lnTo>
                          <a:pt x="1668" y="1753"/>
                        </a:lnTo>
                        <a:lnTo>
                          <a:pt x="1671" y="1753"/>
                        </a:lnTo>
                        <a:lnTo>
                          <a:pt x="1674" y="1751"/>
                        </a:lnTo>
                        <a:lnTo>
                          <a:pt x="1679" y="1745"/>
                        </a:lnTo>
                        <a:lnTo>
                          <a:pt x="1680" y="1739"/>
                        </a:lnTo>
                        <a:lnTo>
                          <a:pt x="1682" y="1732"/>
                        </a:lnTo>
                        <a:lnTo>
                          <a:pt x="1682" y="1726"/>
                        </a:lnTo>
                        <a:lnTo>
                          <a:pt x="1682" y="1720"/>
                        </a:lnTo>
                        <a:lnTo>
                          <a:pt x="1679" y="1714"/>
                        </a:lnTo>
                        <a:lnTo>
                          <a:pt x="1676" y="1708"/>
                        </a:lnTo>
                        <a:lnTo>
                          <a:pt x="1671" y="1702"/>
                        </a:lnTo>
                        <a:lnTo>
                          <a:pt x="1665" y="1694"/>
                        </a:lnTo>
                        <a:lnTo>
                          <a:pt x="1659" y="1686"/>
                        </a:lnTo>
                        <a:lnTo>
                          <a:pt x="1645" y="1665"/>
                        </a:lnTo>
                        <a:lnTo>
                          <a:pt x="1624" y="1628"/>
                        </a:lnTo>
                        <a:lnTo>
                          <a:pt x="1621" y="1620"/>
                        </a:lnTo>
                        <a:lnTo>
                          <a:pt x="1618" y="1611"/>
                        </a:lnTo>
                        <a:lnTo>
                          <a:pt x="1614" y="1593"/>
                        </a:lnTo>
                        <a:lnTo>
                          <a:pt x="1614" y="1578"/>
                        </a:lnTo>
                        <a:lnTo>
                          <a:pt x="1612" y="1570"/>
                        </a:lnTo>
                        <a:lnTo>
                          <a:pt x="1644" y="1610"/>
                        </a:lnTo>
                        <a:lnTo>
                          <a:pt x="1645" y="1614"/>
                        </a:lnTo>
                        <a:lnTo>
                          <a:pt x="1647" y="1620"/>
                        </a:lnTo>
                        <a:lnTo>
                          <a:pt x="1652" y="1625"/>
                        </a:lnTo>
                        <a:lnTo>
                          <a:pt x="1656" y="1629"/>
                        </a:lnTo>
                        <a:lnTo>
                          <a:pt x="1661" y="1629"/>
                        </a:lnTo>
                        <a:lnTo>
                          <a:pt x="1665" y="1631"/>
                        </a:lnTo>
                        <a:lnTo>
                          <a:pt x="1670" y="1629"/>
                        </a:lnTo>
                        <a:lnTo>
                          <a:pt x="1676" y="1628"/>
                        </a:lnTo>
                        <a:lnTo>
                          <a:pt x="1689" y="1620"/>
                        </a:lnTo>
                        <a:lnTo>
                          <a:pt x="1697" y="1616"/>
                        </a:lnTo>
                        <a:lnTo>
                          <a:pt x="1703" y="1610"/>
                        </a:lnTo>
                        <a:lnTo>
                          <a:pt x="1707" y="1603"/>
                        </a:lnTo>
                        <a:lnTo>
                          <a:pt x="1712" y="1596"/>
                        </a:lnTo>
                        <a:lnTo>
                          <a:pt x="1718" y="1582"/>
                        </a:lnTo>
                        <a:lnTo>
                          <a:pt x="1721" y="1569"/>
                        </a:lnTo>
                        <a:lnTo>
                          <a:pt x="1721" y="1555"/>
                        </a:lnTo>
                        <a:lnTo>
                          <a:pt x="1721" y="1546"/>
                        </a:lnTo>
                        <a:lnTo>
                          <a:pt x="1721" y="1537"/>
                        </a:lnTo>
                        <a:lnTo>
                          <a:pt x="1679" y="1510"/>
                        </a:lnTo>
                        <a:lnTo>
                          <a:pt x="1679" y="1463"/>
                        </a:lnTo>
                        <a:lnTo>
                          <a:pt x="1724" y="1448"/>
                        </a:lnTo>
                        <a:lnTo>
                          <a:pt x="1721" y="1487"/>
                        </a:lnTo>
                        <a:lnTo>
                          <a:pt x="1722" y="1490"/>
                        </a:lnTo>
                        <a:lnTo>
                          <a:pt x="1727" y="1499"/>
                        </a:lnTo>
                        <a:lnTo>
                          <a:pt x="1732" y="1502"/>
                        </a:lnTo>
                        <a:lnTo>
                          <a:pt x="1735" y="1505"/>
                        </a:lnTo>
                        <a:lnTo>
                          <a:pt x="1739" y="1507"/>
                        </a:lnTo>
                        <a:lnTo>
                          <a:pt x="1744" y="1505"/>
                        </a:lnTo>
                        <a:lnTo>
                          <a:pt x="1751" y="1499"/>
                        </a:lnTo>
                        <a:lnTo>
                          <a:pt x="1756" y="1492"/>
                        </a:lnTo>
                        <a:lnTo>
                          <a:pt x="1759" y="1483"/>
                        </a:lnTo>
                        <a:lnTo>
                          <a:pt x="1759" y="1456"/>
                        </a:lnTo>
                        <a:lnTo>
                          <a:pt x="1778" y="1442"/>
                        </a:lnTo>
                        <a:lnTo>
                          <a:pt x="1799" y="1427"/>
                        </a:lnTo>
                        <a:lnTo>
                          <a:pt x="1824" y="1409"/>
                        </a:lnTo>
                        <a:lnTo>
                          <a:pt x="1849" y="1389"/>
                        </a:lnTo>
                        <a:lnTo>
                          <a:pt x="1870" y="1368"/>
                        </a:lnTo>
                        <a:lnTo>
                          <a:pt x="1879" y="1359"/>
                        </a:lnTo>
                        <a:lnTo>
                          <a:pt x="1886" y="1350"/>
                        </a:lnTo>
                        <a:lnTo>
                          <a:pt x="1890" y="1341"/>
                        </a:lnTo>
                        <a:lnTo>
                          <a:pt x="1893" y="1333"/>
                        </a:lnTo>
                        <a:lnTo>
                          <a:pt x="1896" y="1311"/>
                        </a:lnTo>
                        <a:lnTo>
                          <a:pt x="1899" y="1297"/>
                        </a:lnTo>
                        <a:lnTo>
                          <a:pt x="1899" y="1288"/>
                        </a:lnTo>
                        <a:lnTo>
                          <a:pt x="1899" y="1283"/>
                        </a:lnTo>
                        <a:lnTo>
                          <a:pt x="1896" y="1279"/>
                        </a:lnTo>
                        <a:lnTo>
                          <a:pt x="1890" y="1267"/>
                        </a:lnTo>
                        <a:lnTo>
                          <a:pt x="1884" y="1250"/>
                        </a:lnTo>
                        <a:lnTo>
                          <a:pt x="1878" y="1229"/>
                        </a:lnTo>
                        <a:lnTo>
                          <a:pt x="1893" y="1184"/>
                        </a:lnTo>
                        <a:lnTo>
                          <a:pt x="1854" y="1179"/>
                        </a:lnTo>
                        <a:lnTo>
                          <a:pt x="1854" y="1157"/>
                        </a:lnTo>
                        <a:lnTo>
                          <a:pt x="1893" y="1142"/>
                        </a:lnTo>
                        <a:lnTo>
                          <a:pt x="1931" y="1142"/>
                        </a:lnTo>
                        <a:lnTo>
                          <a:pt x="1950" y="1176"/>
                        </a:lnTo>
                        <a:lnTo>
                          <a:pt x="1947" y="1234"/>
                        </a:lnTo>
                        <a:lnTo>
                          <a:pt x="1996" y="1211"/>
                        </a:lnTo>
                        <a:lnTo>
                          <a:pt x="1996" y="1161"/>
                        </a:lnTo>
                        <a:lnTo>
                          <a:pt x="1973" y="1129"/>
                        </a:lnTo>
                        <a:lnTo>
                          <a:pt x="1996" y="1104"/>
                        </a:lnTo>
                        <a:lnTo>
                          <a:pt x="2003" y="1077"/>
                        </a:lnTo>
                        <a:lnTo>
                          <a:pt x="2058" y="1069"/>
                        </a:lnTo>
                        <a:lnTo>
                          <a:pt x="2067" y="1060"/>
                        </a:lnTo>
                        <a:lnTo>
                          <a:pt x="2089" y="1039"/>
                        </a:lnTo>
                        <a:lnTo>
                          <a:pt x="2101" y="1025"/>
                        </a:lnTo>
                        <a:lnTo>
                          <a:pt x="2112" y="1012"/>
                        </a:lnTo>
                        <a:lnTo>
                          <a:pt x="2121" y="1000"/>
                        </a:lnTo>
                        <a:lnTo>
                          <a:pt x="2127" y="989"/>
                        </a:lnTo>
                        <a:lnTo>
                          <a:pt x="2135" y="953"/>
                        </a:lnTo>
                        <a:lnTo>
                          <a:pt x="2141" y="929"/>
                        </a:lnTo>
                        <a:lnTo>
                          <a:pt x="2144" y="902"/>
                        </a:lnTo>
                        <a:lnTo>
                          <a:pt x="2147" y="876"/>
                        </a:lnTo>
                        <a:lnTo>
                          <a:pt x="2147" y="865"/>
                        </a:lnTo>
                        <a:lnTo>
                          <a:pt x="2145" y="855"/>
                        </a:lnTo>
                        <a:lnTo>
                          <a:pt x="2144" y="847"/>
                        </a:lnTo>
                        <a:lnTo>
                          <a:pt x="2141" y="841"/>
                        </a:lnTo>
                        <a:lnTo>
                          <a:pt x="2136" y="837"/>
                        </a:lnTo>
                        <a:lnTo>
                          <a:pt x="2130" y="835"/>
                        </a:lnTo>
                        <a:lnTo>
                          <a:pt x="2120" y="835"/>
                        </a:lnTo>
                        <a:lnTo>
                          <a:pt x="2113" y="834"/>
                        </a:lnTo>
                        <a:lnTo>
                          <a:pt x="2112" y="832"/>
                        </a:lnTo>
                        <a:lnTo>
                          <a:pt x="2112" y="831"/>
                        </a:lnTo>
                        <a:lnTo>
                          <a:pt x="2116" y="829"/>
                        </a:lnTo>
                        <a:lnTo>
                          <a:pt x="2120" y="828"/>
                        </a:lnTo>
                        <a:lnTo>
                          <a:pt x="2095" y="835"/>
                        </a:lnTo>
                        <a:lnTo>
                          <a:pt x="2107" y="800"/>
                        </a:lnTo>
                        <a:lnTo>
                          <a:pt x="2142" y="763"/>
                        </a:lnTo>
                        <a:lnTo>
                          <a:pt x="2172" y="701"/>
                        </a:lnTo>
                        <a:lnTo>
                          <a:pt x="2264" y="705"/>
                        </a:lnTo>
                        <a:lnTo>
                          <a:pt x="2322" y="723"/>
                        </a:lnTo>
                        <a:lnTo>
                          <a:pt x="2369" y="708"/>
                        </a:lnTo>
                        <a:lnTo>
                          <a:pt x="2394" y="663"/>
                        </a:lnTo>
                        <a:lnTo>
                          <a:pt x="2441" y="656"/>
                        </a:lnTo>
                        <a:lnTo>
                          <a:pt x="2430" y="669"/>
                        </a:lnTo>
                        <a:lnTo>
                          <a:pt x="2418" y="686"/>
                        </a:lnTo>
                        <a:lnTo>
                          <a:pt x="2406" y="708"/>
                        </a:lnTo>
                        <a:lnTo>
                          <a:pt x="2394" y="739"/>
                        </a:lnTo>
                        <a:lnTo>
                          <a:pt x="2388" y="755"/>
                        </a:lnTo>
                        <a:lnTo>
                          <a:pt x="2382" y="775"/>
                        </a:lnTo>
                        <a:lnTo>
                          <a:pt x="2378" y="794"/>
                        </a:lnTo>
                        <a:lnTo>
                          <a:pt x="2375" y="817"/>
                        </a:lnTo>
                        <a:lnTo>
                          <a:pt x="2373" y="841"/>
                        </a:lnTo>
                        <a:lnTo>
                          <a:pt x="2372" y="865"/>
                        </a:lnTo>
                        <a:lnTo>
                          <a:pt x="2384" y="912"/>
                        </a:lnTo>
                        <a:lnTo>
                          <a:pt x="2434" y="835"/>
                        </a:lnTo>
                        <a:lnTo>
                          <a:pt x="2440" y="828"/>
                        </a:lnTo>
                        <a:lnTo>
                          <a:pt x="2452" y="813"/>
                        </a:lnTo>
                        <a:lnTo>
                          <a:pt x="2458" y="802"/>
                        </a:lnTo>
                        <a:lnTo>
                          <a:pt x="2462" y="793"/>
                        </a:lnTo>
                        <a:lnTo>
                          <a:pt x="2465" y="784"/>
                        </a:lnTo>
                        <a:lnTo>
                          <a:pt x="2465" y="781"/>
                        </a:lnTo>
                        <a:lnTo>
                          <a:pt x="2464" y="778"/>
                        </a:lnTo>
                        <a:lnTo>
                          <a:pt x="2449" y="745"/>
                        </a:lnTo>
                        <a:lnTo>
                          <a:pt x="2441" y="723"/>
                        </a:lnTo>
                        <a:lnTo>
                          <a:pt x="2446" y="717"/>
                        </a:lnTo>
                        <a:lnTo>
                          <a:pt x="2456" y="702"/>
                        </a:lnTo>
                        <a:lnTo>
                          <a:pt x="2471" y="686"/>
                        </a:lnTo>
                        <a:lnTo>
                          <a:pt x="2479" y="678"/>
                        </a:lnTo>
                        <a:lnTo>
                          <a:pt x="2486" y="674"/>
                        </a:lnTo>
                        <a:close/>
                      </a:path>
                    </a:pathLst>
                  </a:custGeom>
                  <a:solidFill>
                    <a:schemeClr val="tx1">
                      <a:lumMod val="50000"/>
                      <a:lumOff val="50000"/>
                    </a:schemeClr>
                  </a:solidFill>
                  <a:ln w="12700" cap="rnd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zh-CN" altLang="en-US" sz="1400">
                      <a:latin typeface="微软雅黑"/>
                      <a:ea typeface="微软雅黑"/>
                      <a:cs typeface="+mn-ea"/>
                      <a:sym typeface="微软雅黑"/>
                    </a:endParaRPr>
                  </a:p>
                </p:txBody>
              </p:sp>
              <p:sp>
                <p:nvSpPr>
                  <p:cNvPr id="30725" name="Freeform 11"/>
                  <p:cNvSpPr>
                    <a:spLocks/>
                  </p:cNvSpPr>
                  <p:nvPr/>
                </p:nvSpPr>
                <p:spPr bwMode="auto">
                  <a:xfrm>
                    <a:off x="4108564" y="2050052"/>
                    <a:ext cx="64342" cy="179557"/>
                  </a:xfrm>
                  <a:custGeom>
                    <a:avLst/>
                    <a:gdLst/>
                    <a:ahLst/>
                    <a:cxnLst>
                      <a:cxn ang="0">
                        <a:pos x="5" y="160"/>
                      </a:cxn>
                      <a:cxn ang="0">
                        <a:pos x="35" y="145"/>
                      </a:cxn>
                      <a:cxn ang="0">
                        <a:pos x="35" y="107"/>
                      </a:cxn>
                      <a:cxn ang="0">
                        <a:pos x="43" y="65"/>
                      </a:cxn>
                      <a:cxn ang="0">
                        <a:pos x="35" y="11"/>
                      </a:cxn>
                      <a:cxn ang="0">
                        <a:pos x="23" y="0"/>
                      </a:cxn>
                      <a:cxn ang="0">
                        <a:pos x="8" y="26"/>
                      </a:cxn>
                      <a:cxn ang="0">
                        <a:pos x="8" y="88"/>
                      </a:cxn>
                      <a:cxn ang="0">
                        <a:pos x="0" y="138"/>
                      </a:cxn>
                      <a:cxn ang="0">
                        <a:pos x="5" y="160"/>
                      </a:cxn>
                    </a:cxnLst>
                    <a:rect l="0" t="0" r="r" b="b"/>
                    <a:pathLst>
                      <a:path w="43" h="160">
                        <a:moveTo>
                          <a:pt x="5" y="160"/>
                        </a:moveTo>
                        <a:lnTo>
                          <a:pt x="35" y="145"/>
                        </a:lnTo>
                        <a:lnTo>
                          <a:pt x="35" y="107"/>
                        </a:lnTo>
                        <a:lnTo>
                          <a:pt x="43" y="65"/>
                        </a:lnTo>
                        <a:lnTo>
                          <a:pt x="35" y="11"/>
                        </a:lnTo>
                        <a:lnTo>
                          <a:pt x="23" y="0"/>
                        </a:lnTo>
                        <a:lnTo>
                          <a:pt x="8" y="26"/>
                        </a:lnTo>
                        <a:lnTo>
                          <a:pt x="8" y="88"/>
                        </a:lnTo>
                        <a:lnTo>
                          <a:pt x="0" y="138"/>
                        </a:lnTo>
                        <a:lnTo>
                          <a:pt x="5" y="160"/>
                        </a:lnTo>
                        <a:close/>
                      </a:path>
                    </a:pathLst>
                  </a:custGeom>
                  <a:solidFill>
                    <a:schemeClr val="tx1">
                      <a:lumMod val="50000"/>
                      <a:lumOff val="50000"/>
                    </a:schemeClr>
                  </a:solidFill>
                  <a:ln w="12700" cap="rnd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zh-CN" altLang="en-US" sz="1400">
                      <a:latin typeface="微软雅黑"/>
                      <a:ea typeface="微软雅黑"/>
                      <a:cs typeface="+mn-ea"/>
                      <a:sym typeface="微软雅黑"/>
                    </a:endParaRPr>
                  </a:p>
                </p:txBody>
              </p:sp>
              <p:sp>
                <p:nvSpPr>
                  <p:cNvPr id="30726" name="Freeform 12"/>
                  <p:cNvSpPr>
                    <a:spLocks/>
                  </p:cNvSpPr>
                  <p:nvPr/>
                </p:nvSpPr>
                <p:spPr bwMode="auto">
                  <a:xfrm>
                    <a:off x="4063674" y="2268887"/>
                    <a:ext cx="119705" cy="56111"/>
                  </a:xfrm>
                  <a:custGeom>
                    <a:avLst/>
                    <a:gdLst/>
                    <a:ahLst/>
                    <a:cxnLst>
                      <a:cxn ang="0">
                        <a:pos x="27" y="47"/>
                      </a:cxn>
                      <a:cxn ang="0">
                        <a:pos x="0" y="50"/>
                      </a:cxn>
                      <a:cxn ang="0">
                        <a:pos x="18" y="7"/>
                      </a:cxn>
                      <a:cxn ang="0">
                        <a:pos x="50" y="0"/>
                      </a:cxn>
                      <a:cxn ang="0">
                        <a:pos x="80" y="30"/>
                      </a:cxn>
                      <a:cxn ang="0">
                        <a:pos x="61" y="50"/>
                      </a:cxn>
                      <a:cxn ang="0">
                        <a:pos x="27" y="47"/>
                      </a:cxn>
                    </a:cxnLst>
                    <a:rect l="0" t="0" r="r" b="b"/>
                    <a:pathLst>
                      <a:path w="80" h="50">
                        <a:moveTo>
                          <a:pt x="27" y="47"/>
                        </a:moveTo>
                        <a:lnTo>
                          <a:pt x="0" y="50"/>
                        </a:lnTo>
                        <a:lnTo>
                          <a:pt x="18" y="7"/>
                        </a:lnTo>
                        <a:lnTo>
                          <a:pt x="50" y="0"/>
                        </a:lnTo>
                        <a:lnTo>
                          <a:pt x="80" y="30"/>
                        </a:lnTo>
                        <a:lnTo>
                          <a:pt x="61" y="50"/>
                        </a:lnTo>
                        <a:lnTo>
                          <a:pt x="27" y="47"/>
                        </a:lnTo>
                        <a:close/>
                      </a:path>
                    </a:pathLst>
                  </a:custGeom>
                  <a:solidFill>
                    <a:schemeClr val="tx1">
                      <a:lumMod val="50000"/>
                      <a:lumOff val="50000"/>
                    </a:schemeClr>
                  </a:solidFill>
                  <a:ln w="12700" cap="rnd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zh-CN" altLang="en-US" sz="1400">
                      <a:latin typeface="微软雅黑"/>
                      <a:ea typeface="微软雅黑"/>
                      <a:cs typeface="+mn-ea"/>
                      <a:sym typeface="微软雅黑"/>
                    </a:endParaRPr>
                  </a:p>
                </p:txBody>
              </p:sp>
              <p:sp>
                <p:nvSpPr>
                  <p:cNvPr id="30727" name="Freeform 13"/>
                  <p:cNvSpPr>
                    <a:spLocks/>
                  </p:cNvSpPr>
                  <p:nvPr/>
                </p:nvSpPr>
                <p:spPr bwMode="auto">
                  <a:xfrm>
                    <a:off x="3873643" y="2346321"/>
                    <a:ext cx="242402" cy="162724"/>
                  </a:xfrm>
                  <a:custGeom>
                    <a:avLst/>
                    <a:gdLst/>
                    <a:ahLst/>
                    <a:cxnLst>
                      <a:cxn ang="0">
                        <a:pos x="135" y="8"/>
                      </a:cxn>
                      <a:cxn ang="0">
                        <a:pos x="115" y="28"/>
                      </a:cxn>
                      <a:cxn ang="0">
                        <a:pos x="100" y="46"/>
                      </a:cxn>
                      <a:cxn ang="0">
                        <a:pos x="88" y="50"/>
                      </a:cxn>
                      <a:cxn ang="0">
                        <a:pos x="73" y="61"/>
                      </a:cxn>
                      <a:cxn ang="0">
                        <a:pos x="70" y="88"/>
                      </a:cxn>
                      <a:cxn ang="0">
                        <a:pos x="23" y="88"/>
                      </a:cxn>
                      <a:cxn ang="0">
                        <a:pos x="0" y="111"/>
                      </a:cxn>
                      <a:cxn ang="0">
                        <a:pos x="23" y="135"/>
                      </a:cxn>
                      <a:cxn ang="0">
                        <a:pos x="62" y="142"/>
                      </a:cxn>
                      <a:cxn ang="0">
                        <a:pos x="85" y="145"/>
                      </a:cxn>
                      <a:cxn ang="0">
                        <a:pos x="115" y="130"/>
                      </a:cxn>
                      <a:cxn ang="0">
                        <a:pos x="130" y="77"/>
                      </a:cxn>
                      <a:cxn ang="0">
                        <a:pos x="150" y="50"/>
                      </a:cxn>
                      <a:cxn ang="0">
                        <a:pos x="162" y="23"/>
                      </a:cxn>
                      <a:cxn ang="0">
                        <a:pos x="162" y="0"/>
                      </a:cxn>
                      <a:cxn ang="0">
                        <a:pos x="135" y="8"/>
                      </a:cxn>
                    </a:cxnLst>
                    <a:rect l="0" t="0" r="r" b="b"/>
                    <a:pathLst>
                      <a:path w="162" h="145">
                        <a:moveTo>
                          <a:pt x="135" y="8"/>
                        </a:moveTo>
                        <a:lnTo>
                          <a:pt x="115" y="28"/>
                        </a:lnTo>
                        <a:lnTo>
                          <a:pt x="100" y="46"/>
                        </a:lnTo>
                        <a:lnTo>
                          <a:pt x="88" y="50"/>
                        </a:lnTo>
                        <a:lnTo>
                          <a:pt x="73" y="61"/>
                        </a:lnTo>
                        <a:lnTo>
                          <a:pt x="70" y="88"/>
                        </a:lnTo>
                        <a:lnTo>
                          <a:pt x="23" y="88"/>
                        </a:lnTo>
                        <a:lnTo>
                          <a:pt x="0" y="111"/>
                        </a:lnTo>
                        <a:lnTo>
                          <a:pt x="23" y="135"/>
                        </a:lnTo>
                        <a:lnTo>
                          <a:pt x="62" y="142"/>
                        </a:lnTo>
                        <a:lnTo>
                          <a:pt x="85" y="145"/>
                        </a:lnTo>
                        <a:lnTo>
                          <a:pt x="115" y="130"/>
                        </a:lnTo>
                        <a:lnTo>
                          <a:pt x="130" y="77"/>
                        </a:lnTo>
                        <a:lnTo>
                          <a:pt x="150" y="50"/>
                        </a:lnTo>
                        <a:lnTo>
                          <a:pt x="162" y="23"/>
                        </a:lnTo>
                        <a:lnTo>
                          <a:pt x="162" y="0"/>
                        </a:lnTo>
                        <a:lnTo>
                          <a:pt x="135" y="8"/>
                        </a:lnTo>
                        <a:close/>
                      </a:path>
                    </a:pathLst>
                  </a:custGeom>
                  <a:solidFill>
                    <a:schemeClr val="tx1">
                      <a:lumMod val="50000"/>
                      <a:lumOff val="50000"/>
                    </a:schemeClr>
                  </a:solidFill>
                  <a:ln w="12700" cap="rnd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zh-CN" altLang="en-US" sz="1400">
                      <a:latin typeface="微软雅黑"/>
                      <a:ea typeface="微软雅黑"/>
                      <a:cs typeface="+mn-ea"/>
                      <a:sym typeface="微软雅黑"/>
                    </a:endParaRPr>
                  </a:p>
                </p:txBody>
              </p:sp>
              <p:sp>
                <p:nvSpPr>
                  <p:cNvPr id="30728" name="Freeform 14"/>
                  <p:cNvSpPr>
                    <a:spLocks/>
                  </p:cNvSpPr>
                  <p:nvPr/>
                </p:nvSpPr>
                <p:spPr bwMode="auto">
                  <a:xfrm>
                    <a:off x="3840725" y="2509044"/>
                    <a:ext cx="67334" cy="35911"/>
                  </a:xfrm>
                  <a:custGeom>
                    <a:avLst/>
                    <a:gdLst/>
                    <a:ahLst/>
                    <a:cxnLst>
                      <a:cxn ang="0">
                        <a:pos x="18" y="27"/>
                      </a:cxn>
                      <a:cxn ang="0">
                        <a:pos x="0" y="8"/>
                      </a:cxn>
                      <a:cxn ang="0">
                        <a:pos x="27" y="0"/>
                      </a:cxn>
                      <a:cxn ang="0">
                        <a:pos x="45" y="12"/>
                      </a:cxn>
                      <a:cxn ang="0">
                        <a:pos x="37" y="32"/>
                      </a:cxn>
                      <a:cxn ang="0">
                        <a:pos x="18" y="27"/>
                      </a:cxn>
                    </a:cxnLst>
                    <a:rect l="0" t="0" r="r" b="b"/>
                    <a:pathLst>
                      <a:path w="45" h="32">
                        <a:moveTo>
                          <a:pt x="18" y="27"/>
                        </a:moveTo>
                        <a:lnTo>
                          <a:pt x="0" y="8"/>
                        </a:lnTo>
                        <a:lnTo>
                          <a:pt x="27" y="0"/>
                        </a:lnTo>
                        <a:lnTo>
                          <a:pt x="45" y="12"/>
                        </a:lnTo>
                        <a:lnTo>
                          <a:pt x="37" y="32"/>
                        </a:lnTo>
                        <a:lnTo>
                          <a:pt x="18" y="27"/>
                        </a:lnTo>
                        <a:close/>
                      </a:path>
                    </a:pathLst>
                  </a:custGeom>
                  <a:solidFill>
                    <a:schemeClr val="tx1">
                      <a:lumMod val="50000"/>
                      <a:lumOff val="50000"/>
                    </a:schemeClr>
                  </a:solidFill>
                  <a:ln w="25400" cmpd="sng">
                    <a:noFill/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zh-CN" altLang="en-US" sz="1400">
                      <a:latin typeface="微软雅黑"/>
                      <a:ea typeface="微软雅黑"/>
                      <a:cs typeface="+mn-ea"/>
                      <a:sym typeface="微软雅黑"/>
                    </a:endParaRPr>
                  </a:p>
                </p:txBody>
              </p:sp>
              <p:sp>
                <p:nvSpPr>
                  <p:cNvPr id="30729" name="Freeform 15"/>
                  <p:cNvSpPr>
                    <a:spLocks/>
                  </p:cNvSpPr>
                  <p:nvPr/>
                </p:nvSpPr>
                <p:spPr bwMode="auto">
                  <a:xfrm>
                    <a:off x="3643212" y="2657179"/>
                    <a:ext cx="100253" cy="54990"/>
                  </a:xfrm>
                  <a:custGeom>
                    <a:avLst/>
                    <a:gdLst/>
                    <a:ahLst/>
                    <a:cxnLst>
                      <a:cxn ang="0">
                        <a:pos x="25" y="49"/>
                      </a:cxn>
                      <a:cxn ang="0">
                        <a:pos x="47" y="37"/>
                      </a:cxn>
                      <a:cxn ang="0">
                        <a:pos x="67" y="7"/>
                      </a:cxn>
                      <a:cxn ang="0">
                        <a:pos x="40" y="0"/>
                      </a:cxn>
                      <a:cxn ang="0">
                        <a:pos x="0" y="30"/>
                      </a:cxn>
                      <a:cxn ang="0">
                        <a:pos x="25" y="49"/>
                      </a:cxn>
                    </a:cxnLst>
                    <a:rect l="0" t="0" r="r" b="b"/>
                    <a:pathLst>
                      <a:path w="67" h="49">
                        <a:moveTo>
                          <a:pt x="25" y="49"/>
                        </a:moveTo>
                        <a:lnTo>
                          <a:pt x="47" y="37"/>
                        </a:lnTo>
                        <a:lnTo>
                          <a:pt x="67" y="7"/>
                        </a:lnTo>
                        <a:lnTo>
                          <a:pt x="40" y="0"/>
                        </a:lnTo>
                        <a:lnTo>
                          <a:pt x="0" y="30"/>
                        </a:lnTo>
                        <a:lnTo>
                          <a:pt x="25" y="49"/>
                        </a:lnTo>
                        <a:close/>
                      </a:path>
                    </a:pathLst>
                  </a:custGeom>
                  <a:solidFill>
                    <a:schemeClr val="tx1">
                      <a:lumMod val="50000"/>
                      <a:lumOff val="50000"/>
                    </a:schemeClr>
                  </a:solidFill>
                  <a:ln w="25400" cmpd="sng">
                    <a:noFill/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zh-CN" altLang="en-US" sz="1400">
                      <a:latin typeface="微软雅黑"/>
                      <a:ea typeface="微软雅黑"/>
                      <a:cs typeface="+mn-ea"/>
                      <a:sym typeface="微软雅黑"/>
                    </a:endParaRPr>
                  </a:p>
                </p:txBody>
              </p:sp>
              <p:sp>
                <p:nvSpPr>
                  <p:cNvPr id="30731" name="Freeform 17"/>
                  <p:cNvSpPr>
                    <a:spLocks/>
                  </p:cNvSpPr>
                  <p:nvPr/>
                </p:nvSpPr>
                <p:spPr bwMode="auto">
                  <a:xfrm>
                    <a:off x="2107998" y="3257573"/>
                    <a:ext cx="178061" cy="244646"/>
                  </a:xfrm>
                  <a:custGeom>
                    <a:avLst/>
                    <a:gdLst/>
                    <a:ahLst/>
                    <a:cxnLst>
                      <a:cxn ang="0">
                        <a:pos x="119" y="70"/>
                      </a:cxn>
                      <a:cxn ang="0">
                        <a:pos x="107" y="23"/>
                      </a:cxn>
                      <a:cxn ang="0">
                        <a:pos x="92" y="0"/>
                      </a:cxn>
                      <a:cxn ang="0">
                        <a:pos x="72" y="23"/>
                      </a:cxn>
                      <a:cxn ang="0">
                        <a:pos x="35" y="58"/>
                      </a:cxn>
                      <a:cxn ang="0">
                        <a:pos x="29" y="62"/>
                      </a:cxn>
                      <a:cxn ang="0">
                        <a:pos x="18" y="71"/>
                      </a:cxn>
                      <a:cxn ang="0">
                        <a:pos x="10" y="77"/>
                      </a:cxn>
                      <a:cxn ang="0">
                        <a:pos x="6" y="85"/>
                      </a:cxn>
                      <a:cxn ang="0">
                        <a:pos x="1" y="93"/>
                      </a:cxn>
                      <a:cxn ang="0">
                        <a:pos x="0" y="100"/>
                      </a:cxn>
                      <a:cxn ang="0">
                        <a:pos x="1" y="117"/>
                      </a:cxn>
                      <a:cxn ang="0">
                        <a:pos x="6" y="136"/>
                      </a:cxn>
                      <a:cxn ang="0">
                        <a:pos x="12" y="157"/>
                      </a:cxn>
                      <a:cxn ang="0">
                        <a:pos x="12" y="200"/>
                      </a:cxn>
                      <a:cxn ang="0">
                        <a:pos x="16" y="204"/>
                      </a:cxn>
                      <a:cxn ang="0">
                        <a:pos x="30" y="212"/>
                      </a:cxn>
                      <a:cxn ang="0">
                        <a:pos x="36" y="215"/>
                      </a:cxn>
                      <a:cxn ang="0">
                        <a:pos x="42" y="218"/>
                      </a:cxn>
                      <a:cxn ang="0">
                        <a:pos x="47" y="218"/>
                      </a:cxn>
                      <a:cxn ang="0">
                        <a:pos x="48" y="216"/>
                      </a:cxn>
                      <a:cxn ang="0">
                        <a:pos x="50" y="215"/>
                      </a:cxn>
                      <a:cxn ang="0">
                        <a:pos x="65" y="160"/>
                      </a:cxn>
                      <a:cxn ang="0">
                        <a:pos x="89" y="103"/>
                      </a:cxn>
                      <a:cxn ang="0">
                        <a:pos x="119" y="70"/>
                      </a:cxn>
                    </a:cxnLst>
                    <a:rect l="0" t="0" r="r" b="b"/>
                    <a:pathLst>
                      <a:path w="119" h="218">
                        <a:moveTo>
                          <a:pt x="119" y="70"/>
                        </a:moveTo>
                        <a:lnTo>
                          <a:pt x="107" y="23"/>
                        </a:lnTo>
                        <a:lnTo>
                          <a:pt x="92" y="0"/>
                        </a:lnTo>
                        <a:lnTo>
                          <a:pt x="72" y="23"/>
                        </a:lnTo>
                        <a:lnTo>
                          <a:pt x="35" y="58"/>
                        </a:lnTo>
                        <a:lnTo>
                          <a:pt x="29" y="62"/>
                        </a:lnTo>
                        <a:lnTo>
                          <a:pt x="18" y="71"/>
                        </a:lnTo>
                        <a:lnTo>
                          <a:pt x="10" y="77"/>
                        </a:lnTo>
                        <a:lnTo>
                          <a:pt x="6" y="85"/>
                        </a:lnTo>
                        <a:lnTo>
                          <a:pt x="1" y="93"/>
                        </a:lnTo>
                        <a:lnTo>
                          <a:pt x="0" y="100"/>
                        </a:lnTo>
                        <a:lnTo>
                          <a:pt x="1" y="117"/>
                        </a:lnTo>
                        <a:lnTo>
                          <a:pt x="6" y="136"/>
                        </a:lnTo>
                        <a:lnTo>
                          <a:pt x="12" y="157"/>
                        </a:lnTo>
                        <a:lnTo>
                          <a:pt x="12" y="200"/>
                        </a:lnTo>
                        <a:lnTo>
                          <a:pt x="16" y="204"/>
                        </a:lnTo>
                        <a:lnTo>
                          <a:pt x="30" y="212"/>
                        </a:lnTo>
                        <a:lnTo>
                          <a:pt x="36" y="215"/>
                        </a:lnTo>
                        <a:lnTo>
                          <a:pt x="42" y="218"/>
                        </a:lnTo>
                        <a:lnTo>
                          <a:pt x="47" y="218"/>
                        </a:lnTo>
                        <a:lnTo>
                          <a:pt x="48" y="216"/>
                        </a:lnTo>
                        <a:lnTo>
                          <a:pt x="50" y="215"/>
                        </a:lnTo>
                        <a:lnTo>
                          <a:pt x="65" y="160"/>
                        </a:lnTo>
                        <a:lnTo>
                          <a:pt x="89" y="103"/>
                        </a:lnTo>
                        <a:lnTo>
                          <a:pt x="119" y="70"/>
                        </a:lnTo>
                        <a:close/>
                      </a:path>
                    </a:pathLst>
                  </a:custGeom>
                  <a:solidFill>
                    <a:schemeClr val="tx1">
                      <a:lumMod val="50000"/>
                      <a:lumOff val="50000"/>
                    </a:schemeClr>
                  </a:solidFill>
                  <a:ln w="12700" cap="rnd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zh-CN" altLang="en-US" sz="1400">
                      <a:latin typeface="微软雅黑"/>
                      <a:ea typeface="微软雅黑"/>
                      <a:cs typeface="+mn-ea"/>
                      <a:sym typeface="微软雅黑"/>
                    </a:endParaRPr>
                  </a:p>
                </p:txBody>
              </p:sp>
              <p:sp>
                <p:nvSpPr>
                  <p:cNvPr id="30757" name="Oval 159"/>
                  <p:cNvSpPr>
                    <a:spLocks noChangeArrowheads="1"/>
                  </p:cNvSpPr>
                  <p:nvPr/>
                </p:nvSpPr>
                <p:spPr bwMode="auto">
                  <a:xfrm>
                    <a:off x="3590840" y="2161712"/>
                    <a:ext cx="136165" cy="124008"/>
                  </a:xfrm>
                  <a:prstGeom prst="ellipse">
                    <a:avLst/>
                  </a:prstGeom>
                  <a:solidFill>
                    <a:srgbClr val="CC0000"/>
                  </a:solidFill>
                  <a:ln w="19050" cmpd="sng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algn="ctr"/>
                    <a:endParaRPr lang="ko-KR" altLang="en-US" sz="1400">
                      <a:latin typeface="微软雅黑"/>
                      <a:cs typeface="+mn-ea"/>
                      <a:sym typeface="微软雅黑"/>
                    </a:endParaRPr>
                  </a:p>
                </p:txBody>
              </p:sp>
            </p:grpSp>
            <p:sp>
              <p:nvSpPr>
                <p:cNvPr id="30760" name="Oval 160"/>
                <p:cNvSpPr>
                  <a:spLocks noChangeArrowheads="1"/>
                </p:cNvSpPr>
                <p:nvPr/>
              </p:nvSpPr>
              <p:spPr bwMode="auto">
                <a:xfrm>
                  <a:off x="2359934" y="1877632"/>
                  <a:ext cx="136165" cy="124008"/>
                </a:xfrm>
                <a:prstGeom prst="ellipse">
                  <a:avLst/>
                </a:prstGeom>
                <a:solidFill>
                  <a:srgbClr val="CC0000"/>
                </a:solidFill>
                <a:ln w="19050" cmpd="sng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algn="ctr"/>
                  <a:endParaRPr lang="ko-KR" altLang="en-US" sz="1400">
                    <a:latin typeface="微软雅黑"/>
                    <a:cs typeface="+mn-ea"/>
                    <a:sym typeface="微软雅黑"/>
                  </a:endParaRPr>
                </a:p>
              </p:txBody>
            </p:sp>
          </p:grpSp>
          <p:sp>
            <p:nvSpPr>
              <p:cNvPr id="30752" name="Oval 161"/>
              <p:cNvSpPr>
                <a:spLocks noChangeArrowheads="1"/>
              </p:cNvSpPr>
              <p:nvPr/>
            </p:nvSpPr>
            <p:spPr bwMode="auto">
              <a:xfrm>
                <a:off x="1739906" y="2925952"/>
                <a:ext cx="136165" cy="124008"/>
              </a:xfrm>
              <a:prstGeom prst="ellipse">
                <a:avLst/>
              </a:prstGeom>
              <a:solidFill>
                <a:srgbClr val="CC0000"/>
              </a:solidFill>
              <a:ln w="19050" cmpd="sng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endParaRPr lang="ko-KR" altLang="en-US" sz="1400">
                  <a:latin typeface="微软雅黑"/>
                  <a:cs typeface="+mn-ea"/>
                  <a:sym typeface="微软雅黑"/>
                </a:endParaRPr>
              </a:p>
            </p:txBody>
          </p:sp>
        </p:grpSp>
      </p:grpSp>
      <p:cxnSp>
        <p:nvCxnSpPr>
          <p:cNvPr id="30749" name="AutoShape 108"/>
          <p:cNvCxnSpPr>
            <a:cxnSpLocks noChangeShapeType="1"/>
          </p:cNvCxnSpPr>
          <p:nvPr/>
        </p:nvCxnSpPr>
        <p:spPr bwMode="auto">
          <a:xfrm flipH="1" flipV="1">
            <a:off x="6660232" y="3197906"/>
            <a:ext cx="829417" cy="813947"/>
          </a:xfrm>
          <a:prstGeom prst="straightConnector1">
            <a:avLst/>
          </a:prstGeom>
          <a:noFill/>
          <a:ln w="9525" cmpd="sng">
            <a:solidFill>
              <a:srgbClr val="CC0000"/>
            </a:solidFill>
            <a:round/>
            <a:headEnd/>
            <a:tailEnd/>
          </a:ln>
        </p:spPr>
      </p:cxnSp>
      <p:cxnSp>
        <p:nvCxnSpPr>
          <p:cNvPr id="30751" name="AutoShape 166"/>
          <p:cNvCxnSpPr>
            <a:cxnSpLocks noChangeShapeType="1"/>
          </p:cNvCxnSpPr>
          <p:nvPr/>
        </p:nvCxnSpPr>
        <p:spPr bwMode="auto">
          <a:xfrm flipH="1" flipV="1">
            <a:off x="2201748" y="2940371"/>
            <a:ext cx="441041" cy="650242"/>
          </a:xfrm>
          <a:prstGeom prst="straightConnector1">
            <a:avLst/>
          </a:prstGeom>
          <a:noFill/>
          <a:ln w="9525" cmpd="sng">
            <a:solidFill>
              <a:srgbClr val="CC0000"/>
            </a:solidFill>
            <a:round/>
            <a:headEnd/>
            <a:tailEnd/>
          </a:ln>
        </p:spPr>
      </p:cxnSp>
      <p:cxnSp>
        <p:nvCxnSpPr>
          <p:cNvPr id="30746" name="AutoShape 107"/>
          <p:cNvCxnSpPr>
            <a:cxnSpLocks noChangeShapeType="1"/>
          </p:cNvCxnSpPr>
          <p:nvPr/>
        </p:nvCxnSpPr>
        <p:spPr bwMode="auto">
          <a:xfrm>
            <a:off x="5119400" y="1402929"/>
            <a:ext cx="499372" cy="449482"/>
          </a:xfrm>
          <a:prstGeom prst="straightConnector1">
            <a:avLst/>
          </a:prstGeom>
          <a:noFill/>
          <a:ln w="9525" cmpd="sng">
            <a:solidFill>
              <a:srgbClr val="CC0000"/>
            </a:solidFill>
            <a:round/>
            <a:headEnd/>
            <a:tailEnd/>
          </a:ln>
        </p:spPr>
      </p:cxnSp>
      <p:cxnSp>
        <p:nvCxnSpPr>
          <p:cNvPr id="30755" name="AutoShape 165"/>
          <p:cNvCxnSpPr>
            <a:cxnSpLocks noChangeShapeType="1"/>
          </p:cNvCxnSpPr>
          <p:nvPr/>
        </p:nvCxnSpPr>
        <p:spPr bwMode="auto">
          <a:xfrm>
            <a:off x="3923928" y="3385004"/>
            <a:ext cx="654774" cy="609201"/>
          </a:xfrm>
          <a:prstGeom prst="straightConnector1">
            <a:avLst/>
          </a:prstGeom>
          <a:noFill/>
          <a:ln w="9525" cmpd="sng">
            <a:solidFill>
              <a:srgbClr val="CC0000"/>
            </a:solidFill>
            <a:round/>
            <a:headEnd/>
            <a:tailEnd/>
          </a:ln>
        </p:spPr>
      </p:cxnSp>
      <p:cxnSp>
        <p:nvCxnSpPr>
          <p:cNvPr id="30758" name="AutoShape 164"/>
          <p:cNvCxnSpPr>
            <a:cxnSpLocks noChangeShapeType="1"/>
          </p:cNvCxnSpPr>
          <p:nvPr/>
        </p:nvCxnSpPr>
        <p:spPr bwMode="auto">
          <a:xfrm>
            <a:off x="3684641" y="2295445"/>
            <a:ext cx="484425" cy="409510"/>
          </a:xfrm>
          <a:prstGeom prst="straightConnector1">
            <a:avLst/>
          </a:prstGeom>
          <a:noFill/>
          <a:ln w="9525" cmpd="sng">
            <a:solidFill>
              <a:srgbClr val="CC0000"/>
            </a:solidFill>
            <a:round/>
            <a:headEnd/>
            <a:tailEnd/>
          </a:ln>
        </p:spPr>
      </p:cxnSp>
      <p:cxnSp>
        <p:nvCxnSpPr>
          <p:cNvPr id="30761" name="AutoShape 163"/>
          <p:cNvCxnSpPr>
            <a:cxnSpLocks noChangeShapeType="1"/>
          </p:cNvCxnSpPr>
          <p:nvPr/>
        </p:nvCxnSpPr>
        <p:spPr bwMode="auto">
          <a:xfrm>
            <a:off x="1885829" y="1448811"/>
            <a:ext cx="813963" cy="596967"/>
          </a:xfrm>
          <a:prstGeom prst="straightConnector1">
            <a:avLst/>
          </a:prstGeom>
          <a:noFill/>
          <a:ln w="9525" cmpd="sng">
            <a:solidFill>
              <a:srgbClr val="CC0000"/>
            </a:solidFill>
            <a:round/>
            <a:headEnd/>
            <a:tailEnd/>
          </a:ln>
        </p:spPr>
      </p:cxnSp>
      <p:sp>
        <p:nvSpPr>
          <p:cNvPr id="59" name="矩形 47"/>
          <p:cNvSpPr>
            <a:spLocks noChangeArrowheads="1"/>
          </p:cNvSpPr>
          <p:nvPr/>
        </p:nvSpPr>
        <p:spPr bwMode="auto">
          <a:xfrm>
            <a:off x="918307" y="4299942"/>
            <a:ext cx="7344816" cy="5259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  <a:cs typeface="+mn-ea"/>
                <a:sym typeface="微软雅黑"/>
              </a:rPr>
              <a:t>实力加自信就是一个坚韧不可摧的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  <a:cs typeface="+mn-ea"/>
                <a:sym typeface="微软雅黑"/>
              </a:rPr>
              <a:t>团队。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  <a:cs typeface="+mn-ea"/>
                <a:sym typeface="微软雅黑"/>
              </a:rPr>
              <a:t>站在每一个人都想挑战自我的立场上，我们以实力为盾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  <a:cs typeface="+mn-ea"/>
                <a:sym typeface="微软雅黑"/>
              </a:rPr>
              <a:t>、</a:t>
            </a:r>
            <a:endParaRPr lang="en-US" altLang="zh-CN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/>
              <a:ea typeface="微软雅黑"/>
              <a:cs typeface="+mn-ea"/>
              <a:sym typeface="微软雅黑"/>
            </a:endParaRPr>
          </a:p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  <a:cs typeface="+mn-ea"/>
                <a:sym typeface="微软雅黑"/>
              </a:rPr>
              <a:t>自信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  <a:cs typeface="+mn-ea"/>
                <a:sym typeface="微软雅黑"/>
              </a:rPr>
              <a:t>为矛、团结为勇气，组成了激情无畏的团体。我们会用实力证明，我们是最棒的，让我们勇敢地去做吧。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539552" y="427069"/>
            <a:ext cx="1061829" cy="346249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微软雅黑"/>
                <a:ea typeface="微软雅黑"/>
                <a:cs typeface="+mn-ea"/>
                <a:sym typeface="微软雅黑"/>
              </a:rPr>
              <a:t>国际市场</a:t>
            </a:r>
            <a:endParaRPr lang="en-US" altLang="zh-CN" b="1" dirty="0">
              <a:solidFill>
                <a:schemeClr val="bg1"/>
              </a:solidFill>
              <a:latin typeface="微软雅黑"/>
              <a:ea typeface="微软雅黑"/>
              <a:cs typeface="+mn-ea"/>
              <a:sym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35850776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50"/>
                            </p:stCondLst>
                            <p:childTnLst>
                              <p:par>
                                <p:cTn id="1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1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15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07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07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07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65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307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07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07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150"/>
                            </p:stCondLst>
                            <p:childTnLst>
                              <p:par>
                                <p:cTn id="3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307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07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07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650"/>
                            </p:stCondLst>
                            <p:childTnLst>
                              <p:par>
                                <p:cTn id="4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307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07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07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150"/>
                            </p:stCondLst>
                            <p:childTnLst>
                              <p:par>
                                <p:cTn id="4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30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07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07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650"/>
                            </p:stCondLst>
                            <p:childTnLst>
                              <p:par>
                                <p:cTn id="5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30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07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07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15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4" grpId="0" animBg="1"/>
      <p:bldP spid="30747" grpId="0" animBg="1"/>
      <p:bldP spid="30750" grpId="0" animBg="1"/>
      <p:bldP spid="30753" grpId="0" animBg="1"/>
      <p:bldP spid="30759" grpId="0" animBg="1"/>
      <p:bldP spid="30756" grpId="0" animBg="1"/>
      <p:bldP spid="59" grpId="0"/>
      <p:bldP spid="4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矩形 71"/>
          <p:cNvSpPr/>
          <p:nvPr/>
        </p:nvSpPr>
        <p:spPr>
          <a:xfrm>
            <a:off x="539552" y="427069"/>
            <a:ext cx="1061829" cy="346249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微软雅黑"/>
                <a:ea typeface="微软雅黑"/>
                <a:cs typeface="+mn-ea"/>
                <a:sym typeface="微软雅黑"/>
              </a:rPr>
              <a:t>国内市场</a:t>
            </a:r>
            <a:endParaRPr lang="en-US" altLang="zh-CN" b="1" dirty="0">
              <a:solidFill>
                <a:schemeClr val="bg1"/>
              </a:solidFill>
              <a:latin typeface="微软雅黑"/>
              <a:ea typeface="微软雅黑"/>
              <a:cs typeface="+mn-ea"/>
              <a:sym typeface="微软雅黑"/>
            </a:endParaRPr>
          </a:p>
        </p:txBody>
      </p:sp>
      <p:grpSp>
        <p:nvGrpSpPr>
          <p:cNvPr id="73" name="组合 72"/>
          <p:cNvGrpSpPr/>
          <p:nvPr/>
        </p:nvGrpSpPr>
        <p:grpSpPr>
          <a:xfrm>
            <a:off x="611560" y="1092364"/>
            <a:ext cx="4891236" cy="3783642"/>
            <a:chOff x="179512" y="1273101"/>
            <a:chExt cx="5107260" cy="3458890"/>
          </a:xfrm>
        </p:grpSpPr>
        <p:sp>
          <p:nvSpPr>
            <p:cNvPr id="74" name="Freeform 5"/>
            <p:cNvSpPr>
              <a:spLocks/>
            </p:cNvSpPr>
            <p:nvPr/>
          </p:nvSpPr>
          <p:spPr bwMode="invGray">
            <a:xfrm>
              <a:off x="3156428" y="4532354"/>
              <a:ext cx="280866" cy="199637"/>
            </a:xfrm>
            <a:custGeom>
              <a:avLst/>
              <a:gdLst>
                <a:gd name="T0" fmla="*/ 48 w 177"/>
                <a:gd name="T1" fmla="*/ 16 h 161"/>
                <a:gd name="T2" fmla="*/ 64 w 177"/>
                <a:gd name="T3" fmla="*/ 16 h 161"/>
                <a:gd name="T4" fmla="*/ 80 w 177"/>
                <a:gd name="T5" fmla="*/ 8 h 161"/>
                <a:gd name="T6" fmla="*/ 96 w 177"/>
                <a:gd name="T7" fmla="*/ 16 h 161"/>
                <a:gd name="T8" fmla="*/ 120 w 177"/>
                <a:gd name="T9" fmla="*/ 0 h 161"/>
                <a:gd name="T10" fmla="*/ 152 w 177"/>
                <a:gd name="T11" fmla="*/ 8 h 161"/>
                <a:gd name="T12" fmla="*/ 168 w 177"/>
                <a:gd name="T13" fmla="*/ 0 h 161"/>
                <a:gd name="T14" fmla="*/ 176 w 177"/>
                <a:gd name="T15" fmla="*/ 32 h 161"/>
                <a:gd name="T16" fmla="*/ 152 w 177"/>
                <a:gd name="T17" fmla="*/ 48 h 161"/>
                <a:gd name="T18" fmla="*/ 144 w 177"/>
                <a:gd name="T19" fmla="*/ 104 h 161"/>
                <a:gd name="T20" fmla="*/ 128 w 177"/>
                <a:gd name="T21" fmla="*/ 120 h 161"/>
                <a:gd name="T22" fmla="*/ 128 w 177"/>
                <a:gd name="T23" fmla="*/ 144 h 161"/>
                <a:gd name="T24" fmla="*/ 104 w 177"/>
                <a:gd name="T25" fmla="*/ 136 h 161"/>
                <a:gd name="T26" fmla="*/ 96 w 177"/>
                <a:gd name="T27" fmla="*/ 144 h 161"/>
                <a:gd name="T28" fmla="*/ 96 w 177"/>
                <a:gd name="T29" fmla="*/ 160 h 161"/>
                <a:gd name="T30" fmla="*/ 80 w 177"/>
                <a:gd name="T31" fmla="*/ 160 h 161"/>
                <a:gd name="T32" fmla="*/ 48 w 177"/>
                <a:gd name="T33" fmla="*/ 144 h 161"/>
                <a:gd name="T34" fmla="*/ 8 w 177"/>
                <a:gd name="T35" fmla="*/ 136 h 161"/>
                <a:gd name="T36" fmla="*/ 0 w 177"/>
                <a:gd name="T37" fmla="*/ 88 h 161"/>
                <a:gd name="T38" fmla="*/ 0 w 177"/>
                <a:gd name="T39" fmla="*/ 64 h 161"/>
                <a:gd name="T40" fmla="*/ 40 w 177"/>
                <a:gd name="T41" fmla="*/ 32 h 161"/>
                <a:gd name="T42" fmla="*/ 48 w 177"/>
                <a:gd name="T43" fmla="*/ 16 h 161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77"/>
                <a:gd name="T67" fmla="*/ 0 h 161"/>
                <a:gd name="T68" fmla="*/ 177 w 177"/>
                <a:gd name="T69" fmla="*/ 161 h 161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77" h="161">
                  <a:moveTo>
                    <a:pt x="48" y="16"/>
                  </a:moveTo>
                  <a:lnTo>
                    <a:pt x="64" y="16"/>
                  </a:lnTo>
                  <a:lnTo>
                    <a:pt x="80" y="8"/>
                  </a:lnTo>
                  <a:lnTo>
                    <a:pt x="96" y="16"/>
                  </a:lnTo>
                  <a:lnTo>
                    <a:pt x="120" y="0"/>
                  </a:lnTo>
                  <a:lnTo>
                    <a:pt x="152" y="8"/>
                  </a:lnTo>
                  <a:lnTo>
                    <a:pt x="168" y="0"/>
                  </a:lnTo>
                  <a:lnTo>
                    <a:pt x="176" y="32"/>
                  </a:lnTo>
                  <a:lnTo>
                    <a:pt x="152" y="48"/>
                  </a:lnTo>
                  <a:lnTo>
                    <a:pt x="144" y="104"/>
                  </a:lnTo>
                  <a:lnTo>
                    <a:pt x="128" y="120"/>
                  </a:lnTo>
                  <a:lnTo>
                    <a:pt x="128" y="144"/>
                  </a:lnTo>
                  <a:lnTo>
                    <a:pt x="104" y="136"/>
                  </a:lnTo>
                  <a:lnTo>
                    <a:pt x="96" y="144"/>
                  </a:lnTo>
                  <a:lnTo>
                    <a:pt x="96" y="160"/>
                  </a:lnTo>
                  <a:lnTo>
                    <a:pt x="80" y="160"/>
                  </a:lnTo>
                  <a:lnTo>
                    <a:pt x="48" y="144"/>
                  </a:lnTo>
                  <a:lnTo>
                    <a:pt x="8" y="136"/>
                  </a:lnTo>
                  <a:lnTo>
                    <a:pt x="0" y="88"/>
                  </a:lnTo>
                  <a:lnTo>
                    <a:pt x="0" y="64"/>
                  </a:lnTo>
                  <a:lnTo>
                    <a:pt x="40" y="32"/>
                  </a:lnTo>
                  <a:lnTo>
                    <a:pt x="48" y="16"/>
                  </a:lnTo>
                </a:path>
              </a:pathLst>
            </a:custGeom>
            <a:noFill/>
            <a:ln w="6350" cap="rnd" cmpd="sng">
              <a:solidFill>
                <a:schemeClr val="bg1">
                  <a:lumMod val="6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75" name="Rectangle 6"/>
            <p:cNvSpPr>
              <a:spLocks noChangeArrowheads="1"/>
            </p:cNvSpPr>
            <p:nvPr/>
          </p:nvSpPr>
          <p:spPr bwMode="invGray">
            <a:xfrm>
              <a:off x="3184251" y="4594040"/>
              <a:ext cx="601478" cy="1177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>
              <a:lvl1pPr defTabSz="804863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defTabSz="804863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defTabSz="804863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defTabSz="804863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defTabSz="804863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defTabSz="80486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defTabSz="80486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defTabSz="80486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defTabSz="80486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0" hangingPunct="0">
                <a:lnSpc>
                  <a:spcPts val="1138"/>
                </a:lnSpc>
              </a:pPr>
              <a:r>
                <a:rPr lang="zh-CN" altLang="en-US" sz="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/>
                  <a:ea typeface="微软雅黑"/>
                  <a:cs typeface="+mn-ea"/>
                  <a:sym typeface="微软雅黑"/>
                </a:rPr>
                <a:t>海南</a:t>
              </a:r>
            </a:p>
          </p:txBody>
        </p:sp>
        <p:sp>
          <p:nvSpPr>
            <p:cNvPr id="76" name="Freeform 7"/>
            <p:cNvSpPr>
              <a:spLocks/>
            </p:cNvSpPr>
            <p:nvPr/>
          </p:nvSpPr>
          <p:spPr bwMode="invGray">
            <a:xfrm>
              <a:off x="4165957" y="1273101"/>
              <a:ext cx="1120815" cy="865845"/>
            </a:xfrm>
            <a:custGeom>
              <a:avLst/>
              <a:gdLst>
                <a:gd name="T0" fmla="*/ 16 w 705"/>
                <a:gd name="T1" fmla="*/ 64 h 697"/>
                <a:gd name="T2" fmla="*/ 32 w 705"/>
                <a:gd name="T3" fmla="*/ 104 h 697"/>
                <a:gd name="T4" fmla="*/ 72 w 705"/>
                <a:gd name="T5" fmla="*/ 104 h 697"/>
                <a:gd name="T6" fmla="*/ 104 w 705"/>
                <a:gd name="T7" fmla="*/ 176 h 697"/>
                <a:gd name="T8" fmla="*/ 160 w 705"/>
                <a:gd name="T9" fmla="*/ 160 h 697"/>
                <a:gd name="T10" fmla="*/ 232 w 705"/>
                <a:gd name="T11" fmla="*/ 168 h 697"/>
                <a:gd name="T12" fmla="*/ 216 w 705"/>
                <a:gd name="T13" fmla="*/ 312 h 697"/>
                <a:gd name="T14" fmla="*/ 192 w 705"/>
                <a:gd name="T15" fmla="*/ 392 h 697"/>
                <a:gd name="T16" fmla="*/ 104 w 705"/>
                <a:gd name="T17" fmla="*/ 464 h 697"/>
                <a:gd name="T18" fmla="*/ 152 w 705"/>
                <a:gd name="T19" fmla="*/ 488 h 697"/>
                <a:gd name="T20" fmla="*/ 136 w 705"/>
                <a:gd name="T21" fmla="*/ 520 h 697"/>
                <a:gd name="T22" fmla="*/ 176 w 705"/>
                <a:gd name="T23" fmla="*/ 544 h 697"/>
                <a:gd name="T24" fmla="*/ 192 w 705"/>
                <a:gd name="T25" fmla="*/ 576 h 697"/>
                <a:gd name="T26" fmla="*/ 288 w 705"/>
                <a:gd name="T27" fmla="*/ 584 h 697"/>
                <a:gd name="T28" fmla="*/ 320 w 705"/>
                <a:gd name="T29" fmla="*/ 592 h 697"/>
                <a:gd name="T30" fmla="*/ 384 w 705"/>
                <a:gd name="T31" fmla="*/ 640 h 697"/>
                <a:gd name="T32" fmla="*/ 424 w 705"/>
                <a:gd name="T33" fmla="*/ 664 h 697"/>
                <a:gd name="T34" fmla="*/ 432 w 705"/>
                <a:gd name="T35" fmla="*/ 624 h 697"/>
                <a:gd name="T36" fmla="*/ 480 w 705"/>
                <a:gd name="T37" fmla="*/ 696 h 697"/>
                <a:gd name="T38" fmla="*/ 496 w 705"/>
                <a:gd name="T39" fmla="*/ 680 h 697"/>
                <a:gd name="T40" fmla="*/ 552 w 705"/>
                <a:gd name="T41" fmla="*/ 680 h 697"/>
                <a:gd name="T42" fmla="*/ 592 w 705"/>
                <a:gd name="T43" fmla="*/ 632 h 697"/>
                <a:gd name="T44" fmla="*/ 600 w 705"/>
                <a:gd name="T45" fmla="*/ 528 h 697"/>
                <a:gd name="T46" fmla="*/ 664 w 705"/>
                <a:gd name="T47" fmla="*/ 536 h 697"/>
                <a:gd name="T48" fmla="*/ 680 w 705"/>
                <a:gd name="T49" fmla="*/ 344 h 697"/>
                <a:gd name="T50" fmla="*/ 696 w 705"/>
                <a:gd name="T51" fmla="*/ 296 h 697"/>
                <a:gd name="T52" fmla="*/ 704 w 705"/>
                <a:gd name="T53" fmla="*/ 256 h 697"/>
                <a:gd name="T54" fmla="*/ 608 w 705"/>
                <a:gd name="T55" fmla="*/ 320 h 697"/>
                <a:gd name="T56" fmla="*/ 560 w 705"/>
                <a:gd name="T57" fmla="*/ 360 h 697"/>
                <a:gd name="T58" fmla="*/ 488 w 705"/>
                <a:gd name="T59" fmla="*/ 304 h 697"/>
                <a:gd name="T60" fmla="*/ 440 w 705"/>
                <a:gd name="T61" fmla="*/ 280 h 697"/>
                <a:gd name="T62" fmla="*/ 376 w 705"/>
                <a:gd name="T63" fmla="*/ 256 h 697"/>
                <a:gd name="T64" fmla="*/ 360 w 705"/>
                <a:gd name="T65" fmla="*/ 240 h 697"/>
                <a:gd name="T66" fmla="*/ 336 w 705"/>
                <a:gd name="T67" fmla="*/ 248 h 697"/>
                <a:gd name="T68" fmla="*/ 264 w 705"/>
                <a:gd name="T69" fmla="*/ 128 h 697"/>
                <a:gd name="T70" fmla="*/ 248 w 705"/>
                <a:gd name="T71" fmla="*/ 88 h 697"/>
                <a:gd name="T72" fmla="*/ 144 w 705"/>
                <a:gd name="T73" fmla="*/ 24 h 697"/>
                <a:gd name="T74" fmla="*/ 16 w 705"/>
                <a:gd name="T75" fmla="*/ 16 h 697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705"/>
                <a:gd name="T115" fmla="*/ 0 h 697"/>
                <a:gd name="T116" fmla="*/ 705 w 705"/>
                <a:gd name="T117" fmla="*/ 697 h 697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705" h="697">
                  <a:moveTo>
                    <a:pt x="8" y="32"/>
                  </a:moveTo>
                  <a:lnTo>
                    <a:pt x="16" y="64"/>
                  </a:lnTo>
                  <a:lnTo>
                    <a:pt x="0" y="96"/>
                  </a:lnTo>
                  <a:lnTo>
                    <a:pt x="32" y="104"/>
                  </a:lnTo>
                  <a:lnTo>
                    <a:pt x="48" y="88"/>
                  </a:lnTo>
                  <a:lnTo>
                    <a:pt x="72" y="104"/>
                  </a:lnTo>
                  <a:lnTo>
                    <a:pt x="88" y="152"/>
                  </a:lnTo>
                  <a:lnTo>
                    <a:pt x="104" y="176"/>
                  </a:lnTo>
                  <a:lnTo>
                    <a:pt x="144" y="160"/>
                  </a:lnTo>
                  <a:lnTo>
                    <a:pt x="160" y="160"/>
                  </a:lnTo>
                  <a:lnTo>
                    <a:pt x="192" y="128"/>
                  </a:lnTo>
                  <a:lnTo>
                    <a:pt x="232" y="168"/>
                  </a:lnTo>
                  <a:lnTo>
                    <a:pt x="208" y="248"/>
                  </a:lnTo>
                  <a:lnTo>
                    <a:pt x="216" y="312"/>
                  </a:lnTo>
                  <a:lnTo>
                    <a:pt x="192" y="336"/>
                  </a:lnTo>
                  <a:lnTo>
                    <a:pt x="192" y="392"/>
                  </a:lnTo>
                  <a:lnTo>
                    <a:pt x="176" y="368"/>
                  </a:lnTo>
                  <a:lnTo>
                    <a:pt x="104" y="464"/>
                  </a:lnTo>
                  <a:lnTo>
                    <a:pt x="128" y="504"/>
                  </a:lnTo>
                  <a:lnTo>
                    <a:pt x="152" y="488"/>
                  </a:lnTo>
                  <a:lnTo>
                    <a:pt x="160" y="504"/>
                  </a:lnTo>
                  <a:lnTo>
                    <a:pt x="136" y="520"/>
                  </a:lnTo>
                  <a:lnTo>
                    <a:pt x="136" y="544"/>
                  </a:lnTo>
                  <a:lnTo>
                    <a:pt x="176" y="544"/>
                  </a:lnTo>
                  <a:lnTo>
                    <a:pt x="192" y="536"/>
                  </a:lnTo>
                  <a:lnTo>
                    <a:pt x="192" y="576"/>
                  </a:lnTo>
                  <a:lnTo>
                    <a:pt x="232" y="600"/>
                  </a:lnTo>
                  <a:lnTo>
                    <a:pt x="288" y="584"/>
                  </a:lnTo>
                  <a:lnTo>
                    <a:pt x="288" y="608"/>
                  </a:lnTo>
                  <a:lnTo>
                    <a:pt x="320" y="592"/>
                  </a:lnTo>
                  <a:lnTo>
                    <a:pt x="368" y="640"/>
                  </a:lnTo>
                  <a:lnTo>
                    <a:pt x="384" y="640"/>
                  </a:lnTo>
                  <a:lnTo>
                    <a:pt x="400" y="672"/>
                  </a:lnTo>
                  <a:lnTo>
                    <a:pt x="424" y="664"/>
                  </a:lnTo>
                  <a:lnTo>
                    <a:pt x="424" y="632"/>
                  </a:lnTo>
                  <a:lnTo>
                    <a:pt x="432" y="624"/>
                  </a:lnTo>
                  <a:lnTo>
                    <a:pt x="432" y="664"/>
                  </a:lnTo>
                  <a:lnTo>
                    <a:pt x="480" y="696"/>
                  </a:lnTo>
                  <a:lnTo>
                    <a:pt x="488" y="672"/>
                  </a:lnTo>
                  <a:lnTo>
                    <a:pt x="496" y="680"/>
                  </a:lnTo>
                  <a:lnTo>
                    <a:pt x="528" y="648"/>
                  </a:lnTo>
                  <a:lnTo>
                    <a:pt x="552" y="680"/>
                  </a:lnTo>
                  <a:lnTo>
                    <a:pt x="600" y="680"/>
                  </a:lnTo>
                  <a:lnTo>
                    <a:pt x="592" y="632"/>
                  </a:lnTo>
                  <a:lnTo>
                    <a:pt x="568" y="576"/>
                  </a:lnTo>
                  <a:lnTo>
                    <a:pt x="600" y="528"/>
                  </a:lnTo>
                  <a:lnTo>
                    <a:pt x="632" y="520"/>
                  </a:lnTo>
                  <a:lnTo>
                    <a:pt x="664" y="536"/>
                  </a:lnTo>
                  <a:lnTo>
                    <a:pt x="688" y="424"/>
                  </a:lnTo>
                  <a:lnTo>
                    <a:pt x="680" y="344"/>
                  </a:lnTo>
                  <a:lnTo>
                    <a:pt x="696" y="328"/>
                  </a:lnTo>
                  <a:lnTo>
                    <a:pt x="696" y="296"/>
                  </a:lnTo>
                  <a:lnTo>
                    <a:pt x="680" y="288"/>
                  </a:lnTo>
                  <a:lnTo>
                    <a:pt x="704" y="256"/>
                  </a:lnTo>
                  <a:lnTo>
                    <a:pt x="680" y="256"/>
                  </a:lnTo>
                  <a:lnTo>
                    <a:pt x="608" y="320"/>
                  </a:lnTo>
                  <a:lnTo>
                    <a:pt x="608" y="336"/>
                  </a:lnTo>
                  <a:lnTo>
                    <a:pt x="560" y="360"/>
                  </a:lnTo>
                  <a:lnTo>
                    <a:pt x="520" y="360"/>
                  </a:lnTo>
                  <a:lnTo>
                    <a:pt x="488" y="304"/>
                  </a:lnTo>
                  <a:lnTo>
                    <a:pt x="488" y="280"/>
                  </a:lnTo>
                  <a:lnTo>
                    <a:pt x="440" y="280"/>
                  </a:lnTo>
                  <a:lnTo>
                    <a:pt x="416" y="256"/>
                  </a:lnTo>
                  <a:lnTo>
                    <a:pt x="376" y="256"/>
                  </a:lnTo>
                  <a:lnTo>
                    <a:pt x="376" y="240"/>
                  </a:lnTo>
                  <a:lnTo>
                    <a:pt x="360" y="240"/>
                  </a:lnTo>
                  <a:lnTo>
                    <a:pt x="360" y="256"/>
                  </a:lnTo>
                  <a:lnTo>
                    <a:pt x="336" y="248"/>
                  </a:lnTo>
                  <a:lnTo>
                    <a:pt x="296" y="176"/>
                  </a:lnTo>
                  <a:lnTo>
                    <a:pt x="264" y="128"/>
                  </a:lnTo>
                  <a:lnTo>
                    <a:pt x="248" y="104"/>
                  </a:lnTo>
                  <a:lnTo>
                    <a:pt x="248" y="88"/>
                  </a:lnTo>
                  <a:lnTo>
                    <a:pt x="200" y="24"/>
                  </a:lnTo>
                  <a:lnTo>
                    <a:pt x="144" y="24"/>
                  </a:lnTo>
                  <a:lnTo>
                    <a:pt x="104" y="0"/>
                  </a:lnTo>
                  <a:lnTo>
                    <a:pt x="16" y="16"/>
                  </a:lnTo>
                  <a:lnTo>
                    <a:pt x="8" y="32"/>
                  </a:lnTo>
                </a:path>
              </a:pathLst>
            </a:custGeom>
            <a:noFill/>
            <a:ln w="6350" cap="rnd" cmpd="sng">
              <a:solidFill>
                <a:schemeClr val="bg1">
                  <a:lumMod val="6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77" name="Freeform 8"/>
            <p:cNvSpPr>
              <a:spLocks/>
            </p:cNvSpPr>
            <p:nvPr/>
          </p:nvSpPr>
          <p:spPr bwMode="invGray">
            <a:xfrm>
              <a:off x="4278569" y="1939308"/>
              <a:ext cx="841273" cy="499094"/>
            </a:xfrm>
            <a:custGeom>
              <a:avLst/>
              <a:gdLst>
                <a:gd name="T0" fmla="*/ 528 w 529"/>
                <a:gd name="T1" fmla="*/ 144 h 401"/>
                <a:gd name="T2" fmla="*/ 480 w 529"/>
                <a:gd name="T3" fmla="*/ 144 h 401"/>
                <a:gd name="T4" fmla="*/ 456 w 529"/>
                <a:gd name="T5" fmla="*/ 120 h 401"/>
                <a:gd name="T6" fmla="*/ 424 w 529"/>
                <a:gd name="T7" fmla="*/ 152 h 401"/>
                <a:gd name="T8" fmla="*/ 416 w 529"/>
                <a:gd name="T9" fmla="*/ 136 h 401"/>
                <a:gd name="T10" fmla="*/ 408 w 529"/>
                <a:gd name="T11" fmla="*/ 160 h 401"/>
                <a:gd name="T12" fmla="*/ 360 w 529"/>
                <a:gd name="T13" fmla="*/ 128 h 401"/>
                <a:gd name="T14" fmla="*/ 360 w 529"/>
                <a:gd name="T15" fmla="*/ 88 h 401"/>
                <a:gd name="T16" fmla="*/ 344 w 529"/>
                <a:gd name="T17" fmla="*/ 96 h 401"/>
                <a:gd name="T18" fmla="*/ 352 w 529"/>
                <a:gd name="T19" fmla="*/ 128 h 401"/>
                <a:gd name="T20" fmla="*/ 328 w 529"/>
                <a:gd name="T21" fmla="*/ 128 h 401"/>
                <a:gd name="T22" fmla="*/ 312 w 529"/>
                <a:gd name="T23" fmla="*/ 104 h 401"/>
                <a:gd name="T24" fmla="*/ 296 w 529"/>
                <a:gd name="T25" fmla="*/ 104 h 401"/>
                <a:gd name="T26" fmla="*/ 248 w 529"/>
                <a:gd name="T27" fmla="*/ 56 h 401"/>
                <a:gd name="T28" fmla="*/ 216 w 529"/>
                <a:gd name="T29" fmla="*/ 72 h 401"/>
                <a:gd name="T30" fmla="*/ 216 w 529"/>
                <a:gd name="T31" fmla="*/ 56 h 401"/>
                <a:gd name="T32" fmla="*/ 160 w 529"/>
                <a:gd name="T33" fmla="*/ 64 h 401"/>
                <a:gd name="T34" fmla="*/ 120 w 529"/>
                <a:gd name="T35" fmla="*/ 40 h 401"/>
                <a:gd name="T36" fmla="*/ 120 w 529"/>
                <a:gd name="T37" fmla="*/ 0 h 401"/>
                <a:gd name="T38" fmla="*/ 104 w 529"/>
                <a:gd name="T39" fmla="*/ 8 h 401"/>
                <a:gd name="T40" fmla="*/ 64 w 529"/>
                <a:gd name="T41" fmla="*/ 8 h 401"/>
                <a:gd name="T42" fmla="*/ 72 w 529"/>
                <a:gd name="T43" fmla="*/ 56 h 401"/>
                <a:gd name="T44" fmla="*/ 48 w 529"/>
                <a:gd name="T45" fmla="*/ 56 h 401"/>
                <a:gd name="T46" fmla="*/ 8 w 529"/>
                <a:gd name="T47" fmla="*/ 32 h 401"/>
                <a:gd name="T48" fmla="*/ 0 w 529"/>
                <a:gd name="T49" fmla="*/ 56 h 401"/>
                <a:gd name="T50" fmla="*/ 32 w 529"/>
                <a:gd name="T51" fmla="*/ 88 h 401"/>
                <a:gd name="T52" fmla="*/ 24 w 529"/>
                <a:gd name="T53" fmla="*/ 120 h 401"/>
                <a:gd name="T54" fmla="*/ 48 w 529"/>
                <a:gd name="T55" fmla="*/ 160 h 401"/>
                <a:gd name="T56" fmla="*/ 88 w 529"/>
                <a:gd name="T57" fmla="*/ 136 h 401"/>
                <a:gd name="T58" fmla="*/ 112 w 529"/>
                <a:gd name="T59" fmla="*/ 184 h 401"/>
                <a:gd name="T60" fmla="*/ 112 w 529"/>
                <a:gd name="T61" fmla="*/ 224 h 401"/>
                <a:gd name="T62" fmla="*/ 152 w 529"/>
                <a:gd name="T63" fmla="*/ 224 h 401"/>
                <a:gd name="T64" fmla="*/ 168 w 529"/>
                <a:gd name="T65" fmla="*/ 264 h 401"/>
                <a:gd name="T66" fmla="*/ 176 w 529"/>
                <a:gd name="T67" fmla="*/ 232 h 401"/>
                <a:gd name="T68" fmla="*/ 208 w 529"/>
                <a:gd name="T69" fmla="*/ 280 h 401"/>
                <a:gd name="T70" fmla="*/ 232 w 529"/>
                <a:gd name="T71" fmla="*/ 320 h 401"/>
                <a:gd name="T72" fmla="*/ 232 w 529"/>
                <a:gd name="T73" fmla="*/ 344 h 401"/>
                <a:gd name="T74" fmla="*/ 264 w 529"/>
                <a:gd name="T75" fmla="*/ 400 h 401"/>
                <a:gd name="T76" fmla="*/ 288 w 529"/>
                <a:gd name="T77" fmla="*/ 376 h 401"/>
                <a:gd name="T78" fmla="*/ 304 w 529"/>
                <a:gd name="T79" fmla="*/ 328 h 401"/>
                <a:gd name="T80" fmla="*/ 320 w 529"/>
                <a:gd name="T81" fmla="*/ 320 h 401"/>
                <a:gd name="T82" fmla="*/ 336 w 529"/>
                <a:gd name="T83" fmla="*/ 328 h 401"/>
                <a:gd name="T84" fmla="*/ 328 w 529"/>
                <a:gd name="T85" fmla="*/ 344 h 401"/>
                <a:gd name="T86" fmla="*/ 376 w 529"/>
                <a:gd name="T87" fmla="*/ 344 h 401"/>
                <a:gd name="T88" fmla="*/ 392 w 529"/>
                <a:gd name="T89" fmla="*/ 328 h 401"/>
                <a:gd name="T90" fmla="*/ 392 w 529"/>
                <a:gd name="T91" fmla="*/ 312 h 401"/>
                <a:gd name="T92" fmla="*/ 384 w 529"/>
                <a:gd name="T93" fmla="*/ 296 h 401"/>
                <a:gd name="T94" fmla="*/ 432 w 529"/>
                <a:gd name="T95" fmla="*/ 272 h 401"/>
                <a:gd name="T96" fmla="*/ 440 w 529"/>
                <a:gd name="T97" fmla="*/ 264 h 401"/>
                <a:gd name="T98" fmla="*/ 440 w 529"/>
                <a:gd name="T99" fmla="*/ 248 h 401"/>
                <a:gd name="T100" fmla="*/ 456 w 529"/>
                <a:gd name="T101" fmla="*/ 240 h 401"/>
                <a:gd name="T102" fmla="*/ 456 w 529"/>
                <a:gd name="T103" fmla="*/ 192 h 401"/>
                <a:gd name="T104" fmla="*/ 472 w 529"/>
                <a:gd name="T105" fmla="*/ 192 h 401"/>
                <a:gd name="T106" fmla="*/ 480 w 529"/>
                <a:gd name="T107" fmla="*/ 216 h 401"/>
                <a:gd name="T108" fmla="*/ 504 w 529"/>
                <a:gd name="T109" fmla="*/ 232 h 401"/>
                <a:gd name="T110" fmla="*/ 512 w 529"/>
                <a:gd name="T111" fmla="*/ 224 h 401"/>
                <a:gd name="T112" fmla="*/ 504 w 529"/>
                <a:gd name="T113" fmla="*/ 208 h 401"/>
                <a:gd name="T114" fmla="*/ 504 w 529"/>
                <a:gd name="T115" fmla="*/ 192 h 401"/>
                <a:gd name="T116" fmla="*/ 528 w 529"/>
                <a:gd name="T117" fmla="*/ 184 h 401"/>
                <a:gd name="T118" fmla="*/ 528 w 529"/>
                <a:gd name="T119" fmla="*/ 144 h 401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529"/>
                <a:gd name="T181" fmla="*/ 0 h 401"/>
                <a:gd name="T182" fmla="*/ 529 w 529"/>
                <a:gd name="T183" fmla="*/ 401 h 401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529" h="401">
                  <a:moveTo>
                    <a:pt x="528" y="144"/>
                  </a:moveTo>
                  <a:lnTo>
                    <a:pt x="480" y="144"/>
                  </a:lnTo>
                  <a:lnTo>
                    <a:pt x="456" y="120"/>
                  </a:lnTo>
                  <a:lnTo>
                    <a:pt x="424" y="152"/>
                  </a:lnTo>
                  <a:lnTo>
                    <a:pt x="416" y="136"/>
                  </a:lnTo>
                  <a:lnTo>
                    <a:pt x="408" y="160"/>
                  </a:lnTo>
                  <a:lnTo>
                    <a:pt x="360" y="128"/>
                  </a:lnTo>
                  <a:lnTo>
                    <a:pt x="360" y="88"/>
                  </a:lnTo>
                  <a:lnTo>
                    <a:pt x="344" y="96"/>
                  </a:lnTo>
                  <a:lnTo>
                    <a:pt x="352" y="128"/>
                  </a:lnTo>
                  <a:lnTo>
                    <a:pt x="328" y="128"/>
                  </a:lnTo>
                  <a:lnTo>
                    <a:pt x="312" y="104"/>
                  </a:lnTo>
                  <a:lnTo>
                    <a:pt x="296" y="104"/>
                  </a:lnTo>
                  <a:lnTo>
                    <a:pt x="248" y="56"/>
                  </a:lnTo>
                  <a:lnTo>
                    <a:pt x="216" y="72"/>
                  </a:lnTo>
                  <a:lnTo>
                    <a:pt x="216" y="56"/>
                  </a:lnTo>
                  <a:lnTo>
                    <a:pt x="160" y="64"/>
                  </a:lnTo>
                  <a:lnTo>
                    <a:pt x="120" y="40"/>
                  </a:lnTo>
                  <a:lnTo>
                    <a:pt x="120" y="0"/>
                  </a:lnTo>
                  <a:lnTo>
                    <a:pt x="104" y="8"/>
                  </a:lnTo>
                  <a:lnTo>
                    <a:pt x="64" y="8"/>
                  </a:lnTo>
                  <a:lnTo>
                    <a:pt x="72" y="56"/>
                  </a:lnTo>
                  <a:lnTo>
                    <a:pt x="48" y="56"/>
                  </a:lnTo>
                  <a:lnTo>
                    <a:pt x="8" y="32"/>
                  </a:lnTo>
                  <a:lnTo>
                    <a:pt x="0" y="56"/>
                  </a:lnTo>
                  <a:lnTo>
                    <a:pt x="32" y="88"/>
                  </a:lnTo>
                  <a:lnTo>
                    <a:pt x="24" y="120"/>
                  </a:lnTo>
                  <a:lnTo>
                    <a:pt x="48" y="160"/>
                  </a:lnTo>
                  <a:lnTo>
                    <a:pt x="88" y="136"/>
                  </a:lnTo>
                  <a:lnTo>
                    <a:pt x="112" y="184"/>
                  </a:lnTo>
                  <a:lnTo>
                    <a:pt x="112" y="224"/>
                  </a:lnTo>
                  <a:lnTo>
                    <a:pt x="152" y="224"/>
                  </a:lnTo>
                  <a:lnTo>
                    <a:pt x="168" y="264"/>
                  </a:lnTo>
                  <a:lnTo>
                    <a:pt x="176" y="232"/>
                  </a:lnTo>
                  <a:lnTo>
                    <a:pt x="208" y="280"/>
                  </a:lnTo>
                  <a:lnTo>
                    <a:pt x="232" y="320"/>
                  </a:lnTo>
                  <a:lnTo>
                    <a:pt x="232" y="344"/>
                  </a:lnTo>
                  <a:lnTo>
                    <a:pt x="264" y="400"/>
                  </a:lnTo>
                  <a:lnTo>
                    <a:pt x="288" y="376"/>
                  </a:lnTo>
                  <a:lnTo>
                    <a:pt x="304" y="328"/>
                  </a:lnTo>
                  <a:lnTo>
                    <a:pt x="320" y="320"/>
                  </a:lnTo>
                  <a:lnTo>
                    <a:pt x="336" y="328"/>
                  </a:lnTo>
                  <a:lnTo>
                    <a:pt x="328" y="344"/>
                  </a:lnTo>
                  <a:lnTo>
                    <a:pt x="376" y="344"/>
                  </a:lnTo>
                  <a:lnTo>
                    <a:pt x="392" y="328"/>
                  </a:lnTo>
                  <a:lnTo>
                    <a:pt x="392" y="312"/>
                  </a:lnTo>
                  <a:lnTo>
                    <a:pt x="384" y="296"/>
                  </a:lnTo>
                  <a:lnTo>
                    <a:pt x="432" y="272"/>
                  </a:lnTo>
                  <a:lnTo>
                    <a:pt x="440" y="264"/>
                  </a:lnTo>
                  <a:lnTo>
                    <a:pt x="440" y="248"/>
                  </a:lnTo>
                  <a:lnTo>
                    <a:pt x="456" y="240"/>
                  </a:lnTo>
                  <a:lnTo>
                    <a:pt x="456" y="192"/>
                  </a:lnTo>
                  <a:lnTo>
                    <a:pt x="472" y="192"/>
                  </a:lnTo>
                  <a:lnTo>
                    <a:pt x="480" y="216"/>
                  </a:lnTo>
                  <a:lnTo>
                    <a:pt x="504" y="232"/>
                  </a:lnTo>
                  <a:lnTo>
                    <a:pt x="512" y="224"/>
                  </a:lnTo>
                  <a:lnTo>
                    <a:pt x="504" y="208"/>
                  </a:lnTo>
                  <a:lnTo>
                    <a:pt x="504" y="192"/>
                  </a:lnTo>
                  <a:lnTo>
                    <a:pt x="528" y="184"/>
                  </a:lnTo>
                  <a:lnTo>
                    <a:pt x="528" y="144"/>
                  </a:lnTo>
                </a:path>
              </a:pathLst>
            </a:custGeom>
            <a:noFill/>
            <a:ln w="6350" cap="rnd" cmpd="sng">
              <a:solidFill>
                <a:schemeClr val="bg1">
                  <a:lumMod val="6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78" name="Freeform 9"/>
            <p:cNvSpPr>
              <a:spLocks/>
            </p:cNvSpPr>
            <p:nvPr/>
          </p:nvSpPr>
          <p:spPr bwMode="gray">
            <a:xfrm>
              <a:off x="4101040" y="2216332"/>
              <a:ext cx="600153" cy="490122"/>
            </a:xfrm>
            <a:custGeom>
              <a:avLst/>
              <a:gdLst>
                <a:gd name="T0" fmla="*/ 376 w 377"/>
                <a:gd name="T1" fmla="*/ 176 h 393"/>
                <a:gd name="T2" fmla="*/ 336 w 377"/>
                <a:gd name="T3" fmla="*/ 120 h 393"/>
                <a:gd name="T4" fmla="*/ 344 w 377"/>
                <a:gd name="T5" fmla="*/ 96 h 393"/>
                <a:gd name="T6" fmla="*/ 312 w 377"/>
                <a:gd name="T7" fmla="*/ 40 h 393"/>
                <a:gd name="T8" fmla="*/ 288 w 377"/>
                <a:gd name="T9" fmla="*/ 8 h 393"/>
                <a:gd name="T10" fmla="*/ 280 w 377"/>
                <a:gd name="T11" fmla="*/ 40 h 393"/>
                <a:gd name="T12" fmla="*/ 264 w 377"/>
                <a:gd name="T13" fmla="*/ 0 h 393"/>
                <a:gd name="T14" fmla="*/ 232 w 377"/>
                <a:gd name="T15" fmla="*/ 0 h 393"/>
                <a:gd name="T16" fmla="*/ 240 w 377"/>
                <a:gd name="T17" fmla="*/ 24 h 393"/>
                <a:gd name="T18" fmla="*/ 200 w 377"/>
                <a:gd name="T19" fmla="*/ 56 h 393"/>
                <a:gd name="T20" fmla="*/ 176 w 377"/>
                <a:gd name="T21" fmla="*/ 56 h 393"/>
                <a:gd name="T22" fmla="*/ 48 w 377"/>
                <a:gd name="T23" fmla="*/ 144 h 393"/>
                <a:gd name="T24" fmla="*/ 24 w 377"/>
                <a:gd name="T25" fmla="*/ 112 h 393"/>
                <a:gd name="T26" fmla="*/ 8 w 377"/>
                <a:gd name="T27" fmla="*/ 112 h 393"/>
                <a:gd name="T28" fmla="*/ 16 w 377"/>
                <a:gd name="T29" fmla="*/ 136 h 393"/>
                <a:gd name="T30" fmla="*/ 16 w 377"/>
                <a:gd name="T31" fmla="*/ 160 h 393"/>
                <a:gd name="T32" fmla="*/ 24 w 377"/>
                <a:gd name="T33" fmla="*/ 184 h 393"/>
                <a:gd name="T34" fmla="*/ 8 w 377"/>
                <a:gd name="T35" fmla="*/ 184 h 393"/>
                <a:gd name="T36" fmla="*/ 8 w 377"/>
                <a:gd name="T37" fmla="*/ 216 h 393"/>
                <a:gd name="T38" fmla="*/ 0 w 377"/>
                <a:gd name="T39" fmla="*/ 232 h 393"/>
                <a:gd name="T40" fmla="*/ 32 w 377"/>
                <a:gd name="T41" fmla="*/ 240 h 393"/>
                <a:gd name="T42" fmla="*/ 64 w 377"/>
                <a:gd name="T43" fmla="*/ 296 h 393"/>
                <a:gd name="T44" fmla="*/ 104 w 377"/>
                <a:gd name="T45" fmla="*/ 240 h 393"/>
                <a:gd name="T46" fmla="*/ 120 w 377"/>
                <a:gd name="T47" fmla="*/ 208 h 393"/>
                <a:gd name="T48" fmla="*/ 160 w 377"/>
                <a:gd name="T49" fmla="*/ 200 h 393"/>
                <a:gd name="T50" fmla="*/ 184 w 377"/>
                <a:gd name="T51" fmla="*/ 216 h 393"/>
                <a:gd name="T52" fmla="*/ 184 w 377"/>
                <a:gd name="T53" fmla="*/ 224 h 393"/>
                <a:gd name="T54" fmla="*/ 192 w 377"/>
                <a:gd name="T55" fmla="*/ 224 h 393"/>
                <a:gd name="T56" fmla="*/ 168 w 377"/>
                <a:gd name="T57" fmla="*/ 280 h 393"/>
                <a:gd name="T58" fmla="*/ 152 w 377"/>
                <a:gd name="T59" fmla="*/ 280 h 393"/>
                <a:gd name="T60" fmla="*/ 160 w 377"/>
                <a:gd name="T61" fmla="*/ 312 h 393"/>
                <a:gd name="T62" fmla="*/ 152 w 377"/>
                <a:gd name="T63" fmla="*/ 320 h 393"/>
                <a:gd name="T64" fmla="*/ 168 w 377"/>
                <a:gd name="T65" fmla="*/ 320 h 393"/>
                <a:gd name="T66" fmla="*/ 136 w 377"/>
                <a:gd name="T67" fmla="*/ 376 h 393"/>
                <a:gd name="T68" fmla="*/ 144 w 377"/>
                <a:gd name="T69" fmla="*/ 392 h 393"/>
                <a:gd name="T70" fmla="*/ 160 w 377"/>
                <a:gd name="T71" fmla="*/ 376 h 393"/>
                <a:gd name="T72" fmla="*/ 168 w 377"/>
                <a:gd name="T73" fmla="*/ 352 h 393"/>
                <a:gd name="T74" fmla="*/ 184 w 377"/>
                <a:gd name="T75" fmla="*/ 352 h 393"/>
                <a:gd name="T76" fmla="*/ 200 w 377"/>
                <a:gd name="T77" fmla="*/ 336 h 393"/>
                <a:gd name="T78" fmla="*/ 200 w 377"/>
                <a:gd name="T79" fmla="*/ 312 h 393"/>
                <a:gd name="T80" fmla="*/ 256 w 377"/>
                <a:gd name="T81" fmla="*/ 280 h 393"/>
                <a:gd name="T82" fmla="*/ 304 w 377"/>
                <a:gd name="T83" fmla="*/ 264 h 393"/>
                <a:gd name="T84" fmla="*/ 312 w 377"/>
                <a:gd name="T85" fmla="*/ 224 h 393"/>
                <a:gd name="T86" fmla="*/ 344 w 377"/>
                <a:gd name="T87" fmla="*/ 200 h 393"/>
                <a:gd name="T88" fmla="*/ 368 w 377"/>
                <a:gd name="T89" fmla="*/ 192 h 393"/>
                <a:gd name="T90" fmla="*/ 376 w 377"/>
                <a:gd name="T91" fmla="*/ 176 h 393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377"/>
                <a:gd name="T139" fmla="*/ 0 h 393"/>
                <a:gd name="T140" fmla="*/ 377 w 377"/>
                <a:gd name="T141" fmla="*/ 393 h 393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377" h="393">
                  <a:moveTo>
                    <a:pt x="376" y="176"/>
                  </a:moveTo>
                  <a:lnTo>
                    <a:pt x="336" y="120"/>
                  </a:lnTo>
                  <a:lnTo>
                    <a:pt x="344" y="96"/>
                  </a:lnTo>
                  <a:lnTo>
                    <a:pt x="312" y="40"/>
                  </a:lnTo>
                  <a:lnTo>
                    <a:pt x="288" y="8"/>
                  </a:lnTo>
                  <a:lnTo>
                    <a:pt x="280" y="40"/>
                  </a:lnTo>
                  <a:lnTo>
                    <a:pt x="264" y="0"/>
                  </a:lnTo>
                  <a:lnTo>
                    <a:pt x="232" y="0"/>
                  </a:lnTo>
                  <a:lnTo>
                    <a:pt x="240" y="24"/>
                  </a:lnTo>
                  <a:lnTo>
                    <a:pt x="200" y="56"/>
                  </a:lnTo>
                  <a:lnTo>
                    <a:pt x="176" y="56"/>
                  </a:lnTo>
                  <a:lnTo>
                    <a:pt x="48" y="144"/>
                  </a:lnTo>
                  <a:lnTo>
                    <a:pt x="24" y="112"/>
                  </a:lnTo>
                  <a:lnTo>
                    <a:pt x="8" y="112"/>
                  </a:lnTo>
                  <a:lnTo>
                    <a:pt x="16" y="136"/>
                  </a:lnTo>
                  <a:lnTo>
                    <a:pt x="16" y="160"/>
                  </a:lnTo>
                  <a:lnTo>
                    <a:pt x="24" y="184"/>
                  </a:lnTo>
                  <a:lnTo>
                    <a:pt x="8" y="184"/>
                  </a:lnTo>
                  <a:lnTo>
                    <a:pt x="8" y="216"/>
                  </a:lnTo>
                  <a:lnTo>
                    <a:pt x="0" y="232"/>
                  </a:lnTo>
                  <a:lnTo>
                    <a:pt x="32" y="240"/>
                  </a:lnTo>
                  <a:lnTo>
                    <a:pt x="64" y="296"/>
                  </a:lnTo>
                  <a:lnTo>
                    <a:pt x="104" y="240"/>
                  </a:lnTo>
                  <a:lnTo>
                    <a:pt x="120" y="208"/>
                  </a:lnTo>
                  <a:lnTo>
                    <a:pt x="160" y="200"/>
                  </a:lnTo>
                  <a:lnTo>
                    <a:pt x="184" y="216"/>
                  </a:lnTo>
                  <a:lnTo>
                    <a:pt x="184" y="224"/>
                  </a:lnTo>
                  <a:lnTo>
                    <a:pt x="192" y="224"/>
                  </a:lnTo>
                  <a:lnTo>
                    <a:pt x="168" y="280"/>
                  </a:lnTo>
                  <a:lnTo>
                    <a:pt x="152" y="280"/>
                  </a:lnTo>
                  <a:lnTo>
                    <a:pt x="160" y="312"/>
                  </a:lnTo>
                  <a:lnTo>
                    <a:pt x="152" y="320"/>
                  </a:lnTo>
                  <a:lnTo>
                    <a:pt x="168" y="320"/>
                  </a:lnTo>
                  <a:lnTo>
                    <a:pt x="136" y="376"/>
                  </a:lnTo>
                  <a:lnTo>
                    <a:pt x="144" y="392"/>
                  </a:lnTo>
                  <a:lnTo>
                    <a:pt x="160" y="376"/>
                  </a:lnTo>
                  <a:lnTo>
                    <a:pt x="168" y="352"/>
                  </a:lnTo>
                  <a:lnTo>
                    <a:pt x="184" y="352"/>
                  </a:lnTo>
                  <a:lnTo>
                    <a:pt x="200" y="336"/>
                  </a:lnTo>
                  <a:lnTo>
                    <a:pt x="200" y="312"/>
                  </a:lnTo>
                  <a:lnTo>
                    <a:pt x="256" y="280"/>
                  </a:lnTo>
                  <a:lnTo>
                    <a:pt x="304" y="264"/>
                  </a:lnTo>
                  <a:lnTo>
                    <a:pt x="312" y="224"/>
                  </a:lnTo>
                  <a:lnTo>
                    <a:pt x="344" y="200"/>
                  </a:lnTo>
                  <a:lnTo>
                    <a:pt x="368" y="192"/>
                  </a:lnTo>
                  <a:lnTo>
                    <a:pt x="376" y="176"/>
                  </a:lnTo>
                </a:path>
              </a:pathLst>
            </a:custGeom>
            <a:noFill/>
            <a:ln w="6350" cap="rnd" cmpd="sng">
              <a:solidFill>
                <a:schemeClr val="bg1">
                  <a:lumMod val="6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79" name="Freeform 10"/>
            <p:cNvSpPr>
              <a:spLocks/>
            </p:cNvSpPr>
            <p:nvPr/>
          </p:nvSpPr>
          <p:spPr bwMode="gray">
            <a:xfrm>
              <a:off x="3643971" y="2327367"/>
              <a:ext cx="560408" cy="667328"/>
            </a:xfrm>
            <a:custGeom>
              <a:avLst/>
              <a:gdLst>
                <a:gd name="T0" fmla="*/ 320 w 353"/>
                <a:gd name="T1" fmla="*/ 160 h 537"/>
                <a:gd name="T2" fmla="*/ 296 w 353"/>
                <a:gd name="T3" fmla="*/ 96 h 537"/>
                <a:gd name="T4" fmla="*/ 248 w 353"/>
                <a:gd name="T5" fmla="*/ 88 h 537"/>
                <a:gd name="T6" fmla="*/ 224 w 353"/>
                <a:gd name="T7" fmla="*/ 0 h 537"/>
                <a:gd name="T8" fmla="*/ 176 w 353"/>
                <a:gd name="T9" fmla="*/ 64 h 537"/>
                <a:gd name="T10" fmla="*/ 136 w 353"/>
                <a:gd name="T11" fmla="*/ 80 h 537"/>
                <a:gd name="T12" fmla="*/ 80 w 353"/>
                <a:gd name="T13" fmla="*/ 104 h 537"/>
                <a:gd name="T14" fmla="*/ 32 w 353"/>
                <a:gd name="T15" fmla="*/ 72 h 537"/>
                <a:gd name="T16" fmla="*/ 8 w 353"/>
                <a:gd name="T17" fmla="*/ 120 h 537"/>
                <a:gd name="T18" fmla="*/ 56 w 353"/>
                <a:gd name="T19" fmla="*/ 200 h 537"/>
                <a:gd name="T20" fmla="*/ 24 w 353"/>
                <a:gd name="T21" fmla="*/ 232 h 537"/>
                <a:gd name="T22" fmla="*/ 64 w 353"/>
                <a:gd name="T23" fmla="*/ 272 h 537"/>
                <a:gd name="T24" fmla="*/ 32 w 353"/>
                <a:gd name="T25" fmla="*/ 288 h 537"/>
                <a:gd name="T26" fmla="*/ 16 w 353"/>
                <a:gd name="T27" fmla="*/ 328 h 537"/>
                <a:gd name="T28" fmla="*/ 32 w 353"/>
                <a:gd name="T29" fmla="*/ 400 h 537"/>
                <a:gd name="T30" fmla="*/ 24 w 353"/>
                <a:gd name="T31" fmla="*/ 512 h 537"/>
                <a:gd name="T32" fmla="*/ 88 w 353"/>
                <a:gd name="T33" fmla="*/ 528 h 537"/>
                <a:gd name="T34" fmla="*/ 112 w 353"/>
                <a:gd name="T35" fmla="*/ 512 h 537"/>
                <a:gd name="T36" fmla="*/ 152 w 353"/>
                <a:gd name="T37" fmla="*/ 424 h 537"/>
                <a:gd name="T38" fmla="*/ 232 w 353"/>
                <a:gd name="T39" fmla="*/ 376 h 537"/>
                <a:gd name="T40" fmla="*/ 240 w 353"/>
                <a:gd name="T41" fmla="*/ 344 h 537"/>
                <a:gd name="T42" fmla="*/ 192 w 353"/>
                <a:gd name="T43" fmla="*/ 320 h 537"/>
                <a:gd name="T44" fmla="*/ 184 w 353"/>
                <a:gd name="T45" fmla="*/ 288 h 537"/>
                <a:gd name="T46" fmla="*/ 160 w 353"/>
                <a:gd name="T47" fmla="*/ 264 h 537"/>
                <a:gd name="T48" fmla="*/ 104 w 353"/>
                <a:gd name="T49" fmla="*/ 256 h 537"/>
                <a:gd name="T50" fmla="*/ 136 w 353"/>
                <a:gd name="T51" fmla="*/ 168 h 537"/>
                <a:gd name="T52" fmla="*/ 160 w 353"/>
                <a:gd name="T53" fmla="*/ 136 h 537"/>
                <a:gd name="T54" fmla="*/ 192 w 353"/>
                <a:gd name="T55" fmla="*/ 152 h 537"/>
                <a:gd name="T56" fmla="*/ 208 w 353"/>
                <a:gd name="T57" fmla="*/ 184 h 537"/>
                <a:gd name="T58" fmla="*/ 224 w 353"/>
                <a:gd name="T59" fmla="*/ 200 h 537"/>
                <a:gd name="T60" fmla="*/ 256 w 353"/>
                <a:gd name="T61" fmla="*/ 256 h 537"/>
                <a:gd name="T62" fmla="*/ 272 w 353"/>
                <a:gd name="T63" fmla="*/ 288 h 537"/>
                <a:gd name="T64" fmla="*/ 328 w 353"/>
                <a:gd name="T65" fmla="*/ 216 h 5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353"/>
                <a:gd name="T100" fmla="*/ 0 h 537"/>
                <a:gd name="T101" fmla="*/ 353 w 353"/>
                <a:gd name="T102" fmla="*/ 537 h 5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353" h="537">
                  <a:moveTo>
                    <a:pt x="352" y="208"/>
                  </a:moveTo>
                  <a:lnTo>
                    <a:pt x="320" y="160"/>
                  </a:lnTo>
                  <a:lnTo>
                    <a:pt x="288" y="152"/>
                  </a:lnTo>
                  <a:lnTo>
                    <a:pt x="296" y="96"/>
                  </a:lnTo>
                  <a:lnTo>
                    <a:pt x="264" y="104"/>
                  </a:lnTo>
                  <a:lnTo>
                    <a:pt x="248" y="88"/>
                  </a:lnTo>
                  <a:lnTo>
                    <a:pt x="248" y="48"/>
                  </a:lnTo>
                  <a:lnTo>
                    <a:pt x="224" y="0"/>
                  </a:lnTo>
                  <a:lnTo>
                    <a:pt x="176" y="24"/>
                  </a:lnTo>
                  <a:lnTo>
                    <a:pt x="176" y="64"/>
                  </a:lnTo>
                  <a:lnTo>
                    <a:pt x="144" y="56"/>
                  </a:lnTo>
                  <a:lnTo>
                    <a:pt x="136" y="80"/>
                  </a:lnTo>
                  <a:lnTo>
                    <a:pt x="112" y="72"/>
                  </a:lnTo>
                  <a:lnTo>
                    <a:pt x="80" y="104"/>
                  </a:lnTo>
                  <a:lnTo>
                    <a:pt x="56" y="56"/>
                  </a:lnTo>
                  <a:lnTo>
                    <a:pt x="32" y="72"/>
                  </a:lnTo>
                  <a:lnTo>
                    <a:pt x="24" y="112"/>
                  </a:lnTo>
                  <a:lnTo>
                    <a:pt x="8" y="120"/>
                  </a:lnTo>
                  <a:lnTo>
                    <a:pt x="32" y="184"/>
                  </a:lnTo>
                  <a:lnTo>
                    <a:pt x="56" y="200"/>
                  </a:lnTo>
                  <a:lnTo>
                    <a:pt x="32" y="216"/>
                  </a:lnTo>
                  <a:lnTo>
                    <a:pt x="24" y="232"/>
                  </a:lnTo>
                  <a:lnTo>
                    <a:pt x="56" y="232"/>
                  </a:lnTo>
                  <a:lnTo>
                    <a:pt x="64" y="272"/>
                  </a:lnTo>
                  <a:lnTo>
                    <a:pt x="48" y="304"/>
                  </a:lnTo>
                  <a:lnTo>
                    <a:pt x="32" y="288"/>
                  </a:lnTo>
                  <a:lnTo>
                    <a:pt x="16" y="304"/>
                  </a:lnTo>
                  <a:lnTo>
                    <a:pt x="16" y="328"/>
                  </a:lnTo>
                  <a:lnTo>
                    <a:pt x="0" y="344"/>
                  </a:lnTo>
                  <a:lnTo>
                    <a:pt x="32" y="400"/>
                  </a:lnTo>
                  <a:lnTo>
                    <a:pt x="8" y="488"/>
                  </a:lnTo>
                  <a:lnTo>
                    <a:pt x="24" y="512"/>
                  </a:lnTo>
                  <a:lnTo>
                    <a:pt x="72" y="512"/>
                  </a:lnTo>
                  <a:lnTo>
                    <a:pt x="88" y="528"/>
                  </a:lnTo>
                  <a:lnTo>
                    <a:pt x="128" y="536"/>
                  </a:lnTo>
                  <a:lnTo>
                    <a:pt x="112" y="512"/>
                  </a:lnTo>
                  <a:lnTo>
                    <a:pt x="120" y="480"/>
                  </a:lnTo>
                  <a:lnTo>
                    <a:pt x="152" y="424"/>
                  </a:lnTo>
                  <a:lnTo>
                    <a:pt x="192" y="384"/>
                  </a:lnTo>
                  <a:lnTo>
                    <a:pt x="232" y="376"/>
                  </a:lnTo>
                  <a:lnTo>
                    <a:pt x="248" y="360"/>
                  </a:lnTo>
                  <a:lnTo>
                    <a:pt x="240" y="344"/>
                  </a:lnTo>
                  <a:lnTo>
                    <a:pt x="224" y="312"/>
                  </a:lnTo>
                  <a:lnTo>
                    <a:pt x="192" y="320"/>
                  </a:lnTo>
                  <a:lnTo>
                    <a:pt x="176" y="312"/>
                  </a:lnTo>
                  <a:lnTo>
                    <a:pt x="184" y="288"/>
                  </a:lnTo>
                  <a:lnTo>
                    <a:pt x="184" y="248"/>
                  </a:lnTo>
                  <a:lnTo>
                    <a:pt x="160" y="264"/>
                  </a:lnTo>
                  <a:lnTo>
                    <a:pt x="128" y="256"/>
                  </a:lnTo>
                  <a:lnTo>
                    <a:pt x="104" y="256"/>
                  </a:lnTo>
                  <a:lnTo>
                    <a:pt x="104" y="224"/>
                  </a:lnTo>
                  <a:lnTo>
                    <a:pt x="136" y="168"/>
                  </a:lnTo>
                  <a:lnTo>
                    <a:pt x="152" y="168"/>
                  </a:lnTo>
                  <a:lnTo>
                    <a:pt x="160" y="136"/>
                  </a:lnTo>
                  <a:lnTo>
                    <a:pt x="176" y="136"/>
                  </a:lnTo>
                  <a:lnTo>
                    <a:pt x="192" y="152"/>
                  </a:lnTo>
                  <a:lnTo>
                    <a:pt x="216" y="152"/>
                  </a:lnTo>
                  <a:lnTo>
                    <a:pt x="208" y="184"/>
                  </a:lnTo>
                  <a:lnTo>
                    <a:pt x="208" y="200"/>
                  </a:lnTo>
                  <a:lnTo>
                    <a:pt x="224" y="200"/>
                  </a:lnTo>
                  <a:lnTo>
                    <a:pt x="224" y="232"/>
                  </a:lnTo>
                  <a:lnTo>
                    <a:pt x="256" y="256"/>
                  </a:lnTo>
                  <a:lnTo>
                    <a:pt x="264" y="280"/>
                  </a:lnTo>
                  <a:lnTo>
                    <a:pt x="272" y="288"/>
                  </a:lnTo>
                  <a:lnTo>
                    <a:pt x="312" y="256"/>
                  </a:lnTo>
                  <a:lnTo>
                    <a:pt x="328" y="216"/>
                  </a:lnTo>
                  <a:lnTo>
                    <a:pt x="352" y="208"/>
                  </a:lnTo>
                </a:path>
              </a:pathLst>
            </a:custGeom>
            <a:noFill/>
            <a:ln w="6350" cap="rnd" cmpd="sng">
              <a:solidFill>
                <a:schemeClr val="bg1">
                  <a:lumMod val="6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 sz="80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80" name="Freeform 11"/>
            <p:cNvSpPr>
              <a:spLocks/>
            </p:cNvSpPr>
            <p:nvPr/>
          </p:nvSpPr>
          <p:spPr bwMode="gray">
            <a:xfrm>
              <a:off x="3806925" y="2496722"/>
              <a:ext cx="180178" cy="159261"/>
            </a:xfrm>
            <a:custGeom>
              <a:avLst/>
              <a:gdLst>
                <a:gd name="T0" fmla="*/ 112 w 113"/>
                <a:gd name="T1" fmla="*/ 64 h 129"/>
                <a:gd name="T2" fmla="*/ 96 w 113"/>
                <a:gd name="T3" fmla="*/ 40 h 129"/>
                <a:gd name="T4" fmla="*/ 112 w 113"/>
                <a:gd name="T5" fmla="*/ 16 h 129"/>
                <a:gd name="T6" fmla="*/ 80 w 113"/>
                <a:gd name="T7" fmla="*/ 16 h 129"/>
                <a:gd name="T8" fmla="*/ 72 w 113"/>
                <a:gd name="T9" fmla="*/ 0 h 129"/>
                <a:gd name="T10" fmla="*/ 56 w 113"/>
                <a:gd name="T11" fmla="*/ 0 h 129"/>
                <a:gd name="T12" fmla="*/ 48 w 113"/>
                <a:gd name="T13" fmla="*/ 32 h 129"/>
                <a:gd name="T14" fmla="*/ 32 w 113"/>
                <a:gd name="T15" fmla="*/ 32 h 129"/>
                <a:gd name="T16" fmla="*/ 0 w 113"/>
                <a:gd name="T17" fmla="*/ 88 h 129"/>
                <a:gd name="T18" fmla="*/ 0 w 113"/>
                <a:gd name="T19" fmla="*/ 120 h 129"/>
                <a:gd name="T20" fmla="*/ 32 w 113"/>
                <a:gd name="T21" fmla="*/ 120 h 129"/>
                <a:gd name="T22" fmla="*/ 48 w 113"/>
                <a:gd name="T23" fmla="*/ 128 h 129"/>
                <a:gd name="T24" fmla="*/ 80 w 113"/>
                <a:gd name="T25" fmla="*/ 112 h 129"/>
                <a:gd name="T26" fmla="*/ 80 w 113"/>
                <a:gd name="T27" fmla="*/ 96 h 129"/>
                <a:gd name="T28" fmla="*/ 72 w 113"/>
                <a:gd name="T29" fmla="*/ 80 h 129"/>
                <a:gd name="T30" fmla="*/ 96 w 113"/>
                <a:gd name="T31" fmla="*/ 80 h 129"/>
                <a:gd name="T32" fmla="*/ 112 w 113"/>
                <a:gd name="T33" fmla="*/ 64 h 12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13"/>
                <a:gd name="T52" fmla="*/ 0 h 129"/>
                <a:gd name="T53" fmla="*/ 113 w 113"/>
                <a:gd name="T54" fmla="*/ 129 h 129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13" h="129">
                  <a:moveTo>
                    <a:pt x="112" y="64"/>
                  </a:moveTo>
                  <a:lnTo>
                    <a:pt x="96" y="40"/>
                  </a:lnTo>
                  <a:lnTo>
                    <a:pt x="112" y="16"/>
                  </a:lnTo>
                  <a:lnTo>
                    <a:pt x="80" y="16"/>
                  </a:lnTo>
                  <a:lnTo>
                    <a:pt x="72" y="0"/>
                  </a:lnTo>
                  <a:lnTo>
                    <a:pt x="56" y="0"/>
                  </a:lnTo>
                  <a:lnTo>
                    <a:pt x="48" y="32"/>
                  </a:lnTo>
                  <a:lnTo>
                    <a:pt x="32" y="32"/>
                  </a:lnTo>
                  <a:lnTo>
                    <a:pt x="0" y="88"/>
                  </a:lnTo>
                  <a:lnTo>
                    <a:pt x="0" y="120"/>
                  </a:lnTo>
                  <a:lnTo>
                    <a:pt x="32" y="120"/>
                  </a:lnTo>
                  <a:lnTo>
                    <a:pt x="48" y="128"/>
                  </a:lnTo>
                  <a:lnTo>
                    <a:pt x="80" y="112"/>
                  </a:lnTo>
                  <a:lnTo>
                    <a:pt x="80" y="96"/>
                  </a:lnTo>
                  <a:lnTo>
                    <a:pt x="72" y="80"/>
                  </a:lnTo>
                  <a:lnTo>
                    <a:pt x="96" y="80"/>
                  </a:lnTo>
                  <a:lnTo>
                    <a:pt x="112" y="64"/>
                  </a:lnTo>
                </a:path>
              </a:pathLst>
            </a:custGeom>
            <a:noFill/>
            <a:ln w="6350" cap="rnd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 sz="80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81" name="Freeform 12"/>
            <p:cNvSpPr>
              <a:spLocks/>
            </p:cNvSpPr>
            <p:nvPr/>
          </p:nvSpPr>
          <p:spPr bwMode="gray">
            <a:xfrm>
              <a:off x="3922187" y="2575232"/>
              <a:ext cx="141758" cy="150289"/>
            </a:xfrm>
            <a:custGeom>
              <a:avLst/>
              <a:gdLst>
                <a:gd name="T0" fmla="*/ 88 w 89"/>
                <a:gd name="T1" fmla="*/ 80 h 121"/>
                <a:gd name="T2" fmla="*/ 80 w 89"/>
                <a:gd name="T3" fmla="*/ 56 h 121"/>
                <a:gd name="T4" fmla="*/ 56 w 89"/>
                <a:gd name="T5" fmla="*/ 40 h 121"/>
                <a:gd name="T6" fmla="*/ 48 w 89"/>
                <a:gd name="T7" fmla="*/ 8 h 121"/>
                <a:gd name="T8" fmla="*/ 32 w 89"/>
                <a:gd name="T9" fmla="*/ 0 h 121"/>
                <a:gd name="T10" fmla="*/ 24 w 89"/>
                <a:gd name="T11" fmla="*/ 8 h 121"/>
                <a:gd name="T12" fmla="*/ 32 w 89"/>
                <a:gd name="T13" fmla="*/ 48 h 121"/>
                <a:gd name="T14" fmla="*/ 8 w 89"/>
                <a:gd name="T15" fmla="*/ 48 h 121"/>
                <a:gd name="T16" fmla="*/ 0 w 89"/>
                <a:gd name="T17" fmla="*/ 112 h 121"/>
                <a:gd name="T18" fmla="*/ 16 w 89"/>
                <a:gd name="T19" fmla="*/ 120 h 121"/>
                <a:gd name="T20" fmla="*/ 56 w 89"/>
                <a:gd name="T21" fmla="*/ 112 h 121"/>
                <a:gd name="T22" fmla="*/ 56 w 89"/>
                <a:gd name="T23" fmla="*/ 80 h 121"/>
                <a:gd name="T24" fmla="*/ 88 w 89"/>
                <a:gd name="T25" fmla="*/ 80 h 121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89"/>
                <a:gd name="T40" fmla="*/ 0 h 121"/>
                <a:gd name="T41" fmla="*/ 89 w 89"/>
                <a:gd name="T42" fmla="*/ 121 h 121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89" h="121">
                  <a:moveTo>
                    <a:pt x="88" y="80"/>
                  </a:moveTo>
                  <a:lnTo>
                    <a:pt x="80" y="56"/>
                  </a:lnTo>
                  <a:lnTo>
                    <a:pt x="56" y="40"/>
                  </a:lnTo>
                  <a:lnTo>
                    <a:pt x="48" y="8"/>
                  </a:lnTo>
                  <a:lnTo>
                    <a:pt x="32" y="0"/>
                  </a:lnTo>
                  <a:lnTo>
                    <a:pt x="24" y="8"/>
                  </a:lnTo>
                  <a:lnTo>
                    <a:pt x="32" y="48"/>
                  </a:lnTo>
                  <a:lnTo>
                    <a:pt x="8" y="48"/>
                  </a:lnTo>
                  <a:lnTo>
                    <a:pt x="0" y="112"/>
                  </a:lnTo>
                  <a:lnTo>
                    <a:pt x="16" y="120"/>
                  </a:lnTo>
                  <a:lnTo>
                    <a:pt x="56" y="112"/>
                  </a:lnTo>
                  <a:lnTo>
                    <a:pt x="56" y="80"/>
                  </a:lnTo>
                  <a:lnTo>
                    <a:pt x="88" y="80"/>
                  </a:lnTo>
                </a:path>
              </a:pathLst>
            </a:custGeom>
            <a:noFill/>
            <a:ln w="6350" cap="rnd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 sz="80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82" name="Freeform 13"/>
            <p:cNvSpPr>
              <a:spLocks/>
            </p:cNvSpPr>
            <p:nvPr/>
          </p:nvSpPr>
          <p:spPr bwMode="gray">
            <a:xfrm>
              <a:off x="3922187" y="2585326"/>
              <a:ext cx="88765" cy="50470"/>
            </a:xfrm>
            <a:custGeom>
              <a:avLst/>
              <a:gdLst>
                <a:gd name="T0" fmla="*/ 32 w 33"/>
                <a:gd name="T1" fmla="*/ 40 h 41"/>
                <a:gd name="T2" fmla="*/ 8 w 33"/>
                <a:gd name="T3" fmla="*/ 40 h 41"/>
                <a:gd name="T4" fmla="*/ 8 w 33"/>
                <a:gd name="T5" fmla="*/ 24 h 41"/>
                <a:gd name="T6" fmla="*/ 0 w 33"/>
                <a:gd name="T7" fmla="*/ 0 h 41"/>
                <a:gd name="T8" fmla="*/ 24 w 33"/>
                <a:gd name="T9" fmla="*/ 8 h 41"/>
                <a:gd name="T10" fmla="*/ 32 w 33"/>
                <a:gd name="T11" fmla="*/ 40 h 4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3"/>
                <a:gd name="T19" fmla="*/ 0 h 41"/>
                <a:gd name="T20" fmla="*/ 33 w 33"/>
                <a:gd name="T21" fmla="*/ 41 h 4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3" h="41">
                  <a:moveTo>
                    <a:pt x="32" y="40"/>
                  </a:moveTo>
                  <a:lnTo>
                    <a:pt x="8" y="40"/>
                  </a:lnTo>
                  <a:lnTo>
                    <a:pt x="8" y="24"/>
                  </a:lnTo>
                  <a:lnTo>
                    <a:pt x="0" y="0"/>
                  </a:lnTo>
                  <a:lnTo>
                    <a:pt x="24" y="8"/>
                  </a:lnTo>
                  <a:lnTo>
                    <a:pt x="32" y="40"/>
                  </a:lnTo>
                </a:path>
              </a:pathLst>
            </a:custGeom>
            <a:noFill/>
            <a:ln w="635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 sz="80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83" name="Freeform 14"/>
            <p:cNvSpPr>
              <a:spLocks/>
            </p:cNvSpPr>
            <p:nvPr/>
          </p:nvSpPr>
          <p:spPr bwMode="gray">
            <a:xfrm>
              <a:off x="3795001" y="2764776"/>
              <a:ext cx="690243" cy="360020"/>
            </a:xfrm>
            <a:custGeom>
              <a:avLst/>
              <a:gdLst>
                <a:gd name="T0" fmla="*/ 152 w 433"/>
                <a:gd name="T1" fmla="*/ 8 h 289"/>
                <a:gd name="T2" fmla="*/ 136 w 433"/>
                <a:gd name="T3" fmla="*/ 24 h 289"/>
                <a:gd name="T4" fmla="*/ 96 w 433"/>
                <a:gd name="T5" fmla="*/ 32 h 289"/>
                <a:gd name="T6" fmla="*/ 56 w 433"/>
                <a:gd name="T7" fmla="*/ 72 h 289"/>
                <a:gd name="T8" fmla="*/ 16 w 433"/>
                <a:gd name="T9" fmla="*/ 128 h 289"/>
                <a:gd name="T10" fmla="*/ 16 w 433"/>
                <a:gd name="T11" fmla="*/ 160 h 289"/>
                <a:gd name="T12" fmla="*/ 32 w 433"/>
                <a:gd name="T13" fmla="*/ 184 h 289"/>
                <a:gd name="T14" fmla="*/ 48 w 433"/>
                <a:gd name="T15" fmla="*/ 176 h 289"/>
                <a:gd name="T16" fmla="*/ 64 w 433"/>
                <a:gd name="T17" fmla="*/ 176 h 289"/>
                <a:gd name="T18" fmla="*/ 8 w 433"/>
                <a:gd name="T19" fmla="*/ 224 h 289"/>
                <a:gd name="T20" fmla="*/ 0 w 433"/>
                <a:gd name="T21" fmla="*/ 248 h 289"/>
                <a:gd name="T22" fmla="*/ 16 w 433"/>
                <a:gd name="T23" fmla="*/ 256 h 289"/>
                <a:gd name="T24" fmla="*/ 48 w 433"/>
                <a:gd name="T25" fmla="*/ 288 h 289"/>
                <a:gd name="T26" fmla="*/ 80 w 433"/>
                <a:gd name="T27" fmla="*/ 288 h 289"/>
                <a:gd name="T28" fmla="*/ 96 w 433"/>
                <a:gd name="T29" fmla="*/ 272 h 289"/>
                <a:gd name="T30" fmla="*/ 96 w 433"/>
                <a:gd name="T31" fmla="*/ 256 h 289"/>
                <a:gd name="T32" fmla="*/ 112 w 433"/>
                <a:gd name="T33" fmla="*/ 264 h 289"/>
                <a:gd name="T34" fmla="*/ 120 w 433"/>
                <a:gd name="T35" fmla="*/ 272 h 289"/>
                <a:gd name="T36" fmla="*/ 152 w 433"/>
                <a:gd name="T37" fmla="*/ 288 h 289"/>
                <a:gd name="T38" fmla="*/ 168 w 433"/>
                <a:gd name="T39" fmla="*/ 272 h 289"/>
                <a:gd name="T40" fmla="*/ 192 w 433"/>
                <a:gd name="T41" fmla="*/ 272 h 289"/>
                <a:gd name="T42" fmla="*/ 192 w 433"/>
                <a:gd name="T43" fmla="*/ 288 h 289"/>
                <a:gd name="T44" fmla="*/ 208 w 433"/>
                <a:gd name="T45" fmla="*/ 280 h 289"/>
                <a:gd name="T46" fmla="*/ 240 w 433"/>
                <a:gd name="T47" fmla="*/ 232 h 289"/>
                <a:gd name="T48" fmla="*/ 256 w 433"/>
                <a:gd name="T49" fmla="*/ 232 h 289"/>
                <a:gd name="T50" fmla="*/ 296 w 433"/>
                <a:gd name="T51" fmla="*/ 168 h 289"/>
                <a:gd name="T52" fmla="*/ 296 w 433"/>
                <a:gd name="T53" fmla="*/ 144 h 289"/>
                <a:gd name="T54" fmla="*/ 304 w 433"/>
                <a:gd name="T55" fmla="*/ 136 h 289"/>
                <a:gd name="T56" fmla="*/ 312 w 433"/>
                <a:gd name="T57" fmla="*/ 152 h 289"/>
                <a:gd name="T58" fmla="*/ 344 w 433"/>
                <a:gd name="T59" fmla="*/ 96 h 289"/>
                <a:gd name="T60" fmla="*/ 376 w 433"/>
                <a:gd name="T61" fmla="*/ 80 h 289"/>
                <a:gd name="T62" fmla="*/ 376 w 433"/>
                <a:gd name="T63" fmla="*/ 88 h 289"/>
                <a:gd name="T64" fmla="*/ 400 w 433"/>
                <a:gd name="T65" fmla="*/ 64 h 289"/>
                <a:gd name="T66" fmla="*/ 416 w 433"/>
                <a:gd name="T67" fmla="*/ 72 h 289"/>
                <a:gd name="T68" fmla="*/ 432 w 433"/>
                <a:gd name="T69" fmla="*/ 24 h 289"/>
                <a:gd name="T70" fmla="*/ 424 w 433"/>
                <a:gd name="T71" fmla="*/ 16 h 289"/>
                <a:gd name="T72" fmla="*/ 400 w 433"/>
                <a:gd name="T73" fmla="*/ 16 h 289"/>
                <a:gd name="T74" fmla="*/ 384 w 433"/>
                <a:gd name="T75" fmla="*/ 24 h 289"/>
                <a:gd name="T76" fmla="*/ 344 w 433"/>
                <a:gd name="T77" fmla="*/ 24 h 289"/>
                <a:gd name="T78" fmla="*/ 328 w 433"/>
                <a:gd name="T79" fmla="*/ 0 h 289"/>
                <a:gd name="T80" fmla="*/ 272 w 433"/>
                <a:gd name="T81" fmla="*/ 40 h 289"/>
                <a:gd name="T82" fmla="*/ 264 w 433"/>
                <a:gd name="T83" fmla="*/ 64 h 289"/>
                <a:gd name="T84" fmla="*/ 248 w 433"/>
                <a:gd name="T85" fmla="*/ 64 h 289"/>
                <a:gd name="T86" fmla="*/ 200 w 433"/>
                <a:gd name="T87" fmla="*/ 64 h 289"/>
                <a:gd name="T88" fmla="*/ 200 w 433"/>
                <a:gd name="T89" fmla="*/ 48 h 289"/>
                <a:gd name="T90" fmla="*/ 216 w 433"/>
                <a:gd name="T91" fmla="*/ 32 h 289"/>
                <a:gd name="T92" fmla="*/ 200 w 433"/>
                <a:gd name="T93" fmla="*/ 0 h 289"/>
                <a:gd name="T94" fmla="*/ 176 w 433"/>
                <a:gd name="T95" fmla="*/ 0 h 289"/>
                <a:gd name="T96" fmla="*/ 168 w 433"/>
                <a:gd name="T97" fmla="*/ 0 h 289"/>
                <a:gd name="T98" fmla="*/ 160 w 433"/>
                <a:gd name="T99" fmla="*/ 16 h 289"/>
                <a:gd name="T100" fmla="*/ 152 w 433"/>
                <a:gd name="T101" fmla="*/ 8 h 289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433"/>
                <a:gd name="T154" fmla="*/ 0 h 289"/>
                <a:gd name="T155" fmla="*/ 433 w 433"/>
                <a:gd name="T156" fmla="*/ 289 h 289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433" h="289">
                  <a:moveTo>
                    <a:pt x="152" y="8"/>
                  </a:moveTo>
                  <a:lnTo>
                    <a:pt x="136" y="24"/>
                  </a:lnTo>
                  <a:lnTo>
                    <a:pt x="96" y="32"/>
                  </a:lnTo>
                  <a:lnTo>
                    <a:pt x="56" y="72"/>
                  </a:lnTo>
                  <a:lnTo>
                    <a:pt x="16" y="128"/>
                  </a:lnTo>
                  <a:lnTo>
                    <a:pt x="16" y="160"/>
                  </a:lnTo>
                  <a:lnTo>
                    <a:pt x="32" y="184"/>
                  </a:lnTo>
                  <a:lnTo>
                    <a:pt x="48" y="176"/>
                  </a:lnTo>
                  <a:lnTo>
                    <a:pt x="64" y="176"/>
                  </a:lnTo>
                  <a:lnTo>
                    <a:pt x="8" y="224"/>
                  </a:lnTo>
                  <a:lnTo>
                    <a:pt x="0" y="248"/>
                  </a:lnTo>
                  <a:lnTo>
                    <a:pt x="16" y="256"/>
                  </a:lnTo>
                  <a:lnTo>
                    <a:pt x="48" y="288"/>
                  </a:lnTo>
                  <a:lnTo>
                    <a:pt x="80" y="288"/>
                  </a:lnTo>
                  <a:lnTo>
                    <a:pt x="96" y="272"/>
                  </a:lnTo>
                  <a:lnTo>
                    <a:pt x="96" y="256"/>
                  </a:lnTo>
                  <a:lnTo>
                    <a:pt x="112" y="264"/>
                  </a:lnTo>
                  <a:lnTo>
                    <a:pt x="120" y="272"/>
                  </a:lnTo>
                  <a:lnTo>
                    <a:pt x="152" y="288"/>
                  </a:lnTo>
                  <a:lnTo>
                    <a:pt x="168" y="272"/>
                  </a:lnTo>
                  <a:lnTo>
                    <a:pt x="192" y="272"/>
                  </a:lnTo>
                  <a:lnTo>
                    <a:pt x="192" y="288"/>
                  </a:lnTo>
                  <a:lnTo>
                    <a:pt x="208" y="280"/>
                  </a:lnTo>
                  <a:lnTo>
                    <a:pt x="240" y="232"/>
                  </a:lnTo>
                  <a:lnTo>
                    <a:pt x="256" y="232"/>
                  </a:lnTo>
                  <a:lnTo>
                    <a:pt x="296" y="168"/>
                  </a:lnTo>
                  <a:lnTo>
                    <a:pt x="296" y="144"/>
                  </a:lnTo>
                  <a:lnTo>
                    <a:pt x="304" y="136"/>
                  </a:lnTo>
                  <a:lnTo>
                    <a:pt x="312" y="152"/>
                  </a:lnTo>
                  <a:lnTo>
                    <a:pt x="344" y="96"/>
                  </a:lnTo>
                  <a:lnTo>
                    <a:pt x="376" y="80"/>
                  </a:lnTo>
                  <a:lnTo>
                    <a:pt x="376" y="88"/>
                  </a:lnTo>
                  <a:lnTo>
                    <a:pt x="400" y="64"/>
                  </a:lnTo>
                  <a:lnTo>
                    <a:pt x="416" y="72"/>
                  </a:lnTo>
                  <a:lnTo>
                    <a:pt x="432" y="24"/>
                  </a:lnTo>
                  <a:lnTo>
                    <a:pt x="424" y="16"/>
                  </a:lnTo>
                  <a:lnTo>
                    <a:pt x="400" y="16"/>
                  </a:lnTo>
                  <a:lnTo>
                    <a:pt x="384" y="24"/>
                  </a:lnTo>
                  <a:lnTo>
                    <a:pt x="344" y="24"/>
                  </a:lnTo>
                  <a:lnTo>
                    <a:pt x="328" y="0"/>
                  </a:lnTo>
                  <a:lnTo>
                    <a:pt x="272" y="40"/>
                  </a:lnTo>
                  <a:lnTo>
                    <a:pt x="264" y="64"/>
                  </a:lnTo>
                  <a:lnTo>
                    <a:pt x="248" y="64"/>
                  </a:lnTo>
                  <a:lnTo>
                    <a:pt x="200" y="64"/>
                  </a:lnTo>
                  <a:lnTo>
                    <a:pt x="200" y="48"/>
                  </a:lnTo>
                  <a:lnTo>
                    <a:pt x="216" y="32"/>
                  </a:lnTo>
                  <a:lnTo>
                    <a:pt x="200" y="0"/>
                  </a:lnTo>
                  <a:lnTo>
                    <a:pt x="176" y="0"/>
                  </a:lnTo>
                  <a:lnTo>
                    <a:pt x="168" y="0"/>
                  </a:lnTo>
                  <a:lnTo>
                    <a:pt x="160" y="16"/>
                  </a:lnTo>
                  <a:lnTo>
                    <a:pt x="152" y="8"/>
                  </a:lnTo>
                </a:path>
              </a:pathLst>
            </a:custGeom>
            <a:noFill/>
            <a:ln w="6350" cap="rnd" cmpd="sng">
              <a:solidFill>
                <a:schemeClr val="bg1">
                  <a:lumMod val="6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84" name="Freeform 15"/>
            <p:cNvSpPr>
              <a:spLocks/>
            </p:cNvSpPr>
            <p:nvPr/>
          </p:nvSpPr>
          <p:spPr bwMode="gray">
            <a:xfrm>
              <a:off x="3936759" y="3053016"/>
              <a:ext cx="572331" cy="398154"/>
            </a:xfrm>
            <a:custGeom>
              <a:avLst/>
              <a:gdLst>
                <a:gd name="T0" fmla="*/ 168 w 361"/>
                <a:gd name="T1" fmla="*/ 0 h 321"/>
                <a:gd name="T2" fmla="*/ 152 w 361"/>
                <a:gd name="T3" fmla="*/ 0 h 321"/>
                <a:gd name="T4" fmla="*/ 120 w 361"/>
                <a:gd name="T5" fmla="*/ 48 h 321"/>
                <a:gd name="T6" fmla="*/ 96 w 361"/>
                <a:gd name="T7" fmla="*/ 56 h 321"/>
                <a:gd name="T8" fmla="*/ 96 w 361"/>
                <a:gd name="T9" fmla="*/ 40 h 321"/>
                <a:gd name="T10" fmla="*/ 80 w 361"/>
                <a:gd name="T11" fmla="*/ 40 h 321"/>
                <a:gd name="T12" fmla="*/ 64 w 361"/>
                <a:gd name="T13" fmla="*/ 56 h 321"/>
                <a:gd name="T14" fmla="*/ 32 w 361"/>
                <a:gd name="T15" fmla="*/ 40 h 321"/>
                <a:gd name="T16" fmla="*/ 24 w 361"/>
                <a:gd name="T17" fmla="*/ 32 h 321"/>
                <a:gd name="T18" fmla="*/ 8 w 361"/>
                <a:gd name="T19" fmla="*/ 24 h 321"/>
                <a:gd name="T20" fmla="*/ 8 w 361"/>
                <a:gd name="T21" fmla="*/ 40 h 321"/>
                <a:gd name="T22" fmla="*/ 0 w 361"/>
                <a:gd name="T23" fmla="*/ 48 h 321"/>
                <a:gd name="T24" fmla="*/ 32 w 361"/>
                <a:gd name="T25" fmla="*/ 56 h 321"/>
                <a:gd name="T26" fmla="*/ 40 w 361"/>
                <a:gd name="T27" fmla="*/ 80 h 321"/>
                <a:gd name="T28" fmla="*/ 56 w 361"/>
                <a:gd name="T29" fmla="*/ 80 h 321"/>
                <a:gd name="T30" fmla="*/ 80 w 361"/>
                <a:gd name="T31" fmla="*/ 112 h 321"/>
                <a:gd name="T32" fmla="*/ 104 w 361"/>
                <a:gd name="T33" fmla="*/ 104 h 321"/>
                <a:gd name="T34" fmla="*/ 104 w 361"/>
                <a:gd name="T35" fmla="*/ 144 h 321"/>
                <a:gd name="T36" fmla="*/ 136 w 361"/>
                <a:gd name="T37" fmla="*/ 184 h 321"/>
                <a:gd name="T38" fmla="*/ 152 w 361"/>
                <a:gd name="T39" fmla="*/ 184 h 321"/>
                <a:gd name="T40" fmla="*/ 160 w 361"/>
                <a:gd name="T41" fmla="*/ 168 h 321"/>
                <a:gd name="T42" fmla="*/ 184 w 361"/>
                <a:gd name="T43" fmla="*/ 192 h 321"/>
                <a:gd name="T44" fmla="*/ 168 w 361"/>
                <a:gd name="T45" fmla="*/ 208 h 321"/>
                <a:gd name="T46" fmla="*/ 160 w 361"/>
                <a:gd name="T47" fmla="*/ 200 h 321"/>
                <a:gd name="T48" fmla="*/ 144 w 361"/>
                <a:gd name="T49" fmla="*/ 192 h 321"/>
                <a:gd name="T50" fmla="*/ 144 w 361"/>
                <a:gd name="T51" fmla="*/ 224 h 321"/>
                <a:gd name="T52" fmla="*/ 136 w 361"/>
                <a:gd name="T53" fmla="*/ 240 h 321"/>
                <a:gd name="T54" fmla="*/ 160 w 361"/>
                <a:gd name="T55" fmla="*/ 272 h 321"/>
                <a:gd name="T56" fmla="*/ 160 w 361"/>
                <a:gd name="T57" fmla="*/ 296 h 321"/>
                <a:gd name="T58" fmla="*/ 200 w 361"/>
                <a:gd name="T59" fmla="*/ 296 h 321"/>
                <a:gd name="T60" fmla="*/ 216 w 361"/>
                <a:gd name="T61" fmla="*/ 312 h 321"/>
                <a:gd name="T62" fmla="*/ 240 w 361"/>
                <a:gd name="T63" fmla="*/ 304 h 321"/>
                <a:gd name="T64" fmla="*/ 272 w 361"/>
                <a:gd name="T65" fmla="*/ 320 h 321"/>
                <a:gd name="T66" fmla="*/ 296 w 361"/>
                <a:gd name="T67" fmla="*/ 296 h 321"/>
                <a:gd name="T68" fmla="*/ 320 w 361"/>
                <a:gd name="T69" fmla="*/ 256 h 321"/>
                <a:gd name="T70" fmla="*/ 288 w 361"/>
                <a:gd name="T71" fmla="*/ 240 h 321"/>
                <a:gd name="T72" fmla="*/ 320 w 361"/>
                <a:gd name="T73" fmla="*/ 232 h 321"/>
                <a:gd name="T74" fmla="*/ 328 w 361"/>
                <a:gd name="T75" fmla="*/ 240 h 321"/>
                <a:gd name="T76" fmla="*/ 360 w 361"/>
                <a:gd name="T77" fmla="*/ 232 h 321"/>
                <a:gd name="T78" fmla="*/ 360 w 361"/>
                <a:gd name="T79" fmla="*/ 224 h 321"/>
                <a:gd name="T80" fmla="*/ 320 w 361"/>
                <a:gd name="T81" fmla="*/ 200 h 321"/>
                <a:gd name="T82" fmla="*/ 320 w 361"/>
                <a:gd name="T83" fmla="*/ 184 h 321"/>
                <a:gd name="T84" fmla="*/ 304 w 361"/>
                <a:gd name="T85" fmla="*/ 176 h 321"/>
                <a:gd name="T86" fmla="*/ 288 w 361"/>
                <a:gd name="T87" fmla="*/ 168 h 321"/>
                <a:gd name="T88" fmla="*/ 272 w 361"/>
                <a:gd name="T89" fmla="*/ 128 h 321"/>
                <a:gd name="T90" fmla="*/ 232 w 361"/>
                <a:gd name="T91" fmla="*/ 64 h 321"/>
                <a:gd name="T92" fmla="*/ 232 w 361"/>
                <a:gd name="T93" fmla="*/ 40 h 321"/>
                <a:gd name="T94" fmla="*/ 192 w 361"/>
                <a:gd name="T95" fmla="*/ 32 h 321"/>
                <a:gd name="T96" fmla="*/ 176 w 361"/>
                <a:gd name="T97" fmla="*/ 24 h 321"/>
                <a:gd name="T98" fmla="*/ 168 w 361"/>
                <a:gd name="T99" fmla="*/ 0 h 321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361"/>
                <a:gd name="T151" fmla="*/ 0 h 321"/>
                <a:gd name="T152" fmla="*/ 361 w 361"/>
                <a:gd name="T153" fmla="*/ 321 h 321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361" h="321">
                  <a:moveTo>
                    <a:pt x="168" y="0"/>
                  </a:moveTo>
                  <a:lnTo>
                    <a:pt x="152" y="0"/>
                  </a:lnTo>
                  <a:lnTo>
                    <a:pt x="120" y="48"/>
                  </a:lnTo>
                  <a:lnTo>
                    <a:pt x="96" y="56"/>
                  </a:lnTo>
                  <a:lnTo>
                    <a:pt x="96" y="40"/>
                  </a:lnTo>
                  <a:lnTo>
                    <a:pt x="80" y="40"/>
                  </a:lnTo>
                  <a:lnTo>
                    <a:pt x="64" y="56"/>
                  </a:lnTo>
                  <a:lnTo>
                    <a:pt x="32" y="40"/>
                  </a:lnTo>
                  <a:lnTo>
                    <a:pt x="24" y="32"/>
                  </a:lnTo>
                  <a:lnTo>
                    <a:pt x="8" y="24"/>
                  </a:lnTo>
                  <a:lnTo>
                    <a:pt x="8" y="40"/>
                  </a:lnTo>
                  <a:lnTo>
                    <a:pt x="0" y="48"/>
                  </a:lnTo>
                  <a:lnTo>
                    <a:pt x="32" y="56"/>
                  </a:lnTo>
                  <a:lnTo>
                    <a:pt x="40" y="80"/>
                  </a:lnTo>
                  <a:lnTo>
                    <a:pt x="56" y="80"/>
                  </a:lnTo>
                  <a:lnTo>
                    <a:pt x="80" y="112"/>
                  </a:lnTo>
                  <a:lnTo>
                    <a:pt x="104" y="104"/>
                  </a:lnTo>
                  <a:lnTo>
                    <a:pt x="104" y="144"/>
                  </a:lnTo>
                  <a:lnTo>
                    <a:pt x="136" y="184"/>
                  </a:lnTo>
                  <a:lnTo>
                    <a:pt x="152" y="184"/>
                  </a:lnTo>
                  <a:lnTo>
                    <a:pt x="160" y="168"/>
                  </a:lnTo>
                  <a:lnTo>
                    <a:pt x="184" y="192"/>
                  </a:lnTo>
                  <a:lnTo>
                    <a:pt x="168" y="208"/>
                  </a:lnTo>
                  <a:lnTo>
                    <a:pt x="160" y="200"/>
                  </a:lnTo>
                  <a:lnTo>
                    <a:pt x="144" y="192"/>
                  </a:lnTo>
                  <a:lnTo>
                    <a:pt x="144" y="224"/>
                  </a:lnTo>
                  <a:lnTo>
                    <a:pt x="136" y="240"/>
                  </a:lnTo>
                  <a:lnTo>
                    <a:pt x="160" y="272"/>
                  </a:lnTo>
                  <a:lnTo>
                    <a:pt x="160" y="296"/>
                  </a:lnTo>
                  <a:lnTo>
                    <a:pt x="200" y="296"/>
                  </a:lnTo>
                  <a:lnTo>
                    <a:pt x="216" y="312"/>
                  </a:lnTo>
                  <a:lnTo>
                    <a:pt x="240" y="304"/>
                  </a:lnTo>
                  <a:lnTo>
                    <a:pt x="272" y="320"/>
                  </a:lnTo>
                  <a:lnTo>
                    <a:pt x="296" y="296"/>
                  </a:lnTo>
                  <a:lnTo>
                    <a:pt x="320" y="256"/>
                  </a:lnTo>
                  <a:lnTo>
                    <a:pt x="288" y="240"/>
                  </a:lnTo>
                  <a:lnTo>
                    <a:pt x="320" y="232"/>
                  </a:lnTo>
                  <a:lnTo>
                    <a:pt x="328" y="240"/>
                  </a:lnTo>
                  <a:lnTo>
                    <a:pt x="360" y="232"/>
                  </a:lnTo>
                  <a:lnTo>
                    <a:pt x="360" y="224"/>
                  </a:lnTo>
                  <a:lnTo>
                    <a:pt x="320" y="200"/>
                  </a:lnTo>
                  <a:lnTo>
                    <a:pt x="320" y="184"/>
                  </a:lnTo>
                  <a:lnTo>
                    <a:pt x="304" y="176"/>
                  </a:lnTo>
                  <a:lnTo>
                    <a:pt x="288" y="168"/>
                  </a:lnTo>
                  <a:lnTo>
                    <a:pt x="272" y="128"/>
                  </a:lnTo>
                  <a:lnTo>
                    <a:pt x="232" y="64"/>
                  </a:lnTo>
                  <a:lnTo>
                    <a:pt x="232" y="40"/>
                  </a:lnTo>
                  <a:lnTo>
                    <a:pt x="192" y="32"/>
                  </a:lnTo>
                  <a:lnTo>
                    <a:pt x="176" y="24"/>
                  </a:lnTo>
                  <a:lnTo>
                    <a:pt x="168" y="0"/>
                  </a:lnTo>
                </a:path>
              </a:pathLst>
            </a:custGeom>
            <a:noFill/>
            <a:ln w="6350" cap="rnd" cmpd="sng">
              <a:solidFill>
                <a:schemeClr val="bg1">
                  <a:lumMod val="6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 sz="80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85" name="Freeform 16"/>
            <p:cNvSpPr>
              <a:spLocks/>
            </p:cNvSpPr>
            <p:nvPr/>
          </p:nvSpPr>
          <p:spPr bwMode="invGray">
            <a:xfrm>
              <a:off x="4394553" y="3341139"/>
              <a:ext cx="142917" cy="150232"/>
            </a:xfrm>
            <a:custGeom>
              <a:avLst/>
              <a:gdLst>
                <a:gd name="T0" fmla="*/ 24 w 65"/>
                <a:gd name="T1" fmla="*/ 0 h 57"/>
                <a:gd name="T2" fmla="*/ 0 w 65"/>
                <a:gd name="T3" fmla="*/ 40 h 57"/>
                <a:gd name="T4" fmla="*/ 24 w 65"/>
                <a:gd name="T5" fmla="*/ 56 h 57"/>
                <a:gd name="T6" fmla="*/ 64 w 65"/>
                <a:gd name="T7" fmla="*/ 40 h 57"/>
                <a:gd name="T8" fmla="*/ 64 w 65"/>
                <a:gd name="T9" fmla="*/ 24 h 57"/>
                <a:gd name="T10" fmla="*/ 24 w 65"/>
                <a:gd name="T11" fmla="*/ 0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5"/>
                <a:gd name="T19" fmla="*/ 0 h 57"/>
                <a:gd name="T20" fmla="*/ 65 w 65"/>
                <a:gd name="T21" fmla="*/ 57 h 57"/>
                <a:gd name="connsiteX0" fmla="*/ 3692 w 9846"/>
                <a:gd name="connsiteY0" fmla="*/ 0 h 20794"/>
                <a:gd name="connsiteX1" fmla="*/ 0 w 9846"/>
                <a:gd name="connsiteY1" fmla="*/ 7018 h 20794"/>
                <a:gd name="connsiteX2" fmla="*/ 3692 w 9846"/>
                <a:gd name="connsiteY2" fmla="*/ 9825 h 20794"/>
                <a:gd name="connsiteX3" fmla="*/ 4661 w 9846"/>
                <a:gd name="connsiteY3" fmla="*/ 20794 h 20794"/>
                <a:gd name="connsiteX4" fmla="*/ 9846 w 9846"/>
                <a:gd name="connsiteY4" fmla="*/ 7018 h 20794"/>
                <a:gd name="connsiteX5" fmla="*/ 9846 w 9846"/>
                <a:gd name="connsiteY5" fmla="*/ 4211 h 20794"/>
                <a:gd name="connsiteX6" fmla="*/ 3692 w 9846"/>
                <a:gd name="connsiteY6" fmla="*/ 0 h 20794"/>
                <a:gd name="connsiteX0" fmla="*/ 3750 w 10000"/>
                <a:gd name="connsiteY0" fmla="*/ 0 h 10000"/>
                <a:gd name="connsiteX1" fmla="*/ 0 w 10000"/>
                <a:gd name="connsiteY1" fmla="*/ 3375 h 10000"/>
                <a:gd name="connsiteX2" fmla="*/ 129 w 10000"/>
                <a:gd name="connsiteY2" fmla="*/ 9575 h 10000"/>
                <a:gd name="connsiteX3" fmla="*/ 4734 w 10000"/>
                <a:gd name="connsiteY3" fmla="*/ 10000 h 10000"/>
                <a:gd name="connsiteX4" fmla="*/ 10000 w 10000"/>
                <a:gd name="connsiteY4" fmla="*/ 3375 h 10000"/>
                <a:gd name="connsiteX5" fmla="*/ 10000 w 10000"/>
                <a:gd name="connsiteY5" fmla="*/ 2025 h 10000"/>
                <a:gd name="connsiteX6" fmla="*/ 3750 w 10000"/>
                <a:gd name="connsiteY6" fmla="*/ 0 h 10000"/>
                <a:gd name="connsiteX0" fmla="*/ 7371 w 13621"/>
                <a:gd name="connsiteY0" fmla="*/ 0 h 10000"/>
                <a:gd name="connsiteX1" fmla="*/ 0 w 13621"/>
                <a:gd name="connsiteY1" fmla="*/ 9531 h 10000"/>
                <a:gd name="connsiteX2" fmla="*/ 3750 w 13621"/>
                <a:gd name="connsiteY2" fmla="*/ 9575 h 10000"/>
                <a:gd name="connsiteX3" fmla="*/ 8355 w 13621"/>
                <a:gd name="connsiteY3" fmla="*/ 10000 h 10000"/>
                <a:gd name="connsiteX4" fmla="*/ 13621 w 13621"/>
                <a:gd name="connsiteY4" fmla="*/ 3375 h 10000"/>
                <a:gd name="connsiteX5" fmla="*/ 13621 w 13621"/>
                <a:gd name="connsiteY5" fmla="*/ 2025 h 10000"/>
                <a:gd name="connsiteX6" fmla="*/ 7371 w 13621"/>
                <a:gd name="connsiteY6" fmla="*/ 0 h 10000"/>
                <a:gd name="connsiteX0" fmla="*/ 7371 w 13621"/>
                <a:gd name="connsiteY0" fmla="*/ 560 h 10560"/>
                <a:gd name="connsiteX1" fmla="*/ 0 w 13621"/>
                <a:gd name="connsiteY1" fmla="*/ 10091 h 10560"/>
                <a:gd name="connsiteX2" fmla="*/ 3750 w 13621"/>
                <a:gd name="connsiteY2" fmla="*/ 10135 h 10560"/>
                <a:gd name="connsiteX3" fmla="*/ 8355 w 13621"/>
                <a:gd name="connsiteY3" fmla="*/ 10560 h 10560"/>
                <a:gd name="connsiteX4" fmla="*/ 13621 w 13621"/>
                <a:gd name="connsiteY4" fmla="*/ 3935 h 10560"/>
                <a:gd name="connsiteX5" fmla="*/ 13621 w 13621"/>
                <a:gd name="connsiteY5" fmla="*/ 2585 h 10560"/>
                <a:gd name="connsiteX6" fmla="*/ 1336 w 13621"/>
                <a:gd name="connsiteY6" fmla="*/ 0 h 10560"/>
                <a:gd name="connsiteX0" fmla="*/ 7371 w 13621"/>
                <a:gd name="connsiteY0" fmla="*/ 560 h 10560"/>
                <a:gd name="connsiteX1" fmla="*/ 0 w 13621"/>
                <a:gd name="connsiteY1" fmla="*/ 10091 h 10560"/>
                <a:gd name="connsiteX2" fmla="*/ 3750 w 13621"/>
                <a:gd name="connsiteY2" fmla="*/ 10135 h 10560"/>
                <a:gd name="connsiteX3" fmla="*/ 8355 w 13621"/>
                <a:gd name="connsiteY3" fmla="*/ 10560 h 10560"/>
                <a:gd name="connsiteX4" fmla="*/ 13621 w 13621"/>
                <a:gd name="connsiteY4" fmla="*/ 3935 h 10560"/>
                <a:gd name="connsiteX5" fmla="*/ 10905 w 13621"/>
                <a:gd name="connsiteY5" fmla="*/ 533 h 10560"/>
                <a:gd name="connsiteX6" fmla="*/ 1336 w 13621"/>
                <a:gd name="connsiteY6" fmla="*/ 0 h 10560"/>
                <a:gd name="connsiteX0" fmla="*/ 7371 w 13621"/>
                <a:gd name="connsiteY0" fmla="*/ 560 h 10560"/>
                <a:gd name="connsiteX1" fmla="*/ 3225 w 13621"/>
                <a:gd name="connsiteY1" fmla="*/ 4032 h 10560"/>
                <a:gd name="connsiteX2" fmla="*/ 0 w 13621"/>
                <a:gd name="connsiteY2" fmla="*/ 10091 h 10560"/>
                <a:gd name="connsiteX3" fmla="*/ 3750 w 13621"/>
                <a:gd name="connsiteY3" fmla="*/ 10135 h 10560"/>
                <a:gd name="connsiteX4" fmla="*/ 8355 w 13621"/>
                <a:gd name="connsiteY4" fmla="*/ 10560 h 10560"/>
                <a:gd name="connsiteX5" fmla="*/ 13621 w 13621"/>
                <a:gd name="connsiteY5" fmla="*/ 3935 h 10560"/>
                <a:gd name="connsiteX6" fmla="*/ 10905 w 13621"/>
                <a:gd name="connsiteY6" fmla="*/ 533 h 10560"/>
                <a:gd name="connsiteX7" fmla="*/ 1336 w 13621"/>
                <a:gd name="connsiteY7" fmla="*/ 0 h 10560"/>
                <a:gd name="connsiteX0" fmla="*/ 5259 w 13621"/>
                <a:gd name="connsiteY0" fmla="*/ 2425 h 10560"/>
                <a:gd name="connsiteX1" fmla="*/ 3225 w 13621"/>
                <a:gd name="connsiteY1" fmla="*/ 4032 h 10560"/>
                <a:gd name="connsiteX2" fmla="*/ 0 w 13621"/>
                <a:gd name="connsiteY2" fmla="*/ 10091 h 10560"/>
                <a:gd name="connsiteX3" fmla="*/ 3750 w 13621"/>
                <a:gd name="connsiteY3" fmla="*/ 10135 h 10560"/>
                <a:gd name="connsiteX4" fmla="*/ 8355 w 13621"/>
                <a:gd name="connsiteY4" fmla="*/ 10560 h 10560"/>
                <a:gd name="connsiteX5" fmla="*/ 13621 w 13621"/>
                <a:gd name="connsiteY5" fmla="*/ 3935 h 10560"/>
                <a:gd name="connsiteX6" fmla="*/ 10905 w 13621"/>
                <a:gd name="connsiteY6" fmla="*/ 533 h 10560"/>
                <a:gd name="connsiteX7" fmla="*/ 1336 w 13621"/>
                <a:gd name="connsiteY7" fmla="*/ 0 h 10560"/>
                <a:gd name="connsiteX0" fmla="*/ 5259 w 13621"/>
                <a:gd name="connsiteY0" fmla="*/ 2425 h 10560"/>
                <a:gd name="connsiteX1" fmla="*/ 4734 w 13621"/>
                <a:gd name="connsiteY1" fmla="*/ 6830 h 10560"/>
                <a:gd name="connsiteX2" fmla="*/ 0 w 13621"/>
                <a:gd name="connsiteY2" fmla="*/ 10091 h 10560"/>
                <a:gd name="connsiteX3" fmla="*/ 3750 w 13621"/>
                <a:gd name="connsiteY3" fmla="*/ 10135 h 10560"/>
                <a:gd name="connsiteX4" fmla="*/ 8355 w 13621"/>
                <a:gd name="connsiteY4" fmla="*/ 10560 h 10560"/>
                <a:gd name="connsiteX5" fmla="*/ 13621 w 13621"/>
                <a:gd name="connsiteY5" fmla="*/ 3935 h 10560"/>
                <a:gd name="connsiteX6" fmla="*/ 10905 w 13621"/>
                <a:gd name="connsiteY6" fmla="*/ 533 h 10560"/>
                <a:gd name="connsiteX7" fmla="*/ 1336 w 13621"/>
                <a:gd name="connsiteY7" fmla="*/ 0 h 10560"/>
                <a:gd name="connsiteX0" fmla="*/ 5259 w 13621"/>
                <a:gd name="connsiteY0" fmla="*/ 2425 h 10560"/>
                <a:gd name="connsiteX1" fmla="*/ 4131 w 13621"/>
                <a:gd name="connsiteY1" fmla="*/ 2539 h 10560"/>
                <a:gd name="connsiteX2" fmla="*/ 4734 w 13621"/>
                <a:gd name="connsiteY2" fmla="*/ 6830 h 10560"/>
                <a:gd name="connsiteX3" fmla="*/ 0 w 13621"/>
                <a:gd name="connsiteY3" fmla="*/ 10091 h 10560"/>
                <a:gd name="connsiteX4" fmla="*/ 3750 w 13621"/>
                <a:gd name="connsiteY4" fmla="*/ 10135 h 10560"/>
                <a:gd name="connsiteX5" fmla="*/ 8355 w 13621"/>
                <a:gd name="connsiteY5" fmla="*/ 10560 h 10560"/>
                <a:gd name="connsiteX6" fmla="*/ 13621 w 13621"/>
                <a:gd name="connsiteY6" fmla="*/ 3935 h 10560"/>
                <a:gd name="connsiteX7" fmla="*/ 10905 w 13621"/>
                <a:gd name="connsiteY7" fmla="*/ 533 h 10560"/>
                <a:gd name="connsiteX8" fmla="*/ 1336 w 13621"/>
                <a:gd name="connsiteY8" fmla="*/ 0 h 10560"/>
                <a:gd name="connsiteX0" fmla="*/ 5259 w 11509"/>
                <a:gd name="connsiteY0" fmla="*/ 2425 h 10560"/>
                <a:gd name="connsiteX1" fmla="*/ 4131 w 11509"/>
                <a:gd name="connsiteY1" fmla="*/ 2539 h 10560"/>
                <a:gd name="connsiteX2" fmla="*/ 4734 w 11509"/>
                <a:gd name="connsiteY2" fmla="*/ 6830 h 10560"/>
                <a:gd name="connsiteX3" fmla="*/ 0 w 11509"/>
                <a:gd name="connsiteY3" fmla="*/ 10091 h 10560"/>
                <a:gd name="connsiteX4" fmla="*/ 3750 w 11509"/>
                <a:gd name="connsiteY4" fmla="*/ 10135 h 10560"/>
                <a:gd name="connsiteX5" fmla="*/ 8355 w 11509"/>
                <a:gd name="connsiteY5" fmla="*/ 10560 h 10560"/>
                <a:gd name="connsiteX6" fmla="*/ 11509 w 11509"/>
                <a:gd name="connsiteY6" fmla="*/ 5987 h 10560"/>
                <a:gd name="connsiteX7" fmla="*/ 10905 w 11509"/>
                <a:gd name="connsiteY7" fmla="*/ 533 h 10560"/>
                <a:gd name="connsiteX8" fmla="*/ 1336 w 11509"/>
                <a:gd name="connsiteY8" fmla="*/ 0 h 10560"/>
                <a:gd name="connsiteX0" fmla="*/ 5259 w 11509"/>
                <a:gd name="connsiteY0" fmla="*/ 2425 h 10560"/>
                <a:gd name="connsiteX1" fmla="*/ 4131 w 11509"/>
                <a:gd name="connsiteY1" fmla="*/ 2539 h 10560"/>
                <a:gd name="connsiteX2" fmla="*/ 4734 w 11509"/>
                <a:gd name="connsiteY2" fmla="*/ 6830 h 10560"/>
                <a:gd name="connsiteX3" fmla="*/ 0 w 11509"/>
                <a:gd name="connsiteY3" fmla="*/ 10091 h 10560"/>
                <a:gd name="connsiteX4" fmla="*/ 3750 w 11509"/>
                <a:gd name="connsiteY4" fmla="*/ 10135 h 10560"/>
                <a:gd name="connsiteX5" fmla="*/ 8355 w 11509"/>
                <a:gd name="connsiteY5" fmla="*/ 10560 h 10560"/>
                <a:gd name="connsiteX6" fmla="*/ 11509 w 11509"/>
                <a:gd name="connsiteY6" fmla="*/ 5987 h 10560"/>
                <a:gd name="connsiteX7" fmla="*/ 9094 w 11509"/>
                <a:gd name="connsiteY7" fmla="*/ 2212 h 10560"/>
                <a:gd name="connsiteX8" fmla="*/ 1336 w 11509"/>
                <a:gd name="connsiteY8" fmla="*/ 0 h 10560"/>
                <a:gd name="connsiteX0" fmla="*/ 5259 w 14225"/>
                <a:gd name="connsiteY0" fmla="*/ 2425 h 10560"/>
                <a:gd name="connsiteX1" fmla="*/ 4131 w 14225"/>
                <a:gd name="connsiteY1" fmla="*/ 2539 h 10560"/>
                <a:gd name="connsiteX2" fmla="*/ 4734 w 14225"/>
                <a:gd name="connsiteY2" fmla="*/ 6830 h 10560"/>
                <a:gd name="connsiteX3" fmla="*/ 0 w 14225"/>
                <a:gd name="connsiteY3" fmla="*/ 10091 h 10560"/>
                <a:gd name="connsiteX4" fmla="*/ 3750 w 14225"/>
                <a:gd name="connsiteY4" fmla="*/ 10135 h 10560"/>
                <a:gd name="connsiteX5" fmla="*/ 8355 w 14225"/>
                <a:gd name="connsiteY5" fmla="*/ 10560 h 10560"/>
                <a:gd name="connsiteX6" fmla="*/ 14225 w 14225"/>
                <a:gd name="connsiteY6" fmla="*/ 5800 h 10560"/>
                <a:gd name="connsiteX7" fmla="*/ 9094 w 14225"/>
                <a:gd name="connsiteY7" fmla="*/ 2212 h 10560"/>
                <a:gd name="connsiteX8" fmla="*/ 1336 w 14225"/>
                <a:gd name="connsiteY8" fmla="*/ 0 h 10560"/>
                <a:gd name="connsiteX0" fmla="*/ 5259 w 14229"/>
                <a:gd name="connsiteY0" fmla="*/ 2425 h 10560"/>
                <a:gd name="connsiteX1" fmla="*/ 4131 w 14229"/>
                <a:gd name="connsiteY1" fmla="*/ 2539 h 10560"/>
                <a:gd name="connsiteX2" fmla="*/ 4734 w 14229"/>
                <a:gd name="connsiteY2" fmla="*/ 6830 h 10560"/>
                <a:gd name="connsiteX3" fmla="*/ 0 w 14229"/>
                <a:gd name="connsiteY3" fmla="*/ 10091 h 10560"/>
                <a:gd name="connsiteX4" fmla="*/ 3750 w 14229"/>
                <a:gd name="connsiteY4" fmla="*/ 10135 h 10560"/>
                <a:gd name="connsiteX5" fmla="*/ 8355 w 14229"/>
                <a:gd name="connsiteY5" fmla="*/ 10560 h 10560"/>
                <a:gd name="connsiteX6" fmla="*/ 14225 w 14229"/>
                <a:gd name="connsiteY6" fmla="*/ 5800 h 10560"/>
                <a:gd name="connsiteX7" fmla="*/ 9562 w 14229"/>
                <a:gd name="connsiteY7" fmla="*/ 861 h 10560"/>
                <a:gd name="connsiteX8" fmla="*/ 9094 w 14229"/>
                <a:gd name="connsiteY8" fmla="*/ 2212 h 10560"/>
                <a:gd name="connsiteX9" fmla="*/ 1336 w 14229"/>
                <a:gd name="connsiteY9" fmla="*/ 0 h 10560"/>
                <a:gd name="connsiteX0" fmla="*/ 5259 w 14229"/>
                <a:gd name="connsiteY0" fmla="*/ 2425 h 10560"/>
                <a:gd name="connsiteX1" fmla="*/ 4131 w 14229"/>
                <a:gd name="connsiteY1" fmla="*/ 2539 h 10560"/>
                <a:gd name="connsiteX2" fmla="*/ 4734 w 14229"/>
                <a:gd name="connsiteY2" fmla="*/ 6830 h 10560"/>
                <a:gd name="connsiteX3" fmla="*/ 0 w 14229"/>
                <a:gd name="connsiteY3" fmla="*/ 10091 h 10560"/>
                <a:gd name="connsiteX4" fmla="*/ 3750 w 14229"/>
                <a:gd name="connsiteY4" fmla="*/ 10135 h 10560"/>
                <a:gd name="connsiteX5" fmla="*/ 8355 w 14229"/>
                <a:gd name="connsiteY5" fmla="*/ 10560 h 10560"/>
                <a:gd name="connsiteX6" fmla="*/ 14225 w 14229"/>
                <a:gd name="connsiteY6" fmla="*/ 5800 h 10560"/>
                <a:gd name="connsiteX7" fmla="*/ 9562 w 14229"/>
                <a:gd name="connsiteY7" fmla="*/ 861 h 10560"/>
                <a:gd name="connsiteX8" fmla="*/ 7887 w 14229"/>
                <a:gd name="connsiteY8" fmla="*/ 533 h 10560"/>
                <a:gd name="connsiteX9" fmla="*/ 1336 w 14229"/>
                <a:gd name="connsiteY9" fmla="*/ 0 h 10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229" h="10560">
                  <a:moveTo>
                    <a:pt x="5259" y="2425"/>
                  </a:moveTo>
                  <a:cubicBezTo>
                    <a:pt x="5222" y="2537"/>
                    <a:pt x="4218" y="1805"/>
                    <a:pt x="4131" y="2539"/>
                  </a:cubicBezTo>
                  <a:cubicBezTo>
                    <a:pt x="4044" y="3273"/>
                    <a:pt x="5573" y="5665"/>
                    <a:pt x="4734" y="6830"/>
                  </a:cubicBezTo>
                  <a:lnTo>
                    <a:pt x="0" y="10091"/>
                  </a:lnTo>
                  <a:lnTo>
                    <a:pt x="3750" y="10135"/>
                  </a:lnTo>
                  <a:cubicBezTo>
                    <a:pt x="4078" y="10152"/>
                    <a:pt x="8027" y="10543"/>
                    <a:pt x="8355" y="10560"/>
                  </a:cubicBezTo>
                  <a:lnTo>
                    <a:pt x="14225" y="5800"/>
                  </a:lnTo>
                  <a:cubicBezTo>
                    <a:pt x="14376" y="4557"/>
                    <a:pt x="10417" y="1459"/>
                    <a:pt x="9562" y="861"/>
                  </a:cubicBezTo>
                  <a:cubicBezTo>
                    <a:pt x="8707" y="263"/>
                    <a:pt x="9208" y="1049"/>
                    <a:pt x="7887" y="533"/>
                  </a:cubicBezTo>
                  <a:lnTo>
                    <a:pt x="1336" y="0"/>
                  </a:lnTo>
                </a:path>
              </a:pathLst>
            </a:custGeom>
            <a:noFill/>
            <a:ln w="6350" cap="rnd" cmpd="sng">
              <a:solidFill>
                <a:schemeClr val="bg1">
                  <a:lumMod val="65000"/>
                </a:schemeClr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 sz="80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86" name="Freeform 17"/>
            <p:cNvSpPr>
              <a:spLocks/>
            </p:cNvSpPr>
            <p:nvPr/>
          </p:nvSpPr>
          <p:spPr bwMode="gray">
            <a:xfrm>
              <a:off x="4152708" y="3419767"/>
              <a:ext cx="381554" cy="368992"/>
            </a:xfrm>
            <a:custGeom>
              <a:avLst/>
              <a:gdLst>
                <a:gd name="T0" fmla="*/ 184 w 241"/>
                <a:gd name="T1" fmla="*/ 16 h 297"/>
                <a:gd name="T2" fmla="*/ 160 w 241"/>
                <a:gd name="T3" fmla="*/ 0 h 297"/>
                <a:gd name="T4" fmla="*/ 136 w 241"/>
                <a:gd name="T5" fmla="*/ 24 h 297"/>
                <a:gd name="T6" fmla="*/ 104 w 241"/>
                <a:gd name="T7" fmla="*/ 8 h 297"/>
                <a:gd name="T8" fmla="*/ 80 w 241"/>
                <a:gd name="T9" fmla="*/ 16 h 297"/>
                <a:gd name="T10" fmla="*/ 72 w 241"/>
                <a:gd name="T11" fmla="*/ 32 h 297"/>
                <a:gd name="T12" fmla="*/ 64 w 241"/>
                <a:gd name="T13" fmla="*/ 48 h 297"/>
                <a:gd name="T14" fmla="*/ 72 w 241"/>
                <a:gd name="T15" fmla="*/ 72 h 297"/>
                <a:gd name="T16" fmla="*/ 56 w 241"/>
                <a:gd name="T17" fmla="*/ 72 h 297"/>
                <a:gd name="T18" fmla="*/ 48 w 241"/>
                <a:gd name="T19" fmla="*/ 64 h 297"/>
                <a:gd name="T20" fmla="*/ 40 w 241"/>
                <a:gd name="T21" fmla="*/ 64 h 297"/>
                <a:gd name="T22" fmla="*/ 40 w 241"/>
                <a:gd name="T23" fmla="*/ 80 h 297"/>
                <a:gd name="T24" fmla="*/ 40 w 241"/>
                <a:gd name="T25" fmla="*/ 96 h 297"/>
                <a:gd name="T26" fmla="*/ 40 w 241"/>
                <a:gd name="T27" fmla="*/ 96 h 297"/>
                <a:gd name="T28" fmla="*/ 40 w 241"/>
                <a:gd name="T29" fmla="*/ 112 h 297"/>
                <a:gd name="T30" fmla="*/ 8 w 241"/>
                <a:gd name="T31" fmla="*/ 136 h 297"/>
                <a:gd name="T32" fmla="*/ 0 w 241"/>
                <a:gd name="T33" fmla="*/ 144 h 297"/>
                <a:gd name="T34" fmla="*/ 0 w 241"/>
                <a:gd name="T35" fmla="*/ 176 h 297"/>
                <a:gd name="T36" fmla="*/ 24 w 241"/>
                <a:gd name="T37" fmla="*/ 192 h 297"/>
                <a:gd name="T38" fmla="*/ 24 w 241"/>
                <a:gd name="T39" fmla="*/ 232 h 297"/>
                <a:gd name="T40" fmla="*/ 48 w 241"/>
                <a:gd name="T41" fmla="*/ 232 h 297"/>
                <a:gd name="T42" fmla="*/ 48 w 241"/>
                <a:gd name="T43" fmla="*/ 248 h 297"/>
                <a:gd name="T44" fmla="*/ 56 w 241"/>
                <a:gd name="T45" fmla="*/ 264 h 297"/>
                <a:gd name="T46" fmla="*/ 64 w 241"/>
                <a:gd name="T47" fmla="*/ 288 h 297"/>
                <a:gd name="T48" fmla="*/ 88 w 241"/>
                <a:gd name="T49" fmla="*/ 288 h 297"/>
                <a:gd name="T50" fmla="*/ 104 w 241"/>
                <a:gd name="T51" fmla="*/ 264 h 297"/>
                <a:gd name="T52" fmla="*/ 112 w 241"/>
                <a:gd name="T53" fmla="*/ 264 h 297"/>
                <a:gd name="T54" fmla="*/ 112 w 241"/>
                <a:gd name="T55" fmla="*/ 280 h 297"/>
                <a:gd name="T56" fmla="*/ 120 w 241"/>
                <a:gd name="T57" fmla="*/ 288 h 297"/>
                <a:gd name="T58" fmla="*/ 136 w 241"/>
                <a:gd name="T59" fmla="*/ 288 h 297"/>
                <a:gd name="T60" fmla="*/ 136 w 241"/>
                <a:gd name="T61" fmla="*/ 280 h 297"/>
                <a:gd name="T62" fmla="*/ 152 w 241"/>
                <a:gd name="T63" fmla="*/ 280 h 297"/>
                <a:gd name="T64" fmla="*/ 152 w 241"/>
                <a:gd name="T65" fmla="*/ 288 h 297"/>
                <a:gd name="T66" fmla="*/ 160 w 241"/>
                <a:gd name="T67" fmla="*/ 296 h 297"/>
                <a:gd name="T68" fmla="*/ 176 w 241"/>
                <a:gd name="T69" fmla="*/ 288 h 297"/>
                <a:gd name="T70" fmla="*/ 184 w 241"/>
                <a:gd name="T71" fmla="*/ 256 h 297"/>
                <a:gd name="T72" fmla="*/ 184 w 241"/>
                <a:gd name="T73" fmla="*/ 224 h 297"/>
                <a:gd name="T74" fmla="*/ 200 w 241"/>
                <a:gd name="T75" fmla="*/ 224 h 297"/>
                <a:gd name="T76" fmla="*/ 200 w 241"/>
                <a:gd name="T77" fmla="*/ 216 h 297"/>
                <a:gd name="T78" fmla="*/ 200 w 241"/>
                <a:gd name="T79" fmla="*/ 200 h 297"/>
                <a:gd name="T80" fmla="*/ 216 w 241"/>
                <a:gd name="T81" fmla="*/ 216 h 297"/>
                <a:gd name="T82" fmla="*/ 232 w 241"/>
                <a:gd name="T83" fmla="*/ 192 h 297"/>
                <a:gd name="T84" fmla="*/ 216 w 241"/>
                <a:gd name="T85" fmla="*/ 176 h 297"/>
                <a:gd name="T86" fmla="*/ 216 w 241"/>
                <a:gd name="T87" fmla="*/ 168 h 297"/>
                <a:gd name="T88" fmla="*/ 232 w 241"/>
                <a:gd name="T89" fmla="*/ 160 h 297"/>
                <a:gd name="T90" fmla="*/ 224 w 241"/>
                <a:gd name="T91" fmla="*/ 136 h 297"/>
                <a:gd name="T92" fmla="*/ 216 w 241"/>
                <a:gd name="T93" fmla="*/ 128 h 297"/>
                <a:gd name="T94" fmla="*/ 240 w 241"/>
                <a:gd name="T95" fmla="*/ 136 h 297"/>
                <a:gd name="T96" fmla="*/ 240 w 241"/>
                <a:gd name="T97" fmla="*/ 104 h 297"/>
                <a:gd name="T98" fmla="*/ 216 w 241"/>
                <a:gd name="T99" fmla="*/ 120 h 297"/>
                <a:gd name="T100" fmla="*/ 240 w 241"/>
                <a:gd name="T101" fmla="*/ 80 h 297"/>
                <a:gd name="T102" fmla="*/ 200 w 241"/>
                <a:gd name="T103" fmla="*/ 56 h 297"/>
                <a:gd name="T104" fmla="*/ 176 w 241"/>
                <a:gd name="T105" fmla="*/ 56 h 297"/>
                <a:gd name="T106" fmla="*/ 160 w 241"/>
                <a:gd name="T107" fmla="*/ 72 h 297"/>
                <a:gd name="T108" fmla="*/ 152 w 241"/>
                <a:gd name="T109" fmla="*/ 48 h 297"/>
                <a:gd name="T110" fmla="*/ 160 w 241"/>
                <a:gd name="T111" fmla="*/ 40 h 297"/>
                <a:gd name="T112" fmla="*/ 184 w 241"/>
                <a:gd name="T113" fmla="*/ 16 h 297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41"/>
                <a:gd name="T172" fmla="*/ 0 h 297"/>
                <a:gd name="T173" fmla="*/ 241 w 241"/>
                <a:gd name="T174" fmla="*/ 297 h 297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41" h="297">
                  <a:moveTo>
                    <a:pt x="184" y="16"/>
                  </a:moveTo>
                  <a:lnTo>
                    <a:pt x="160" y="0"/>
                  </a:lnTo>
                  <a:lnTo>
                    <a:pt x="136" y="24"/>
                  </a:lnTo>
                  <a:lnTo>
                    <a:pt x="104" y="8"/>
                  </a:lnTo>
                  <a:lnTo>
                    <a:pt x="80" y="16"/>
                  </a:lnTo>
                  <a:lnTo>
                    <a:pt x="72" y="32"/>
                  </a:lnTo>
                  <a:lnTo>
                    <a:pt x="64" y="48"/>
                  </a:lnTo>
                  <a:lnTo>
                    <a:pt x="72" y="72"/>
                  </a:lnTo>
                  <a:lnTo>
                    <a:pt x="56" y="72"/>
                  </a:lnTo>
                  <a:lnTo>
                    <a:pt x="48" y="64"/>
                  </a:lnTo>
                  <a:lnTo>
                    <a:pt x="40" y="64"/>
                  </a:lnTo>
                  <a:lnTo>
                    <a:pt x="40" y="80"/>
                  </a:lnTo>
                  <a:lnTo>
                    <a:pt x="40" y="96"/>
                  </a:lnTo>
                  <a:lnTo>
                    <a:pt x="40" y="112"/>
                  </a:lnTo>
                  <a:lnTo>
                    <a:pt x="8" y="136"/>
                  </a:lnTo>
                  <a:lnTo>
                    <a:pt x="0" y="144"/>
                  </a:lnTo>
                  <a:lnTo>
                    <a:pt x="0" y="176"/>
                  </a:lnTo>
                  <a:lnTo>
                    <a:pt x="24" y="192"/>
                  </a:lnTo>
                  <a:lnTo>
                    <a:pt x="24" y="232"/>
                  </a:lnTo>
                  <a:lnTo>
                    <a:pt x="48" y="232"/>
                  </a:lnTo>
                  <a:lnTo>
                    <a:pt x="48" y="248"/>
                  </a:lnTo>
                  <a:lnTo>
                    <a:pt x="56" y="264"/>
                  </a:lnTo>
                  <a:lnTo>
                    <a:pt x="64" y="288"/>
                  </a:lnTo>
                  <a:lnTo>
                    <a:pt x="88" y="288"/>
                  </a:lnTo>
                  <a:lnTo>
                    <a:pt x="104" y="264"/>
                  </a:lnTo>
                  <a:lnTo>
                    <a:pt x="112" y="264"/>
                  </a:lnTo>
                  <a:lnTo>
                    <a:pt x="112" y="280"/>
                  </a:lnTo>
                  <a:lnTo>
                    <a:pt x="120" y="288"/>
                  </a:lnTo>
                  <a:lnTo>
                    <a:pt x="136" y="288"/>
                  </a:lnTo>
                  <a:lnTo>
                    <a:pt x="136" y="280"/>
                  </a:lnTo>
                  <a:lnTo>
                    <a:pt x="152" y="280"/>
                  </a:lnTo>
                  <a:lnTo>
                    <a:pt x="152" y="288"/>
                  </a:lnTo>
                  <a:lnTo>
                    <a:pt x="160" y="296"/>
                  </a:lnTo>
                  <a:lnTo>
                    <a:pt x="176" y="288"/>
                  </a:lnTo>
                  <a:lnTo>
                    <a:pt x="184" y="256"/>
                  </a:lnTo>
                  <a:lnTo>
                    <a:pt x="184" y="224"/>
                  </a:lnTo>
                  <a:lnTo>
                    <a:pt x="200" y="224"/>
                  </a:lnTo>
                  <a:lnTo>
                    <a:pt x="200" y="216"/>
                  </a:lnTo>
                  <a:lnTo>
                    <a:pt x="200" y="200"/>
                  </a:lnTo>
                  <a:lnTo>
                    <a:pt x="216" y="216"/>
                  </a:lnTo>
                  <a:lnTo>
                    <a:pt x="232" y="192"/>
                  </a:lnTo>
                  <a:lnTo>
                    <a:pt x="216" y="176"/>
                  </a:lnTo>
                  <a:lnTo>
                    <a:pt x="216" y="168"/>
                  </a:lnTo>
                  <a:lnTo>
                    <a:pt x="232" y="160"/>
                  </a:lnTo>
                  <a:lnTo>
                    <a:pt x="224" y="136"/>
                  </a:lnTo>
                  <a:lnTo>
                    <a:pt x="216" y="128"/>
                  </a:lnTo>
                  <a:lnTo>
                    <a:pt x="240" y="136"/>
                  </a:lnTo>
                  <a:lnTo>
                    <a:pt x="240" y="104"/>
                  </a:lnTo>
                  <a:lnTo>
                    <a:pt x="216" y="120"/>
                  </a:lnTo>
                  <a:lnTo>
                    <a:pt x="240" y="80"/>
                  </a:lnTo>
                  <a:lnTo>
                    <a:pt x="200" y="56"/>
                  </a:lnTo>
                  <a:lnTo>
                    <a:pt x="176" y="56"/>
                  </a:lnTo>
                  <a:lnTo>
                    <a:pt x="160" y="72"/>
                  </a:lnTo>
                  <a:lnTo>
                    <a:pt x="152" y="48"/>
                  </a:lnTo>
                  <a:lnTo>
                    <a:pt x="160" y="40"/>
                  </a:lnTo>
                  <a:lnTo>
                    <a:pt x="184" y="16"/>
                  </a:lnTo>
                </a:path>
              </a:pathLst>
            </a:custGeom>
            <a:noFill/>
            <a:ln w="6350" cap="rnd" cmpd="sng">
              <a:solidFill>
                <a:schemeClr val="bg1">
                  <a:lumMod val="6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87" name="Freeform 18"/>
            <p:cNvSpPr>
              <a:spLocks/>
            </p:cNvSpPr>
            <p:nvPr/>
          </p:nvSpPr>
          <p:spPr bwMode="gray">
            <a:xfrm>
              <a:off x="3960607" y="3709129"/>
              <a:ext cx="434548" cy="458717"/>
            </a:xfrm>
            <a:custGeom>
              <a:avLst/>
              <a:gdLst>
                <a:gd name="T0" fmla="*/ 272 w 273"/>
                <a:gd name="T1" fmla="*/ 56 h 369"/>
                <a:gd name="T2" fmla="*/ 272 w 273"/>
                <a:gd name="T3" fmla="*/ 48 h 369"/>
                <a:gd name="T4" fmla="*/ 256 w 273"/>
                <a:gd name="T5" fmla="*/ 48 h 369"/>
                <a:gd name="T6" fmla="*/ 256 w 273"/>
                <a:gd name="T7" fmla="*/ 56 h 369"/>
                <a:gd name="T8" fmla="*/ 240 w 273"/>
                <a:gd name="T9" fmla="*/ 56 h 369"/>
                <a:gd name="T10" fmla="*/ 232 w 273"/>
                <a:gd name="T11" fmla="*/ 56 h 369"/>
                <a:gd name="T12" fmla="*/ 232 w 273"/>
                <a:gd name="T13" fmla="*/ 32 h 369"/>
                <a:gd name="T14" fmla="*/ 224 w 273"/>
                <a:gd name="T15" fmla="*/ 32 h 369"/>
                <a:gd name="T16" fmla="*/ 208 w 273"/>
                <a:gd name="T17" fmla="*/ 56 h 369"/>
                <a:gd name="T18" fmla="*/ 184 w 273"/>
                <a:gd name="T19" fmla="*/ 56 h 369"/>
                <a:gd name="T20" fmla="*/ 176 w 273"/>
                <a:gd name="T21" fmla="*/ 32 h 369"/>
                <a:gd name="T22" fmla="*/ 168 w 273"/>
                <a:gd name="T23" fmla="*/ 16 h 369"/>
                <a:gd name="T24" fmla="*/ 160 w 273"/>
                <a:gd name="T25" fmla="*/ 0 h 369"/>
                <a:gd name="T26" fmla="*/ 144 w 273"/>
                <a:gd name="T27" fmla="*/ 0 h 369"/>
                <a:gd name="T28" fmla="*/ 144 w 273"/>
                <a:gd name="T29" fmla="*/ 8 h 369"/>
                <a:gd name="T30" fmla="*/ 112 w 273"/>
                <a:gd name="T31" fmla="*/ 16 h 369"/>
                <a:gd name="T32" fmla="*/ 112 w 273"/>
                <a:gd name="T33" fmla="*/ 32 h 369"/>
                <a:gd name="T34" fmla="*/ 80 w 273"/>
                <a:gd name="T35" fmla="*/ 32 h 369"/>
                <a:gd name="T36" fmla="*/ 64 w 273"/>
                <a:gd name="T37" fmla="*/ 48 h 369"/>
                <a:gd name="T38" fmla="*/ 64 w 273"/>
                <a:gd name="T39" fmla="*/ 72 h 369"/>
                <a:gd name="T40" fmla="*/ 72 w 273"/>
                <a:gd name="T41" fmla="*/ 88 h 369"/>
                <a:gd name="T42" fmla="*/ 48 w 273"/>
                <a:gd name="T43" fmla="*/ 112 h 369"/>
                <a:gd name="T44" fmla="*/ 40 w 273"/>
                <a:gd name="T45" fmla="*/ 112 h 369"/>
                <a:gd name="T46" fmla="*/ 32 w 273"/>
                <a:gd name="T47" fmla="*/ 144 h 369"/>
                <a:gd name="T48" fmla="*/ 32 w 273"/>
                <a:gd name="T49" fmla="*/ 160 h 369"/>
                <a:gd name="T50" fmla="*/ 32 w 273"/>
                <a:gd name="T51" fmla="*/ 176 h 369"/>
                <a:gd name="T52" fmla="*/ 16 w 273"/>
                <a:gd name="T53" fmla="*/ 200 h 369"/>
                <a:gd name="T54" fmla="*/ 8 w 273"/>
                <a:gd name="T55" fmla="*/ 216 h 369"/>
                <a:gd name="T56" fmla="*/ 0 w 273"/>
                <a:gd name="T57" fmla="*/ 256 h 369"/>
                <a:gd name="T58" fmla="*/ 8 w 273"/>
                <a:gd name="T59" fmla="*/ 272 h 369"/>
                <a:gd name="T60" fmla="*/ 56 w 273"/>
                <a:gd name="T61" fmla="*/ 272 h 369"/>
                <a:gd name="T62" fmla="*/ 80 w 273"/>
                <a:gd name="T63" fmla="*/ 328 h 369"/>
                <a:gd name="T64" fmla="*/ 88 w 273"/>
                <a:gd name="T65" fmla="*/ 368 h 369"/>
                <a:gd name="T66" fmla="*/ 112 w 273"/>
                <a:gd name="T67" fmla="*/ 328 h 369"/>
                <a:gd name="T68" fmla="*/ 120 w 273"/>
                <a:gd name="T69" fmla="*/ 336 h 369"/>
                <a:gd name="T70" fmla="*/ 152 w 273"/>
                <a:gd name="T71" fmla="*/ 304 h 369"/>
                <a:gd name="T72" fmla="*/ 152 w 273"/>
                <a:gd name="T73" fmla="*/ 280 h 369"/>
                <a:gd name="T74" fmla="*/ 184 w 273"/>
                <a:gd name="T75" fmla="*/ 272 h 369"/>
                <a:gd name="T76" fmla="*/ 200 w 273"/>
                <a:gd name="T77" fmla="*/ 232 h 369"/>
                <a:gd name="T78" fmla="*/ 216 w 273"/>
                <a:gd name="T79" fmla="*/ 224 h 369"/>
                <a:gd name="T80" fmla="*/ 216 w 273"/>
                <a:gd name="T81" fmla="*/ 200 h 369"/>
                <a:gd name="T82" fmla="*/ 240 w 273"/>
                <a:gd name="T83" fmla="*/ 200 h 369"/>
                <a:gd name="T84" fmla="*/ 248 w 273"/>
                <a:gd name="T85" fmla="*/ 160 h 369"/>
                <a:gd name="T86" fmla="*/ 240 w 273"/>
                <a:gd name="T87" fmla="*/ 128 h 369"/>
                <a:gd name="T88" fmla="*/ 248 w 273"/>
                <a:gd name="T89" fmla="*/ 120 h 369"/>
                <a:gd name="T90" fmla="*/ 232 w 273"/>
                <a:gd name="T91" fmla="*/ 104 h 369"/>
                <a:gd name="T92" fmla="*/ 248 w 273"/>
                <a:gd name="T93" fmla="*/ 96 h 369"/>
                <a:gd name="T94" fmla="*/ 256 w 273"/>
                <a:gd name="T95" fmla="*/ 104 h 369"/>
                <a:gd name="T96" fmla="*/ 272 w 273"/>
                <a:gd name="T97" fmla="*/ 80 h 369"/>
                <a:gd name="T98" fmla="*/ 272 w 273"/>
                <a:gd name="T99" fmla="*/ 56 h 369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273"/>
                <a:gd name="T151" fmla="*/ 0 h 369"/>
                <a:gd name="T152" fmla="*/ 273 w 273"/>
                <a:gd name="T153" fmla="*/ 369 h 369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273" h="369">
                  <a:moveTo>
                    <a:pt x="272" y="56"/>
                  </a:moveTo>
                  <a:lnTo>
                    <a:pt x="272" y="48"/>
                  </a:lnTo>
                  <a:lnTo>
                    <a:pt x="256" y="48"/>
                  </a:lnTo>
                  <a:lnTo>
                    <a:pt x="256" y="56"/>
                  </a:lnTo>
                  <a:lnTo>
                    <a:pt x="240" y="56"/>
                  </a:lnTo>
                  <a:lnTo>
                    <a:pt x="232" y="56"/>
                  </a:lnTo>
                  <a:lnTo>
                    <a:pt x="232" y="32"/>
                  </a:lnTo>
                  <a:lnTo>
                    <a:pt x="224" y="32"/>
                  </a:lnTo>
                  <a:lnTo>
                    <a:pt x="208" y="56"/>
                  </a:lnTo>
                  <a:lnTo>
                    <a:pt x="184" y="56"/>
                  </a:lnTo>
                  <a:lnTo>
                    <a:pt x="176" y="32"/>
                  </a:lnTo>
                  <a:lnTo>
                    <a:pt x="168" y="16"/>
                  </a:lnTo>
                  <a:lnTo>
                    <a:pt x="160" y="0"/>
                  </a:lnTo>
                  <a:lnTo>
                    <a:pt x="144" y="0"/>
                  </a:lnTo>
                  <a:lnTo>
                    <a:pt x="144" y="8"/>
                  </a:lnTo>
                  <a:lnTo>
                    <a:pt x="112" y="16"/>
                  </a:lnTo>
                  <a:lnTo>
                    <a:pt x="112" y="32"/>
                  </a:lnTo>
                  <a:lnTo>
                    <a:pt x="80" y="32"/>
                  </a:lnTo>
                  <a:lnTo>
                    <a:pt x="64" y="48"/>
                  </a:lnTo>
                  <a:lnTo>
                    <a:pt x="64" y="72"/>
                  </a:lnTo>
                  <a:lnTo>
                    <a:pt x="72" y="88"/>
                  </a:lnTo>
                  <a:lnTo>
                    <a:pt x="48" y="112"/>
                  </a:lnTo>
                  <a:lnTo>
                    <a:pt x="40" y="112"/>
                  </a:lnTo>
                  <a:lnTo>
                    <a:pt x="32" y="144"/>
                  </a:lnTo>
                  <a:lnTo>
                    <a:pt x="32" y="160"/>
                  </a:lnTo>
                  <a:lnTo>
                    <a:pt x="32" y="176"/>
                  </a:lnTo>
                  <a:lnTo>
                    <a:pt x="16" y="200"/>
                  </a:lnTo>
                  <a:lnTo>
                    <a:pt x="8" y="216"/>
                  </a:lnTo>
                  <a:lnTo>
                    <a:pt x="0" y="256"/>
                  </a:lnTo>
                  <a:lnTo>
                    <a:pt x="8" y="272"/>
                  </a:lnTo>
                  <a:lnTo>
                    <a:pt x="56" y="272"/>
                  </a:lnTo>
                  <a:lnTo>
                    <a:pt x="80" y="328"/>
                  </a:lnTo>
                  <a:lnTo>
                    <a:pt x="88" y="368"/>
                  </a:lnTo>
                  <a:lnTo>
                    <a:pt x="112" y="328"/>
                  </a:lnTo>
                  <a:lnTo>
                    <a:pt x="120" y="336"/>
                  </a:lnTo>
                  <a:lnTo>
                    <a:pt x="152" y="304"/>
                  </a:lnTo>
                  <a:lnTo>
                    <a:pt x="152" y="280"/>
                  </a:lnTo>
                  <a:lnTo>
                    <a:pt x="184" y="272"/>
                  </a:lnTo>
                  <a:lnTo>
                    <a:pt x="200" y="232"/>
                  </a:lnTo>
                  <a:lnTo>
                    <a:pt x="216" y="224"/>
                  </a:lnTo>
                  <a:lnTo>
                    <a:pt x="216" y="200"/>
                  </a:lnTo>
                  <a:lnTo>
                    <a:pt x="240" y="200"/>
                  </a:lnTo>
                  <a:lnTo>
                    <a:pt x="248" y="160"/>
                  </a:lnTo>
                  <a:lnTo>
                    <a:pt x="240" y="128"/>
                  </a:lnTo>
                  <a:lnTo>
                    <a:pt x="248" y="120"/>
                  </a:lnTo>
                  <a:lnTo>
                    <a:pt x="232" y="104"/>
                  </a:lnTo>
                  <a:lnTo>
                    <a:pt x="248" y="96"/>
                  </a:lnTo>
                  <a:lnTo>
                    <a:pt x="256" y="104"/>
                  </a:lnTo>
                  <a:lnTo>
                    <a:pt x="272" y="80"/>
                  </a:lnTo>
                  <a:lnTo>
                    <a:pt x="272" y="56"/>
                  </a:lnTo>
                </a:path>
              </a:pathLst>
            </a:custGeom>
            <a:noFill/>
            <a:ln w="6350" cap="rnd" cmpd="sng">
              <a:solidFill>
                <a:schemeClr val="bg1">
                  <a:lumMod val="6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88" name="Freeform 19"/>
            <p:cNvSpPr>
              <a:spLocks/>
            </p:cNvSpPr>
            <p:nvPr/>
          </p:nvSpPr>
          <p:spPr bwMode="gray">
            <a:xfrm>
              <a:off x="3298186" y="3997371"/>
              <a:ext cx="804178" cy="477784"/>
            </a:xfrm>
            <a:custGeom>
              <a:avLst/>
              <a:gdLst>
                <a:gd name="T0" fmla="*/ 496 w 505"/>
                <a:gd name="T1" fmla="*/ 96 h 385"/>
                <a:gd name="T2" fmla="*/ 424 w 505"/>
                <a:gd name="T3" fmla="*/ 40 h 385"/>
                <a:gd name="T4" fmla="*/ 408 w 505"/>
                <a:gd name="T5" fmla="*/ 56 h 385"/>
                <a:gd name="T6" fmla="*/ 376 w 505"/>
                <a:gd name="T7" fmla="*/ 40 h 385"/>
                <a:gd name="T8" fmla="*/ 312 w 505"/>
                <a:gd name="T9" fmla="*/ 56 h 385"/>
                <a:gd name="T10" fmla="*/ 312 w 505"/>
                <a:gd name="T11" fmla="*/ 0 h 385"/>
                <a:gd name="T12" fmla="*/ 280 w 505"/>
                <a:gd name="T13" fmla="*/ 0 h 385"/>
                <a:gd name="T14" fmla="*/ 216 w 505"/>
                <a:gd name="T15" fmla="*/ 8 h 385"/>
                <a:gd name="T16" fmla="*/ 208 w 505"/>
                <a:gd name="T17" fmla="*/ 40 h 385"/>
                <a:gd name="T18" fmla="*/ 168 w 505"/>
                <a:gd name="T19" fmla="*/ 24 h 385"/>
                <a:gd name="T20" fmla="*/ 144 w 505"/>
                <a:gd name="T21" fmla="*/ 48 h 385"/>
                <a:gd name="T22" fmla="*/ 152 w 505"/>
                <a:gd name="T23" fmla="*/ 88 h 385"/>
                <a:gd name="T24" fmla="*/ 144 w 505"/>
                <a:gd name="T25" fmla="*/ 112 h 385"/>
                <a:gd name="T26" fmla="*/ 112 w 505"/>
                <a:gd name="T27" fmla="*/ 168 h 385"/>
                <a:gd name="T28" fmla="*/ 72 w 505"/>
                <a:gd name="T29" fmla="*/ 224 h 385"/>
                <a:gd name="T30" fmla="*/ 32 w 505"/>
                <a:gd name="T31" fmla="*/ 272 h 385"/>
                <a:gd name="T32" fmla="*/ 0 w 505"/>
                <a:gd name="T33" fmla="*/ 296 h 385"/>
                <a:gd name="T34" fmla="*/ 8 w 505"/>
                <a:gd name="T35" fmla="*/ 312 h 385"/>
                <a:gd name="T36" fmla="*/ 16 w 505"/>
                <a:gd name="T37" fmla="*/ 360 h 385"/>
                <a:gd name="T38" fmla="*/ 56 w 505"/>
                <a:gd name="T39" fmla="*/ 384 h 385"/>
                <a:gd name="T40" fmla="*/ 40 w 505"/>
                <a:gd name="T41" fmla="*/ 344 h 385"/>
                <a:gd name="T42" fmla="*/ 80 w 505"/>
                <a:gd name="T43" fmla="*/ 304 h 385"/>
                <a:gd name="T44" fmla="*/ 152 w 505"/>
                <a:gd name="T45" fmla="*/ 280 h 385"/>
                <a:gd name="T46" fmla="*/ 192 w 505"/>
                <a:gd name="T47" fmla="*/ 296 h 385"/>
                <a:gd name="T48" fmla="*/ 240 w 505"/>
                <a:gd name="T49" fmla="*/ 248 h 385"/>
                <a:gd name="T50" fmla="*/ 264 w 505"/>
                <a:gd name="T51" fmla="*/ 240 h 385"/>
                <a:gd name="T52" fmla="*/ 264 w 505"/>
                <a:gd name="T53" fmla="*/ 216 h 385"/>
                <a:gd name="T54" fmla="*/ 280 w 505"/>
                <a:gd name="T55" fmla="*/ 208 h 385"/>
                <a:gd name="T56" fmla="*/ 336 w 505"/>
                <a:gd name="T57" fmla="*/ 232 h 385"/>
                <a:gd name="T58" fmla="*/ 336 w 505"/>
                <a:gd name="T59" fmla="*/ 200 h 385"/>
                <a:gd name="T60" fmla="*/ 376 w 505"/>
                <a:gd name="T61" fmla="*/ 192 h 385"/>
                <a:gd name="T62" fmla="*/ 392 w 505"/>
                <a:gd name="T63" fmla="*/ 200 h 385"/>
                <a:gd name="T64" fmla="*/ 400 w 505"/>
                <a:gd name="T65" fmla="*/ 184 h 385"/>
                <a:gd name="T66" fmla="*/ 448 w 505"/>
                <a:gd name="T67" fmla="*/ 176 h 385"/>
                <a:gd name="T68" fmla="*/ 480 w 505"/>
                <a:gd name="T69" fmla="*/ 136 h 38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505"/>
                <a:gd name="T106" fmla="*/ 0 h 385"/>
                <a:gd name="T107" fmla="*/ 505 w 505"/>
                <a:gd name="T108" fmla="*/ 385 h 38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505" h="385">
                  <a:moveTo>
                    <a:pt x="504" y="128"/>
                  </a:moveTo>
                  <a:lnTo>
                    <a:pt x="496" y="96"/>
                  </a:lnTo>
                  <a:lnTo>
                    <a:pt x="472" y="40"/>
                  </a:lnTo>
                  <a:lnTo>
                    <a:pt x="424" y="40"/>
                  </a:lnTo>
                  <a:lnTo>
                    <a:pt x="416" y="32"/>
                  </a:lnTo>
                  <a:lnTo>
                    <a:pt x="408" y="56"/>
                  </a:lnTo>
                  <a:lnTo>
                    <a:pt x="392" y="56"/>
                  </a:lnTo>
                  <a:lnTo>
                    <a:pt x="376" y="40"/>
                  </a:lnTo>
                  <a:lnTo>
                    <a:pt x="320" y="64"/>
                  </a:lnTo>
                  <a:lnTo>
                    <a:pt x="312" y="56"/>
                  </a:lnTo>
                  <a:lnTo>
                    <a:pt x="336" y="8"/>
                  </a:lnTo>
                  <a:lnTo>
                    <a:pt x="312" y="0"/>
                  </a:lnTo>
                  <a:lnTo>
                    <a:pt x="296" y="16"/>
                  </a:lnTo>
                  <a:lnTo>
                    <a:pt x="280" y="0"/>
                  </a:lnTo>
                  <a:lnTo>
                    <a:pt x="272" y="8"/>
                  </a:lnTo>
                  <a:lnTo>
                    <a:pt x="216" y="8"/>
                  </a:lnTo>
                  <a:lnTo>
                    <a:pt x="224" y="40"/>
                  </a:lnTo>
                  <a:lnTo>
                    <a:pt x="208" y="40"/>
                  </a:lnTo>
                  <a:lnTo>
                    <a:pt x="176" y="16"/>
                  </a:lnTo>
                  <a:lnTo>
                    <a:pt x="168" y="24"/>
                  </a:lnTo>
                  <a:lnTo>
                    <a:pt x="168" y="48"/>
                  </a:lnTo>
                  <a:lnTo>
                    <a:pt x="144" y="48"/>
                  </a:lnTo>
                  <a:lnTo>
                    <a:pt x="144" y="72"/>
                  </a:lnTo>
                  <a:lnTo>
                    <a:pt x="152" y="88"/>
                  </a:lnTo>
                  <a:lnTo>
                    <a:pt x="144" y="96"/>
                  </a:lnTo>
                  <a:lnTo>
                    <a:pt x="144" y="112"/>
                  </a:lnTo>
                  <a:lnTo>
                    <a:pt x="112" y="144"/>
                  </a:lnTo>
                  <a:lnTo>
                    <a:pt x="112" y="168"/>
                  </a:lnTo>
                  <a:lnTo>
                    <a:pt x="104" y="200"/>
                  </a:lnTo>
                  <a:lnTo>
                    <a:pt x="72" y="224"/>
                  </a:lnTo>
                  <a:lnTo>
                    <a:pt x="48" y="256"/>
                  </a:lnTo>
                  <a:lnTo>
                    <a:pt x="32" y="272"/>
                  </a:lnTo>
                  <a:lnTo>
                    <a:pt x="8" y="280"/>
                  </a:lnTo>
                  <a:lnTo>
                    <a:pt x="0" y="296"/>
                  </a:lnTo>
                  <a:lnTo>
                    <a:pt x="16" y="304"/>
                  </a:lnTo>
                  <a:lnTo>
                    <a:pt x="8" y="312"/>
                  </a:lnTo>
                  <a:lnTo>
                    <a:pt x="8" y="352"/>
                  </a:lnTo>
                  <a:lnTo>
                    <a:pt x="16" y="360"/>
                  </a:lnTo>
                  <a:lnTo>
                    <a:pt x="16" y="384"/>
                  </a:lnTo>
                  <a:lnTo>
                    <a:pt x="56" y="384"/>
                  </a:lnTo>
                  <a:lnTo>
                    <a:pt x="56" y="360"/>
                  </a:lnTo>
                  <a:lnTo>
                    <a:pt x="40" y="344"/>
                  </a:lnTo>
                  <a:lnTo>
                    <a:pt x="48" y="312"/>
                  </a:lnTo>
                  <a:lnTo>
                    <a:pt x="80" y="304"/>
                  </a:lnTo>
                  <a:lnTo>
                    <a:pt x="104" y="304"/>
                  </a:lnTo>
                  <a:lnTo>
                    <a:pt x="152" y="280"/>
                  </a:lnTo>
                  <a:lnTo>
                    <a:pt x="184" y="280"/>
                  </a:lnTo>
                  <a:lnTo>
                    <a:pt x="192" y="296"/>
                  </a:lnTo>
                  <a:lnTo>
                    <a:pt x="208" y="264"/>
                  </a:lnTo>
                  <a:lnTo>
                    <a:pt x="240" y="248"/>
                  </a:lnTo>
                  <a:lnTo>
                    <a:pt x="248" y="224"/>
                  </a:lnTo>
                  <a:lnTo>
                    <a:pt x="264" y="240"/>
                  </a:lnTo>
                  <a:lnTo>
                    <a:pt x="272" y="240"/>
                  </a:lnTo>
                  <a:lnTo>
                    <a:pt x="264" y="216"/>
                  </a:lnTo>
                  <a:lnTo>
                    <a:pt x="264" y="184"/>
                  </a:lnTo>
                  <a:lnTo>
                    <a:pt x="280" y="208"/>
                  </a:lnTo>
                  <a:lnTo>
                    <a:pt x="288" y="232"/>
                  </a:lnTo>
                  <a:lnTo>
                    <a:pt x="336" y="232"/>
                  </a:lnTo>
                  <a:lnTo>
                    <a:pt x="320" y="216"/>
                  </a:lnTo>
                  <a:lnTo>
                    <a:pt x="336" y="200"/>
                  </a:lnTo>
                  <a:lnTo>
                    <a:pt x="360" y="208"/>
                  </a:lnTo>
                  <a:lnTo>
                    <a:pt x="376" y="192"/>
                  </a:lnTo>
                  <a:lnTo>
                    <a:pt x="392" y="192"/>
                  </a:lnTo>
                  <a:lnTo>
                    <a:pt x="392" y="200"/>
                  </a:lnTo>
                  <a:lnTo>
                    <a:pt x="400" y="200"/>
                  </a:lnTo>
                  <a:lnTo>
                    <a:pt x="400" y="184"/>
                  </a:lnTo>
                  <a:lnTo>
                    <a:pt x="424" y="192"/>
                  </a:lnTo>
                  <a:lnTo>
                    <a:pt x="448" y="176"/>
                  </a:lnTo>
                  <a:lnTo>
                    <a:pt x="472" y="168"/>
                  </a:lnTo>
                  <a:lnTo>
                    <a:pt x="480" y="136"/>
                  </a:lnTo>
                  <a:lnTo>
                    <a:pt x="504" y="128"/>
                  </a:lnTo>
                </a:path>
              </a:pathLst>
            </a:custGeom>
            <a:noFill/>
            <a:ln w="6350" cap="rnd" cmpd="sng">
              <a:solidFill>
                <a:schemeClr val="bg1">
                  <a:lumMod val="6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zh-CN" altLang="en-US" sz="80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89" name="Freeform 20"/>
            <p:cNvSpPr>
              <a:spLocks/>
            </p:cNvSpPr>
            <p:nvPr/>
          </p:nvSpPr>
          <p:spPr bwMode="gray">
            <a:xfrm>
              <a:off x="2762951" y="3907645"/>
              <a:ext cx="792255" cy="477784"/>
            </a:xfrm>
            <a:custGeom>
              <a:avLst/>
              <a:gdLst>
                <a:gd name="T0" fmla="*/ 344 w 497"/>
                <a:gd name="T1" fmla="*/ 344 h 385"/>
                <a:gd name="T2" fmla="*/ 416 w 497"/>
                <a:gd name="T3" fmla="*/ 296 h 385"/>
                <a:gd name="T4" fmla="*/ 448 w 497"/>
                <a:gd name="T5" fmla="*/ 240 h 385"/>
                <a:gd name="T6" fmla="*/ 480 w 497"/>
                <a:gd name="T7" fmla="*/ 184 h 385"/>
                <a:gd name="T8" fmla="*/ 496 w 497"/>
                <a:gd name="T9" fmla="*/ 160 h 385"/>
                <a:gd name="T10" fmla="*/ 480 w 497"/>
                <a:gd name="T11" fmla="*/ 128 h 385"/>
                <a:gd name="T12" fmla="*/ 456 w 497"/>
                <a:gd name="T13" fmla="*/ 96 h 385"/>
                <a:gd name="T14" fmla="*/ 440 w 497"/>
                <a:gd name="T15" fmla="*/ 112 h 385"/>
                <a:gd name="T16" fmla="*/ 424 w 497"/>
                <a:gd name="T17" fmla="*/ 104 h 385"/>
                <a:gd name="T18" fmla="*/ 440 w 497"/>
                <a:gd name="T19" fmla="*/ 56 h 385"/>
                <a:gd name="T20" fmla="*/ 440 w 497"/>
                <a:gd name="T21" fmla="*/ 16 h 385"/>
                <a:gd name="T22" fmla="*/ 408 w 497"/>
                <a:gd name="T23" fmla="*/ 8 h 385"/>
                <a:gd name="T24" fmla="*/ 376 w 497"/>
                <a:gd name="T25" fmla="*/ 24 h 385"/>
                <a:gd name="T26" fmla="*/ 360 w 497"/>
                <a:gd name="T27" fmla="*/ 24 h 385"/>
                <a:gd name="T28" fmla="*/ 320 w 497"/>
                <a:gd name="T29" fmla="*/ 32 h 385"/>
                <a:gd name="T30" fmla="*/ 288 w 497"/>
                <a:gd name="T31" fmla="*/ 64 h 385"/>
                <a:gd name="T32" fmla="*/ 264 w 497"/>
                <a:gd name="T33" fmla="*/ 72 h 385"/>
                <a:gd name="T34" fmla="*/ 224 w 497"/>
                <a:gd name="T35" fmla="*/ 96 h 385"/>
                <a:gd name="T36" fmla="*/ 184 w 497"/>
                <a:gd name="T37" fmla="*/ 88 h 385"/>
                <a:gd name="T38" fmla="*/ 160 w 497"/>
                <a:gd name="T39" fmla="*/ 72 h 385"/>
                <a:gd name="T40" fmla="*/ 144 w 497"/>
                <a:gd name="T41" fmla="*/ 88 h 385"/>
                <a:gd name="T42" fmla="*/ 96 w 497"/>
                <a:gd name="T43" fmla="*/ 128 h 385"/>
                <a:gd name="T44" fmla="*/ 32 w 497"/>
                <a:gd name="T45" fmla="*/ 112 h 385"/>
                <a:gd name="T46" fmla="*/ 0 w 497"/>
                <a:gd name="T47" fmla="*/ 128 h 385"/>
                <a:gd name="T48" fmla="*/ 32 w 497"/>
                <a:gd name="T49" fmla="*/ 144 h 385"/>
                <a:gd name="T50" fmla="*/ 88 w 497"/>
                <a:gd name="T51" fmla="*/ 168 h 385"/>
                <a:gd name="T52" fmla="*/ 104 w 497"/>
                <a:gd name="T53" fmla="*/ 208 h 385"/>
                <a:gd name="T54" fmla="*/ 56 w 497"/>
                <a:gd name="T55" fmla="*/ 224 h 385"/>
                <a:gd name="T56" fmla="*/ 88 w 497"/>
                <a:gd name="T57" fmla="*/ 248 h 385"/>
                <a:gd name="T58" fmla="*/ 136 w 497"/>
                <a:gd name="T59" fmla="*/ 280 h 385"/>
                <a:gd name="T60" fmla="*/ 136 w 497"/>
                <a:gd name="T61" fmla="*/ 304 h 385"/>
                <a:gd name="T62" fmla="*/ 208 w 497"/>
                <a:gd name="T63" fmla="*/ 360 h 385"/>
                <a:gd name="T64" fmla="*/ 248 w 497"/>
                <a:gd name="T65" fmla="*/ 360 h 385"/>
                <a:gd name="T66" fmla="*/ 256 w 497"/>
                <a:gd name="T67" fmla="*/ 344 h 385"/>
                <a:gd name="T68" fmla="*/ 296 w 497"/>
                <a:gd name="T69" fmla="*/ 376 h 385"/>
                <a:gd name="T70" fmla="*/ 336 w 497"/>
                <a:gd name="T71" fmla="*/ 368 h 385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497"/>
                <a:gd name="T109" fmla="*/ 0 h 385"/>
                <a:gd name="T110" fmla="*/ 497 w 497"/>
                <a:gd name="T111" fmla="*/ 385 h 385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497" h="385">
                  <a:moveTo>
                    <a:pt x="336" y="368"/>
                  </a:moveTo>
                  <a:lnTo>
                    <a:pt x="344" y="344"/>
                  </a:lnTo>
                  <a:lnTo>
                    <a:pt x="368" y="344"/>
                  </a:lnTo>
                  <a:lnTo>
                    <a:pt x="416" y="296"/>
                  </a:lnTo>
                  <a:lnTo>
                    <a:pt x="440" y="272"/>
                  </a:lnTo>
                  <a:lnTo>
                    <a:pt x="448" y="240"/>
                  </a:lnTo>
                  <a:lnTo>
                    <a:pt x="448" y="216"/>
                  </a:lnTo>
                  <a:lnTo>
                    <a:pt x="480" y="184"/>
                  </a:lnTo>
                  <a:lnTo>
                    <a:pt x="480" y="168"/>
                  </a:lnTo>
                  <a:lnTo>
                    <a:pt x="496" y="160"/>
                  </a:lnTo>
                  <a:lnTo>
                    <a:pt x="480" y="152"/>
                  </a:lnTo>
                  <a:lnTo>
                    <a:pt x="480" y="128"/>
                  </a:lnTo>
                  <a:lnTo>
                    <a:pt x="456" y="128"/>
                  </a:lnTo>
                  <a:lnTo>
                    <a:pt x="456" y="96"/>
                  </a:lnTo>
                  <a:lnTo>
                    <a:pt x="440" y="96"/>
                  </a:lnTo>
                  <a:lnTo>
                    <a:pt x="440" y="112"/>
                  </a:lnTo>
                  <a:lnTo>
                    <a:pt x="424" y="112"/>
                  </a:lnTo>
                  <a:lnTo>
                    <a:pt x="424" y="104"/>
                  </a:lnTo>
                  <a:lnTo>
                    <a:pt x="432" y="64"/>
                  </a:lnTo>
                  <a:lnTo>
                    <a:pt x="440" y="56"/>
                  </a:lnTo>
                  <a:lnTo>
                    <a:pt x="440" y="40"/>
                  </a:lnTo>
                  <a:lnTo>
                    <a:pt x="440" y="16"/>
                  </a:lnTo>
                  <a:lnTo>
                    <a:pt x="432" y="0"/>
                  </a:lnTo>
                  <a:lnTo>
                    <a:pt x="408" y="8"/>
                  </a:lnTo>
                  <a:lnTo>
                    <a:pt x="392" y="8"/>
                  </a:lnTo>
                  <a:lnTo>
                    <a:pt x="376" y="24"/>
                  </a:lnTo>
                  <a:lnTo>
                    <a:pt x="360" y="32"/>
                  </a:lnTo>
                  <a:lnTo>
                    <a:pt x="360" y="24"/>
                  </a:lnTo>
                  <a:lnTo>
                    <a:pt x="344" y="32"/>
                  </a:lnTo>
                  <a:lnTo>
                    <a:pt x="320" y="32"/>
                  </a:lnTo>
                  <a:lnTo>
                    <a:pt x="304" y="40"/>
                  </a:lnTo>
                  <a:lnTo>
                    <a:pt x="288" y="64"/>
                  </a:lnTo>
                  <a:lnTo>
                    <a:pt x="272" y="56"/>
                  </a:lnTo>
                  <a:lnTo>
                    <a:pt x="264" y="72"/>
                  </a:lnTo>
                  <a:lnTo>
                    <a:pt x="232" y="72"/>
                  </a:lnTo>
                  <a:lnTo>
                    <a:pt x="224" y="96"/>
                  </a:lnTo>
                  <a:lnTo>
                    <a:pt x="200" y="104"/>
                  </a:lnTo>
                  <a:lnTo>
                    <a:pt x="184" y="88"/>
                  </a:lnTo>
                  <a:lnTo>
                    <a:pt x="176" y="64"/>
                  </a:lnTo>
                  <a:lnTo>
                    <a:pt x="160" y="72"/>
                  </a:lnTo>
                  <a:lnTo>
                    <a:pt x="160" y="88"/>
                  </a:lnTo>
                  <a:lnTo>
                    <a:pt x="144" y="88"/>
                  </a:lnTo>
                  <a:lnTo>
                    <a:pt x="104" y="112"/>
                  </a:lnTo>
                  <a:lnTo>
                    <a:pt x="96" y="128"/>
                  </a:lnTo>
                  <a:lnTo>
                    <a:pt x="48" y="112"/>
                  </a:lnTo>
                  <a:lnTo>
                    <a:pt x="32" y="112"/>
                  </a:lnTo>
                  <a:lnTo>
                    <a:pt x="24" y="120"/>
                  </a:lnTo>
                  <a:lnTo>
                    <a:pt x="0" y="128"/>
                  </a:lnTo>
                  <a:lnTo>
                    <a:pt x="0" y="144"/>
                  </a:lnTo>
                  <a:lnTo>
                    <a:pt x="32" y="144"/>
                  </a:lnTo>
                  <a:lnTo>
                    <a:pt x="40" y="160"/>
                  </a:lnTo>
                  <a:lnTo>
                    <a:pt x="88" y="168"/>
                  </a:lnTo>
                  <a:lnTo>
                    <a:pt x="96" y="176"/>
                  </a:lnTo>
                  <a:lnTo>
                    <a:pt x="104" y="208"/>
                  </a:lnTo>
                  <a:lnTo>
                    <a:pt x="64" y="208"/>
                  </a:lnTo>
                  <a:lnTo>
                    <a:pt x="56" y="224"/>
                  </a:lnTo>
                  <a:lnTo>
                    <a:pt x="64" y="240"/>
                  </a:lnTo>
                  <a:lnTo>
                    <a:pt x="88" y="248"/>
                  </a:lnTo>
                  <a:lnTo>
                    <a:pt x="136" y="264"/>
                  </a:lnTo>
                  <a:lnTo>
                    <a:pt x="136" y="280"/>
                  </a:lnTo>
                  <a:lnTo>
                    <a:pt x="120" y="288"/>
                  </a:lnTo>
                  <a:lnTo>
                    <a:pt x="136" y="304"/>
                  </a:lnTo>
                  <a:lnTo>
                    <a:pt x="136" y="328"/>
                  </a:lnTo>
                  <a:lnTo>
                    <a:pt x="208" y="360"/>
                  </a:lnTo>
                  <a:lnTo>
                    <a:pt x="224" y="360"/>
                  </a:lnTo>
                  <a:lnTo>
                    <a:pt x="248" y="360"/>
                  </a:lnTo>
                  <a:lnTo>
                    <a:pt x="256" y="368"/>
                  </a:lnTo>
                  <a:lnTo>
                    <a:pt x="256" y="344"/>
                  </a:lnTo>
                  <a:lnTo>
                    <a:pt x="288" y="352"/>
                  </a:lnTo>
                  <a:lnTo>
                    <a:pt x="296" y="376"/>
                  </a:lnTo>
                  <a:lnTo>
                    <a:pt x="312" y="384"/>
                  </a:lnTo>
                  <a:lnTo>
                    <a:pt x="336" y="368"/>
                  </a:lnTo>
                </a:path>
              </a:pathLst>
            </a:custGeom>
            <a:noFill/>
            <a:ln w="6350" cap="rnd" cmpd="sng">
              <a:solidFill>
                <a:schemeClr val="bg1">
                  <a:lumMod val="6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90" name="Freeform 21"/>
            <p:cNvSpPr>
              <a:spLocks/>
            </p:cNvSpPr>
            <p:nvPr/>
          </p:nvSpPr>
          <p:spPr bwMode="invGray">
            <a:xfrm>
              <a:off x="2687434" y="3639592"/>
              <a:ext cx="588229" cy="439651"/>
            </a:xfrm>
            <a:custGeom>
              <a:avLst/>
              <a:gdLst>
                <a:gd name="T0" fmla="*/ 48 w 369"/>
                <a:gd name="T1" fmla="*/ 320 h 353"/>
                <a:gd name="T2" fmla="*/ 32 w 369"/>
                <a:gd name="T3" fmla="*/ 264 h 353"/>
                <a:gd name="T4" fmla="*/ 56 w 369"/>
                <a:gd name="T5" fmla="*/ 192 h 353"/>
                <a:gd name="T6" fmla="*/ 8 w 369"/>
                <a:gd name="T7" fmla="*/ 160 h 353"/>
                <a:gd name="T8" fmla="*/ 16 w 369"/>
                <a:gd name="T9" fmla="*/ 136 h 353"/>
                <a:gd name="T10" fmla="*/ 48 w 369"/>
                <a:gd name="T11" fmla="*/ 136 h 353"/>
                <a:gd name="T12" fmla="*/ 104 w 369"/>
                <a:gd name="T13" fmla="*/ 120 h 353"/>
                <a:gd name="T14" fmla="*/ 168 w 369"/>
                <a:gd name="T15" fmla="*/ 112 h 353"/>
                <a:gd name="T16" fmla="*/ 136 w 369"/>
                <a:gd name="T17" fmla="*/ 80 h 353"/>
                <a:gd name="T18" fmla="*/ 144 w 369"/>
                <a:gd name="T19" fmla="*/ 40 h 353"/>
                <a:gd name="T20" fmla="*/ 184 w 369"/>
                <a:gd name="T21" fmla="*/ 40 h 353"/>
                <a:gd name="T22" fmla="*/ 208 w 369"/>
                <a:gd name="T23" fmla="*/ 48 h 353"/>
                <a:gd name="T24" fmla="*/ 232 w 369"/>
                <a:gd name="T25" fmla="*/ 40 h 353"/>
                <a:gd name="T26" fmla="*/ 248 w 369"/>
                <a:gd name="T27" fmla="*/ 0 h 353"/>
                <a:gd name="T28" fmla="*/ 288 w 369"/>
                <a:gd name="T29" fmla="*/ 16 h 353"/>
                <a:gd name="T30" fmla="*/ 320 w 369"/>
                <a:gd name="T31" fmla="*/ 72 h 353"/>
                <a:gd name="T32" fmla="*/ 344 w 369"/>
                <a:gd name="T33" fmla="*/ 88 h 353"/>
                <a:gd name="T34" fmla="*/ 360 w 369"/>
                <a:gd name="T35" fmla="*/ 64 h 353"/>
                <a:gd name="T36" fmla="*/ 360 w 369"/>
                <a:gd name="T37" fmla="*/ 96 h 353"/>
                <a:gd name="T38" fmla="*/ 360 w 369"/>
                <a:gd name="T39" fmla="*/ 128 h 353"/>
                <a:gd name="T40" fmla="*/ 336 w 369"/>
                <a:gd name="T41" fmla="*/ 168 h 353"/>
                <a:gd name="T42" fmla="*/ 368 w 369"/>
                <a:gd name="T43" fmla="*/ 184 h 353"/>
                <a:gd name="T44" fmla="*/ 360 w 369"/>
                <a:gd name="T45" fmla="*/ 208 h 353"/>
                <a:gd name="T46" fmla="*/ 368 w 369"/>
                <a:gd name="T47" fmla="*/ 232 h 353"/>
                <a:gd name="T48" fmla="*/ 344 w 369"/>
                <a:gd name="T49" fmla="*/ 256 h 353"/>
                <a:gd name="T50" fmla="*/ 344 w 369"/>
                <a:gd name="T51" fmla="*/ 280 h 353"/>
                <a:gd name="T52" fmla="*/ 312 w 369"/>
                <a:gd name="T53" fmla="*/ 288 h 353"/>
                <a:gd name="T54" fmla="*/ 272 w 369"/>
                <a:gd name="T55" fmla="*/ 312 h 353"/>
                <a:gd name="T56" fmla="*/ 232 w 369"/>
                <a:gd name="T57" fmla="*/ 304 h 353"/>
                <a:gd name="T58" fmla="*/ 208 w 369"/>
                <a:gd name="T59" fmla="*/ 288 h 353"/>
                <a:gd name="T60" fmla="*/ 192 w 369"/>
                <a:gd name="T61" fmla="*/ 304 h 353"/>
                <a:gd name="T62" fmla="*/ 144 w 369"/>
                <a:gd name="T63" fmla="*/ 352 h 353"/>
                <a:gd name="T64" fmla="*/ 80 w 369"/>
                <a:gd name="T65" fmla="*/ 328 h 353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369"/>
                <a:gd name="T100" fmla="*/ 0 h 353"/>
                <a:gd name="T101" fmla="*/ 369 w 369"/>
                <a:gd name="T102" fmla="*/ 353 h 353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369" h="353">
                  <a:moveTo>
                    <a:pt x="48" y="344"/>
                  </a:moveTo>
                  <a:lnTo>
                    <a:pt x="48" y="320"/>
                  </a:lnTo>
                  <a:lnTo>
                    <a:pt x="64" y="296"/>
                  </a:lnTo>
                  <a:lnTo>
                    <a:pt x="32" y="264"/>
                  </a:lnTo>
                  <a:lnTo>
                    <a:pt x="56" y="224"/>
                  </a:lnTo>
                  <a:lnTo>
                    <a:pt x="56" y="192"/>
                  </a:lnTo>
                  <a:lnTo>
                    <a:pt x="8" y="200"/>
                  </a:lnTo>
                  <a:lnTo>
                    <a:pt x="8" y="160"/>
                  </a:lnTo>
                  <a:lnTo>
                    <a:pt x="0" y="152"/>
                  </a:lnTo>
                  <a:lnTo>
                    <a:pt x="16" y="136"/>
                  </a:lnTo>
                  <a:lnTo>
                    <a:pt x="32" y="144"/>
                  </a:lnTo>
                  <a:lnTo>
                    <a:pt x="48" y="136"/>
                  </a:lnTo>
                  <a:lnTo>
                    <a:pt x="96" y="136"/>
                  </a:lnTo>
                  <a:lnTo>
                    <a:pt x="104" y="120"/>
                  </a:lnTo>
                  <a:lnTo>
                    <a:pt x="112" y="112"/>
                  </a:lnTo>
                  <a:lnTo>
                    <a:pt x="168" y="112"/>
                  </a:lnTo>
                  <a:lnTo>
                    <a:pt x="160" y="80"/>
                  </a:lnTo>
                  <a:lnTo>
                    <a:pt x="136" y="80"/>
                  </a:lnTo>
                  <a:lnTo>
                    <a:pt x="128" y="56"/>
                  </a:lnTo>
                  <a:lnTo>
                    <a:pt x="144" y="40"/>
                  </a:lnTo>
                  <a:lnTo>
                    <a:pt x="168" y="48"/>
                  </a:lnTo>
                  <a:lnTo>
                    <a:pt x="184" y="40"/>
                  </a:lnTo>
                  <a:lnTo>
                    <a:pt x="192" y="56"/>
                  </a:lnTo>
                  <a:lnTo>
                    <a:pt x="208" y="48"/>
                  </a:lnTo>
                  <a:lnTo>
                    <a:pt x="208" y="24"/>
                  </a:lnTo>
                  <a:lnTo>
                    <a:pt x="232" y="40"/>
                  </a:lnTo>
                  <a:lnTo>
                    <a:pt x="240" y="8"/>
                  </a:lnTo>
                  <a:lnTo>
                    <a:pt x="248" y="0"/>
                  </a:lnTo>
                  <a:lnTo>
                    <a:pt x="264" y="16"/>
                  </a:lnTo>
                  <a:lnTo>
                    <a:pt x="288" y="16"/>
                  </a:lnTo>
                  <a:lnTo>
                    <a:pt x="312" y="72"/>
                  </a:lnTo>
                  <a:lnTo>
                    <a:pt x="320" y="72"/>
                  </a:lnTo>
                  <a:lnTo>
                    <a:pt x="328" y="88"/>
                  </a:lnTo>
                  <a:lnTo>
                    <a:pt x="344" y="88"/>
                  </a:lnTo>
                  <a:lnTo>
                    <a:pt x="352" y="72"/>
                  </a:lnTo>
                  <a:lnTo>
                    <a:pt x="360" y="64"/>
                  </a:lnTo>
                  <a:lnTo>
                    <a:pt x="368" y="88"/>
                  </a:lnTo>
                  <a:lnTo>
                    <a:pt x="360" y="96"/>
                  </a:lnTo>
                  <a:lnTo>
                    <a:pt x="360" y="112"/>
                  </a:lnTo>
                  <a:lnTo>
                    <a:pt x="360" y="128"/>
                  </a:lnTo>
                  <a:lnTo>
                    <a:pt x="336" y="152"/>
                  </a:lnTo>
                  <a:lnTo>
                    <a:pt x="336" y="168"/>
                  </a:lnTo>
                  <a:lnTo>
                    <a:pt x="360" y="168"/>
                  </a:lnTo>
                  <a:lnTo>
                    <a:pt x="368" y="184"/>
                  </a:lnTo>
                  <a:lnTo>
                    <a:pt x="360" y="192"/>
                  </a:lnTo>
                  <a:lnTo>
                    <a:pt x="360" y="208"/>
                  </a:lnTo>
                  <a:lnTo>
                    <a:pt x="360" y="232"/>
                  </a:lnTo>
                  <a:lnTo>
                    <a:pt x="368" y="232"/>
                  </a:lnTo>
                  <a:lnTo>
                    <a:pt x="368" y="248"/>
                  </a:lnTo>
                  <a:lnTo>
                    <a:pt x="344" y="256"/>
                  </a:lnTo>
                  <a:lnTo>
                    <a:pt x="344" y="272"/>
                  </a:lnTo>
                  <a:lnTo>
                    <a:pt x="344" y="280"/>
                  </a:lnTo>
                  <a:lnTo>
                    <a:pt x="320" y="272"/>
                  </a:lnTo>
                  <a:lnTo>
                    <a:pt x="312" y="288"/>
                  </a:lnTo>
                  <a:lnTo>
                    <a:pt x="280" y="288"/>
                  </a:lnTo>
                  <a:lnTo>
                    <a:pt x="272" y="312"/>
                  </a:lnTo>
                  <a:lnTo>
                    <a:pt x="248" y="320"/>
                  </a:lnTo>
                  <a:lnTo>
                    <a:pt x="232" y="304"/>
                  </a:lnTo>
                  <a:lnTo>
                    <a:pt x="224" y="280"/>
                  </a:lnTo>
                  <a:lnTo>
                    <a:pt x="208" y="288"/>
                  </a:lnTo>
                  <a:lnTo>
                    <a:pt x="208" y="304"/>
                  </a:lnTo>
                  <a:lnTo>
                    <a:pt x="192" y="304"/>
                  </a:lnTo>
                  <a:lnTo>
                    <a:pt x="152" y="328"/>
                  </a:lnTo>
                  <a:lnTo>
                    <a:pt x="144" y="352"/>
                  </a:lnTo>
                  <a:lnTo>
                    <a:pt x="96" y="328"/>
                  </a:lnTo>
                  <a:lnTo>
                    <a:pt x="80" y="328"/>
                  </a:lnTo>
                  <a:lnTo>
                    <a:pt x="48" y="344"/>
                  </a:lnTo>
                </a:path>
              </a:pathLst>
            </a:custGeom>
            <a:noFill/>
            <a:ln w="6350" cap="rnd" cmpd="sng">
              <a:solidFill>
                <a:schemeClr val="bg1">
                  <a:lumMod val="6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91" name="Freeform 22"/>
            <p:cNvSpPr>
              <a:spLocks/>
            </p:cNvSpPr>
            <p:nvPr/>
          </p:nvSpPr>
          <p:spPr bwMode="invGray">
            <a:xfrm>
              <a:off x="2023689" y="3609310"/>
              <a:ext cx="906191" cy="766025"/>
            </a:xfrm>
            <a:custGeom>
              <a:avLst/>
              <a:gdLst>
                <a:gd name="T0" fmla="*/ 528 w 569"/>
                <a:gd name="T1" fmla="*/ 448 h 617"/>
                <a:gd name="T2" fmla="*/ 560 w 569"/>
                <a:gd name="T3" fmla="*/ 416 h 617"/>
                <a:gd name="T4" fmla="*/ 528 w 569"/>
                <a:gd name="T5" fmla="*/ 408 h 617"/>
                <a:gd name="T6" fmla="*/ 496 w 569"/>
                <a:gd name="T7" fmla="*/ 384 h 617"/>
                <a:gd name="T8" fmla="*/ 464 w 569"/>
                <a:gd name="T9" fmla="*/ 360 h 617"/>
                <a:gd name="T10" fmla="*/ 480 w 569"/>
                <a:gd name="T11" fmla="*/ 320 h 617"/>
                <a:gd name="T12" fmla="*/ 472 w 569"/>
                <a:gd name="T13" fmla="*/ 248 h 617"/>
                <a:gd name="T14" fmla="*/ 424 w 569"/>
                <a:gd name="T15" fmla="*/ 224 h 617"/>
                <a:gd name="T16" fmla="*/ 416 w 569"/>
                <a:gd name="T17" fmla="*/ 176 h 617"/>
                <a:gd name="T18" fmla="*/ 448 w 569"/>
                <a:gd name="T19" fmla="*/ 168 h 617"/>
                <a:gd name="T20" fmla="*/ 512 w 569"/>
                <a:gd name="T21" fmla="*/ 160 h 617"/>
                <a:gd name="T22" fmla="*/ 512 w 569"/>
                <a:gd name="T23" fmla="*/ 112 h 617"/>
                <a:gd name="T24" fmla="*/ 464 w 569"/>
                <a:gd name="T25" fmla="*/ 112 h 617"/>
                <a:gd name="T26" fmla="*/ 432 w 569"/>
                <a:gd name="T27" fmla="*/ 64 h 617"/>
                <a:gd name="T28" fmla="*/ 408 w 569"/>
                <a:gd name="T29" fmla="*/ 96 h 617"/>
                <a:gd name="T30" fmla="*/ 384 w 569"/>
                <a:gd name="T31" fmla="*/ 144 h 617"/>
                <a:gd name="T32" fmla="*/ 368 w 569"/>
                <a:gd name="T33" fmla="*/ 240 h 617"/>
                <a:gd name="T34" fmla="*/ 336 w 569"/>
                <a:gd name="T35" fmla="*/ 224 h 617"/>
                <a:gd name="T36" fmla="*/ 288 w 569"/>
                <a:gd name="T37" fmla="*/ 240 h 617"/>
                <a:gd name="T38" fmla="*/ 272 w 569"/>
                <a:gd name="T39" fmla="*/ 224 h 617"/>
                <a:gd name="T40" fmla="*/ 232 w 569"/>
                <a:gd name="T41" fmla="*/ 104 h 617"/>
                <a:gd name="T42" fmla="*/ 216 w 569"/>
                <a:gd name="T43" fmla="*/ 112 h 617"/>
                <a:gd name="T44" fmla="*/ 208 w 569"/>
                <a:gd name="T45" fmla="*/ 72 h 617"/>
                <a:gd name="T46" fmla="*/ 160 w 569"/>
                <a:gd name="T47" fmla="*/ 40 h 617"/>
                <a:gd name="T48" fmla="*/ 136 w 569"/>
                <a:gd name="T49" fmla="*/ 80 h 617"/>
                <a:gd name="T50" fmla="*/ 136 w 569"/>
                <a:gd name="T51" fmla="*/ 0 h 617"/>
                <a:gd name="T52" fmla="*/ 112 w 569"/>
                <a:gd name="T53" fmla="*/ 0 h 617"/>
                <a:gd name="T54" fmla="*/ 96 w 569"/>
                <a:gd name="T55" fmla="*/ 32 h 617"/>
                <a:gd name="T56" fmla="*/ 88 w 569"/>
                <a:gd name="T57" fmla="*/ 64 h 617"/>
                <a:gd name="T58" fmla="*/ 80 w 569"/>
                <a:gd name="T59" fmla="*/ 96 h 617"/>
                <a:gd name="T60" fmla="*/ 104 w 569"/>
                <a:gd name="T61" fmla="*/ 112 h 617"/>
                <a:gd name="T62" fmla="*/ 88 w 569"/>
                <a:gd name="T63" fmla="*/ 240 h 617"/>
                <a:gd name="T64" fmla="*/ 24 w 569"/>
                <a:gd name="T65" fmla="*/ 280 h 617"/>
                <a:gd name="T66" fmla="*/ 8 w 569"/>
                <a:gd name="T67" fmla="*/ 312 h 617"/>
                <a:gd name="T68" fmla="*/ 0 w 569"/>
                <a:gd name="T69" fmla="*/ 376 h 617"/>
                <a:gd name="T70" fmla="*/ 48 w 569"/>
                <a:gd name="T71" fmla="*/ 368 h 617"/>
                <a:gd name="T72" fmla="*/ 80 w 569"/>
                <a:gd name="T73" fmla="*/ 392 h 617"/>
                <a:gd name="T74" fmla="*/ 88 w 569"/>
                <a:gd name="T75" fmla="*/ 408 h 617"/>
                <a:gd name="T76" fmla="*/ 96 w 569"/>
                <a:gd name="T77" fmla="*/ 448 h 617"/>
                <a:gd name="T78" fmla="*/ 120 w 569"/>
                <a:gd name="T79" fmla="*/ 464 h 617"/>
                <a:gd name="T80" fmla="*/ 112 w 569"/>
                <a:gd name="T81" fmla="*/ 504 h 617"/>
                <a:gd name="T82" fmla="*/ 104 w 569"/>
                <a:gd name="T83" fmla="*/ 528 h 617"/>
                <a:gd name="T84" fmla="*/ 144 w 569"/>
                <a:gd name="T85" fmla="*/ 560 h 617"/>
                <a:gd name="T86" fmla="*/ 200 w 569"/>
                <a:gd name="T87" fmla="*/ 576 h 617"/>
                <a:gd name="T88" fmla="*/ 224 w 569"/>
                <a:gd name="T89" fmla="*/ 568 h 617"/>
                <a:gd name="T90" fmla="*/ 232 w 569"/>
                <a:gd name="T91" fmla="*/ 600 h 617"/>
                <a:gd name="T92" fmla="*/ 264 w 569"/>
                <a:gd name="T93" fmla="*/ 592 h 617"/>
                <a:gd name="T94" fmla="*/ 272 w 569"/>
                <a:gd name="T95" fmla="*/ 512 h 617"/>
                <a:gd name="T96" fmla="*/ 328 w 569"/>
                <a:gd name="T97" fmla="*/ 504 h 617"/>
                <a:gd name="T98" fmla="*/ 352 w 569"/>
                <a:gd name="T99" fmla="*/ 512 h 617"/>
                <a:gd name="T100" fmla="*/ 384 w 569"/>
                <a:gd name="T101" fmla="*/ 512 h 617"/>
                <a:gd name="T102" fmla="*/ 416 w 569"/>
                <a:gd name="T103" fmla="*/ 520 h 617"/>
                <a:gd name="T104" fmla="*/ 440 w 569"/>
                <a:gd name="T105" fmla="*/ 504 h 617"/>
                <a:gd name="T106" fmla="*/ 488 w 569"/>
                <a:gd name="T107" fmla="*/ 472 h 617"/>
                <a:gd name="T108" fmla="*/ 520 w 569"/>
                <a:gd name="T109" fmla="*/ 464 h 617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569"/>
                <a:gd name="T166" fmla="*/ 0 h 617"/>
                <a:gd name="T167" fmla="*/ 569 w 569"/>
                <a:gd name="T168" fmla="*/ 617 h 617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569" h="617">
                  <a:moveTo>
                    <a:pt x="520" y="464"/>
                  </a:moveTo>
                  <a:lnTo>
                    <a:pt x="528" y="448"/>
                  </a:lnTo>
                  <a:lnTo>
                    <a:pt x="568" y="448"/>
                  </a:lnTo>
                  <a:lnTo>
                    <a:pt x="560" y="416"/>
                  </a:lnTo>
                  <a:lnTo>
                    <a:pt x="552" y="400"/>
                  </a:lnTo>
                  <a:lnTo>
                    <a:pt x="528" y="408"/>
                  </a:lnTo>
                  <a:lnTo>
                    <a:pt x="504" y="400"/>
                  </a:lnTo>
                  <a:lnTo>
                    <a:pt x="496" y="384"/>
                  </a:lnTo>
                  <a:lnTo>
                    <a:pt x="464" y="384"/>
                  </a:lnTo>
                  <a:lnTo>
                    <a:pt x="464" y="360"/>
                  </a:lnTo>
                  <a:lnTo>
                    <a:pt x="464" y="344"/>
                  </a:lnTo>
                  <a:lnTo>
                    <a:pt x="480" y="320"/>
                  </a:lnTo>
                  <a:lnTo>
                    <a:pt x="448" y="288"/>
                  </a:lnTo>
                  <a:lnTo>
                    <a:pt x="472" y="248"/>
                  </a:lnTo>
                  <a:lnTo>
                    <a:pt x="472" y="216"/>
                  </a:lnTo>
                  <a:lnTo>
                    <a:pt x="424" y="224"/>
                  </a:lnTo>
                  <a:lnTo>
                    <a:pt x="424" y="184"/>
                  </a:lnTo>
                  <a:lnTo>
                    <a:pt x="416" y="176"/>
                  </a:lnTo>
                  <a:lnTo>
                    <a:pt x="432" y="160"/>
                  </a:lnTo>
                  <a:lnTo>
                    <a:pt x="448" y="168"/>
                  </a:lnTo>
                  <a:lnTo>
                    <a:pt x="464" y="152"/>
                  </a:lnTo>
                  <a:lnTo>
                    <a:pt x="512" y="160"/>
                  </a:lnTo>
                  <a:lnTo>
                    <a:pt x="528" y="136"/>
                  </a:lnTo>
                  <a:lnTo>
                    <a:pt x="512" y="112"/>
                  </a:lnTo>
                  <a:lnTo>
                    <a:pt x="488" y="128"/>
                  </a:lnTo>
                  <a:lnTo>
                    <a:pt x="464" y="112"/>
                  </a:lnTo>
                  <a:lnTo>
                    <a:pt x="464" y="64"/>
                  </a:lnTo>
                  <a:lnTo>
                    <a:pt x="432" y="64"/>
                  </a:lnTo>
                  <a:lnTo>
                    <a:pt x="424" y="96"/>
                  </a:lnTo>
                  <a:lnTo>
                    <a:pt x="408" y="96"/>
                  </a:lnTo>
                  <a:lnTo>
                    <a:pt x="408" y="120"/>
                  </a:lnTo>
                  <a:lnTo>
                    <a:pt x="384" y="144"/>
                  </a:lnTo>
                  <a:lnTo>
                    <a:pt x="368" y="144"/>
                  </a:lnTo>
                  <a:lnTo>
                    <a:pt x="368" y="240"/>
                  </a:lnTo>
                  <a:lnTo>
                    <a:pt x="344" y="240"/>
                  </a:lnTo>
                  <a:lnTo>
                    <a:pt x="336" y="224"/>
                  </a:lnTo>
                  <a:lnTo>
                    <a:pt x="320" y="240"/>
                  </a:lnTo>
                  <a:lnTo>
                    <a:pt x="288" y="240"/>
                  </a:lnTo>
                  <a:lnTo>
                    <a:pt x="288" y="232"/>
                  </a:lnTo>
                  <a:lnTo>
                    <a:pt x="272" y="224"/>
                  </a:lnTo>
                  <a:lnTo>
                    <a:pt x="272" y="192"/>
                  </a:lnTo>
                  <a:lnTo>
                    <a:pt x="232" y="104"/>
                  </a:lnTo>
                  <a:lnTo>
                    <a:pt x="216" y="104"/>
                  </a:lnTo>
                  <a:lnTo>
                    <a:pt x="216" y="112"/>
                  </a:lnTo>
                  <a:lnTo>
                    <a:pt x="200" y="88"/>
                  </a:lnTo>
                  <a:lnTo>
                    <a:pt x="208" y="72"/>
                  </a:lnTo>
                  <a:lnTo>
                    <a:pt x="176" y="32"/>
                  </a:lnTo>
                  <a:lnTo>
                    <a:pt x="160" y="40"/>
                  </a:lnTo>
                  <a:lnTo>
                    <a:pt x="152" y="80"/>
                  </a:lnTo>
                  <a:lnTo>
                    <a:pt x="136" y="80"/>
                  </a:lnTo>
                  <a:lnTo>
                    <a:pt x="136" y="64"/>
                  </a:lnTo>
                  <a:lnTo>
                    <a:pt x="136" y="0"/>
                  </a:lnTo>
                  <a:lnTo>
                    <a:pt x="120" y="16"/>
                  </a:lnTo>
                  <a:lnTo>
                    <a:pt x="112" y="0"/>
                  </a:lnTo>
                  <a:lnTo>
                    <a:pt x="96" y="16"/>
                  </a:lnTo>
                  <a:lnTo>
                    <a:pt x="96" y="32"/>
                  </a:lnTo>
                  <a:lnTo>
                    <a:pt x="104" y="64"/>
                  </a:lnTo>
                  <a:lnTo>
                    <a:pt x="88" y="64"/>
                  </a:lnTo>
                  <a:lnTo>
                    <a:pt x="72" y="64"/>
                  </a:lnTo>
                  <a:lnTo>
                    <a:pt x="80" y="96"/>
                  </a:lnTo>
                  <a:lnTo>
                    <a:pt x="80" y="112"/>
                  </a:lnTo>
                  <a:lnTo>
                    <a:pt x="104" y="112"/>
                  </a:lnTo>
                  <a:lnTo>
                    <a:pt x="104" y="168"/>
                  </a:lnTo>
                  <a:lnTo>
                    <a:pt x="88" y="240"/>
                  </a:lnTo>
                  <a:lnTo>
                    <a:pt x="40" y="272"/>
                  </a:lnTo>
                  <a:lnTo>
                    <a:pt x="24" y="280"/>
                  </a:lnTo>
                  <a:lnTo>
                    <a:pt x="16" y="288"/>
                  </a:lnTo>
                  <a:lnTo>
                    <a:pt x="8" y="312"/>
                  </a:lnTo>
                  <a:lnTo>
                    <a:pt x="8" y="360"/>
                  </a:lnTo>
                  <a:lnTo>
                    <a:pt x="0" y="376"/>
                  </a:lnTo>
                  <a:lnTo>
                    <a:pt x="32" y="376"/>
                  </a:lnTo>
                  <a:lnTo>
                    <a:pt x="48" y="368"/>
                  </a:lnTo>
                  <a:lnTo>
                    <a:pt x="88" y="376"/>
                  </a:lnTo>
                  <a:lnTo>
                    <a:pt x="80" y="392"/>
                  </a:lnTo>
                  <a:lnTo>
                    <a:pt x="72" y="392"/>
                  </a:lnTo>
                  <a:lnTo>
                    <a:pt x="88" y="408"/>
                  </a:lnTo>
                  <a:lnTo>
                    <a:pt x="80" y="432"/>
                  </a:lnTo>
                  <a:lnTo>
                    <a:pt x="96" y="448"/>
                  </a:lnTo>
                  <a:lnTo>
                    <a:pt x="120" y="448"/>
                  </a:lnTo>
                  <a:lnTo>
                    <a:pt x="120" y="464"/>
                  </a:lnTo>
                  <a:lnTo>
                    <a:pt x="112" y="472"/>
                  </a:lnTo>
                  <a:lnTo>
                    <a:pt x="112" y="504"/>
                  </a:lnTo>
                  <a:lnTo>
                    <a:pt x="96" y="504"/>
                  </a:lnTo>
                  <a:lnTo>
                    <a:pt x="104" y="528"/>
                  </a:lnTo>
                  <a:lnTo>
                    <a:pt x="144" y="528"/>
                  </a:lnTo>
                  <a:lnTo>
                    <a:pt x="144" y="560"/>
                  </a:lnTo>
                  <a:lnTo>
                    <a:pt x="160" y="568"/>
                  </a:lnTo>
                  <a:lnTo>
                    <a:pt x="200" y="576"/>
                  </a:lnTo>
                  <a:lnTo>
                    <a:pt x="216" y="560"/>
                  </a:lnTo>
                  <a:lnTo>
                    <a:pt x="224" y="568"/>
                  </a:lnTo>
                  <a:lnTo>
                    <a:pt x="216" y="592"/>
                  </a:lnTo>
                  <a:lnTo>
                    <a:pt x="232" y="600"/>
                  </a:lnTo>
                  <a:lnTo>
                    <a:pt x="264" y="616"/>
                  </a:lnTo>
                  <a:lnTo>
                    <a:pt x="264" y="592"/>
                  </a:lnTo>
                  <a:lnTo>
                    <a:pt x="264" y="520"/>
                  </a:lnTo>
                  <a:lnTo>
                    <a:pt x="272" y="512"/>
                  </a:lnTo>
                  <a:lnTo>
                    <a:pt x="320" y="512"/>
                  </a:lnTo>
                  <a:lnTo>
                    <a:pt x="328" y="504"/>
                  </a:lnTo>
                  <a:lnTo>
                    <a:pt x="344" y="504"/>
                  </a:lnTo>
                  <a:lnTo>
                    <a:pt x="352" y="512"/>
                  </a:lnTo>
                  <a:lnTo>
                    <a:pt x="376" y="504"/>
                  </a:lnTo>
                  <a:lnTo>
                    <a:pt x="384" y="512"/>
                  </a:lnTo>
                  <a:lnTo>
                    <a:pt x="392" y="504"/>
                  </a:lnTo>
                  <a:lnTo>
                    <a:pt x="416" y="520"/>
                  </a:lnTo>
                  <a:lnTo>
                    <a:pt x="416" y="504"/>
                  </a:lnTo>
                  <a:lnTo>
                    <a:pt x="440" y="504"/>
                  </a:lnTo>
                  <a:lnTo>
                    <a:pt x="480" y="496"/>
                  </a:lnTo>
                  <a:lnTo>
                    <a:pt x="488" y="472"/>
                  </a:lnTo>
                  <a:lnTo>
                    <a:pt x="504" y="464"/>
                  </a:lnTo>
                  <a:lnTo>
                    <a:pt x="520" y="464"/>
                  </a:lnTo>
                </a:path>
              </a:pathLst>
            </a:custGeom>
            <a:noFill/>
            <a:ln w="6350" cap="rnd" cmpd="sng">
              <a:solidFill>
                <a:schemeClr val="bg1">
                  <a:lumMod val="6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92" name="Freeform 23"/>
            <p:cNvSpPr>
              <a:spLocks/>
            </p:cNvSpPr>
            <p:nvPr/>
          </p:nvSpPr>
          <p:spPr bwMode="invGray">
            <a:xfrm>
              <a:off x="331869" y="2723278"/>
              <a:ext cx="1926318" cy="975757"/>
            </a:xfrm>
            <a:custGeom>
              <a:avLst/>
              <a:gdLst>
                <a:gd name="T0" fmla="*/ 1184 w 1209"/>
                <a:gd name="T1" fmla="*/ 728 h 785"/>
                <a:gd name="T2" fmla="*/ 1160 w 1209"/>
                <a:gd name="T3" fmla="*/ 728 h 785"/>
                <a:gd name="T4" fmla="*/ 1160 w 1209"/>
                <a:gd name="T5" fmla="*/ 784 h 785"/>
                <a:gd name="T6" fmla="*/ 1112 w 1209"/>
                <a:gd name="T7" fmla="*/ 760 h 785"/>
                <a:gd name="T8" fmla="*/ 1088 w 1209"/>
                <a:gd name="T9" fmla="*/ 752 h 785"/>
                <a:gd name="T10" fmla="*/ 1024 w 1209"/>
                <a:gd name="T11" fmla="*/ 720 h 785"/>
                <a:gd name="T12" fmla="*/ 1040 w 1209"/>
                <a:gd name="T13" fmla="*/ 696 h 785"/>
                <a:gd name="T14" fmla="*/ 1032 w 1209"/>
                <a:gd name="T15" fmla="*/ 680 h 785"/>
                <a:gd name="T16" fmla="*/ 1000 w 1209"/>
                <a:gd name="T17" fmla="*/ 664 h 785"/>
                <a:gd name="T18" fmla="*/ 976 w 1209"/>
                <a:gd name="T19" fmla="*/ 680 h 785"/>
                <a:gd name="T20" fmla="*/ 928 w 1209"/>
                <a:gd name="T21" fmla="*/ 648 h 785"/>
                <a:gd name="T22" fmla="*/ 832 w 1209"/>
                <a:gd name="T23" fmla="*/ 696 h 785"/>
                <a:gd name="T24" fmla="*/ 808 w 1209"/>
                <a:gd name="T25" fmla="*/ 720 h 785"/>
                <a:gd name="T26" fmla="*/ 728 w 1209"/>
                <a:gd name="T27" fmla="*/ 736 h 785"/>
                <a:gd name="T28" fmla="*/ 656 w 1209"/>
                <a:gd name="T29" fmla="*/ 712 h 785"/>
                <a:gd name="T30" fmla="*/ 632 w 1209"/>
                <a:gd name="T31" fmla="*/ 680 h 785"/>
                <a:gd name="T32" fmla="*/ 584 w 1209"/>
                <a:gd name="T33" fmla="*/ 704 h 785"/>
                <a:gd name="T34" fmla="*/ 536 w 1209"/>
                <a:gd name="T35" fmla="*/ 728 h 785"/>
                <a:gd name="T36" fmla="*/ 456 w 1209"/>
                <a:gd name="T37" fmla="*/ 672 h 785"/>
                <a:gd name="T38" fmla="*/ 408 w 1209"/>
                <a:gd name="T39" fmla="*/ 640 h 785"/>
                <a:gd name="T40" fmla="*/ 360 w 1209"/>
                <a:gd name="T41" fmla="*/ 624 h 785"/>
                <a:gd name="T42" fmla="*/ 320 w 1209"/>
                <a:gd name="T43" fmla="*/ 592 h 785"/>
                <a:gd name="T44" fmla="*/ 272 w 1209"/>
                <a:gd name="T45" fmla="*/ 520 h 785"/>
                <a:gd name="T46" fmla="*/ 248 w 1209"/>
                <a:gd name="T47" fmla="*/ 512 h 785"/>
                <a:gd name="T48" fmla="*/ 208 w 1209"/>
                <a:gd name="T49" fmla="*/ 456 h 785"/>
                <a:gd name="T50" fmla="*/ 160 w 1209"/>
                <a:gd name="T51" fmla="*/ 384 h 785"/>
                <a:gd name="T52" fmla="*/ 120 w 1209"/>
                <a:gd name="T53" fmla="*/ 408 h 785"/>
                <a:gd name="T54" fmla="*/ 64 w 1209"/>
                <a:gd name="T55" fmla="*/ 328 h 785"/>
                <a:gd name="T56" fmla="*/ 32 w 1209"/>
                <a:gd name="T57" fmla="*/ 272 h 785"/>
                <a:gd name="T58" fmla="*/ 0 w 1209"/>
                <a:gd name="T59" fmla="*/ 256 h 785"/>
                <a:gd name="T60" fmla="*/ 16 w 1209"/>
                <a:gd name="T61" fmla="*/ 176 h 785"/>
                <a:gd name="T62" fmla="*/ 48 w 1209"/>
                <a:gd name="T63" fmla="*/ 192 h 785"/>
                <a:gd name="T64" fmla="*/ 80 w 1209"/>
                <a:gd name="T65" fmla="*/ 184 h 785"/>
                <a:gd name="T66" fmla="*/ 80 w 1209"/>
                <a:gd name="T67" fmla="*/ 128 h 785"/>
                <a:gd name="T68" fmla="*/ 56 w 1209"/>
                <a:gd name="T69" fmla="*/ 96 h 785"/>
                <a:gd name="T70" fmla="*/ 80 w 1209"/>
                <a:gd name="T71" fmla="*/ 48 h 785"/>
                <a:gd name="T72" fmla="*/ 152 w 1209"/>
                <a:gd name="T73" fmla="*/ 40 h 785"/>
                <a:gd name="T74" fmla="*/ 208 w 1209"/>
                <a:gd name="T75" fmla="*/ 8 h 785"/>
                <a:gd name="T76" fmla="*/ 288 w 1209"/>
                <a:gd name="T77" fmla="*/ 16 h 785"/>
                <a:gd name="T78" fmla="*/ 344 w 1209"/>
                <a:gd name="T79" fmla="*/ 56 h 785"/>
                <a:gd name="T80" fmla="*/ 432 w 1209"/>
                <a:gd name="T81" fmla="*/ 56 h 785"/>
                <a:gd name="T82" fmla="*/ 528 w 1209"/>
                <a:gd name="T83" fmla="*/ 40 h 785"/>
                <a:gd name="T84" fmla="*/ 664 w 1209"/>
                <a:gd name="T85" fmla="*/ 56 h 785"/>
                <a:gd name="T86" fmla="*/ 712 w 1209"/>
                <a:gd name="T87" fmla="*/ 72 h 785"/>
                <a:gd name="T88" fmla="*/ 704 w 1209"/>
                <a:gd name="T89" fmla="*/ 96 h 785"/>
                <a:gd name="T90" fmla="*/ 728 w 1209"/>
                <a:gd name="T91" fmla="*/ 136 h 785"/>
                <a:gd name="T92" fmla="*/ 712 w 1209"/>
                <a:gd name="T93" fmla="*/ 184 h 785"/>
                <a:gd name="T94" fmla="*/ 696 w 1209"/>
                <a:gd name="T95" fmla="*/ 248 h 785"/>
                <a:gd name="T96" fmla="*/ 736 w 1209"/>
                <a:gd name="T97" fmla="*/ 320 h 785"/>
                <a:gd name="T98" fmla="*/ 832 w 1209"/>
                <a:gd name="T99" fmla="*/ 368 h 785"/>
                <a:gd name="T100" fmla="*/ 936 w 1209"/>
                <a:gd name="T101" fmla="*/ 416 h 785"/>
                <a:gd name="T102" fmla="*/ 992 w 1209"/>
                <a:gd name="T103" fmla="*/ 424 h 785"/>
                <a:gd name="T104" fmla="*/ 1008 w 1209"/>
                <a:gd name="T105" fmla="*/ 480 h 785"/>
                <a:gd name="T106" fmla="*/ 1040 w 1209"/>
                <a:gd name="T107" fmla="*/ 496 h 785"/>
                <a:gd name="T108" fmla="*/ 1056 w 1209"/>
                <a:gd name="T109" fmla="*/ 472 h 785"/>
                <a:gd name="T110" fmla="*/ 1080 w 1209"/>
                <a:gd name="T111" fmla="*/ 480 h 785"/>
                <a:gd name="T112" fmla="*/ 1096 w 1209"/>
                <a:gd name="T113" fmla="*/ 464 h 785"/>
                <a:gd name="T114" fmla="*/ 1136 w 1209"/>
                <a:gd name="T115" fmla="*/ 440 h 785"/>
                <a:gd name="T116" fmla="*/ 1176 w 1209"/>
                <a:gd name="T117" fmla="*/ 456 h 785"/>
                <a:gd name="T118" fmla="*/ 1208 w 1209"/>
                <a:gd name="T119" fmla="*/ 536 h 785"/>
                <a:gd name="T120" fmla="*/ 1208 w 1209"/>
                <a:gd name="T121" fmla="*/ 576 h 785"/>
                <a:gd name="T122" fmla="*/ 1200 w 1209"/>
                <a:gd name="T123" fmla="*/ 712 h 785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209"/>
                <a:gd name="T187" fmla="*/ 0 h 785"/>
                <a:gd name="T188" fmla="*/ 1209 w 1209"/>
                <a:gd name="T189" fmla="*/ 785 h 785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209" h="785">
                  <a:moveTo>
                    <a:pt x="1200" y="712"/>
                  </a:moveTo>
                  <a:lnTo>
                    <a:pt x="1184" y="728"/>
                  </a:lnTo>
                  <a:lnTo>
                    <a:pt x="1176" y="712"/>
                  </a:lnTo>
                  <a:lnTo>
                    <a:pt x="1160" y="728"/>
                  </a:lnTo>
                  <a:lnTo>
                    <a:pt x="1168" y="776"/>
                  </a:lnTo>
                  <a:lnTo>
                    <a:pt x="1160" y="784"/>
                  </a:lnTo>
                  <a:lnTo>
                    <a:pt x="1136" y="776"/>
                  </a:lnTo>
                  <a:lnTo>
                    <a:pt x="1112" y="760"/>
                  </a:lnTo>
                  <a:lnTo>
                    <a:pt x="1112" y="744"/>
                  </a:lnTo>
                  <a:lnTo>
                    <a:pt x="1088" y="752"/>
                  </a:lnTo>
                  <a:lnTo>
                    <a:pt x="1024" y="728"/>
                  </a:lnTo>
                  <a:lnTo>
                    <a:pt x="1024" y="720"/>
                  </a:lnTo>
                  <a:lnTo>
                    <a:pt x="1040" y="712"/>
                  </a:lnTo>
                  <a:lnTo>
                    <a:pt x="1040" y="696"/>
                  </a:lnTo>
                  <a:lnTo>
                    <a:pt x="1024" y="688"/>
                  </a:lnTo>
                  <a:lnTo>
                    <a:pt x="1032" y="680"/>
                  </a:lnTo>
                  <a:lnTo>
                    <a:pt x="1016" y="656"/>
                  </a:lnTo>
                  <a:lnTo>
                    <a:pt x="1000" y="664"/>
                  </a:lnTo>
                  <a:lnTo>
                    <a:pt x="984" y="672"/>
                  </a:lnTo>
                  <a:lnTo>
                    <a:pt x="976" y="680"/>
                  </a:lnTo>
                  <a:lnTo>
                    <a:pt x="960" y="680"/>
                  </a:lnTo>
                  <a:lnTo>
                    <a:pt x="928" y="648"/>
                  </a:lnTo>
                  <a:lnTo>
                    <a:pt x="864" y="696"/>
                  </a:lnTo>
                  <a:lnTo>
                    <a:pt x="832" y="696"/>
                  </a:lnTo>
                  <a:lnTo>
                    <a:pt x="824" y="720"/>
                  </a:lnTo>
                  <a:lnTo>
                    <a:pt x="808" y="720"/>
                  </a:lnTo>
                  <a:lnTo>
                    <a:pt x="760" y="744"/>
                  </a:lnTo>
                  <a:lnTo>
                    <a:pt x="728" y="736"/>
                  </a:lnTo>
                  <a:lnTo>
                    <a:pt x="712" y="712"/>
                  </a:lnTo>
                  <a:lnTo>
                    <a:pt x="656" y="712"/>
                  </a:lnTo>
                  <a:lnTo>
                    <a:pt x="664" y="688"/>
                  </a:lnTo>
                  <a:lnTo>
                    <a:pt x="632" y="680"/>
                  </a:lnTo>
                  <a:lnTo>
                    <a:pt x="600" y="680"/>
                  </a:lnTo>
                  <a:lnTo>
                    <a:pt x="584" y="704"/>
                  </a:lnTo>
                  <a:lnTo>
                    <a:pt x="552" y="728"/>
                  </a:lnTo>
                  <a:lnTo>
                    <a:pt x="536" y="728"/>
                  </a:lnTo>
                  <a:lnTo>
                    <a:pt x="544" y="680"/>
                  </a:lnTo>
                  <a:lnTo>
                    <a:pt x="456" y="672"/>
                  </a:lnTo>
                  <a:lnTo>
                    <a:pt x="424" y="640"/>
                  </a:lnTo>
                  <a:lnTo>
                    <a:pt x="408" y="640"/>
                  </a:lnTo>
                  <a:lnTo>
                    <a:pt x="392" y="648"/>
                  </a:lnTo>
                  <a:lnTo>
                    <a:pt x="360" y="624"/>
                  </a:lnTo>
                  <a:lnTo>
                    <a:pt x="336" y="600"/>
                  </a:lnTo>
                  <a:lnTo>
                    <a:pt x="320" y="592"/>
                  </a:lnTo>
                  <a:lnTo>
                    <a:pt x="280" y="544"/>
                  </a:lnTo>
                  <a:lnTo>
                    <a:pt x="272" y="520"/>
                  </a:lnTo>
                  <a:lnTo>
                    <a:pt x="264" y="512"/>
                  </a:lnTo>
                  <a:lnTo>
                    <a:pt x="248" y="512"/>
                  </a:lnTo>
                  <a:lnTo>
                    <a:pt x="224" y="464"/>
                  </a:lnTo>
                  <a:lnTo>
                    <a:pt x="208" y="456"/>
                  </a:lnTo>
                  <a:lnTo>
                    <a:pt x="192" y="424"/>
                  </a:lnTo>
                  <a:lnTo>
                    <a:pt x="160" y="384"/>
                  </a:lnTo>
                  <a:lnTo>
                    <a:pt x="144" y="384"/>
                  </a:lnTo>
                  <a:lnTo>
                    <a:pt x="120" y="408"/>
                  </a:lnTo>
                  <a:lnTo>
                    <a:pt x="96" y="376"/>
                  </a:lnTo>
                  <a:lnTo>
                    <a:pt x="64" y="328"/>
                  </a:lnTo>
                  <a:lnTo>
                    <a:pt x="40" y="304"/>
                  </a:lnTo>
                  <a:lnTo>
                    <a:pt x="32" y="272"/>
                  </a:lnTo>
                  <a:lnTo>
                    <a:pt x="8" y="280"/>
                  </a:lnTo>
                  <a:lnTo>
                    <a:pt x="0" y="256"/>
                  </a:lnTo>
                  <a:lnTo>
                    <a:pt x="8" y="248"/>
                  </a:lnTo>
                  <a:lnTo>
                    <a:pt x="16" y="176"/>
                  </a:lnTo>
                  <a:lnTo>
                    <a:pt x="32" y="168"/>
                  </a:lnTo>
                  <a:lnTo>
                    <a:pt x="48" y="192"/>
                  </a:lnTo>
                  <a:lnTo>
                    <a:pt x="64" y="184"/>
                  </a:lnTo>
                  <a:lnTo>
                    <a:pt x="80" y="184"/>
                  </a:lnTo>
                  <a:lnTo>
                    <a:pt x="72" y="144"/>
                  </a:lnTo>
                  <a:lnTo>
                    <a:pt x="80" y="128"/>
                  </a:lnTo>
                  <a:lnTo>
                    <a:pt x="56" y="120"/>
                  </a:lnTo>
                  <a:lnTo>
                    <a:pt x="56" y="96"/>
                  </a:lnTo>
                  <a:lnTo>
                    <a:pt x="64" y="56"/>
                  </a:lnTo>
                  <a:lnTo>
                    <a:pt x="80" y="48"/>
                  </a:lnTo>
                  <a:lnTo>
                    <a:pt x="120" y="56"/>
                  </a:lnTo>
                  <a:lnTo>
                    <a:pt x="152" y="40"/>
                  </a:lnTo>
                  <a:lnTo>
                    <a:pt x="176" y="0"/>
                  </a:lnTo>
                  <a:lnTo>
                    <a:pt x="208" y="8"/>
                  </a:lnTo>
                  <a:lnTo>
                    <a:pt x="272" y="32"/>
                  </a:lnTo>
                  <a:lnTo>
                    <a:pt x="288" y="16"/>
                  </a:lnTo>
                  <a:lnTo>
                    <a:pt x="336" y="24"/>
                  </a:lnTo>
                  <a:lnTo>
                    <a:pt x="344" y="56"/>
                  </a:lnTo>
                  <a:lnTo>
                    <a:pt x="408" y="72"/>
                  </a:lnTo>
                  <a:lnTo>
                    <a:pt x="432" y="56"/>
                  </a:lnTo>
                  <a:lnTo>
                    <a:pt x="504" y="56"/>
                  </a:lnTo>
                  <a:lnTo>
                    <a:pt x="528" y="40"/>
                  </a:lnTo>
                  <a:lnTo>
                    <a:pt x="640" y="32"/>
                  </a:lnTo>
                  <a:lnTo>
                    <a:pt x="664" y="56"/>
                  </a:lnTo>
                  <a:lnTo>
                    <a:pt x="696" y="64"/>
                  </a:lnTo>
                  <a:lnTo>
                    <a:pt x="712" y="72"/>
                  </a:lnTo>
                  <a:lnTo>
                    <a:pt x="720" y="88"/>
                  </a:lnTo>
                  <a:lnTo>
                    <a:pt x="704" y="96"/>
                  </a:lnTo>
                  <a:lnTo>
                    <a:pt x="728" y="104"/>
                  </a:lnTo>
                  <a:lnTo>
                    <a:pt x="728" y="136"/>
                  </a:lnTo>
                  <a:lnTo>
                    <a:pt x="704" y="168"/>
                  </a:lnTo>
                  <a:lnTo>
                    <a:pt x="712" y="184"/>
                  </a:lnTo>
                  <a:lnTo>
                    <a:pt x="704" y="232"/>
                  </a:lnTo>
                  <a:lnTo>
                    <a:pt x="696" y="248"/>
                  </a:lnTo>
                  <a:lnTo>
                    <a:pt x="712" y="296"/>
                  </a:lnTo>
                  <a:lnTo>
                    <a:pt x="736" y="320"/>
                  </a:lnTo>
                  <a:lnTo>
                    <a:pt x="784" y="320"/>
                  </a:lnTo>
                  <a:lnTo>
                    <a:pt x="832" y="368"/>
                  </a:lnTo>
                  <a:lnTo>
                    <a:pt x="864" y="376"/>
                  </a:lnTo>
                  <a:lnTo>
                    <a:pt x="936" y="416"/>
                  </a:lnTo>
                  <a:lnTo>
                    <a:pt x="968" y="400"/>
                  </a:lnTo>
                  <a:lnTo>
                    <a:pt x="992" y="424"/>
                  </a:lnTo>
                  <a:lnTo>
                    <a:pt x="1016" y="448"/>
                  </a:lnTo>
                  <a:lnTo>
                    <a:pt x="1008" y="480"/>
                  </a:lnTo>
                  <a:lnTo>
                    <a:pt x="1040" y="480"/>
                  </a:lnTo>
                  <a:lnTo>
                    <a:pt x="1040" y="496"/>
                  </a:lnTo>
                  <a:lnTo>
                    <a:pt x="1064" y="496"/>
                  </a:lnTo>
                  <a:lnTo>
                    <a:pt x="1056" y="472"/>
                  </a:lnTo>
                  <a:lnTo>
                    <a:pt x="1072" y="472"/>
                  </a:lnTo>
                  <a:lnTo>
                    <a:pt x="1080" y="480"/>
                  </a:lnTo>
                  <a:lnTo>
                    <a:pt x="1096" y="480"/>
                  </a:lnTo>
                  <a:lnTo>
                    <a:pt x="1096" y="464"/>
                  </a:lnTo>
                  <a:lnTo>
                    <a:pt x="1120" y="464"/>
                  </a:lnTo>
                  <a:lnTo>
                    <a:pt x="1136" y="440"/>
                  </a:lnTo>
                  <a:lnTo>
                    <a:pt x="1152" y="432"/>
                  </a:lnTo>
                  <a:lnTo>
                    <a:pt x="1176" y="456"/>
                  </a:lnTo>
                  <a:lnTo>
                    <a:pt x="1176" y="480"/>
                  </a:lnTo>
                  <a:lnTo>
                    <a:pt x="1208" y="536"/>
                  </a:lnTo>
                  <a:lnTo>
                    <a:pt x="1192" y="544"/>
                  </a:lnTo>
                  <a:lnTo>
                    <a:pt x="1208" y="576"/>
                  </a:lnTo>
                  <a:lnTo>
                    <a:pt x="1208" y="608"/>
                  </a:lnTo>
                  <a:lnTo>
                    <a:pt x="1200" y="712"/>
                  </a:lnTo>
                </a:path>
              </a:pathLst>
            </a:custGeom>
            <a:noFill/>
            <a:ln w="6350" cap="rnd" cmpd="sng">
              <a:solidFill>
                <a:schemeClr val="bg1">
                  <a:lumMod val="6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93" name="Freeform 24"/>
            <p:cNvSpPr>
              <a:spLocks/>
            </p:cNvSpPr>
            <p:nvPr/>
          </p:nvSpPr>
          <p:spPr bwMode="gray">
            <a:xfrm>
              <a:off x="2141600" y="3122552"/>
              <a:ext cx="1209580" cy="786214"/>
            </a:xfrm>
            <a:custGeom>
              <a:avLst/>
              <a:gdLst>
                <a:gd name="T0" fmla="*/ 696 w 761"/>
                <a:gd name="T1" fmla="*/ 488 h 633"/>
                <a:gd name="T2" fmla="*/ 672 w 761"/>
                <a:gd name="T3" fmla="*/ 504 h 633"/>
                <a:gd name="T4" fmla="*/ 656 w 761"/>
                <a:gd name="T5" fmla="*/ 488 h 633"/>
                <a:gd name="T6" fmla="*/ 608 w 761"/>
                <a:gd name="T7" fmla="*/ 432 h 633"/>
                <a:gd name="T8" fmla="*/ 584 w 761"/>
                <a:gd name="T9" fmla="*/ 424 h 633"/>
                <a:gd name="T10" fmla="*/ 552 w 761"/>
                <a:gd name="T11" fmla="*/ 440 h 633"/>
                <a:gd name="T12" fmla="*/ 536 w 761"/>
                <a:gd name="T13" fmla="*/ 472 h 633"/>
                <a:gd name="T14" fmla="*/ 512 w 761"/>
                <a:gd name="T15" fmla="*/ 464 h 633"/>
                <a:gd name="T16" fmla="*/ 472 w 761"/>
                <a:gd name="T17" fmla="*/ 472 h 633"/>
                <a:gd name="T18" fmla="*/ 504 w 761"/>
                <a:gd name="T19" fmla="*/ 496 h 633"/>
                <a:gd name="T20" fmla="*/ 456 w 761"/>
                <a:gd name="T21" fmla="*/ 528 h 633"/>
                <a:gd name="T22" fmla="*/ 416 w 761"/>
                <a:gd name="T23" fmla="*/ 520 h 633"/>
                <a:gd name="T24" fmla="*/ 392 w 761"/>
                <a:gd name="T25" fmla="*/ 456 h 633"/>
                <a:gd name="T26" fmla="*/ 360 w 761"/>
                <a:gd name="T27" fmla="*/ 488 h 633"/>
                <a:gd name="T28" fmla="*/ 336 w 761"/>
                <a:gd name="T29" fmla="*/ 504 h 633"/>
                <a:gd name="T30" fmla="*/ 296 w 761"/>
                <a:gd name="T31" fmla="*/ 536 h 633"/>
                <a:gd name="T32" fmla="*/ 272 w 761"/>
                <a:gd name="T33" fmla="*/ 632 h 633"/>
                <a:gd name="T34" fmla="*/ 248 w 761"/>
                <a:gd name="T35" fmla="*/ 632 h 633"/>
                <a:gd name="T36" fmla="*/ 216 w 761"/>
                <a:gd name="T37" fmla="*/ 624 h 633"/>
                <a:gd name="T38" fmla="*/ 200 w 761"/>
                <a:gd name="T39" fmla="*/ 576 h 633"/>
                <a:gd name="T40" fmla="*/ 144 w 761"/>
                <a:gd name="T41" fmla="*/ 496 h 633"/>
                <a:gd name="T42" fmla="*/ 128 w 761"/>
                <a:gd name="T43" fmla="*/ 480 h 633"/>
                <a:gd name="T44" fmla="*/ 104 w 761"/>
                <a:gd name="T45" fmla="*/ 424 h 633"/>
                <a:gd name="T46" fmla="*/ 80 w 761"/>
                <a:gd name="T47" fmla="*/ 464 h 633"/>
                <a:gd name="T48" fmla="*/ 72 w 761"/>
                <a:gd name="T49" fmla="*/ 248 h 633"/>
                <a:gd name="T50" fmla="*/ 72 w 761"/>
                <a:gd name="T51" fmla="*/ 216 h 633"/>
                <a:gd name="T52" fmla="*/ 40 w 761"/>
                <a:gd name="T53" fmla="*/ 136 h 633"/>
                <a:gd name="T54" fmla="*/ 0 w 761"/>
                <a:gd name="T55" fmla="*/ 104 h 633"/>
                <a:gd name="T56" fmla="*/ 8 w 761"/>
                <a:gd name="T57" fmla="*/ 64 h 633"/>
                <a:gd name="T58" fmla="*/ 16 w 761"/>
                <a:gd name="T59" fmla="*/ 32 h 633"/>
                <a:gd name="T60" fmla="*/ 32 w 761"/>
                <a:gd name="T61" fmla="*/ 0 h 633"/>
                <a:gd name="T62" fmla="*/ 64 w 761"/>
                <a:gd name="T63" fmla="*/ 16 h 633"/>
                <a:gd name="T64" fmla="*/ 88 w 761"/>
                <a:gd name="T65" fmla="*/ 80 h 633"/>
                <a:gd name="T66" fmla="*/ 128 w 761"/>
                <a:gd name="T67" fmla="*/ 120 h 633"/>
                <a:gd name="T68" fmla="*/ 152 w 761"/>
                <a:gd name="T69" fmla="*/ 104 h 633"/>
                <a:gd name="T70" fmla="*/ 176 w 761"/>
                <a:gd name="T71" fmla="*/ 128 h 633"/>
                <a:gd name="T72" fmla="*/ 224 w 761"/>
                <a:gd name="T73" fmla="*/ 96 h 633"/>
                <a:gd name="T74" fmla="*/ 288 w 761"/>
                <a:gd name="T75" fmla="*/ 96 h 633"/>
                <a:gd name="T76" fmla="*/ 296 w 761"/>
                <a:gd name="T77" fmla="*/ 40 h 633"/>
                <a:gd name="T78" fmla="*/ 320 w 761"/>
                <a:gd name="T79" fmla="*/ 32 h 633"/>
                <a:gd name="T80" fmla="*/ 344 w 761"/>
                <a:gd name="T81" fmla="*/ 48 h 633"/>
                <a:gd name="T82" fmla="*/ 400 w 761"/>
                <a:gd name="T83" fmla="*/ 72 h 633"/>
                <a:gd name="T84" fmla="*/ 416 w 761"/>
                <a:gd name="T85" fmla="*/ 136 h 633"/>
                <a:gd name="T86" fmla="*/ 472 w 761"/>
                <a:gd name="T87" fmla="*/ 160 h 633"/>
                <a:gd name="T88" fmla="*/ 512 w 761"/>
                <a:gd name="T89" fmla="*/ 136 h 633"/>
                <a:gd name="T90" fmla="*/ 552 w 761"/>
                <a:gd name="T91" fmla="*/ 144 h 633"/>
                <a:gd name="T92" fmla="*/ 624 w 761"/>
                <a:gd name="T93" fmla="*/ 184 h 633"/>
                <a:gd name="T94" fmla="*/ 704 w 761"/>
                <a:gd name="T95" fmla="*/ 224 h 633"/>
                <a:gd name="T96" fmla="*/ 760 w 761"/>
                <a:gd name="T97" fmla="*/ 256 h 633"/>
                <a:gd name="T98" fmla="*/ 744 w 761"/>
                <a:gd name="T99" fmla="*/ 296 h 633"/>
                <a:gd name="T100" fmla="*/ 664 w 761"/>
                <a:gd name="T101" fmla="*/ 312 h 633"/>
                <a:gd name="T102" fmla="*/ 648 w 761"/>
                <a:gd name="T103" fmla="*/ 336 h 633"/>
                <a:gd name="T104" fmla="*/ 656 w 761"/>
                <a:gd name="T105" fmla="*/ 360 h 633"/>
                <a:gd name="T106" fmla="*/ 656 w 761"/>
                <a:gd name="T107" fmla="*/ 376 h 633"/>
                <a:gd name="T108" fmla="*/ 704 w 761"/>
                <a:gd name="T109" fmla="*/ 456 h 633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761"/>
                <a:gd name="T166" fmla="*/ 0 h 633"/>
                <a:gd name="T167" fmla="*/ 761 w 761"/>
                <a:gd name="T168" fmla="*/ 633 h 633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761" h="633">
                  <a:moveTo>
                    <a:pt x="696" y="480"/>
                  </a:moveTo>
                  <a:lnTo>
                    <a:pt x="696" y="488"/>
                  </a:lnTo>
                  <a:lnTo>
                    <a:pt x="688" y="504"/>
                  </a:lnTo>
                  <a:lnTo>
                    <a:pt x="672" y="504"/>
                  </a:lnTo>
                  <a:lnTo>
                    <a:pt x="664" y="488"/>
                  </a:lnTo>
                  <a:lnTo>
                    <a:pt x="656" y="488"/>
                  </a:lnTo>
                  <a:lnTo>
                    <a:pt x="632" y="432"/>
                  </a:lnTo>
                  <a:lnTo>
                    <a:pt x="608" y="432"/>
                  </a:lnTo>
                  <a:lnTo>
                    <a:pt x="592" y="416"/>
                  </a:lnTo>
                  <a:lnTo>
                    <a:pt x="584" y="424"/>
                  </a:lnTo>
                  <a:lnTo>
                    <a:pt x="576" y="456"/>
                  </a:lnTo>
                  <a:lnTo>
                    <a:pt x="552" y="440"/>
                  </a:lnTo>
                  <a:lnTo>
                    <a:pt x="552" y="464"/>
                  </a:lnTo>
                  <a:lnTo>
                    <a:pt x="536" y="472"/>
                  </a:lnTo>
                  <a:lnTo>
                    <a:pt x="528" y="464"/>
                  </a:lnTo>
                  <a:lnTo>
                    <a:pt x="512" y="464"/>
                  </a:lnTo>
                  <a:lnTo>
                    <a:pt x="488" y="456"/>
                  </a:lnTo>
                  <a:lnTo>
                    <a:pt x="472" y="472"/>
                  </a:lnTo>
                  <a:lnTo>
                    <a:pt x="480" y="496"/>
                  </a:lnTo>
                  <a:lnTo>
                    <a:pt x="504" y="496"/>
                  </a:lnTo>
                  <a:lnTo>
                    <a:pt x="512" y="528"/>
                  </a:lnTo>
                  <a:lnTo>
                    <a:pt x="456" y="528"/>
                  </a:lnTo>
                  <a:lnTo>
                    <a:pt x="440" y="504"/>
                  </a:lnTo>
                  <a:lnTo>
                    <a:pt x="416" y="520"/>
                  </a:lnTo>
                  <a:lnTo>
                    <a:pt x="392" y="504"/>
                  </a:lnTo>
                  <a:lnTo>
                    <a:pt x="392" y="456"/>
                  </a:lnTo>
                  <a:lnTo>
                    <a:pt x="360" y="456"/>
                  </a:lnTo>
                  <a:lnTo>
                    <a:pt x="360" y="488"/>
                  </a:lnTo>
                  <a:lnTo>
                    <a:pt x="336" y="496"/>
                  </a:lnTo>
                  <a:lnTo>
                    <a:pt x="336" y="504"/>
                  </a:lnTo>
                  <a:lnTo>
                    <a:pt x="312" y="536"/>
                  </a:lnTo>
                  <a:lnTo>
                    <a:pt x="296" y="536"/>
                  </a:lnTo>
                  <a:lnTo>
                    <a:pt x="296" y="632"/>
                  </a:lnTo>
                  <a:lnTo>
                    <a:pt x="272" y="632"/>
                  </a:lnTo>
                  <a:lnTo>
                    <a:pt x="264" y="616"/>
                  </a:lnTo>
                  <a:lnTo>
                    <a:pt x="248" y="632"/>
                  </a:lnTo>
                  <a:lnTo>
                    <a:pt x="216" y="632"/>
                  </a:lnTo>
                  <a:lnTo>
                    <a:pt x="216" y="624"/>
                  </a:lnTo>
                  <a:lnTo>
                    <a:pt x="200" y="616"/>
                  </a:lnTo>
                  <a:lnTo>
                    <a:pt x="200" y="576"/>
                  </a:lnTo>
                  <a:lnTo>
                    <a:pt x="160" y="496"/>
                  </a:lnTo>
                  <a:lnTo>
                    <a:pt x="144" y="496"/>
                  </a:lnTo>
                  <a:lnTo>
                    <a:pt x="144" y="504"/>
                  </a:lnTo>
                  <a:lnTo>
                    <a:pt x="128" y="480"/>
                  </a:lnTo>
                  <a:lnTo>
                    <a:pt x="136" y="472"/>
                  </a:lnTo>
                  <a:lnTo>
                    <a:pt x="104" y="424"/>
                  </a:lnTo>
                  <a:lnTo>
                    <a:pt x="88" y="432"/>
                  </a:lnTo>
                  <a:lnTo>
                    <a:pt x="80" y="464"/>
                  </a:lnTo>
                  <a:lnTo>
                    <a:pt x="64" y="472"/>
                  </a:lnTo>
                  <a:lnTo>
                    <a:pt x="72" y="248"/>
                  </a:lnTo>
                  <a:lnTo>
                    <a:pt x="56" y="224"/>
                  </a:lnTo>
                  <a:lnTo>
                    <a:pt x="72" y="216"/>
                  </a:lnTo>
                  <a:lnTo>
                    <a:pt x="40" y="160"/>
                  </a:lnTo>
                  <a:lnTo>
                    <a:pt x="40" y="136"/>
                  </a:lnTo>
                  <a:lnTo>
                    <a:pt x="16" y="112"/>
                  </a:lnTo>
                  <a:lnTo>
                    <a:pt x="0" y="104"/>
                  </a:lnTo>
                  <a:lnTo>
                    <a:pt x="0" y="96"/>
                  </a:lnTo>
                  <a:lnTo>
                    <a:pt x="8" y="64"/>
                  </a:lnTo>
                  <a:lnTo>
                    <a:pt x="24" y="48"/>
                  </a:lnTo>
                  <a:lnTo>
                    <a:pt x="16" y="32"/>
                  </a:lnTo>
                  <a:lnTo>
                    <a:pt x="16" y="0"/>
                  </a:lnTo>
                  <a:lnTo>
                    <a:pt x="32" y="0"/>
                  </a:lnTo>
                  <a:lnTo>
                    <a:pt x="40" y="16"/>
                  </a:lnTo>
                  <a:lnTo>
                    <a:pt x="64" y="16"/>
                  </a:lnTo>
                  <a:lnTo>
                    <a:pt x="88" y="40"/>
                  </a:lnTo>
                  <a:lnTo>
                    <a:pt x="88" y="80"/>
                  </a:lnTo>
                  <a:lnTo>
                    <a:pt x="104" y="80"/>
                  </a:lnTo>
                  <a:lnTo>
                    <a:pt x="128" y="120"/>
                  </a:lnTo>
                  <a:lnTo>
                    <a:pt x="152" y="112"/>
                  </a:lnTo>
                  <a:lnTo>
                    <a:pt x="152" y="104"/>
                  </a:lnTo>
                  <a:lnTo>
                    <a:pt x="160" y="112"/>
                  </a:lnTo>
                  <a:lnTo>
                    <a:pt x="176" y="128"/>
                  </a:lnTo>
                  <a:lnTo>
                    <a:pt x="216" y="128"/>
                  </a:lnTo>
                  <a:lnTo>
                    <a:pt x="224" y="96"/>
                  </a:lnTo>
                  <a:lnTo>
                    <a:pt x="256" y="88"/>
                  </a:lnTo>
                  <a:lnTo>
                    <a:pt x="288" y="96"/>
                  </a:lnTo>
                  <a:lnTo>
                    <a:pt x="304" y="72"/>
                  </a:lnTo>
                  <a:lnTo>
                    <a:pt x="296" y="40"/>
                  </a:lnTo>
                  <a:lnTo>
                    <a:pt x="296" y="32"/>
                  </a:lnTo>
                  <a:lnTo>
                    <a:pt x="320" y="32"/>
                  </a:lnTo>
                  <a:lnTo>
                    <a:pt x="336" y="24"/>
                  </a:lnTo>
                  <a:lnTo>
                    <a:pt x="344" y="48"/>
                  </a:lnTo>
                  <a:lnTo>
                    <a:pt x="384" y="72"/>
                  </a:lnTo>
                  <a:lnTo>
                    <a:pt x="400" y="72"/>
                  </a:lnTo>
                  <a:lnTo>
                    <a:pt x="400" y="88"/>
                  </a:lnTo>
                  <a:lnTo>
                    <a:pt x="416" y="136"/>
                  </a:lnTo>
                  <a:lnTo>
                    <a:pt x="432" y="152"/>
                  </a:lnTo>
                  <a:lnTo>
                    <a:pt x="472" y="160"/>
                  </a:lnTo>
                  <a:lnTo>
                    <a:pt x="496" y="128"/>
                  </a:lnTo>
                  <a:lnTo>
                    <a:pt x="512" y="136"/>
                  </a:lnTo>
                  <a:lnTo>
                    <a:pt x="520" y="152"/>
                  </a:lnTo>
                  <a:lnTo>
                    <a:pt x="552" y="144"/>
                  </a:lnTo>
                  <a:lnTo>
                    <a:pt x="592" y="176"/>
                  </a:lnTo>
                  <a:lnTo>
                    <a:pt x="624" y="184"/>
                  </a:lnTo>
                  <a:lnTo>
                    <a:pt x="656" y="192"/>
                  </a:lnTo>
                  <a:lnTo>
                    <a:pt x="704" y="224"/>
                  </a:lnTo>
                  <a:lnTo>
                    <a:pt x="728" y="232"/>
                  </a:lnTo>
                  <a:lnTo>
                    <a:pt x="760" y="256"/>
                  </a:lnTo>
                  <a:lnTo>
                    <a:pt x="760" y="296"/>
                  </a:lnTo>
                  <a:lnTo>
                    <a:pt x="744" y="296"/>
                  </a:lnTo>
                  <a:lnTo>
                    <a:pt x="712" y="312"/>
                  </a:lnTo>
                  <a:lnTo>
                    <a:pt x="664" y="312"/>
                  </a:lnTo>
                  <a:lnTo>
                    <a:pt x="648" y="328"/>
                  </a:lnTo>
                  <a:lnTo>
                    <a:pt x="648" y="336"/>
                  </a:lnTo>
                  <a:lnTo>
                    <a:pt x="656" y="352"/>
                  </a:lnTo>
                  <a:lnTo>
                    <a:pt x="656" y="360"/>
                  </a:lnTo>
                  <a:lnTo>
                    <a:pt x="648" y="376"/>
                  </a:lnTo>
                  <a:lnTo>
                    <a:pt x="656" y="376"/>
                  </a:lnTo>
                  <a:lnTo>
                    <a:pt x="696" y="424"/>
                  </a:lnTo>
                  <a:lnTo>
                    <a:pt x="704" y="456"/>
                  </a:lnTo>
                  <a:lnTo>
                    <a:pt x="696" y="480"/>
                  </a:lnTo>
                </a:path>
              </a:pathLst>
            </a:custGeom>
            <a:noFill/>
            <a:ln w="6350" cap="rnd" cmpd="sng">
              <a:solidFill>
                <a:schemeClr val="bg1">
                  <a:lumMod val="6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94" name="Freeform 25"/>
            <p:cNvSpPr>
              <a:spLocks/>
            </p:cNvSpPr>
            <p:nvPr/>
          </p:nvSpPr>
          <p:spPr bwMode="invGray">
            <a:xfrm>
              <a:off x="1440759" y="2575231"/>
              <a:ext cx="1249325" cy="767147"/>
            </a:xfrm>
            <a:custGeom>
              <a:avLst/>
              <a:gdLst>
                <a:gd name="T0" fmla="*/ 672 w 785"/>
                <a:gd name="T1" fmla="*/ 536 h 617"/>
                <a:gd name="T2" fmla="*/ 616 w 785"/>
                <a:gd name="T3" fmla="*/ 568 h 617"/>
                <a:gd name="T4" fmla="*/ 592 w 785"/>
                <a:gd name="T5" fmla="*/ 544 h 617"/>
                <a:gd name="T6" fmla="*/ 568 w 785"/>
                <a:gd name="T7" fmla="*/ 560 h 617"/>
                <a:gd name="T8" fmla="*/ 528 w 785"/>
                <a:gd name="T9" fmla="*/ 520 h 617"/>
                <a:gd name="T10" fmla="*/ 504 w 785"/>
                <a:gd name="T11" fmla="*/ 456 h 617"/>
                <a:gd name="T12" fmla="*/ 472 w 785"/>
                <a:gd name="T13" fmla="*/ 440 h 617"/>
                <a:gd name="T14" fmla="*/ 456 w 785"/>
                <a:gd name="T15" fmla="*/ 456 h 617"/>
                <a:gd name="T16" fmla="*/ 464 w 785"/>
                <a:gd name="T17" fmla="*/ 480 h 617"/>
                <a:gd name="T18" fmla="*/ 440 w 785"/>
                <a:gd name="T19" fmla="*/ 536 h 617"/>
                <a:gd name="T20" fmla="*/ 456 w 785"/>
                <a:gd name="T21" fmla="*/ 552 h 617"/>
                <a:gd name="T22" fmla="*/ 424 w 785"/>
                <a:gd name="T23" fmla="*/ 584 h 617"/>
                <a:gd name="T24" fmla="*/ 400 w 785"/>
                <a:gd name="T25" fmla="*/ 600 h 617"/>
                <a:gd name="T26" fmla="*/ 376 w 785"/>
                <a:gd name="T27" fmla="*/ 592 h 617"/>
                <a:gd name="T28" fmla="*/ 368 w 785"/>
                <a:gd name="T29" fmla="*/ 608 h 617"/>
                <a:gd name="T30" fmla="*/ 336 w 785"/>
                <a:gd name="T31" fmla="*/ 600 h 617"/>
                <a:gd name="T32" fmla="*/ 320 w 785"/>
                <a:gd name="T33" fmla="*/ 568 h 617"/>
                <a:gd name="T34" fmla="*/ 232 w 785"/>
                <a:gd name="T35" fmla="*/ 536 h 617"/>
                <a:gd name="T36" fmla="*/ 136 w 785"/>
                <a:gd name="T37" fmla="*/ 496 h 617"/>
                <a:gd name="T38" fmla="*/ 40 w 785"/>
                <a:gd name="T39" fmla="*/ 440 h 617"/>
                <a:gd name="T40" fmla="*/ 0 w 785"/>
                <a:gd name="T41" fmla="*/ 368 h 617"/>
                <a:gd name="T42" fmla="*/ 16 w 785"/>
                <a:gd name="T43" fmla="*/ 304 h 617"/>
                <a:gd name="T44" fmla="*/ 32 w 785"/>
                <a:gd name="T45" fmla="*/ 248 h 617"/>
                <a:gd name="T46" fmla="*/ 8 w 785"/>
                <a:gd name="T47" fmla="*/ 216 h 617"/>
                <a:gd name="T48" fmla="*/ 48 w 785"/>
                <a:gd name="T49" fmla="*/ 208 h 617"/>
                <a:gd name="T50" fmla="*/ 104 w 785"/>
                <a:gd name="T51" fmla="*/ 224 h 617"/>
                <a:gd name="T52" fmla="*/ 96 w 785"/>
                <a:gd name="T53" fmla="*/ 184 h 617"/>
                <a:gd name="T54" fmla="*/ 128 w 785"/>
                <a:gd name="T55" fmla="*/ 136 h 617"/>
                <a:gd name="T56" fmla="*/ 88 w 785"/>
                <a:gd name="T57" fmla="*/ 72 h 617"/>
                <a:gd name="T58" fmla="*/ 152 w 785"/>
                <a:gd name="T59" fmla="*/ 16 h 617"/>
                <a:gd name="T60" fmla="*/ 288 w 785"/>
                <a:gd name="T61" fmla="*/ 0 h 617"/>
                <a:gd name="T62" fmla="*/ 384 w 785"/>
                <a:gd name="T63" fmla="*/ 40 h 617"/>
                <a:gd name="T64" fmla="*/ 456 w 785"/>
                <a:gd name="T65" fmla="*/ 104 h 617"/>
                <a:gd name="T66" fmla="*/ 472 w 785"/>
                <a:gd name="T67" fmla="*/ 48 h 617"/>
                <a:gd name="T68" fmla="*/ 528 w 785"/>
                <a:gd name="T69" fmla="*/ 72 h 617"/>
                <a:gd name="T70" fmla="*/ 592 w 785"/>
                <a:gd name="T71" fmla="*/ 96 h 617"/>
                <a:gd name="T72" fmla="*/ 656 w 785"/>
                <a:gd name="T73" fmla="*/ 120 h 617"/>
                <a:gd name="T74" fmla="*/ 728 w 785"/>
                <a:gd name="T75" fmla="*/ 176 h 617"/>
                <a:gd name="T76" fmla="*/ 768 w 785"/>
                <a:gd name="T77" fmla="*/ 232 h 617"/>
                <a:gd name="T78" fmla="*/ 784 w 785"/>
                <a:gd name="T79" fmla="*/ 336 h 617"/>
                <a:gd name="T80" fmla="*/ 752 w 785"/>
                <a:gd name="T81" fmla="*/ 360 h 617"/>
                <a:gd name="T82" fmla="*/ 712 w 785"/>
                <a:gd name="T83" fmla="*/ 408 h 617"/>
                <a:gd name="T84" fmla="*/ 736 w 785"/>
                <a:gd name="T85" fmla="*/ 432 h 617"/>
                <a:gd name="T86" fmla="*/ 704 w 785"/>
                <a:gd name="T87" fmla="*/ 456 h 617"/>
                <a:gd name="T88" fmla="*/ 656 w 785"/>
                <a:gd name="T89" fmla="*/ 448 h 617"/>
                <a:gd name="T90" fmla="*/ 664 w 785"/>
                <a:gd name="T91" fmla="*/ 488 h 617"/>
                <a:gd name="T92" fmla="*/ 712 w 785"/>
                <a:gd name="T93" fmla="*/ 504 h 617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785"/>
                <a:gd name="T142" fmla="*/ 0 h 617"/>
                <a:gd name="T143" fmla="*/ 785 w 785"/>
                <a:gd name="T144" fmla="*/ 617 h 617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785" h="617">
                  <a:moveTo>
                    <a:pt x="704" y="528"/>
                  </a:moveTo>
                  <a:lnTo>
                    <a:pt x="672" y="536"/>
                  </a:lnTo>
                  <a:lnTo>
                    <a:pt x="656" y="568"/>
                  </a:lnTo>
                  <a:lnTo>
                    <a:pt x="616" y="568"/>
                  </a:lnTo>
                  <a:lnTo>
                    <a:pt x="608" y="552"/>
                  </a:lnTo>
                  <a:lnTo>
                    <a:pt x="592" y="544"/>
                  </a:lnTo>
                  <a:lnTo>
                    <a:pt x="592" y="552"/>
                  </a:lnTo>
                  <a:lnTo>
                    <a:pt x="568" y="560"/>
                  </a:lnTo>
                  <a:lnTo>
                    <a:pt x="544" y="520"/>
                  </a:lnTo>
                  <a:lnTo>
                    <a:pt x="528" y="520"/>
                  </a:lnTo>
                  <a:lnTo>
                    <a:pt x="528" y="480"/>
                  </a:lnTo>
                  <a:lnTo>
                    <a:pt x="504" y="456"/>
                  </a:lnTo>
                  <a:lnTo>
                    <a:pt x="488" y="456"/>
                  </a:lnTo>
                  <a:lnTo>
                    <a:pt x="472" y="440"/>
                  </a:lnTo>
                  <a:lnTo>
                    <a:pt x="456" y="440"/>
                  </a:lnTo>
                  <a:lnTo>
                    <a:pt x="456" y="456"/>
                  </a:lnTo>
                  <a:lnTo>
                    <a:pt x="456" y="472"/>
                  </a:lnTo>
                  <a:lnTo>
                    <a:pt x="464" y="480"/>
                  </a:lnTo>
                  <a:lnTo>
                    <a:pt x="448" y="496"/>
                  </a:lnTo>
                  <a:lnTo>
                    <a:pt x="440" y="536"/>
                  </a:lnTo>
                  <a:lnTo>
                    <a:pt x="448" y="552"/>
                  </a:lnTo>
                  <a:lnTo>
                    <a:pt x="456" y="552"/>
                  </a:lnTo>
                  <a:lnTo>
                    <a:pt x="440" y="560"/>
                  </a:lnTo>
                  <a:lnTo>
                    <a:pt x="424" y="584"/>
                  </a:lnTo>
                  <a:lnTo>
                    <a:pt x="400" y="584"/>
                  </a:lnTo>
                  <a:lnTo>
                    <a:pt x="400" y="600"/>
                  </a:lnTo>
                  <a:lnTo>
                    <a:pt x="384" y="608"/>
                  </a:lnTo>
                  <a:lnTo>
                    <a:pt x="376" y="592"/>
                  </a:lnTo>
                  <a:lnTo>
                    <a:pt x="360" y="592"/>
                  </a:lnTo>
                  <a:lnTo>
                    <a:pt x="368" y="608"/>
                  </a:lnTo>
                  <a:lnTo>
                    <a:pt x="352" y="616"/>
                  </a:lnTo>
                  <a:lnTo>
                    <a:pt x="336" y="600"/>
                  </a:lnTo>
                  <a:lnTo>
                    <a:pt x="312" y="600"/>
                  </a:lnTo>
                  <a:lnTo>
                    <a:pt x="320" y="568"/>
                  </a:lnTo>
                  <a:lnTo>
                    <a:pt x="264" y="520"/>
                  </a:lnTo>
                  <a:lnTo>
                    <a:pt x="232" y="536"/>
                  </a:lnTo>
                  <a:lnTo>
                    <a:pt x="168" y="496"/>
                  </a:lnTo>
                  <a:lnTo>
                    <a:pt x="136" y="496"/>
                  </a:lnTo>
                  <a:lnTo>
                    <a:pt x="88" y="440"/>
                  </a:lnTo>
                  <a:lnTo>
                    <a:pt x="40" y="440"/>
                  </a:lnTo>
                  <a:lnTo>
                    <a:pt x="16" y="416"/>
                  </a:lnTo>
                  <a:lnTo>
                    <a:pt x="0" y="368"/>
                  </a:lnTo>
                  <a:lnTo>
                    <a:pt x="8" y="352"/>
                  </a:lnTo>
                  <a:lnTo>
                    <a:pt x="16" y="304"/>
                  </a:lnTo>
                  <a:lnTo>
                    <a:pt x="8" y="280"/>
                  </a:lnTo>
                  <a:lnTo>
                    <a:pt x="32" y="248"/>
                  </a:lnTo>
                  <a:lnTo>
                    <a:pt x="32" y="224"/>
                  </a:lnTo>
                  <a:lnTo>
                    <a:pt x="8" y="216"/>
                  </a:lnTo>
                  <a:lnTo>
                    <a:pt x="16" y="208"/>
                  </a:lnTo>
                  <a:lnTo>
                    <a:pt x="48" y="208"/>
                  </a:lnTo>
                  <a:lnTo>
                    <a:pt x="56" y="200"/>
                  </a:lnTo>
                  <a:lnTo>
                    <a:pt x="104" y="224"/>
                  </a:lnTo>
                  <a:lnTo>
                    <a:pt x="104" y="192"/>
                  </a:lnTo>
                  <a:lnTo>
                    <a:pt x="96" y="184"/>
                  </a:lnTo>
                  <a:lnTo>
                    <a:pt x="96" y="160"/>
                  </a:lnTo>
                  <a:lnTo>
                    <a:pt x="128" y="136"/>
                  </a:lnTo>
                  <a:lnTo>
                    <a:pt x="120" y="112"/>
                  </a:lnTo>
                  <a:lnTo>
                    <a:pt x="88" y="72"/>
                  </a:lnTo>
                  <a:lnTo>
                    <a:pt x="96" y="32"/>
                  </a:lnTo>
                  <a:lnTo>
                    <a:pt x="152" y="16"/>
                  </a:lnTo>
                  <a:lnTo>
                    <a:pt x="256" y="8"/>
                  </a:lnTo>
                  <a:lnTo>
                    <a:pt x="288" y="0"/>
                  </a:lnTo>
                  <a:lnTo>
                    <a:pt x="344" y="24"/>
                  </a:lnTo>
                  <a:lnTo>
                    <a:pt x="384" y="40"/>
                  </a:lnTo>
                  <a:lnTo>
                    <a:pt x="424" y="64"/>
                  </a:lnTo>
                  <a:lnTo>
                    <a:pt x="456" y="104"/>
                  </a:lnTo>
                  <a:lnTo>
                    <a:pt x="472" y="56"/>
                  </a:lnTo>
                  <a:lnTo>
                    <a:pt x="472" y="48"/>
                  </a:lnTo>
                  <a:lnTo>
                    <a:pt x="504" y="64"/>
                  </a:lnTo>
                  <a:lnTo>
                    <a:pt x="528" y="72"/>
                  </a:lnTo>
                  <a:lnTo>
                    <a:pt x="584" y="64"/>
                  </a:lnTo>
                  <a:lnTo>
                    <a:pt x="592" y="96"/>
                  </a:lnTo>
                  <a:lnTo>
                    <a:pt x="640" y="128"/>
                  </a:lnTo>
                  <a:lnTo>
                    <a:pt x="656" y="120"/>
                  </a:lnTo>
                  <a:lnTo>
                    <a:pt x="728" y="192"/>
                  </a:lnTo>
                  <a:lnTo>
                    <a:pt x="728" y="176"/>
                  </a:lnTo>
                  <a:lnTo>
                    <a:pt x="760" y="208"/>
                  </a:lnTo>
                  <a:lnTo>
                    <a:pt x="768" y="232"/>
                  </a:lnTo>
                  <a:lnTo>
                    <a:pt x="776" y="288"/>
                  </a:lnTo>
                  <a:lnTo>
                    <a:pt x="784" y="336"/>
                  </a:lnTo>
                  <a:lnTo>
                    <a:pt x="776" y="360"/>
                  </a:lnTo>
                  <a:lnTo>
                    <a:pt x="752" y="360"/>
                  </a:lnTo>
                  <a:lnTo>
                    <a:pt x="744" y="392"/>
                  </a:lnTo>
                  <a:lnTo>
                    <a:pt x="712" y="408"/>
                  </a:lnTo>
                  <a:lnTo>
                    <a:pt x="712" y="424"/>
                  </a:lnTo>
                  <a:lnTo>
                    <a:pt x="736" y="432"/>
                  </a:lnTo>
                  <a:lnTo>
                    <a:pt x="728" y="440"/>
                  </a:lnTo>
                  <a:lnTo>
                    <a:pt x="704" y="456"/>
                  </a:lnTo>
                  <a:lnTo>
                    <a:pt x="672" y="448"/>
                  </a:lnTo>
                  <a:lnTo>
                    <a:pt x="656" y="448"/>
                  </a:lnTo>
                  <a:lnTo>
                    <a:pt x="648" y="464"/>
                  </a:lnTo>
                  <a:lnTo>
                    <a:pt x="664" y="488"/>
                  </a:lnTo>
                  <a:lnTo>
                    <a:pt x="696" y="496"/>
                  </a:lnTo>
                  <a:lnTo>
                    <a:pt x="712" y="504"/>
                  </a:lnTo>
                  <a:lnTo>
                    <a:pt x="704" y="528"/>
                  </a:lnTo>
                </a:path>
              </a:pathLst>
            </a:custGeom>
            <a:noFill/>
            <a:ln w="6350" cap="rnd" cmpd="sng">
              <a:solidFill>
                <a:schemeClr val="bg1">
                  <a:lumMod val="6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95" name="Freeform 26"/>
            <p:cNvSpPr>
              <a:spLocks/>
            </p:cNvSpPr>
            <p:nvPr/>
          </p:nvSpPr>
          <p:spPr bwMode="gray">
            <a:xfrm>
              <a:off x="3706238" y="3548745"/>
              <a:ext cx="486216" cy="530498"/>
            </a:xfrm>
            <a:custGeom>
              <a:avLst/>
              <a:gdLst>
                <a:gd name="T0" fmla="*/ 272 w 305"/>
                <a:gd name="T1" fmla="*/ 40 h 425"/>
                <a:gd name="T2" fmla="*/ 280 w 305"/>
                <a:gd name="T3" fmla="*/ 72 h 425"/>
                <a:gd name="T4" fmla="*/ 304 w 305"/>
                <a:gd name="T5" fmla="*/ 88 h 425"/>
                <a:gd name="T6" fmla="*/ 304 w 305"/>
                <a:gd name="T7" fmla="*/ 136 h 425"/>
                <a:gd name="T8" fmla="*/ 272 w 305"/>
                <a:gd name="T9" fmla="*/ 152 h 425"/>
                <a:gd name="T10" fmla="*/ 272 w 305"/>
                <a:gd name="T11" fmla="*/ 160 h 425"/>
                <a:gd name="T12" fmla="*/ 240 w 305"/>
                <a:gd name="T13" fmla="*/ 160 h 425"/>
                <a:gd name="T14" fmla="*/ 224 w 305"/>
                <a:gd name="T15" fmla="*/ 176 h 425"/>
                <a:gd name="T16" fmla="*/ 224 w 305"/>
                <a:gd name="T17" fmla="*/ 200 h 425"/>
                <a:gd name="T18" fmla="*/ 232 w 305"/>
                <a:gd name="T19" fmla="*/ 208 h 425"/>
                <a:gd name="T20" fmla="*/ 208 w 305"/>
                <a:gd name="T21" fmla="*/ 240 h 425"/>
                <a:gd name="T22" fmla="*/ 192 w 305"/>
                <a:gd name="T23" fmla="*/ 240 h 425"/>
                <a:gd name="T24" fmla="*/ 192 w 305"/>
                <a:gd name="T25" fmla="*/ 272 h 425"/>
                <a:gd name="T26" fmla="*/ 192 w 305"/>
                <a:gd name="T27" fmla="*/ 280 h 425"/>
                <a:gd name="T28" fmla="*/ 192 w 305"/>
                <a:gd name="T29" fmla="*/ 304 h 425"/>
                <a:gd name="T30" fmla="*/ 176 w 305"/>
                <a:gd name="T31" fmla="*/ 320 h 425"/>
                <a:gd name="T32" fmla="*/ 168 w 305"/>
                <a:gd name="T33" fmla="*/ 360 h 425"/>
                <a:gd name="T34" fmla="*/ 160 w 305"/>
                <a:gd name="T35" fmla="*/ 384 h 425"/>
                <a:gd name="T36" fmla="*/ 160 w 305"/>
                <a:gd name="T37" fmla="*/ 392 h 425"/>
                <a:gd name="T38" fmla="*/ 152 w 305"/>
                <a:gd name="T39" fmla="*/ 416 h 425"/>
                <a:gd name="T40" fmla="*/ 136 w 305"/>
                <a:gd name="T41" fmla="*/ 416 h 425"/>
                <a:gd name="T42" fmla="*/ 128 w 305"/>
                <a:gd name="T43" fmla="*/ 408 h 425"/>
                <a:gd name="T44" fmla="*/ 64 w 305"/>
                <a:gd name="T45" fmla="*/ 424 h 425"/>
                <a:gd name="T46" fmla="*/ 56 w 305"/>
                <a:gd name="T47" fmla="*/ 416 h 425"/>
                <a:gd name="T48" fmla="*/ 80 w 305"/>
                <a:gd name="T49" fmla="*/ 368 h 425"/>
                <a:gd name="T50" fmla="*/ 56 w 305"/>
                <a:gd name="T51" fmla="*/ 360 h 425"/>
                <a:gd name="T52" fmla="*/ 40 w 305"/>
                <a:gd name="T53" fmla="*/ 368 h 425"/>
                <a:gd name="T54" fmla="*/ 24 w 305"/>
                <a:gd name="T55" fmla="*/ 360 h 425"/>
                <a:gd name="T56" fmla="*/ 24 w 305"/>
                <a:gd name="T57" fmla="*/ 320 h 425"/>
                <a:gd name="T58" fmla="*/ 40 w 305"/>
                <a:gd name="T59" fmla="*/ 312 h 425"/>
                <a:gd name="T60" fmla="*/ 48 w 305"/>
                <a:gd name="T61" fmla="*/ 312 h 425"/>
                <a:gd name="T62" fmla="*/ 48 w 305"/>
                <a:gd name="T63" fmla="*/ 288 h 425"/>
                <a:gd name="T64" fmla="*/ 32 w 305"/>
                <a:gd name="T65" fmla="*/ 288 h 425"/>
                <a:gd name="T66" fmla="*/ 32 w 305"/>
                <a:gd name="T67" fmla="*/ 272 h 425"/>
                <a:gd name="T68" fmla="*/ 16 w 305"/>
                <a:gd name="T69" fmla="*/ 264 h 425"/>
                <a:gd name="T70" fmla="*/ 16 w 305"/>
                <a:gd name="T71" fmla="*/ 216 h 425"/>
                <a:gd name="T72" fmla="*/ 0 w 305"/>
                <a:gd name="T73" fmla="*/ 200 h 425"/>
                <a:gd name="T74" fmla="*/ 8 w 305"/>
                <a:gd name="T75" fmla="*/ 176 h 425"/>
                <a:gd name="T76" fmla="*/ 32 w 305"/>
                <a:gd name="T77" fmla="*/ 152 h 425"/>
                <a:gd name="T78" fmla="*/ 32 w 305"/>
                <a:gd name="T79" fmla="*/ 128 h 425"/>
                <a:gd name="T80" fmla="*/ 24 w 305"/>
                <a:gd name="T81" fmla="*/ 120 h 425"/>
                <a:gd name="T82" fmla="*/ 32 w 305"/>
                <a:gd name="T83" fmla="*/ 104 h 425"/>
                <a:gd name="T84" fmla="*/ 16 w 305"/>
                <a:gd name="T85" fmla="*/ 80 h 425"/>
                <a:gd name="T86" fmla="*/ 32 w 305"/>
                <a:gd name="T87" fmla="*/ 64 h 425"/>
                <a:gd name="T88" fmla="*/ 56 w 305"/>
                <a:gd name="T89" fmla="*/ 56 h 425"/>
                <a:gd name="T90" fmla="*/ 112 w 305"/>
                <a:gd name="T91" fmla="*/ 24 h 425"/>
                <a:gd name="T92" fmla="*/ 144 w 305"/>
                <a:gd name="T93" fmla="*/ 8 h 425"/>
                <a:gd name="T94" fmla="*/ 168 w 305"/>
                <a:gd name="T95" fmla="*/ 8 h 425"/>
                <a:gd name="T96" fmla="*/ 184 w 305"/>
                <a:gd name="T97" fmla="*/ 0 h 425"/>
                <a:gd name="T98" fmla="*/ 192 w 305"/>
                <a:gd name="T99" fmla="*/ 8 h 425"/>
                <a:gd name="T100" fmla="*/ 184 w 305"/>
                <a:gd name="T101" fmla="*/ 16 h 425"/>
                <a:gd name="T102" fmla="*/ 184 w 305"/>
                <a:gd name="T103" fmla="*/ 32 h 425"/>
                <a:gd name="T104" fmla="*/ 208 w 305"/>
                <a:gd name="T105" fmla="*/ 32 h 425"/>
                <a:gd name="T106" fmla="*/ 208 w 305"/>
                <a:gd name="T107" fmla="*/ 16 h 425"/>
                <a:gd name="T108" fmla="*/ 216 w 305"/>
                <a:gd name="T109" fmla="*/ 0 h 425"/>
                <a:gd name="T110" fmla="*/ 232 w 305"/>
                <a:gd name="T111" fmla="*/ 16 h 425"/>
                <a:gd name="T112" fmla="*/ 240 w 305"/>
                <a:gd name="T113" fmla="*/ 32 h 425"/>
                <a:gd name="T114" fmla="*/ 272 w 305"/>
                <a:gd name="T115" fmla="*/ 32 h 425"/>
                <a:gd name="T116" fmla="*/ 272 w 305"/>
                <a:gd name="T117" fmla="*/ 40 h 425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305"/>
                <a:gd name="T178" fmla="*/ 0 h 425"/>
                <a:gd name="T179" fmla="*/ 305 w 305"/>
                <a:gd name="T180" fmla="*/ 425 h 425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305" h="425">
                  <a:moveTo>
                    <a:pt x="272" y="40"/>
                  </a:moveTo>
                  <a:lnTo>
                    <a:pt x="280" y="72"/>
                  </a:lnTo>
                  <a:lnTo>
                    <a:pt x="304" y="88"/>
                  </a:lnTo>
                  <a:lnTo>
                    <a:pt x="304" y="136"/>
                  </a:lnTo>
                  <a:lnTo>
                    <a:pt x="272" y="152"/>
                  </a:lnTo>
                  <a:lnTo>
                    <a:pt x="272" y="160"/>
                  </a:lnTo>
                  <a:lnTo>
                    <a:pt x="240" y="160"/>
                  </a:lnTo>
                  <a:lnTo>
                    <a:pt x="224" y="176"/>
                  </a:lnTo>
                  <a:lnTo>
                    <a:pt x="224" y="200"/>
                  </a:lnTo>
                  <a:lnTo>
                    <a:pt x="232" y="208"/>
                  </a:lnTo>
                  <a:lnTo>
                    <a:pt x="208" y="240"/>
                  </a:lnTo>
                  <a:lnTo>
                    <a:pt x="192" y="240"/>
                  </a:lnTo>
                  <a:lnTo>
                    <a:pt x="192" y="272"/>
                  </a:lnTo>
                  <a:lnTo>
                    <a:pt x="192" y="280"/>
                  </a:lnTo>
                  <a:lnTo>
                    <a:pt x="192" y="304"/>
                  </a:lnTo>
                  <a:lnTo>
                    <a:pt x="176" y="320"/>
                  </a:lnTo>
                  <a:lnTo>
                    <a:pt x="168" y="360"/>
                  </a:lnTo>
                  <a:lnTo>
                    <a:pt x="160" y="384"/>
                  </a:lnTo>
                  <a:lnTo>
                    <a:pt x="160" y="392"/>
                  </a:lnTo>
                  <a:lnTo>
                    <a:pt x="152" y="416"/>
                  </a:lnTo>
                  <a:lnTo>
                    <a:pt x="136" y="416"/>
                  </a:lnTo>
                  <a:lnTo>
                    <a:pt x="128" y="408"/>
                  </a:lnTo>
                  <a:lnTo>
                    <a:pt x="64" y="424"/>
                  </a:lnTo>
                  <a:lnTo>
                    <a:pt x="56" y="416"/>
                  </a:lnTo>
                  <a:lnTo>
                    <a:pt x="80" y="368"/>
                  </a:lnTo>
                  <a:lnTo>
                    <a:pt x="56" y="360"/>
                  </a:lnTo>
                  <a:lnTo>
                    <a:pt x="40" y="368"/>
                  </a:lnTo>
                  <a:lnTo>
                    <a:pt x="24" y="360"/>
                  </a:lnTo>
                  <a:lnTo>
                    <a:pt x="24" y="320"/>
                  </a:lnTo>
                  <a:lnTo>
                    <a:pt x="40" y="312"/>
                  </a:lnTo>
                  <a:lnTo>
                    <a:pt x="48" y="312"/>
                  </a:lnTo>
                  <a:lnTo>
                    <a:pt x="48" y="288"/>
                  </a:lnTo>
                  <a:lnTo>
                    <a:pt x="32" y="288"/>
                  </a:lnTo>
                  <a:lnTo>
                    <a:pt x="32" y="272"/>
                  </a:lnTo>
                  <a:lnTo>
                    <a:pt x="16" y="264"/>
                  </a:lnTo>
                  <a:lnTo>
                    <a:pt x="16" y="216"/>
                  </a:lnTo>
                  <a:lnTo>
                    <a:pt x="0" y="200"/>
                  </a:lnTo>
                  <a:lnTo>
                    <a:pt x="8" y="176"/>
                  </a:lnTo>
                  <a:lnTo>
                    <a:pt x="32" y="152"/>
                  </a:lnTo>
                  <a:lnTo>
                    <a:pt x="32" y="128"/>
                  </a:lnTo>
                  <a:lnTo>
                    <a:pt x="24" y="120"/>
                  </a:lnTo>
                  <a:lnTo>
                    <a:pt x="32" y="104"/>
                  </a:lnTo>
                  <a:lnTo>
                    <a:pt x="16" y="80"/>
                  </a:lnTo>
                  <a:lnTo>
                    <a:pt x="32" y="64"/>
                  </a:lnTo>
                  <a:lnTo>
                    <a:pt x="56" y="56"/>
                  </a:lnTo>
                  <a:lnTo>
                    <a:pt x="112" y="24"/>
                  </a:lnTo>
                  <a:lnTo>
                    <a:pt x="144" y="8"/>
                  </a:lnTo>
                  <a:lnTo>
                    <a:pt x="168" y="8"/>
                  </a:lnTo>
                  <a:lnTo>
                    <a:pt x="184" y="0"/>
                  </a:lnTo>
                  <a:lnTo>
                    <a:pt x="192" y="8"/>
                  </a:lnTo>
                  <a:lnTo>
                    <a:pt x="184" y="16"/>
                  </a:lnTo>
                  <a:lnTo>
                    <a:pt x="184" y="32"/>
                  </a:lnTo>
                  <a:lnTo>
                    <a:pt x="208" y="32"/>
                  </a:lnTo>
                  <a:lnTo>
                    <a:pt x="208" y="16"/>
                  </a:lnTo>
                  <a:lnTo>
                    <a:pt x="216" y="0"/>
                  </a:lnTo>
                  <a:lnTo>
                    <a:pt x="232" y="16"/>
                  </a:lnTo>
                  <a:lnTo>
                    <a:pt x="240" y="32"/>
                  </a:lnTo>
                  <a:lnTo>
                    <a:pt x="272" y="32"/>
                  </a:lnTo>
                  <a:lnTo>
                    <a:pt x="272" y="40"/>
                  </a:lnTo>
                </a:path>
              </a:pathLst>
            </a:custGeom>
            <a:noFill/>
            <a:ln w="6350" cap="rnd" cmpd="sng">
              <a:solidFill>
                <a:schemeClr val="bg1">
                  <a:lumMod val="6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96" name="Freeform 27"/>
            <p:cNvSpPr>
              <a:spLocks/>
            </p:cNvSpPr>
            <p:nvPr/>
          </p:nvSpPr>
          <p:spPr bwMode="gray">
            <a:xfrm>
              <a:off x="3221345" y="3548745"/>
              <a:ext cx="561732" cy="520404"/>
            </a:xfrm>
            <a:custGeom>
              <a:avLst/>
              <a:gdLst>
                <a:gd name="T0" fmla="*/ 336 w 353"/>
                <a:gd name="T1" fmla="*/ 104 h 417"/>
                <a:gd name="T2" fmla="*/ 344 w 353"/>
                <a:gd name="T3" fmla="*/ 128 h 417"/>
                <a:gd name="T4" fmla="*/ 312 w 353"/>
                <a:gd name="T5" fmla="*/ 176 h 417"/>
                <a:gd name="T6" fmla="*/ 320 w 353"/>
                <a:gd name="T7" fmla="*/ 216 h 417"/>
                <a:gd name="T8" fmla="*/ 320 w 353"/>
                <a:gd name="T9" fmla="*/ 264 h 417"/>
                <a:gd name="T10" fmla="*/ 328 w 353"/>
                <a:gd name="T11" fmla="*/ 288 h 417"/>
                <a:gd name="T12" fmla="*/ 352 w 353"/>
                <a:gd name="T13" fmla="*/ 312 h 417"/>
                <a:gd name="T14" fmla="*/ 328 w 353"/>
                <a:gd name="T15" fmla="*/ 320 h 417"/>
                <a:gd name="T16" fmla="*/ 320 w 353"/>
                <a:gd name="T17" fmla="*/ 368 h 417"/>
                <a:gd name="T18" fmla="*/ 272 w 353"/>
                <a:gd name="T19" fmla="*/ 400 h 417"/>
                <a:gd name="T20" fmla="*/ 224 w 353"/>
                <a:gd name="T21" fmla="*/ 376 h 417"/>
                <a:gd name="T22" fmla="*/ 216 w 353"/>
                <a:gd name="T23" fmla="*/ 408 h 417"/>
                <a:gd name="T24" fmla="*/ 192 w 353"/>
                <a:gd name="T25" fmla="*/ 416 h 417"/>
                <a:gd name="T26" fmla="*/ 168 w 353"/>
                <a:gd name="T27" fmla="*/ 384 h 417"/>
                <a:gd name="T28" fmla="*/ 152 w 353"/>
                <a:gd name="T29" fmla="*/ 400 h 417"/>
                <a:gd name="T30" fmla="*/ 144 w 353"/>
                <a:gd name="T31" fmla="*/ 352 h 417"/>
                <a:gd name="T32" fmla="*/ 152 w 353"/>
                <a:gd name="T33" fmla="*/ 312 h 417"/>
                <a:gd name="T34" fmla="*/ 144 w 353"/>
                <a:gd name="T35" fmla="*/ 288 h 417"/>
                <a:gd name="T36" fmla="*/ 96 w 353"/>
                <a:gd name="T37" fmla="*/ 312 h 417"/>
                <a:gd name="T38" fmla="*/ 64 w 353"/>
                <a:gd name="T39" fmla="*/ 304 h 417"/>
                <a:gd name="T40" fmla="*/ 32 w 353"/>
                <a:gd name="T41" fmla="*/ 312 h 417"/>
                <a:gd name="T42" fmla="*/ 24 w 353"/>
                <a:gd name="T43" fmla="*/ 304 h 417"/>
                <a:gd name="T44" fmla="*/ 16 w 353"/>
                <a:gd name="T45" fmla="*/ 264 h 417"/>
                <a:gd name="T46" fmla="*/ 24 w 353"/>
                <a:gd name="T47" fmla="*/ 240 h 417"/>
                <a:gd name="T48" fmla="*/ 0 w 353"/>
                <a:gd name="T49" fmla="*/ 224 h 417"/>
                <a:gd name="T50" fmla="*/ 24 w 353"/>
                <a:gd name="T51" fmla="*/ 168 h 417"/>
                <a:gd name="T52" fmla="*/ 24 w 353"/>
                <a:gd name="T53" fmla="*/ 136 h 417"/>
                <a:gd name="T54" fmla="*/ 24 w 353"/>
                <a:gd name="T55" fmla="*/ 120 h 417"/>
                <a:gd name="T56" fmla="*/ 48 w 353"/>
                <a:gd name="T57" fmla="*/ 32 h 417"/>
                <a:gd name="T58" fmla="*/ 104 w 353"/>
                <a:gd name="T59" fmla="*/ 40 h 417"/>
                <a:gd name="T60" fmla="*/ 112 w 353"/>
                <a:gd name="T61" fmla="*/ 0 h 417"/>
                <a:gd name="T62" fmla="*/ 184 w 353"/>
                <a:gd name="T63" fmla="*/ 16 h 417"/>
                <a:gd name="T64" fmla="*/ 248 w 353"/>
                <a:gd name="T65" fmla="*/ 40 h 417"/>
                <a:gd name="T66" fmla="*/ 288 w 353"/>
                <a:gd name="T67" fmla="*/ 32 h 417"/>
                <a:gd name="T68" fmla="*/ 304 w 353"/>
                <a:gd name="T69" fmla="*/ 80 h 417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353"/>
                <a:gd name="T106" fmla="*/ 0 h 417"/>
                <a:gd name="T107" fmla="*/ 353 w 353"/>
                <a:gd name="T108" fmla="*/ 417 h 417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353" h="417">
                  <a:moveTo>
                    <a:pt x="320" y="80"/>
                  </a:moveTo>
                  <a:lnTo>
                    <a:pt x="336" y="104"/>
                  </a:lnTo>
                  <a:lnTo>
                    <a:pt x="328" y="120"/>
                  </a:lnTo>
                  <a:lnTo>
                    <a:pt x="344" y="128"/>
                  </a:lnTo>
                  <a:lnTo>
                    <a:pt x="328" y="152"/>
                  </a:lnTo>
                  <a:lnTo>
                    <a:pt x="312" y="176"/>
                  </a:lnTo>
                  <a:lnTo>
                    <a:pt x="304" y="200"/>
                  </a:lnTo>
                  <a:lnTo>
                    <a:pt x="320" y="216"/>
                  </a:lnTo>
                  <a:lnTo>
                    <a:pt x="320" y="248"/>
                  </a:lnTo>
                  <a:lnTo>
                    <a:pt x="320" y="264"/>
                  </a:lnTo>
                  <a:lnTo>
                    <a:pt x="336" y="272"/>
                  </a:lnTo>
                  <a:lnTo>
                    <a:pt x="328" y="288"/>
                  </a:lnTo>
                  <a:lnTo>
                    <a:pt x="352" y="288"/>
                  </a:lnTo>
                  <a:lnTo>
                    <a:pt x="352" y="312"/>
                  </a:lnTo>
                  <a:lnTo>
                    <a:pt x="344" y="312"/>
                  </a:lnTo>
                  <a:lnTo>
                    <a:pt x="328" y="320"/>
                  </a:lnTo>
                  <a:lnTo>
                    <a:pt x="328" y="360"/>
                  </a:lnTo>
                  <a:lnTo>
                    <a:pt x="320" y="368"/>
                  </a:lnTo>
                  <a:lnTo>
                    <a:pt x="264" y="368"/>
                  </a:lnTo>
                  <a:lnTo>
                    <a:pt x="272" y="400"/>
                  </a:lnTo>
                  <a:lnTo>
                    <a:pt x="248" y="400"/>
                  </a:lnTo>
                  <a:lnTo>
                    <a:pt x="224" y="376"/>
                  </a:lnTo>
                  <a:lnTo>
                    <a:pt x="216" y="384"/>
                  </a:lnTo>
                  <a:lnTo>
                    <a:pt x="216" y="408"/>
                  </a:lnTo>
                  <a:lnTo>
                    <a:pt x="200" y="408"/>
                  </a:lnTo>
                  <a:lnTo>
                    <a:pt x="192" y="416"/>
                  </a:lnTo>
                  <a:lnTo>
                    <a:pt x="168" y="416"/>
                  </a:lnTo>
                  <a:lnTo>
                    <a:pt x="168" y="384"/>
                  </a:lnTo>
                  <a:lnTo>
                    <a:pt x="152" y="384"/>
                  </a:lnTo>
                  <a:lnTo>
                    <a:pt x="152" y="400"/>
                  </a:lnTo>
                  <a:lnTo>
                    <a:pt x="136" y="400"/>
                  </a:lnTo>
                  <a:lnTo>
                    <a:pt x="144" y="352"/>
                  </a:lnTo>
                  <a:lnTo>
                    <a:pt x="152" y="336"/>
                  </a:lnTo>
                  <a:lnTo>
                    <a:pt x="152" y="312"/>
                  </a:lnTo>
                  <a:lnTo>
                    <a:pt x="152" y="296"/>
                  </a:lnTo>
                  <a:lnTo>
                    <a:pt x="144" y="288"/>
                  </a:lnTo>
                  <a:lnTo>
                    <a:pt x="96" y="296"/>
                  </a:lnTo>
                  <a:lnTo>
                    <a:pt x="96" y="312"/>
                  </a:lnTo>
                  <a:lnTo>
                    <a:pt x="72" y="320"/>
                  </a:lnTo>
                  <a:lnTo>
                    <a:pt x="64" y="304"/>
                  </a:lnTo>
                  <a:lnTo>
                    <a:pt x="56" y="320"/>
                  </a:lnTo>
                  <a:lnTo>
                    <a:pt x="32" y="312"/>
                  </a:lnTo>
                  <a:lnTo>
                    <a:pt x="32" y="304"/>
                  </a:lnTo>
                  <a:lnTo>
                    <a:pt x="24" y="304"/>
                  </a:lnTo>
                  <a:lnTo>
                    <a:pt x="24" y="288"/>
                  </a:lnTo>
                  <a:lnTo>
                    <a:pt x="16" y="264"/>
                  </a:lnTo>
                  <a:lnTo>
                    <a:pt x="32" y="256"/>
                  </a:lnTo>
                  <a:lnTo>
                    <a:pt x="24" y="240"/>
                  </a:lnTo>
                  <a:lnTo>
                    <a:pt x="0" y="240"/>
                  </a:lnTo>
                  <a:lnTo>
                    <a:pt x="0" y="224"/>
                  </a:lnTo>
                  <a:lnTo>
                    <a:pt x="24" y="192"/>
                  </a:lnTo>
                  <a:lnTo>
                    <a:pt x="24" y="168"/>
                  </a:lnTo>
                  <a:lnTo>
                    <a:pt x="32" y="160"/>
                  </a:lnTo>
                  <a:lnTo>
                    <a:pt x="24" y="136"/>
                  </a:lnTo>
                  <a:lnTo>
                    <a:pt x="16" y="136"/>
                  </a:lnTo>
                  <a:lnTo>
                    <a:pt x="24" y="120"/>
                  </a:lnTo>
                  <a:lnTo>
                    <a:pt x="16" y="80"/>
                  </a:lnTo>
                  <a:lnTo>
                    <a:pt x="48" y="32"/>
                  </a:lnTo>
                  <a:lnTo>
                    <a:pt x="80" y="32"/>
                  </a:lnTo>
                  <a:lnTo>
                    <a:pt x="104" y="40"/>
                  </a:lnTo>
                  <a:lnTo>
                    <a:pt x="96" y="8"/>
                  </a:lnTo>
                  <a:lnTo>
                    <a:pt x="112" y="0"/>
                  </a:lnTo>
                  <a:lnTo>
                    <a:pt x="152" y="16"/>
                  </a:lnTo>
                  <a:lnTo>
                    <a:pt x="184" y="16"/>
                  </a:lnTo>
                  <a:lnTo>
                    <a:pt x="208" y="40"/>
                  </a:lnTo>
                  <a:lnTo>
                    <a:pt x="248" y="40"/>
                  </a:lnTo>
                  <a:lnTo>
                    <a:pt x="256" y="48"/>
                  </a:lnTo>
                  <a:lnTo>
                    <a:pt x="288" y="32"/>
                  </a:lnTo>
                  <a:lnTo>
                    <a:pt x="304" y="32"/>
                  </a:lnTo>
                  <a:lnTo>
                    <a:pt x="304" y="80"/>
                  </a:lnTo>
                  <a:lnTo>
                    <a:pt x="320" y="80"/>
                  </a:lnTo>
                </a:path>
              </a:pathLst>
            </a:custGeom>
            <a:noFill/>
            <a:ln w="6350" cap="rnd" cmpd="sng">
              <a:solidFill>
                <a:schemeClr val="bg1">
                  <a:lumMod val="6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97" name="Freeform 28"/>
            <p:cNvSpPr>
              <a:spLocks/>
            </p:cNvSpPr>
            <p:nvPr/>
          </p:nvSpPr>
          <p:spPr bwMode="gray">
            <a:xfrm>
              <a:off x="3172327" y="3252653"/>
              <a:ext cx="777681" cy="397032"/>
            </a:xfrm>
            <a:custGeom>
              <a:avLst/>
              <a:gdLst>
                <a:gd name="T0" fmla="*/ 488 w 489"/>
                <a:gd name="T1" fmla="*/ 248 h 321"/>
                <a:gd name="T2" fmla="*/ 448 w 489"/>
                <a:gd name="T3" fmla="*/ 264 h 321"/>
                <a:gd name="T4" fmla="*/ 392 w 489"/>
                <a:gd name="T5" fmla="*/ 296 h 321"/>
                <a:gd name="T6" fmla="*/ 368 w 489"/>
                <a:gd name="T7" fmla="*/ 304 h 321"/>
                <a:gd name="T8" fmla="*/ 352 w 489"/>
                <a:gd name="T9" fmla="*/ 320 h 321"/>
                <a:gd name="T10" fmla="*/ 328 w 489"/>
                <a:gd name="T11" fmla="*/ 320 h 321"/>
                <a:gd name="T12" fmla="*/ 336 w 489"/>
                <a:gd name="T13" fmla="*/ 272 h 321"/>
                <a:gd name="T14" fmla="*/ 320 w 489"/>
                <a:gd name="T15" fmla="*/ 272 h 321"/>
                <a:gd name="T16" fmla="*/ 288 w 489"/>
                <a:gd name="T17" fmla="*/ 288 h 321"/>
                <a:gd name="T18" fmla="*/ 280 w 489"/>
                <a:gd name="T19" fmla="*/ 280 h 321"/>
                <a:gd name="T20" fmla="*/ 240 w 489"/>
                <a:gd name="T21" fmla="*/ 280 h 321"/>
                <a:gd name="T22" fmla="*/ 224 w 489"/>
                <a:gd name="T23" fmla="*/ 256 h 321"/>
                <a:gd name="T24" fmla="*/ 184 w 489"/>
                <a:gd name="T25" fmla="*/ 256 h 321"/>
                <a:gd name="T26" fmla="*/ 144 w 489"/>
                <a:gd name="T27" fmla="*/ 240 h 321"/>
                <a:gd name="T28" fmla="*/ 128 w 489"/>
                <a:gd name="T29" fmla="*/ 248 h 321"/>
                <a:gd name="T30" fmla="*/ 136 w 489"/>
                <a:gd name="T31" fmla="*/ 280 h 321"/>
                <a:gd name="T32" fmla="*/ 112 w 489"/>
                <a:gd name="T33" fmla="*/ 272 h 321"/>
                <a:gd name="T34" fmla="*/ 80 w 489"/>
                <a:gd name="T35" fmla="*/ 272 h 321"/>
                <a:gd name="T36" fmla="*/ 48 w 489"/>
                <a:gd name="T37" fmla="*/ 320 h 321"/>
                <a:gd name="T38" fmla="*/ 8 w 489"/>
                <a:gd name="T39" fmla="*/ 272 h 321"/>
                <a:gd name="T40" fmla="*/ 0 w 489"/>
                <a:gd name="T41" fmla="*/ 272 h 321"/>
                <a:gd name="T42" fmla="*/ 8 w 489"/>
                <a:gd name="T43" fmla="*/ 256 h 321"/>
                <a:gd name="T44" fmla="*/ 16 w 489"/>
                <a:gd name="T45" fmla="*/ 248 h 321"/>
                <a:gd name="T46" fmla="*/ 0 w 489"/>
                <a:gd name="T47" fmla="*/ 232 h 321"/>
                <a:gd name="T48" fmla="*/ 0 w 489"/>
                <a:gd name="T49" fmla="*/ 224 h 321"/>
                <a:gd name="T50" fmla="*/ 16 w 489"/>
                <a:gd name="T51" fmla="*/ 208 h 321"/>
                <a:gd name="T52" fmla="*/ 72 w 489"/>
                <a:gd name="T53" fmla="*/ 208 h 321"/>
                <a:gd name="T54" fmla="*/ 96 w 489"/>
                <a:gd name="T55" fmla="*/ 192 h 321"/>
                <a:gd name="T56" fmla="*/ 112 w 489"/>
                <a:gd name="T57" fmla="*/ 184 h 321"/>
                <a:gd name="T58" fmla="*/ 112 w 489"/>
                <a:gd name="T59" fmla="*/ 160 h 321"/>
                <a:gd name="T60" fmla="*/ 80 w 489"/>
                <a:gd name="T61" fmla="*/ 120 h 321"/>
                <a:gd name="T62" fmla="*/ 72 w 489"/>
                <a:gd name="T63" fmla="*/ 80 h 321"/>
                <a:gd name="T64" fmla="*/ 88 w 489"/>
                <a:gd name="T65" fmla="*/ 56 h 321"/>
                <a:gd name="T66" fmla="*/ 88 w 489"/>
                <a:gd name="T67" fmla="*/ 40 h 321"/>
                <a:gd name="T68" fmla="*/ 72 w 489"/>
                <a:gd name="T69" fmla="*/ 8 h 321"/>
                <a:gd name="T70" fmla="*/ 128 w 489"/>
                <a:gd name="T71" fmla="*/ 8 h 321"/>
                <a:gd name="T72" fmla="*/ 144 w 489"/>
                <a:gd name="T73" fmla="*/ 16 h 321"/>
                <a:gd name="T74" fmla="*/ 168 w 489"/>
                <a:gd name="T75" fmla="*/ 0 h 321"/>
                <a:gd name="T76" fmla="*/ 208 w 489"/>
                <a:gd name="T77" fmla="*/ 72 h 321"/>
                <a:gd name="T78" fmla="*/ 280 w 489"/>
                <a:gd name="T79" fmla="*/ 72 h 321"/>
                <a:gd name="T80" fmla="*/ 296 w 489"/>
                <a:gd name="T81" fmla="*/ 80 h 321"/>
                <a:gd name="T82" fmla="*/ 312 w 489"/>
                <a:gd name="T83" fmla="*/ 72 h 321"/>
                <a:gd name="T84" fmla="*/ 336 w 489"/>
                <a:gd name="T85" fmla="*/ 88 h 321"/>
                <a:gd name="T86" fmla="*/ 336 w 489"/>
                <a:gd name="T87" fmla="*/ 112 h 321"/>
                <a:gd name="T88" fmla="*/ 352 w 489"/>
                <a:gd name="T89" fmla="*/ 128 h 321"/>
                <a:gd name="T90" fmla="*/ 360 w 489"/>
                <a:gd name="T91" fmla="*/ 112 h 321"/>
                <a:gd name="T92" fmla="*/ 376 w 489"/>
                <a:gd name="T93" fmla="*/ 128 h 321"/>
                <a:gd name="T94" fmla="*/ 408 w 489"/>
                <a:gd name="T95" fmla="*/ 128 h 321"/>
                <a:gd name="T96" fmla="*/ 416 w 489"/>
                <a:gd name="T97" fmla="*/ 120 h 321"/>
                <a:gd name="T98" fmla="*/ 464 w 489"/>
                <a:gd name="T99" fmla="*/ 152 h 321"/>
                <a:gd name="T100" fmla="*/ 472 w 489"/>
                <a:gd name="T101" fmla="*/ 192 h 321"/>
                <a:gd name="T102" fmla="*/ 472 w 489"/>
                <a:gd name="T103" fmla="*/ 216 h 321"/>
                <a:gd name="T104" fmla="*/ 488 w 489"/>
                <a:gd name="T105" fmla="*/ 248 h 321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489"/>
                <a:gd name="T160" fmla="*/ 0 h 321"/>
                <a:gd name="T161" fmla="*/ 489 w 489"/>
                <a:gd name="T162" fmla="*/ 321 h 321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489" h="321">
                  <a:moveTo>
                    <a:pt x="488" y="248"/>
                  </a:moveTo>
                  <a:lnTo>
                    <a:pt x="448" y="264"/>
                  </a:lnTo>
                  <a:lnTo>
                    <a:pt x="392" y="296"/>
                  </a:lnTo>
                  <a:lnTo>
                    <a:pt x="368" y="304"/>
                  </a:lnTo>
                  <a:lnTo>
                    <a:pt x="352" y="320"/>
                  </a:lnTo>
                  <a:lnTo>
                    <a:pt x="328" y="320"/>
                  </a:lnTo>
                  <a:lnTo>
                    <a:pt x="336" y="272"/>
                  </a:lnTo>
                  <a:lnTo>
                    <a:pt x="320" y="272"/>
                  </a:lnTo>
                  <a:lnTo>
                    <a:pt x="288" y="288"/>
                  </a:lnTo>
                  <a:lnTo>
                    <a:pt x="280" y="280"/>
                  </a:lnTo>
                  <a:lnTo>
                    <a:pt x="240" y="280"/>
                  </a:lnTo>
                  <a:lnTo>
                    <a:pt x="224" y="256"/>
                  </a:lnTo>
                  <a:lnTo>
                    <a:pt x="184" y="256"/>
                  </a:lnTo>
                  <a:lnTo>
                    <a:pt x="144" y="240"/>
                  </a:lnTo>
                  <a:lnTo>
                    <a:pt x="128" y="248"/>
                  </a:lnTo>
                  <a:lnTo>
                    <a:pt x="136" y="280"/>
                  </a:lnTo>
                  <a:lnTo>
                    <a:pt x="112" y="272"/>
                  </a:lnTo>
                  <a:lnTo>
                    <a:pt x="80" y="272"/>
                  </a:lnTo>
                  <a:lnTo>
                    <a:pt x="48" y="320"/>
                  </a:lnTo>
                  <a:lnTo>
                    <a:pt x="8" y="272"/>
                  </a:lnTo>
                  <a:lnTo>
                    <a:pt x="0" y="272"/>
                  </a:lnTo>
                  <a:lnTo>
                    <a:pt x="8" y="256"/>
                  </a:lnTo>
                  <a:lnTo>
                    <a:pt x="16" y="248"/>
                  </a:lnTo>
                  <a:lnTo>
                    <a:pt x="0" y="232"/>
                  </a:lnTo>
                  <a:lnTo>
                    <a:pt x="0" y="224"/>
                  </a:lnTo>
                  <a:lnTo>
                    <a:pt x="16" y="208"/>
                  </a:lnTo>
                  <a:lnTo>
                    <a:pt x="72" y="208"/>
                  </a:lnTo>
                  <a:lnTo>
                    <a:pt x="96" y="192"/>
                  </a:lnTo>
                  <a:lnTo>
                    <a:pt x="112" y="184"/>
                  </a:lnTo>
                  <a:lnTo>
                    <a:pt x="112" y="160"/>
                  </a:lnTo>
                  <a:lnTo>
                    <a:pt x="80" y="120"/>
                  </a:lnTo>
                  <a:lnTo>
                    <a:pt x="72" y="80"/>
                  </a:lnTo>
                  <a:lnTo>
                    <a:pt x="88" y="56"/>
                  </a:lnTo>
                  <a:lnTo>
                    <a:pt x="88" y="40"/>
                  </a:lnTo>
                  <a:lnTo>
                    <a:pt x="72" y="8"/>
                  </a:lnTo>
                  <a:lnTo>
                    <a:pt x="128" y="8"/>
                  </a:lnTo>
                  <a:lnTo>
                    <a:pt x="144" y="16"/>
                  </a:lnTo>
                  <a:lnTo>
                    <a:pt x="168" y="0"/>
                  </a:lnTo>
                  <a:lnTo>
                    <a:pt x="208" y="72"/>
                  </a:lnTo>
                  <a:lnTo>
                    <a:pt x="280" y="72"/>
                  </a:lnTo>
                  <a:lnTo>
                    <a:pt x="296" y="80"/>
                  </a:lnTo>
                  <a:lnTo>
                    <a:pt x="312" y="72"/>
                  </a:lnTo>
                  <a:lnTo>
                    <a:pt x="336" y="88"/>
                  </a:lnTo>
                  <a:lnTo>
                    <a:pt x="336" y="112"/>
                  </a:lnTo>
                  <a:lnTo>
                    <a:pt x="352" y="128"/>
                  </a:lnTo>
                  <a:lnTo>
                    <a:pt x="360" y="112"/>
                  </a:lnTo>
                  <a:lnTo>
                    <a:pt x="376" y="128"/>
                  </a:lnTo>
                  <a:lnTo>
                    <a:pt x="408" y="128"/>
                  </a:lnTo>
                  <a:lnTo>
                    <a:pt x="416" y="120"/>
                  </a:lnTo>
                  <a:lnTo>
                    <a:pt x="464" y="152"/>
                  </a:lnTo>
                  <a:lnTo>
                    <a:pt x="472" y="192"/>
                  </a:lnTo>
                  <a:lnTo>
                    <a:pt x="472" y="216"/>
                  </a:lnTo>
                  <a:lnTo>
                    <a:pt x="488" y="248"/>
                  </a:lnTo>
                </a:path>
              </a:pathLst>
            </a:custGeom>
            <a:noFill/>
            <a:ln w="6350" cap="rnd" cmpd="sng">
              <a:solidFill>
                <a:schemeClr val="bg1">
                  <a:lumMod val="6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98" name="Freeform 29"/>
            <p:cNvSpPr>
              <a:spLocks/>
            </p:cNvSpPr>
            <p:nvPr/>
          </p:nvSpPr>
          <p:spPr bwMode="gray">
            <a:xfrm>
              <a:off x="3795002" y="3112459"/>
              <a:ext cx="484891" cy="478906"/>
            </a:xfrm>
            <a:custGeom>
              <a:avLst/>
              <a:gdLst>
                <a:gd name="T0" fmla="*/ 88 w 305"/>
                <a:gd name="T1" fmla="*/ 0 h 385"/>
                <a:gd name="T2" fmla="*/ 128 w 305"/>
                <a:gd name="T3" fmla="*/ 32 h 385"/>
                <a:gd name="T4" fmla="*/ 176 w 305"/>
                <a:gd name="T5" fmla="*/ 64 h 385"/>
                <a:gd name="T6" fmla="*/ 200 w 305"/>
                <a:gd name="T7" fmla="*/ 96 h 385"/>
                <a:gd name="T8" fmla="*/ 240 w 305"/>
                <a:gd name="T9" fmla="*/ 136 h 385"/>
                <a:gd name="T10" fmla="*/ 272 w 305"/>
                <a:gd name="T11" fmla="*/ 144 h 385"/>
                <a:gd name="T12" fmla="*/ 248 w 305"/>
                <a:gd name="T13" fmla="*/ 144 h 385"/>
                <a:gd name="T14" fmla="*/ 232 w 305"/>
                <a:gd name="T15" fmla="*/ 176 h 385"/>
                <a:gd name="T16" fmla="*/ 248 w 305"/>
                <a:gd name="T17" fmla="*/ 224 h 385"/>
                <a:gd name="T18" fmla="*/ 288 w 305"/>
                <a:gd name="T19" fmla="*/ 248 h 385"/>
                <a:gd name="T20" fmla="*/ 288 w 305"/>
                <a:gd name="T21" fmla="*/ 296 h 385"/>
                <a:gd name="T22" fmla="*/ 280 w 305"/>
                <a:gd name="T23" fmla="*/ 320 h 385"/>
                <a:gd name="T24" fmla="*/ 264 w 305"/>
                <a:gd name="T25" fmla="*/ 312 h 385"/>
                <a:gd name="T26" fmla="*/ 272 w 305"/>
                <a:gd name="T27" fmla="*/ 344 h 385"/>
                <a:gd name="T28" fmla="*/ 264 w 305"/>
                <a:gd name="T29" fmla="*/ 360 h 385"/>
                <a:gd name="T30" fmla="*/ 224 w 305"/>
                <a:gd name="T31" fmla="*/ 384 h 385"/>
                <a:gd name="T32" fmla="*/ 184 w 305"/>
                <a:gd name="T33" fmla="*/ 384 h 385"/>
                <a:gd name="T34" fmla="*/ 152 w 305"/>
                <a:gd name="T35" fmla="*/ 368 h 385"/>
                <a:gd name="T36" fmla="*/ 128 w 305"/>
                <a:gd name="T37" fmla="*/ 384 h 385"/>
                <a:gd name="T38" fmla="*/ 136 w 305"/>
                <a:gd name="T39" fmla="*/ 360 h 385"/>
                <a:gd name="T40" fmla="*/ 120 w 305"/>
                <a:gd name="T41" fmla="*/ 368 h 385"/>
                <a:gd name="T42" fmla="*/ 80 w 305"/>
                <a:gd name="T43" fmla="*/ 312 h 385"/>
                <a:gd name="T44" fmla="*/ 72 w 305"/>
                <a:gd name="T45" fmla="*/ 264 h 385"/>
                <a:gd name="T46" fmla="*/ 72 w 305"/>
                <a:gd name="T47" fmla="*/ 216 h 385"/>
                <a:gd name="T48" fmla="*/ 72 w 305"/>
                <a:gd name="T49" fmla="*/ 160 h 385"/>
                <a:gd name="T50" fmla="*/ 24 w 305"/>
                <a:gd name="T51" fmla="*/ 152 h 385"/>
                <a:gd name="T52" fmla="*/ 0 w 305"/>
                <a:gd name="T53" fmla="*/ 136 h 385"/>
                <a:gd name="T54" fmla="*/ 32 w 305"/>
                <a:gd name="T55" fmla="*/ 120 h 385"/>
                <a:gd name="T56" fmla="*/ 40 w 305"/>
                <a:gd name="T57" fmla="*/ 40 h 385"/>
                <a:gd name="T58" fmla="*/ 72 w 305"/>
                <a:gd name="T59" fmla="*/ 56 h 385"/>
                <a:gd name="T60" fmla="*/ 104 w 305"/>
                <a:gd name="T61" fmla="*/ 48 h 385"/>
                <a:gd name="T62" fmla="*/ 80 w 305"/>
                <a:gd name="T63" fmla="*/ 16 h 385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305"/>
                <a:gd name="T97" fmla="*/ 0 h 385"/>
                <a:gd name="T98" fmla="*/ 305 w 305"/>
                <a:gd name="T99" fmla="*/ 385 h 385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305" h="385">
                  <a:moveTo>
                    <a:pt x="80" y="8"/>
                  </a:moveTo>
                  <a:lnTo>
                    <a:pt x="88" y="0"/>
                  </a:lnTo>
                  <a:lnTo>
                    <a:pt x="120" y="8"/>
                  </a:lnTo>
                  <a:lnTo>
                    <a:pt x="128" y="32"/>
                  </a:lnTo>
                  <a:lnTo>
                    <a:pt x="152" y="32"/>
                  </a:lnTo>
                  <a:lnTo>
                    <a:pt x="176" y="64"/>
                  </a:lnTo>
                  <a:lnTo>
                    <a:pt x="184" y="56"/>
                  </a:lnTo>
                  <a:lnTo>
                    <a:pt x="200" y="96"/>
                  </a:lnTo>
                  <a:lnTo>
                    <a:pt x="224" y="136"/>
                  </a:lnTo>
                  <a:lnTo>
                    <a:pt x="240" y="136"/>
                  </a:lnTo>
                  <a:lnTo>
                    <a:pt x="256" y="120"/>
                  </a:lnTo>
                  <a:lnTo>
                    <a:pt x="272" y="144"/>
                  </a:lnTo>
                  <a:lnTo>
                    <a:pt x="256" y="160"/>
                  </a:lnTo>
                  <a:lnTo>
                    <a:pt x="248" y="144"/>
                  </a:lnTo>
                  <a:lnTo>
                    <a:pt x="232" y="144"/>
                  </a:lnTo>
                  <a:lnTo>
                    <a:pt x="232" y="176"/>
                  </a:lnTo>
                  <a:lnTo>
                    <a:pt x="224" y="192"/>
                  </a:lnTo>
                  <a:lnTo>
                    <a:pt x="248" y="224"/>
                  </a:lnTo>
                  <a:lnTo>
                    <a:pt x="248" y="248"/>
                  </a:lnTo>
                  <a:lnTo>
                    <a:pt x="288" y="248"/>
                  </a:lnTo>
                  <a:lnTo>
                    <a:pt x="304" y="264"/>
                  </a:lnTo>
                  <a:lnTo>
                    <a:pt x="288" y="296"/>
                  </a:lnTo>
                  <a:lnTo>
                    <a:pt x="296" y="320"/>
                  </a:lnTo>
                  <a:lnTo>
                    <a:pt x="280" y="320"/>
                  </a:lnTo>
                  <a:lnTo>
                    <a:pt x="280" y="312"/>
                  </a:lnTo>
                  <a:lnTo>
                    <a:pt x="264" y="312"/>
                  </a:lnTo>
                  <a:lnTo>
                    <a:pt x="264" y="328"/>
                  </a:lnTo>
                  <a:lnTo>
                    <a:pt x="272" y="344"/>
                  </a:lnTo>
                  <a:lnTo>
                    <a:pt x="264" y="344"/>
                  </a:lnTo>
                  <a:lnTo>
                    <a:pt x="264" y="360"/>
                  </a:lnTo>
                  <a:lnTo>
                    <a:pt x="232" y="384"/>
                  </a:lnTo>
                  <a:lnTo>
                    <a:pt x="224" y="384"/>
                  </a:lnTo>
                  <a:lnTo>
                    <a:pt x="216" y="376"/>
                  </a:lnTo>
                  <a:lnTo>
                    <a:pt x="184" y="384"/>
                  </a:lnTo>
                  <a:lnTo>
                    <a:pt x="168" y="352"/>
                  </a:lnTo>
                  <a:lnTo>
                    <a:pt x="152" y="368"/>
                  </a:lnTo>
                  <a:lnTo>
                    <a:pt x="152" y="384"/>
                  </a:lnTo>
                  <a:lnTo>
                    <a:pt x="128" y="384"/>
                  </a:lnTo>
                  <a:lnTo>
                    <a:pt x="128" y="368"/>
                  </a:lnTo>
                  <a:lnTo>
                    <a:pt x="136" y="360"/>
                  </a:lnTo>
                  <a:lnTo>
                    <a:pt x="128" y="352"/>
                  </a:lnTo>
                  <a:lnTo>
                    <a:pt x="120" y="368"/>
                  </a:lnTo>
                  <a:lnTo>
                    <a:pt x="88" y="360"/>
                  </a:lnTo>
                  <a:lnTo>
                    <a:pt x="80" y="312"/>
                  </a:lnTo>
                  <a:lnTo>
                    <a:pt x="80" y="296"/>
                  </a:lnTo>
                  <a:lnTo>
                    <a:pt x="72" y="264"/>
                  </a:lnTo>
                  <a:lnTo>
                    <a:pt x="32" y="240"/>
                  </a:lnTo>
                  <a:lnTo>
                    <a:pt x="72" y="216"/>
                  </a:lnTo>
                  <a:lnTo>
                    <a:pt x="80" y="216"/>
                  </a:lnTo>
                  <a:lnTo>
                    <a:pt x="72" y="160"/>
                  </a:lnTo>
                  <a:lnTo>
                    <a:pt x="48" y="168"/>
                  </a:lnTo>
                  <a:lnTo>
                    <a:pt x="24" y="152"/>
                  </a:lnTo>
                  <a:lnTo>
                    <a:pt x="16" y="136"/>
                  </a:lnTo>
                  <a:lnTo>
                    <a:pt x="0" y="136"/>
                  </a:lnTo>
                  <a:lnTo>
                    <a:pt x="8" y="120"/>
                  </a:lnTo>
                  <a:lnTo>
                    <a:pt x="32" y="120"/>
                  </a:lnTo>
                  <a:lnTo>
                    <a:pt x="40" y="88"/>
                  </a:lnTo>
                  <a:lnTo>
                    <a:pt x="40" y="40"/>
                  </a:lnTo>
                  <a:lnTo>
                    <a:pt x="48" y="40"/>
                  </a:lnTo>
                  <a:lnTo>
                    <a:pt x="72" y="56"/>
                  </a:lnTo>
                  <a:lnTo>
                    <a:pt x="80" y="72"/>
                  </a:lnTo>
                  <a:lnTo>
                    <a:pt x="104" y="48"/>
                  </a:lnTo>
                  <a:lnTo>
                    <a:pt x="104" y="32"/>
                  </a:lnTo>
                  <a:lnTo>
                    <a:pt x="80" y="16"/>
                  </a:lnTo>
                  <a:lnTo>
                    <a:pt x="80" y="8"/>
                  </a:lnTo>
                </a:path>
              </a:pathLst>
            </a:custGeom>
            <a:noFill/>
            <a:ln w="6350" cap="rnd" cmpd="sng">
              <a:solidFill>
                <a:schemeClr val="bg1">
                  <a:lumMod val="6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99" name="Freeform 30"/>
            <p:cNvSpPr>
              <a:spLocks/>
            </p:cNvSpPr>
            <p:nvPr/>
          </p:nvSpPr>
          <p:spPr bwMode="gray">
            <a:xfrm>
              <a:off x="3363103" y="2963292"/>
              <a:ext cx="600154" cy="447503"/>
            </a:xfrm>
            <a:custGeom>
              <a:avLst/>
              <a:gdLst>
                <a:gd name="T0" fmla="*/ 200 w 377"/>
                <a:gd name="T1" fmla="*/ 8 h 361"/>
                <a:gd name="T2" fmla="*/ 248 w 377"/>
                <a:gd name="T3" fmla="*/ 0 h 361"/>
                <a:gd name="T4" fmla="*/ 264 w 377"/>
                <a:gd name="T5" fmla="*/ 16 h 361"/>
                <a:gd name="T6" fmla="*/ 304 w 377"/>
                <a:gd name="T7" fmla="*/ 24 h 361"/>
                <a:gd name="T8" fmla="*/ 320 w 377"/>
                <a:gd name="T9" fmla="*/ 16 h 361"/>
                <a:gd name="T10" fmla="*/ 336 w 377"/>
                <a:gd name="T11" fmla="*/ 16 h 361"/>
                <a:gd name="T12" fmla="*/ 280 w 377"/>
                <a:gd name="T13" fmla="*/ 64 h 361"/>
                <a:gd name="T14" fmla="*/ 272 w 377"/>
                <a:gd name="T15" fmla="*/ 88 h 361"/>
                <a:gd name="T16" fmla="*/ 280 w 377"/>
                <a:gd name="T17" fmla="*/ 96 h 361"/>
                <a:gd name="T18" fmla="*/ 288 w 377"/>
                <a:gd name="T19" fmla="*/ 96 h 361"/>
                <a:gd name="T20" fmla="*/ 320 w 377"/>
                <a:gd name="T21" fmla="*/ 128 h 361"/>
                <a:gd name="T22" fmla="*/ 352 w 377"/>
                <a:gd name="T23" fmla="*/ 128 h 361"/>
                <a:gd name="T24" fmla="*/ 352 w 377"/>
                <a:gd name="T25" fmla="*/ 144 h 361"/>
                <a:gd name="T26" fmla="*/ 376 w 377"/>
                <a:gd name="T27" fmla="*/ 152 h 361"/>
                <a:gd name="T28" fmla="*/ 376 w 377"/>
                <a:gd name="T29" fmla="*/ 168 h 361"/>
                <a:gd name="T30" fmla="*/ 352 w 377"/>
                <a:gd name="T31" fmla="*/ 192 h 361"/>
                <a:gd name="T32" fmla="*/ 352 w 377"/>
                <a:gd name="T33" fmla="*/ 176 h 361"/>
                <a:gd name="T34" fmla="*/ 328 w 377"/>
                <a:gd name="T35" fmla="*/ 160 h 361"/>
                <a:gd name="T36" fmla="*/ 312 w 377"/>
                <a:gd name="T37" fmla="*/ 160 h 361"/>
                <a:gd name="T38" fmla="*/ 312 w 377"/>
                <a:gd name="T39" fmla="*/ 208 h 361"/>
                <a:gd name="T40" fmla="*/ 304 w 377"/>
                <a:gd name="T41" fmla="*/ 240 h 361"/>
                <a:gd name="T42" fmla="*/ 280 w 377"/>
                <a:gd name="T43" fmla="*/ 240 h 361"/>
                <a:gd name="T44" fmla="*/ 272 w 377"/>
                <a:gd name="T45" fmla="*/ 248 h 361"/>
                <a:gd name="T46" fmla="*/ 288 w 377"/>
                <a:gd name="T47" fmla="*/ 256 h 361"/>
                <a:gd name="T48" fmla="*/ 296 w 377"/>
                <a:gd name="T49" fmla="*/ 272 h 361"/>
                <a:gd name="T50" fmla="*/ 320 w 377"/>
                <a:gd name="T51" fmla="*/ 288 h 361"/>
                <a:gd name="T52" fmla="*/ 344 w 377"/>
                <a:gd name="T53" fmla="*/ 280 h 361"/>
                <a:gd name="T54" fmla="*/ 352 w 377"/>
                <a:gd name="T55" fmla="*/ 336 h 361"/>
                <a:gd name="T56" fmla="*/ 304 w 377"/>
                <a:gd name="T57" fmla="*/ 360 h 361"/>
                <a:gd name="T58" fmla="*/ 296 w 377"/>
                <a:gd name="T59" fmla="*/ 352 h 361"/>
                <a:gd name="T60" fmla="*/ 288 w 377"/>
                <a:gd name="T61" fmla="*/ 360 h 361"/>
                <a:gd name="T62" fmla="*/ 256 w 377"/>
                <a:gd name="T63" fmla="*/ 360 h 361"/>
                <a:gd name="T64" fmla="*/ 240 w 377"/>
                <a:gd name="T65" fmla="*/ 344 h 361"/>
                <a:gd name="T66" fmla="*/ 232 w 377"/>
                <a:gd name="T67" fmla="*/ 360 h 361"/>
                <a:gd name="T68" fmla="*/ 216 w 377"/>
                <a:gd name="T69" fmla="*/ 344 h 361"/>
                <a:gd name="T70" fmla="*/ 216 w 377"/>
                <a:gd name="T71" fmla="*/ 320 h 361"/>
                <a:gd name="T72" fmla="*/ 192 w 377"/>
                <a:gd name="T73" fmla="*/ 304 h 361"/>
                <a:gd name="T74" fmla="*/ 176 w 377"/>
                <a:gd name="T75" fmla="*/ 312 h 361"/>
                <a:gd name="T76" fmla="*/ 160 w 377"/>
                <a:gd name="T77" fmla="*/ 304 h 361"/>
                <a:gd name="T78" fmla="*/ 88 w 377"/>
                <a:gd name="T79" fmla="*/ 296 h 361"/>
                <a:gd name="T80" fmla="*/ 48 w 377"/>
                <a:gd name="T81" fmla="*/ 232 h 361"/>
                <a:gd name="T82" fmla="*/ 16 w 377"/>
                <a:gd name="T83" fmla="*/ 184 h 361"/>
                <a:gd name="T84" fmla="*/ 0 w 377"/>
                <a:gd name="T85" fmla="*/ 128 h 361"/>
                <a:gd name="T86" fmla="*/ 32 w 377"/>
                <a:gd name="T87" fmla="*/ 128 h 361"/>
                <a:gd name="T88" fmla="*/ 112 w 377"/>
                <a:gd name="T89" fmla="*/ 80 h 361"/>
                <a:gd name="T90" fmla="*/ 136 w 377"/>
                <a:gd name="T91" fmla="*/ 80 h 361"/>
                <a:gd name="T92" fmla="*/ 168 w 377"/>
                <a:gd name="T93" fmla="*/ 80 h 361"/>
                <a:gd name="T94" fmla="*/ 192 w 377"/>
                <a:gd name="T95" fmla="*/ 48 h 361"/>
                <a:gd name="T96" fmla="*/ 200 w 377"/>
                <a:gd name="T97" fmla="*/ 8 h 361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377"/>
                <a:gd name="T148" fmla="*/ 0 h 361"/>
                <a:gd name="T149" fmla="*/ 377 w 377"/>
                <a:gd name="T150" fmla="*/ 361 h 361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377" h="361">
                  <a:moveTo>
                    <a:pt x="200" y="8"/>
                  </a:moveTo>
                  <a:lnTo>
                    <a:pt x="248" y="0"/>
                  </a:lnTo>
                  <a:lnTo>
                    <a:pt x="264" y="16"/>
                  </a:lnTo>
                  <a:lnTo>
                    <a:pt x="304" y="24"/>
                  </a:lnTo>
                  <a:lnTo>
                    <a:pt x="320" y="16"/>
                  </a:lnTo>
                  <a:lnTo>
                    <a:pt x="336" y="16"/>
                  </a:lnTo>
                  <a:lnTo>
                    <a:pt x="280" y="64"/>
                  </a:lnTo>
                  <a:lnTo>
                    <a:pt x="272" y="88"/>
                  </a:lnTo>
                  <a:lnTo>
                    <a:pt x="280" y="96"/>
                  </a:lnTo>
                  <a:lnTo>
                    <a:pt x="288" y="96"/>
                  </a:lnTo>
                  <a:lnTo>
                    <a:pt x="320" y="128"/>
                  </a:lnTo>
                  <a:lnTo>
                    <a:pt x="352" y="128"/>
                  </a:lnTo>
                  <a:lnTo>
                    <a:pt x="352" y="144"/>
                  </a:lnTo>
                  <a:lnTo>
                    <a:pt x="376" y="152"/>
                  </a:lnTo>
                  <a:lnTo>
                    <a:pt x="376" y="168"/>
                  </a:lnTo>
                  <a:lnTo>
                    <a:pt x="352" y="192"/>
                  </a:lnTo>
                  <a:lnTo>
                    <a:pt x="352" y="176"/>
                  </a:lnTo>
                  <a:lnTo>
                    <a:pt x="328" y="160"/>
                  </a:lnTo>
                  <a:lnTo>
                    <a:pt x="312" y="160"/>
                  </a:lnTo>
                  <a:lnTo>
                    <a:pt x="312" y="208"/>
                  </a:lnTo>
                  <a:lnTo>
                    <a:pt x="304" y="240"/>
                  </a:lnTo>
                  <a:lnTo>
                    <a:pt x="280" y="240"/>
                  </a:lnTo>
                  <a:lnTo>
                    <a:pt x="272" y="248"/>
                  </a:lnTo>
                  <a:lnTo>
                    <a:pt x="288" y="256"/>
                  </a:lnTo>
                  <a:lnTo>
                    <a:pt x="296" y="272"/>
                  </a:lnTo>
                  <a:lnTo>
                    <a:pt x="320" y="288"/>
                  </a:lnTo>
                  <a:lnTo>
                    <a:pt x="344" y="280"/>
                  </a:lnTo>
                  <a:lnTo>
                    <a:pt x="352" y="336"/>
                  </a:lnTo>
                  <a:lnTo>
                    <a:pt x="304" y="360"/>
                  </a:lnTo>
                  <a:lnTo>
                    <a:pt x="296" y="352"/>
                  </a:lnTo>
                  <a:lnTo>
                    <a:pt x="288" y="360"/>
                  </a:lnTo>
                  <a:lnTo>
                    <a:pt x="256" y="360"/>
                  </a:lnTo>
                  <a:lnTo>
                    <a:pt x="240" y="344"/>
                  </a:lnTo>
                  <a:lnTo>
                    <a:pt x="232" y="360"/>
                  </a:lnTo>
                  <a:lnTo>
                    <a:pt x="216" y="344"/>
                  </a:lnTo>
                  <a:lnTo>
                    <a:pt x="216" y="320"/>
                  </a:lnTo>
                  <a:lnTo>
                    <a:pt x="192" y="304"/>
                  </a:lnTo>
                  <a:lnTo>
                    <a:pt x="176" y="312"/>
                  </a:lnTo>
                  <a:lnTo>
                    <a:pt x="160" y="304"/>
                  </a:lnTo>
                  <a:lnTo>
                    <a:pt x="88" y="296"/>
                  </a:lnTo>
                  <a:lnTo>
                    <a:pt x="48" y="232"/>
                  </a:lnTo>
                  <a:lnTo>
                    <a:pt x="16" y="184"/>
                  </a:lnTo>
                  <a:lnTo>
                    <a:pt x="0" y="128"/>
                  </a:lnTo>
                  <a:lnTo>
                    <a:pt x="32" y="128"/>
                  </a:lnTo>
                  <a:lnTo>
                    <a:pt x="112" y="80"/>
                  </a:lnTo>
                  <a:lnTo>
                    <a:pt x="136" y="80"/>
                  </a:lnTo>
                  <a:lnTo>
                    <a:pt x="168" y="80"/>
                  </a:lnTo>
                  <a:lnTo>
                    <a:pt x="192" y="48"/>
                  </a:lnTo>
                  <a:lnTo>
                    <a:pt x="200" y="8"/>
                  </a:lnTo>
                </a:path>
              </a:pathLst>
            </a:custGeom>
            <a:noFill/>
            <a:ln w="6350" cap="rnd" cmpd="sng">
              <a:solidFill>
                <a:schemeClr val="bg1">
                  <a:lumMod val="6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100" name="Freeform 31"/>
            <p:cNvSpPr>
              <a:spLocks/>
            </p:cNvSpPr>
            <p:nvPr/>
          </p:nvSpPr>
          <p:spPr bwMode="invGray">
            <a:xfrm>
              <a:off x="3351181" y="2556165"/>
              <a:ext cx="396127" cy="568630"/>
            </a:xfrm>
            <a:custGeom>
              <a:avLst/>
              <a:gdLst>
                <a:gd name="T0" fmla="*/ 208 w 249"/>
                <a:gd name="T1" fmla="*/ 336 h 457"/>
                <a:gd name="T2" fmla="*/ 200 w 249"/>
                <a:gd name="T3" fmla="*/ 376 h 457"/>
                <a:gd name="T4" fmla="*/ 176 w 249"/>
                <a:gd name="T5" fmla="*/ 408 h 457"/>
                <a:gd name="T6" fmla="*/ 136 w 249"/>
                <a:gd name="T7" fmla="*/ 400 h 457"/>
                <a:gd name="T8" fmla="*/ 80 w 249"/>
                <a:gd name="T9" fmla="*/ 432 h 457"/>
                <a:gd name="T10" fmla="*/ 40 w 249"/>
                <a:gd name="T11" fmla="*/ 456 h 457"/>
                <a:gd name="T12" fmla="*/ 8 w 249"/>
                <a:gd name="T13" fmla="*/ 456 h 457"/>
                <a:gd name="T14" fmla="*/ 0 w 249"/>
                <a:gd name="T15" fmla="*/ 448 h 457"/>
                <a:gd name="T16" fmla="*/ 16 w 249"/>
                <a:gd name="T17" fmla="*/ 384 h 457"/>
                <a:gd name="T18" fmla="*/ 24 w 249"/>
                <a:gd name="T19" fmla="*/ 368 h 457"/>
                <a:gd name="T20" fmla="*/ 8 w 249"/>
                <a:gd name="T21" fmla="*/ 328 h 457"/>
                <a:gd name="T22" fmla="*/ 16 w 249"/>
                <a:gd name="T23" fmla="*/ 264 h 457"/>
                <a:gd name="T24" fmla="*/ 24 w 249"/>
                <a:gd name="T25" fmla="*/ 224 h 457"/>
                <a:gd name="T26" fmla="*/ 32 w 249"/>
                <a:gd name="T27" fmla="*/ 208 h 457"/>
                <a:gd name="T28" fmla="*/ 16 w 249"/>
                <a:gd name="T29" fmla="*/ 192 h 457"/>
                <a:gd name="T30" fmla="*/ 32 w 249"/>
                <a:gd name="T31" fmla="*/ 160 h 457"/>
                <a:gd name="T32" fmla="*/ 56 w 249"/>
                <a:gd name="T33" fmla="*/ 112 h 457"/>
                <a:gd name="T34" fmla="*/ 56 w 249"/>
                <a:gd name="T35" fmla="*/ 80 h 457"/>
                <a:gd name="T36" fmla="*/ 72 w 249"/>
                <a:gd name="T37" fmla="*/ 80 h 457"/>
                <a:gd name="T38" fmla="*/ 120 w 249"/>
                <a:gd name="T39" fmla="*/ 24 h 457"/>
                <a:gd name="T40" fmla="*/ 144 w 249"/>
                <a:gd name="T41" fmla="*/ 16 h 457"/>
                <a:gd name="T42" fmla="*/ 168 w 249"/>
                <a:gd name="T43" fmla="*/ 0 h 457"/>
                <a:gd name="T44" fmla="*/ 176 w 249"/>
                <a:gd name="T45" fmla="*/ 8 h 457"/>
                <a:gd name="T46" fmla="*/ 216 w 249"/>
                <a:gd name="T47" fmla="*/ 0 h 457"/>
                <a:gd name="T48" fmla="*/ 240 w 249"/>
                <a:gd name="T49" fmla="*/ 24 h 457"/>
                <a:gd name="T50" fmla="*/ 216 w 249"/>
                <a:gd name="T51" fmla="*/ 32 h 457"/>
                <a:gd name="T52" fmla="*/ 208 w 249"/>
                <a:gd name="T53" fmla="*/ 48 h 457"/>
                <a:gd name="T54" fmla="*/ 240 w 249"/>
                <a:gd name="T55" fmla="*/ 48 h 457"/>
                <a:gd name="T56" fmla="*/ 248 w 249"/>
                <a:gd name="T57" fmla="*/ 88 h 457"/>
                <a:gd name="T58" fmla="*/ 232 w 249"/>
                <a:gd name="T59" fmla="*/ 120 h 457"/>
                <a:gd name="T60" fmla="*/ 216 w 249"/>
                <a:gd name="T61" fmla="*/ 104 h 457"/>
                <a:gd name="T62" fmla="*/ 192 w 249"/>
                <a:gd name="T63" fmla="*/ 120 h 457"/>
                <a:gd name="T64" fmla="*/ 200 w 249"/>
                <a:gd name="T65" fmla="*/ 136 h 457"/>
                <a:gd name="T66" fmla="*/ 184 w 249"/>
                <a:gd name="T67" fmla="*/ 160 h 457"/>
                <a:gd name="T68" fmla="*/ 224 w 249"/>
                <a:gd name="T69" fmla="*/ 216 h 457"/>
                <a:gd name="T70" fmla="*/ 192 w 249"/>
                <a:gd name="T71" fmla="*/ 304 h 457"/>
                <a:gd name="T72" fmla="*/ 208 w 249"/>
                <a:gd name="T73" fmla="*/ 336 h 457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249"/>
                <a:gd name="T112" fmla="*/ 0 h 457"/>
                <a:gd name="T113" fmla="*/ 249 w 249"/>
                <a:gd name="T114" fmla="*/ 457 h 457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249" h="457">
                  <a:moveTo>
                    <a:pt x="208" y="336"/>
                  </a:moveTo>
                  <a:lnTo>
                    <a:pt x="200" y="376"/>
                  </a:lnTo>
                  <a:lnTo>
                    <a:pt x="176" y="408"/>
                  </a:lnTo>
                  <a:lnTo>
                    <a:pt x="136" y="400"/>
                  </a:lnTo>
                  <a:lnTo>
                    <a:pt x="80" y="432"/>
                  </a:lnTo>
                  <a:lnTo>
                    <a:pt x="40" y="456"/>
                  </a:lnTo>
                  <a:lnTo>
                    <a:pt x="8" y="456"/>
                  </a:lnTo>
                  <a:lnTo>
                    <a:pt x="0" y="448"/>
                  </a:lnTo>
                  <a:lnTo>
                    <a:pt x="16" y="384"/>
                  </a:lnTo>
                  <a:lnTo>
                    <a:pt x="24" y="368"/>
                  </a:lnTo>
                  <a:lnTo>
                    <a:pt x="8" y="328"/>
                  </a:lnTo>
                  <a:lnTo>
                    <a:pt x="16" y="264"/>
                  </a:lnTo>
                  <a:lnTo>
                    <a:pt x="24" y="224"/>
                  </a:lnTo>
                  <a:lnTo>
                    <a:pt x="32" y="208"/>
                  </a:lnTo>
                  <a:lnTo>
                    <a:pt x="16" y="192"/>
                  </a:lnTo>
                  <a:lnTo>
                    <a:pt x="32" y="160"/>
                  </a:lnTo>
                  <a:lnTo>
                    <a:pt x="56" y="112"/>
                  </a:lnTo>
                  <a:lnTo>
                    <a:pt x="56" y="80"/>
                  </a:lnTo>
                  <a:lnTo>
                    <a:pt x="72" y="80"/>
                  </a:lnTo>
                  <a:lnTo>
                    <a:pt x="120" y="24"/>
                  </a:lnTo>
                  <a:lnTo>
                    <a:pt x="144" y="16"/>
                  </a:lnTo>
                  <a:lnTo>
                    <a:pt x="168" y="0"/>
                  </a:lnTo>
                  <a:lnTo>
                    <a:pt x="176" y="8"/>
                  </a:lnTo>
                  <a:lnTo>
                    <a:pt x="216" y="0"/>
                  </a:lnTo>
                  <a:lnTo>
                    <a:pt x="240" y="24"/>
                  </a:lnTo>
                  <a:lnTo>
                    <a:pt x="216" y="32"/>
                  </a:lnTo>
                  <a:lnTo>
                    <a:pt x="208" y="48"/>
                  </a:lnTo>
                  <a:lnTo>
                    <a:pt x="240" y="48"/>
                  </a:lnTo>
                  <a:lnTo>
                    <a:pt x="248" y="88"/>
                  </a:lnTo>
                  <a:lnTo>
                    <a:pt x="232" y="120"/>
                  </a:lnTo>
                  <a:lnTo>
                    <a:pt x="216" y="104"/>
                  </a:lnTo>
                  <a:lnTo>
                    <a:pt x="192" y="120"/>
                  </a:lnTo>
                  <a:lnTo>
                    <a:pt x="200" y="136"/>
                  </a:lnTo>
                  <a:lnTo>
                    <a:pt x="184" y="160"/>
                  </a:lnTo>
                  <a:lnTo>
                    <a:pt x="224" y="216"/>
                  </a:lnTo>
                  <a:lnTo>
                    <a:pt x="192" y="304"/>
                  </a:lnTo>
                  <a:lnTo>
                    <a:pt x="208" y="336"/>
                  </a:lnTo>
                </a:path>
              </a:pathLst>
            </a:custGeom>
            <a:noFill/>
            <a:ln w="6350" cap="rnd" cmpd="sng">
              <a:solidFill>
                <a:schemeClr val="bg1">
                  <a:lumMod val="6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101" name="Freeform 32"/>
            <p:cNvSpPr>
              <a:spLocks/>
            </p:cNvSpPr>
            <p:nvPr/>
          </p:nvSpPr>
          <p:spPr bwMode="gray">
            <a:xfrm>
              <a:off x="2929882" y="2654863"/>
              <a:ext cx="511389" cy="755931"/>
            </a:xfrm>
            <a:custGeom>
              <a:avLst/>
              <a:gdLst>
                <a:gd name="T0" fmla="*/ 320 w 321"/>
                <a:gd name="T1" fmla="*/ 480 h 609"/>
                <a:gd name="T2" fmla="*/ 296 w 321"/>
                <a:gd name="T3" fmla="*/ 496 h 609"/>
                <a:gd name="T4" fmla="*/ 280 w 321"/>
                <a:gd name="T5" fmla="*/ 488 h 609"/>
                <a:gd name="T6" fmla="*/ 224 w 321"/>
                <a:gd name="T7" fmla="*/ 488 h 609"/>
                <a:gd name="T8" fmla="*/ 240 w 321"/>
                <a:gd name="T9" fmla="*/ 520 h 609"/>
                <a:gd name="T10" fmla="*/ 224 w 321"/>
                <a:gd name="T11" fmla="*/ 560 h 609"/>
                <a:gd name="T12" fmla="*/ 232 w 321"/>
                <a:gd name="T13" fmla="*/ 608 h 609"/>
                <a:gd name="T14" fmla="*/ 200 w 321"/>
                <a:gd name="T15" fmla="*/ 600 h 609"/>
                <a:gd name="T16" fmla="*/ 152 w 321"/>
                <a:gd name="T17" fmla="*/ 568 h 609"/>
                <a:gd name="T18" fmla="*/ 96 w 321"/>
                <a:gd name="T19" fmla="*/ 552 h 609"/>
                <a:gd name="T20" fmla="*/ 56 w 321"/>
                <a:gd name="T21" fmla="*/ 520 h 609"/>
                <a:gd name="T22" fmla="*/ 16 w 321"/>
                <a:gd name="T23" fmla="*/ 520 h 609"/>
                <a:gd name="T24" fmla="*/ 16 w 321"/>
                <a:gd name="T25" fmla="*/ 512 h 609"/>
                <a:gd name="T26" fmla="*/ 0 w 321"/>
                <a:gd name="T27" fmla="*/ 504 h 609"/>
                <a:gd name="T28" fmla="*/ 8 w 321"/>
                <a:gd name="T29" fmla="*/ 496 h 609"/>
                <a:gd name="T30" fmla="*/ 8 w 321"/>
                <a:gd name="T31" fmla="*/ 472 h 609"/>
                <a:gd name="T32" fmla="*/ 0 w 321"/>
                <a:gd name="T33" fmla="*/ 464 h 609"/>
                <a:gd name="T34" fmla="*/ 16 w 321"/>
                <a:gd name="T35" fmla="*/ 456 h 609"/>
                <a:gd name="T36" fmla="*/ 48 w 321"/>
                <a:gd name="T37" fmla="*/ 456 h 609"/>
                <a:gd name="T38" fmla="*/ 48 w 321"/>
                <a:gd name="T39" fmla="*/ 344 h 609"/>
                <a:gd name="T40" fmla="*/ 88 w 321"/>
                <a:gd name="T41" fmla="*/ 344 h 609"/>
                <a:gd name="T42" fmla="*/ 88 w 321"/>
                <a:gd name="T43" fmla="*/ 360 h 609"/>
                <a:gd name="T44" fmla="*/ 112 w 321"/>
                <a:gd name="T45" fmla="*/ 360 h 609"/>
                <a:gd name="T46" fmla="*/ 112 w 321"/>
                <a:gd name="T47" fmla="*/ 328 h 609"/>
                <a:gd name="T48" fmla="*/ 160 w 321"/>
                <a:gd name="T49" fmla="*/ 328 h 609"/>
                <a:gd name="T50" fmla="*/ 168 w 321"/>
                <a:gd name="T51" fmla="*/ 280 h 609"/>
                <a:gd name="T52" fmla="*/ 168 w 321"/>
                <a:gd name="T53" fmla="*/ 248 h 609"/>
                <a:gd name="T54" fmla="*/ 144 w 321"/>
                <a:gd name="T55" fmla="*/ 232 h 609"/>
                <a:gd name="T56" fmla="*/ 112 w 321"/>
                <a:gd name="T57" fmla="*/ 208 h 609"/>
                <a:gd name="T58" fmla="*/ 96 w 321"/>
                <a:gd name="T59" fmla="*/ 184 h 609"/>
                <a:gd name="T60" fmla="*/ 104 w 321"/>
                <a:gd name="T61" fmla="*/ 144 h 609"/>
                <a:gd name="T62" fmla="*/ 120 w 321"/>
                <a:gd name="T63" fmla="*/ 128 h 609"/>
                <a:gd name="T64" fmla="*/ 144 w 321"/>
                <a:gd name="T65" fmla="*/ 144 h 609"/>
                <a:gd name="T66" fmla="*/ 176 w 321"/>
                <a:gd name="T67" fmla="*/ 144 h 609"/>
                <a:gd name="T68" fmla="*/ 184 w 321"/>
                <a:gd name="T69" fmla="*/ 120 h 609"/>
                <a:gd name="T70" fmla="*/ 200 w 321"/>
                <a:gd name="T71" fmla="*/ 120 h 609"/>
                <a:gd name="T72" fmla="*/ 192 w 321"/>
                <a:gd name="T73" fmla="*/ 88 h 609"/>
                <a:gd name="T74" fmla="*/ 248 w 321"/>
                <a:gd name="T75" fmla="*/ 32 h 609"/>
                <a:gd name="T76" fmla="*/ 248 w 321"/>
                <a:gd name="T77" fmla="*/ 16 h 609"/>
                <a:gd name="T78" fmla="*/ 280 w 321"/>
                <a:gd name="T79" fmla="*/ 16 h 609"/>
                <a:gd name="T80" fmla="*/ 288 w 321"/>
                <a:gd name="T81" fmla="*/ 24 h 609"/>
                <a:gd name="T82" fmla="*/ 296 w 321"/>
                <a:gd name="T83" fmla="*/ 8 h 609"/>
                <a:gd name="T84" fmla="*/ 304 w 321"/>
                <a:gd name="T85" fmla="*/ 0 h 609"/>
                <a:gd name="T86" fmla="*/ 320 w 321"/>
                <a:gd name="T87" fmla="*/ 24 h 609"/>
                <a:gd name="T88" fmla="*/ 320 w 321"/>
                <a:gd name="T89" fmla="*/ 32 h 609"/>
                <a:gd name="T90" fmla="*/ 280 w 321"/>
                <a:gd name="T91" fmla="*/ 112 h 609"/>
                <a:gd name="T92" fmla="*/ 296 w 321"/>
                <a:gd name="T93" fmla="*/ 128 h 609"/>
                <a:gd name="T94" fmla="*/ 280 w 321"/>
                <a:gd name="T95" fmla="*/ 184 h 609"/>
                <a:gd name="T96" fmla="*/ 272 w 321"/>
                <a:gd name="T97" fmla="*/ 248 h 609"/>
                <a:gd name="T98" fmla="*/ 288 w 321"/>
                <a:gd name="T99" fmla="*/ 288 h 609"/>
                <a:gd name="T100" fmla="*/ 264 w 321"/>
                <a:gd name="T101" fmla="*/ 360 h 609"/>
                <a:gd name="T102" fmla="*/ 272 w 321"/>
                <a:gd name="T103" fmla="*/ 376 h 609"/>
                <a:gd name="T104" fmla="*/ 288 w 321"/>
                <a:gd name="T105" fmla="*/ 432 h 609"/>
                <a:gd name="T106" fmla="*/ 320 w 321"/>
                <a:gd name="T107" fmla="*/ 480 h 609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21"/>
                <a:gd name="T163" fmla="*/ 0 h 609"/>
                <a:gd name="T164" fmla="*/ 321 w 321"/>
                <a:gd name="T165" fmla="*/ 609 h 609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21" h="609">
                  <a:moveTo>
                    <a:pt x="320" y="480"/>
                  </a:moveTo>
                  <a:lnTo>
                    <a:pt x="296" y="496"/>
                  </a:lnTo>
                  <a:lnTo>
                    <a:pt x="280" y="488"/>
                  </a:lnTo>
                  <a:lnTo>
                    <a:pt x="224" y="488"/>
                  </a:lnTo>
                  <a:lnTo>
                    <a:pt x="240" y="520"/>
                  </a:lnTo>
                  <a:lnTo>
                    <a:pt x="224" y="560"/>
                  </a:lnTo>
                  <a:lnTo>
                    <a:pt x="232" y="608"/>
                  </a:lnTo>
                  <a:lnTo>
                    <a:pt x="200" y="600"/>
                  </a:lnTo>
                  <a:lnTo>
                    <a:pt x="152" y="568"/>
                  </a:lnTo>
                  <a:lnTo>
                    <a:pt x="96" y="552"/>
                  </a:lnTo>
                  <a:lnTo>
                    <a:pt x="56" y="520"/>
                  </a:lnTo>
                  <a:lnTo>
                    <a:pt x="16" y="520"/>
                  </a:lnTo>
                  <a:lnTo>
                    <a:pt x="16" y="512"/>
                  </a:lnTo>
                  <a:lnTo>
                    <a:pt x="0" y="504"/>
                  </a:lnTo>
                  <a:lnTo>
                    <a:pt x="8" y="496"/>
                  </a:lnTo>
                  <a:lnTo>
                    <a:pt x="8" y="472"/>
                  </a:lnTo>
                  <a:lnTo>
                    <a:pt x="0" y="464"/>
                  </a:lnTo>
                  <a:lnTo>
                    <a:pt x="16" y="456"/>
                  </a:lnTo>
                  <a:lnTo>
                    <a:pt x="48" y="456"/>
                  </a:lnTo>
                  <a:lnTo>
                    <a:pt x="48" y="344"/>
                  </a:lnTo>
                  <a:lnTo>
                    <a:pt x="88" y="344"/>
                  </a:lnTo>
                  <a:lnTo>
                    <a:pt x="88" y="360"/>
                  </a:lnTo>
                  <a:lnTo>
                    <a:pt x="112" y="360"/>
                  </a:lnTo>
                  <a:lnTo>
                    <a:pt x="112" y="328"/>
                  </a:lnTo>
                  <a:lnTo>
                    <a:pt x="160" y="328"/>
                  </a:lnTo>
                  <a:lnTo>
                    <a:pt x="168" y="280"/>
                  </a:lnTo>
                  <a:lnTo>
                    <a:pt x="168" y="248"/>
                  </a:lnTo>
                  <a:lnTo>
                    <a:pt x="144" y="232"/>
                  </a:lnTo>
                  <a:lnTo>
                    <a:pt x="112" y="208"/>
                  </a:lnTo>
                  <a:lnTo>
                    <a:pt x="96" y="184"/>
                  </a:lnTo>
                  <a:lnTo>
                    <a:pt x="104" y="144"/>
                  </a:lnTo>
                  <a:lnTo>
                    <a:pt x="120" y="128"/>
                  </a:lnTo>
                  <a:lnTo>
                    <a:pt x="144" y="144"/>
                  </a:lnTo>
                  <a:lnTo>
                    <a:pt x="176" y="144"/>
                  </a:lnTo>
                  <a:lnTo>
                    <a:pt x="184" y="120"/>
                  </a:lnTo>
                  <a:lnTo>
                    <a:pt x="200" y="120"/>
                  </a:lnTo>
                  <a:lnTo>
                    <a:pt x="192" y="88"/>
                  </a:lnTo>
                  <a:lnTo>
                    <a:pt x="248" y="32"/>
                  </a:lnTo>
                  <a:lnTo>
                    <a:pt x="248" y="16"/>
                  </a:lnTo>
                  <a:lnTo>
                    <a:pt x="280" y="16"/>
                  </a:lnTo>
                  <a:lnTo>
                    <a:pt x="288" y="24"/>
                  </a:lnTo>
                  <a:lnTo>
                    <a:pt x="296" y="8"/>
                  </a:lnTo>
                  <a:lnTo>
                    <a:pt x="304" y="0"/>
                  </a:lnTo>
                  <a:lnTo>
                    <a:pt x="320" y="24"/>
                  </a:lnTo>
                  <a:lnTo>
                    <a:pt x="320" y="32"/>
                  </a:lnTo>
                  <a:lnTo>
                    <a:pt x="280" y="112"/>
                  </a:lnTo>
                  <a:lnTo>
                    <a:pt x="296" y="128"/>
                  </a:lnTo>
                  <a:lnTo>
                    <a:pt x="280" y="184"/>
                  </a:lnTo>
                  <a:lnTo>
                    <a:pt x="272" y="248"/>
                  </a:lnTo>
                  <a:lnTo>
                    <a:pt x="288" y="288"/>
                  </a:lnTo>
                  <a:lnTo>
                    <a:pt x="264" y="360"/>
                  </a:lnTo>
                  <a:lnTo>
                    <a:pt x="272" y="376"/>
                  </a:lnTo>
                  <a:lnTo>
                    <a:pt x="288" y="432"/>
                  </a:lnTo>
                  <a:lnTo>
                    <a:pt x="320" y="480"/>
                  </a:lnTo>
                </a:path>
              </a:pathLst>
            </a:custGeom>
            <a:noFill/>
            <a:ln w="6350" cap="rnd" cmpd="sng">
              <a:solidFill>
                <a:schemeClr val="bg1">
                  <a:lumMod val="6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102" name="Freeform 33"/>
            <p:cNvSpPr>
              <a:spLocks/>
            </p:cNvSpPr>
            <p:nvPr/>
          </p:nvSpPr>
          <p:spPr bwMode="invGray">
            <a:xfrm>
              <a:off x="2834491" y="2664957"/>
              <a:ext cx="279541" cy="389182"/>
            </a:xfrm>
            <a:custGeom>
              <a:avLst/>
              <a:gdLst>
                <a:gd name="T0" fmla="*/ 176 w 177"/>
                <a:gd name="T1" fmla="*/ 120 h 313"/>
                <a:gd name="T2" fmla="*/ 160 w 177"/>
                <a:gd name="T3" fmla="*/ 104 h 313"/>
                <a:gd name="T4" fmla="*/ 120 w 177"/>
                <a:gd name="T5" fmla="*/ 88 h 313"/>
                <a:gd name="T6" fmla="*/ 136 w 177"/>
                <a:gd name="T7" fmla="*/ 32 h 313"/>
                <a:gd name="T8" fmla="*/ 128 w 177"/>
                <a:gd name="T9" fmla="*/ 0 h 313"/>
                <a:gd name="T10" fmla="*/ 72 w 177"/>
                <a:gd name="T11" fmla="*/ 56 h 313"/>
                <a:gd name="T12" fmla="*/ 64 w 177"/>
                <a:gd name="T13" fmla="*/ 112 h 313"/>
                <a:gd name="T14" fmla="*/ 40 w 177"/>
                <a:gd name="T15" fmla="*/ 120 h 313"/>
                <a:gd name="T16" fmla="*/ 8 w 177"/>
                <a:gd name="T17" fmla="*/ 144 h 313"/>
                <a:gd name="T18" fmla="*/ 0 w 177"/>
                <a:gd name="T19" fmla="*/ 168 h 313"/>
                <a:gd name="T20" fmla="*/ 40 w 177"/>
                <a:gd name="T21" fmla="*/ 192 h 313"/>
                <a:gd name="T22" fmla="*/ 40 w 177"/>
                <a:gd name="T23" fmla="*/ 224 h 313"/>
                <a:gd name="T24" fmla="*/ 48 w 177"/>
                <a:gd name="T25" fmla="*/ 240 h 313"/>
                <a:gd name="T26" fmla="*/ 40 w 177"/>
                <a:gd name="T27" fmla="*/ 264 h 313"/>
                <a:gd name="T28" fmla="*/ 48 w 177"/>
                <a:gd name="T29" fmla="*/ 280 h 313"/>
                <a:gd name="T30" fmla="*/ 96 w 177"/>
                <a:gd name="T31" fmla="*/ 312 h 313"/>
                <a:gd name="T32" fmla="*/ 112 w 177"/>
                <a:gd name="T33" fmla="*/ 312 h 313"/>
                <a:gd name="T34" fmla="*/ 112 w 177"/>
                <a:gd name="T35" fmla="*/ 296 h 313"/>
                <a:gd name="T36" fmla="*/ 128 w 177"/>
                <a:gd name="T37" fmla="*/ 272 h 313"/>
                <a:gd name="T38" fmla="*/ 120 w 177"/>
                <a:gd name="T39" fmla="*/ 240 h 313"/>
                <a:gd name="T40" fmla="*/ 112 w 177"/>
                <a:gd name="T41" fmla="*/ 240 h 313"/>
                <a:gd name="T42" fmla="*/ 104 w 177"/>
                <a:gd name="T43" fmla="*/ 208 h 313"/>
                <a:gd name="T44" fmla="*/ 120 w 177"/>
                <a:gd name="T45" fmla="*/ 208 h 313"/>
                <a:gd name="T46" fmla="*/ 120 w 177"/>
                <a:gd name="T47" fmla="*/ 176 h 313"/>
                <a:gd name="T48" fmla="*/ 136 w 177"/>
                <a:gd name="T49" fmla="*/ 176 h 313"/>
                <a:gd name="T50" fmla="*/ 152 w 177"/>
                <a:gd name="T51" fmla="*/ 184 h 313"/>
                <a:gd name="T52" fmla="*/ 160 w 177"/>
                <a:gd name="T53" fmla="*/ 136 h 313"/>
                <a:gd name="T54" fmla="*/ 176 w 177"/>
                <a:gd name="T55" fmla="*/ 120 h 313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77"/>
                <a:gd name="T85" fmla="*/ 0 h 313"/>
                <a:gd name="T86" fmla="*/ 177 w 177"/>
                <a:gd name="T87" fmla="*/ 313 h 313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77" h="313">
                  <a:moveTo>
                    <a:pt x="176" y="120"/>
                  </a:moveTo>
                  <a:lnTo>
                    <a:pt x="160" y="104"/>
                  </a:lnTo>
                  <a:lnTo>
                    <a:pt x="120" y="88"/>
                  </a:lnTo>
                  <a:lnTo>
                    <a:pt x="136" y="32"/>
                  </a:lnTo>
                  <a:lnTo>
                    <a:pt x="128" y="0"/>
                  </a:lnTo>
                  <a:lnTo>
                    <a:pt x="72" y="56"/>
                  </a:lnTo>
                  <a:lnTo>
                    <a:pt x="64" y="112"/>
                  </a:lnTo>
                  <a:lnTo>
                    <a:pt x="40" y="120"/>
                  </a:lnTo>
                  <a:lnTo>
                    <a:pt x="8" y="144"/>
                  </a:lnTo>
                  <a:lnTo>
                    <a:pt x="0" y="168"/>
                  </a:lnTo>
                  <a:lnTo>
                    <a:pt x="40" y="192"/>
                  </a:lnTo>
                  <a:lnTo>
                    <a:pt x="40" y="224"/>
                  </a:lnTo>
                  <a:lnTo>
                    <a:pt x="48" y="240"/>
                  </a:lnTo>
                  <a:lnTo>
                    <a:pt x="40" y="264"/>
                  </a:lnTo>
                  <a:lnTo>
                    <a:pt x="48" y="280"/>
                  </a:lnTo>
                  <a:lnTo>
                    <a:pt x="96" y="312"/>
                  </a:lnTo>
                  <a:lnTo>
                    <a:pt x="112" y="312"/>
                  </a:lnTo>
                  <a:lnTo>
                    <a:pt x="112" y="296"/>
                  </a:lnTo>
                  <a:lnTo>
                    <a:pt x="128" y="272"/>
                  </a:lnTo>
                  <a:lnTo>
                    <a:pt x="120" y="240"/>
                  </a:lnTo>
                  <a:lnTo>
                    <a:pt x="112" y="240"/>
                  </a:lnTo>
                  <a:lnTo>
                    <a:pt x="104" y="208"/>
                  </a:lnTo>
                  <a:lnTo>
                    <a:pt x="120" y="208"/>
                  </a:lnTo>
                  <a:lnTo>
                    <a:pt x="120" y="176"/>
                  </a:lnTo>
                  <a:lnTo>
                    <a:pt x="136" y="176"/>
                  </a:lnTo>
                  <a:lnTo>
                    <a:pt x="152" y="184"/>
                  </a:lnTo>
                  <a:lnTo>
                    <a:pt x="160" y="136"/>
                  </a:lnTo>
                  <a:lnTo>
                    <a:pt x="176" y="120"/>
                  </a:lnTo>
                </a:path>
              </a:pathLst>
            </a:custGeom>
            <a:noFill/>
            <a:ln w="6350" cap="rnd" cmpd="sng">
              <a:solidFill>
                <a:schemeClr val="bg1">
                  <a:lumMod val="6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103" name="Freeform 34"/>
            <p:cNvSpPr>
              <a:spLocks/>
            </p:cNvSpPr>
            <p:nvPr/>
          </p:nvSpPr>
          <p:spPr bwMode="invGray">
            <a:xfrm>
              <a:off x="1834237" y="2278018"/>
              <a:ext cx="1364586" cy="1044173"/>
            </a:xfrm>
            <a:custGeom>
              <a:avLst/>
              <a:gdLst>
                <a:gd name="T0" fmla="*/ 632 w 857"/>
                <a:gd name="T1" fmla="*/ 480 h 841"/>
                <a:gd name="T2" fmla="*/ 672 w 857"/>
                <a:gd name="T3" fmla="*/ 536 h 841"/>
                <a:gd name="T4" fmla="*/ 672 w 857"/>
                <a:gd name="T5" fmla="*/ 568 h 841"/>
                <a:gd name="T6" fmla="*/ 736 w 857"/>
                <a:gd name="T7" fmla="*/ 624 h 841"/>
                <a:gd name="T8" fmla="*/ 744 w 857"/>
                <a:gd name="T9" fmla="*/ 600 h 841"/>
                <a:gd name="T10" fmla="*/ 752 w 857"/>
                <a:gd name="T11" fmla="*/ 552 h 841"/>
                <a:gd name="T12" fmla="*/ 736 w 857"/>
                <a:gd name="T13" fmla="*/ 520 h 841"/>
                <a:gd name="T14" fmla="*/ 752 w 857"/>
                <a:gd name="T15" fmla="*/ 488 h 841"/>
                <a:gd name="T16" fmla="*/ 800 w 857"/>
                <a:gd name="T17" fmla="*/ 512 h 841"/>
                <a:gd name="T18" fmla="*/ 856 w 857"/>
                <a:gd name="T19" fmla="*/ 552 h 841"/>
                <a:gd name="T20" fmla="*/ 800 w 857"/>
                <a:gd name="T21" fmla="*/ 632 h 841"/>
                <a:gd name="T22" fmla="*/ 776 w 857"/>
                <a:gd name="T23" fmla="*/ 664 h 841"/>
                <a:gd name="T24" fmla="*/ 736 w 857"/>
                <a:gd name="T25" fmla="*/ 648 h 841"/>
                <a:gd name="T26" fmla="*/ 704 w 857"/>
                <a:gd name="T27" fmla="*/ 752 h 841"/>
                <a:gd name="T28" fmla="*/ 696 w 857"/>
                <a:gd name="T29" fmla="*/ 776 h 841"/>
                <a:gd name="T30" fmla="*/ 688 w 857"/>
                <a:gd name="T31" fmla="*/ 808 h 841"/>
                <a:gd name="T32" fmla="*/ 632 w 857"/>
                <a:gd name="T33" fmla="*/ 840 h 841"/>
                <a:gd name="T34" fmla="*/ 592 w 857"/>
                <a:gd name="T35" fmla="*/ 760 h 841"/>
                <a:gd name="T36" fmla="*/ 576 w 857"/>
                <a:gd name="T37" fmla="*/ 752 h 841"/>
                <a:gd name="T38" fmla="*/ 528 w 857"/>
                <a:gd name="T39" fmla="*/ 696 h 841"/>
                <a:gd name="T40" fmla="*/ 496 w 857"/>
                <a:gd name="T41" fmla="*/ 712 h 841"/>
                <a:gd name="T42" fmla="*/ 488 w 857"/>
                <a:gd name="T43" fmla="*/ 728 h 841"/>
                <a:gd name="T44" fmla="*/ 480 w 857"/>
                <a:gd name="T45" fmla="*/ 776 h 841"/>
                <a:gd name="T46" fmla="*/ 464 w 857"/>
                <a:gd name="T47" fmla="*/ 744 h 841"/>
                <a:gd name="T48" fmla="*/ 416 w 857"/>
                <a:gd name="T49" fmla="*/ 728 h 841"/>
                <a:gd name="T50" fmla="*/ 408 w 857"/>
                <a:gd name="T51" fmla="*/ 688 h 841"/>
                <a:gd name="T52" fmla="*/ 456 w 857"/>
                <a:gd name="T53" fmla="*/ 696 h 841"/>
                <a:gd name="T54" fmla="*/ 488 w 857"/>
                <a:gd name="T55" fmla="*/ 672 h 841"/>
                <a:gd name="T56" fmla="*/ 464 w 857"/>
                <a:gd name="T57" fmla="*/ 640 h 841"/>
                <a:gd name="T58" fmla="*/ 504 w 857"/>
                <a:gd name="T59" fmla="*/ 600 h 841"/>
                <a:gd name="T60" fmla="*/ 536 w 857"/>
                <a:gd name="T61" fmla="*/ 568 h 841"/>
                <a:gd name="T62" fmla="*/ 480 w 857"/>
                <a:gd name="T63" fmla="*/ 408 h 841"/>
                <a:gd name="T64" fmla="*/ 408 w 857"/>
                <a:gd name="T65" fmla="*/ 360 h 841"/>
                <a:gd name="T66" fmla="*/ 344 w 857"/>
                <a:gd name="T67" fmla="*/ 336 h 841"/>
                <a:gd name="T68" fmla="*/ 280 w 857"/>
                <a:gd name="T69" fmla="*/ 312 h 841"/>
                <a:gd name="T70" fmla="*/ 208 w 857"/>
                <a:gd name="T71" fmla="*/ 336 h 841"/>
                <a:gd name="T72" fmla="*/ 48 w 857"/>
                <a:gd name="T73" fmla="*/ 240 h 841"/>
                <a:gd name="T74" fmla="*/ 8 w 857"/>
                <a:gd name="T75" fmla="*/ 160 h 841"/>
                <a:gd name="T76" fmla="*/ 48 w 857"/>
                <a:gd name="T77" fmla="*/ 152 h 841"/>
                <a:gd name="T78" fmla="*/ 112 w 857"/>
                <a:gd name="T79" fmla="*/ 96 h 841"/>
                <a:gd name="T80" fmla="*/ 136 w 857"/>
                <a:gd name="T81" fmla="*/ 64 h 841"/>
                <a:gd name="T82" fmla="*/ 216 w 857"/>
                <a:gd name="T83" fmla="*/ 32 h 841"/>
                <a:gd name="T84" fmla="*/ 232 w 857"/>
                <a:gd name="T85" fmla="*/ 0 h 841"/>
                <a:gd name="T86" fmla="*/ 288 w 857"/>
                <a:gd name="T87" fmla="*/ 72 h 841"/>
                <a:gd name="T88" fmla="*/ 296 w 857"/>
                <a:gd name="T89" fmla="*/ 128 h 841"/>
                <a:gd name="T90" fmla="*/ 312 w 857"/>
                <a:gd name="T91" fmla="*/ 176 h 841"/>
                <a:gd name="T92" fmla="*/ 336 w 857"/>
                <a:gd name="T93" fmla="*/ 192 h 841"/>
                <a:gd name="T94" fmla="*/ 408 w 857"/>
                <a:gd name="T95" fmla="*/ 176 h 841"/>
                <a:gd name="T96" fmla="*/ 408 w 857"/>
                <a:gd name="T97" fmla="*/ 216 h 841"/>
                <a:gd name="T98" fmla="*/ 384 w 857"/>
                <a:gd name="T99" fmla="*/ 256 h 841"/>
                <a:gd name="T100" fmla="*/ 432 w 857"/>
                <a:gd name="T101" fmla="*/ 328 h 841"/>
                <a:gd name="T102" fmla="*/ 496 w 857"/>
                <a:gd name="T103" fmla="*/ 344 h 841"/>
                <a:gd name="T104" fmla="*/ 528 w 857"/>
                <a:gd name="T105" fmla="*/ 320 h 841"/>
                <a:gd name="T106" fmla="*/ 584 w 857"/>
                <a:gd name="T107" fmla="*/ 320 h 841"/>
                <a:gd name="T108" fmla="*/ 624 w 857"/>
                <a:gd name="T109" fmla="*/ 336 h 841"/>
                <a:gd name="T110" fmla="*/ 576 w 857"/>
                <a:gd name="T111" fmla="*/ 392 h 841"/>
                <a:gd name="T112" fmla="*/ 600 w 857"/>
                <a:gd name="T113" fmla="*/ 456 h 841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857"/>
                <a:gd name="T172" fmla="*/ 0 h 841"/>
                <a:gd name="T173" fmla="*/ 857 w 857"/>
                <a:gd name="T174" fmla="*/ 841 h 841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857" h="841">
                  <a:moveTo>
                    <a:pt x="640" y="456"/>
                  </a:moveTo>
                  <a:lnTo>
                    <a:pt x="632" y="480"/>
                  </a:lnTo>
                  <a:lnTo>
                    <a:pt x="680" y="504"/>
                  </a:lnTo>
                  <a:lnTo>
                    <a:pt x="672" y="536"/>
                  </a:lnTo>
                  <a:lnTo>
                    <a:pt x="680" y="544"/>
                  </a:lnTo>
                  <a:lnTo>
                    <a:pt x="672" y="568"/>
                  </a:lnTo>
                  <a:lnTo>
                    <a:pt x="680" y="592"/>
                  </a:lnTo>
                  <a:lnTo>
                    <a:pt x="736" y="624"/>
                  </a:lnTo>
                  <a:lnTo>
                    <a:pt x="744" y="624"/>
                  </a:lnTo>
                  <a:lnTo>
                    <a:pt x="744" y="600"/>
                  </a:lnTo>
                  <a:lnTo>
                    <a:pt x="760" y="584"/>
                  </a:lnTo>
                  <a:lnTo>
                    <a:pt x="752" y="552"/>
                  </a:lnTo>
                  <a:lnTo>
                    <a:pt x="736" y="544"/>
                  </a:lnTo>
                  <a:lnTo>
                    <a:pt x="736" y="520"/>
                  </a:lnTo>
                  <a:lnTo>
                    <a:pt x="752" y="520"/>
                  </a:lnTo>
                  <a:lnTo>
                    <a:pt x="752" y="488"/>
                  </a:lnTo>
                  <a:lnTo>
                    <a:pt x="784" y="496"/>
                  </a:lnTo>
                  <a:lnTo>
                    <a:pt x="800" y="512"/>
                  </a:lnTo>
                  <a:lnTo>
                    <a:pt x="840" y="536"/>
                  </a:lnTo>
                  <a:lnTo>
                    <a:pt x="856" y="552"/>
                  </a:lnTo>
                  <a:lnTo>
                    <a:pt x="848" y="632"/>
                  </a:lnTo>
                  <a:lnTo>
                    <a:pt x="800" y="632"/>
                  </a:lnTo>
                  <a:lnTo>
                    <a:pt x="800" y="664"/>
                  </a:lnTo>
                  <a:lnTo>
                    <a:pt x="776" y="664"/>
                  </a:lnTo>
                  <a:lnTo>
                    <a:pt x="776" y="648"/>
                  </a:lnTo>
                  <a:lnTo>
                    <a:pt x="736" y="648"/>
                  </a:lnTo>
                  <a:lnTo>
                    <a:pt x="736" y="760"/>
                  </a:lnTo>
                  <a:lnTo>
                    <a:pt x="704" y="752"/>
                  </a:lnTo>
                  <a:lnTo>
                    <a:pt x="688" y="768"/>
                  </a:lnTo>
                  <a:lnTo>
                    <a:pt x="696" y="776"/>
                  </a:lnTo>
                  <a:lnTo>
                    <a:pt x="704" y="800"/>
                  </a:lnTo>
                  <a:lnTo>
                    <a:pt x="688" y="808"/>
                  </a:lnTo>
                  <a:lnTo>
                    <a:pt x="664" y="840"/>
                  </a:lnTo>
                  <a:lnTo>
                    <a:pt x="632" y="840"/>
                  </a:lnTo>
                  <a:lnTo>
                    <a:pt x="608" y="816"/>
                  </a:lnTo>
                  <a:lnTo>
                    <a:pt x="592" y="760"/>
                  </a:lnTo>
                  <a:lnTo>
                    <a:pt x="592" y="752"/>
                  </a:lnTo>
                  <a:lnTo>
                    <a:pt x="576" y="752"/>
                  </a:lnTo>
                  <a:lnTo>
                    <a:pt x="544" y="736"/>
                  </a:lnTo>
                  <a:lnTo>
                    <a:pt x="528" y="696"/>
                  </a:lnTo>
                  <a:lnTo>
                    <a:pt x="512" y="704"/>
                  </a:lnTo>
                  <a:lnTo>
                    <a:pt x="496" y="712"/>
                  </a:lnTo>
                  <a:lnTo>
                    <a:pt x="488" y="712"/>
                  </a:lnTo>
                  <a:lnTo>
                    <a:pt x="488" y="728"/>
                  </a:lnTo>
                  <a:lnTo>
                    <a:pt x="496" y="752"/>
                  </a:lnTo>
                  <a:lnTo>
                    <a:pt x="480" y="776"/>
                  </a:lnTo>
                  <a:lnTo>
                    <a:pt x="448" y="768"/>
                  </a:lnTo>
                  <a:lnTo>
                    <a:pt x="464" y="744"/>
                  </a:lnTo>
                  <a:lnTo>
                    <a:pt x="448" y="736"/>
                  </a:lnTo>
                  <a:lnTo>
                    <a:pt x="416" y="728"/>
                  </a:lnTo>
                  <a:lnTo>
                    <a:pt x="400" y="704"/>
                  </a:lnTo>
                  <a:lnTo>
                    <a:pt x="408" y="688"/>
                  </a:lnTo>
                  <a:lnTo>
                    <a:pt x="424" y="688"/>
                  </a:lnTo>
                  <a:lnTo>
                    <a:pt x="456" y="696"/>
                  </a:lnTo>
                  <a:lnTo>
                    <a:pt x="480" y="680"/>
                  </a:lnTo>
                  <a:lnTo>
                    <a:pt x="488" y="672"/>
                  </a:lnTo>
                  <a:lnTo>
                    <a:pt x="464" y="664"/>
                  </a:lnTo>
                  <a:lnTo>
                    <a:pt x="464" y="640"/>
                  </a:lnTo>
                  <a:lnTo>
                    <a:pt x="496" y="632"/>
                  </a:lnTo>
                  <a:lnTo>
                    <a:pt x="504" y="600"/>
                  </a:lnTo>
                  <a:lnTo>
                    <a:pt x="528" y="600"/>
                  </a:lnTo>
                  <a:lnTo>
                    <a:pt x="536" y="568"/>
                  </a:lnTo>
                  <a:lnTo>
                    <a:pt x="520" y="480"/>
                  </a:lnTo>
                  <a:lnTo>
                    <a:pt x="480" y="408"/>
                  </a:lnTo>
                  <a:lnTo>
                    <a:pt x="480" y="432"/>
                  </a:lnTo>
                  <a:lnTo>
                    <a:pt x="408" y="360"/>
                  </a:lnTo>
                  <a:lnTo>
                    <a:pt x="392" y="368"/>
                  </a:lnTo>
                  <a:lnTo>
                    <a:pt x="344" y="336"/>
                  </a:lnTo>
                  <a:lnTo>
                    <a:pt x="336" y="304"/>
                  </a:lnTo>
                  <a:lnTo>
                    <a:pt x="280" y="312"/>
                  </a:lnTo>
                  <a:lnTo>
                    <a:pt x="224" y="288"/>
                  </a:lnTo>
                  <a:lnTo>
                    <a:pt x="208" y="336"/>
                  </a:lnTo>
                  <a:lnTo>
                    <a:pt x="136" y="280"/>
                  </a:lnTo>
                  <a:lnTo>
                    <a:pt x="48" y="240"/>
                  </a:lnTo>
                  <a:lnTo>
                    <a:pt x="0" y="248"/>
                  </a:lnTo>
                  <a:lnTo>
                    <a:pt x="8" y="160"/>
                  </a:lnTo>
                  <a:lnTo>
                    <a:pt x="24" y="144"/>
                  </a:lnTo>
                  <a:lnTo>
                    <a:pt x="48" y="152"/>
                  </a:lnTo>
                  <a:lnTo>
                    <a:pt x="72" y="112"/>
                  </a:lnTo>
                  <a:lnTo>
                    <a:pt x="112" y="96"/>
                  </a:lnTo>
                  <a:lnTo>
                    <a:pt x="136" y="80"/>
                  </a:lnTo>
                  <a:lnTo>
                    <a:pt x="136" y="64"/>
                  </a:lnTo>
                  <a:lnTo>
                    <a:pt x="200" y="64"/>
                  </a:lnTo>
                  <a:lnTo>
                    <a:pt x="216" y="32"/>
                  </a:lnTo>
                  <a:lnTo>
                    <a:pt x="216" y="8"/>
                  </a:lnTo>
                  <a:lnTo>
                    <a:pt x="232" y="0"/>
                  </a:lnTo>
                  <a:lnTo>
                    <a:pt x="272" y="8"/>
                  </a:lnTo>
                  <a:lnTo>
                    <a:pt x="288" y="72"/>
                  </a:lnTo>
                  <a:lnTo>
                    <a:pt x="288" y="104"/>
                  </a:lnTo>
                  <a:lnTo>
                    <a:pt x="296" y="128"/>
                  </a:lnTo>
                  <a:lnTo>
                    <a:pt x="312" y="152"/>
                  </a:lnTo>
                  <a:lnTo>
                    <a:pt x="312" y="176"/>
                  </a:lnTo>
                  <a:lnTo>
                    <a:pt x="320" y="192"/>
                  </a:lnTo>
                  <a:lnTo>
                    <a:pt x="336" y="192"/>
                  </a:lnTo>
                  <a:lnTo>
                    <a:pt x="336" y="168"/>
                  </a:lnTo>
                  <a:lnTo>
                    <a:pt x="408" y="176"/>
                  </a:lnTo>
                  <a:lnTo>
                    <a:pt x="408" y="200"/>
                  </a:lnTo>
                  <a:lnTo>
                    <a:pt x="408" y="216"/>
                  </a:lnTo>
                  <a:lnTo>
                    <a:pt x="384" y="240"/>
                  </a:lnTo>
                  <a:lnTo>
                    <a:pt x="384" y="256"/>
                  </a:lnTo>
                  <a:lnTo>
                    <a:pt x="432" y="304"/>
                  </a:lnTo>
                  <a:lnTo>
                    <a:pt x="432" y="328"/>
                  </a:lnTo>
                  <a:lnTo>
                    <a:pt x="488" y="352"/>
                  </a:lnTo>
                  <a:lnTo>
                    <a:pt x="496" y="344"/>
                  </a:lnTo>
                  <a:lnTo>
                    <a:pt x="488" y="312"/>
                  </a:lnTo>
                  <a:lnTo>
                    <a:pt x="528" y="320"/>
                  </a:lnTo>
                  <a:lnTo>
                    <a:pt x="536" y="320"/>
                  </a:lnTo>
                  <a:lnTo>
                    <a:pt x="584" y="320"/>
                  </a:lnTo>
                  <a:lnTo>
                    <a:pt x="608" y="312"/>
                  </a:lnTo>
                  <a:lnTo>
                    <a:pt x="624" y="336"/>
                  </a:lnTo>
                  <a:lnTo>
                    <a:pt x="584" y="368"/>
                  </a:lnTo>
                  <a:lnTo>
                    <a:pt x="576" y="392"/>
                  </a:lnTo>
                  <a:lnTo>
                    <a:pt x="568" y="416"/>
                  </a:lnTo>
                  <a:lnTo>
                    <a:pt x="600" y="456"/>
                  </a:lnTo>
                  <a:lnTo>
                    <a:pt x="640" y="456"/>
                  </a:lnTo>
                </a:path>
              </a:pathLst>
            </a:custGeom>
            <a:noFill/>
            <a:ln w="6350" cap="rnd" cmpd="sng">
              <a:solidFill>
                <a:schemeClr val="bg1">
                  <a:lumMod val="6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104" name="Freeform 35"/>
            <p:cNvSpPr>
              <a:spLocks/>
            </p:cNvSpPr>
            <p:nvPr/>
          </p:nvSpPr>
          <p:spPr bwMode="invGray">
            <a:xfrm>
              <a:off x="2267460" y="1313478"/>
              <a:ext cx="2266802" cy="1542144"/>
            </a:xfrm>
            <a:custGeom>
              <a:avLst/>
              <a:gdLst>
                <a:gd name="T0" fmla="*/ 16 w 1425"/>
                <a:gd name="T1" fmla="*/ 896 h 1241"/>
                <a:gd name="T2" fmla="*/ 64 w 1425"/>
                <a:gd name="T3" fmla="*/ 968 h 1241"/>
                <a:gd name="T4" fmla="*/ 136 w 1425"/>
                <a:gd name="T5" fmla="*/ 976 h 1241"/>
                <a:gd name="T6" fmla="*/ 112 w 1425"/>
                <a:gd name="T7" fmla="*/ 1032 h 1241"/>
                <a:gd name="T8" fmla="*/ 216 w 1425"/>
                <a:gd name="T9" fmla="*/ 1128 h 1241"/>
                <a:gd name="T10" fmla="*/ 256 w 1425"/>
                <a:gd name="T11" fmla="*/ 1096 h 1241"/>
                <a:gd name="T12" fmla="*/ 352 w 1425"/>
                <a:gd name="T13" fmla="*/ 1104 h 1241"/>
                <a:gd name="T14" fmla="*/ 328 w 1425"/>
                <a:gd name="T15" fmla="*/ 1240 h 1241"/>
                <a:gd name="T16" fmla="*/ 424 w 1425"/>
                <a:gd name="T17" fmla="*/ 1200 h 1241"/>
                <a:gd name="T18" fmla="*/ 496 w 1425"/>
                <a:gd name="T19" fmla="*/ 1112 h 1241"/>
                <a:gd name="T20" fmla="*/ 560 w 1425"/>
                <a:gd name="T21" fmla="*/ 1224 h 1241"/>
                <a:gd name="T22" fmla="*/ 600 w 1425"/>
                <a:gd name="T23" fmla="*/ 1200 h 1241"/>
                <a:gd name="T24" fmla="*/ 664 w 1425"/>
                <a:gd name="T25" fmla="*/ 1112 h 1241"/>
                <a:gd name="T26" fmla="*/ 704 w 1425"/>
                <a:gd name="T27" fmla="*/ 1096 h 1241"/>
                <a:gd name="T28" fmla="*/ 736 w 1425"/>
                <a:gd name="T29" fmla="*/ 1096 h 1241"/>
                <a:gd name="T30" fmla="*/ 800 w 1425"/>
                <a:gd name="T31" fmla="*/ 1024 h 1241"/>
                <a:gd name="T32" fmla="*/ 864 w 1425"/>
                <a:gd name="T33" fmla="*/ 1008 h 1241"/>
                <a:gd name="T34" fmla="*/ 896 w 1425"/>
                <a:gd name="T35" fmla="*/ 920 h 1241"/>
                <a:gd name="T36" fmla="*/ 944 w 1425"/>
                <a:gd name="T37" fmla="*/ 912 h 1241"/>
                <a:gd name="T38" fmla="*/ 1008 w 1425"/>
                <a:gd name="T39" fmla="*/ 872 h 1241"/>
                <a:gd name="T40" fmla="*/ 1088 w 1425"/>
                <a:gd name="T41" fmla="*/ 824 h 1241"/>
                <a:gd name="T42" fmla="*/ 1128 w 1425"/>
                <a:gd name="T43" fmla="*/ 920 h 1241"/>
                <a:gd name="T44" fmla="*/ 1176 w 1425"/>
                <a:gd name="T45" fmla="*/ 888 h 1241"/>
                <a:gd name="T46" fmla="*/ 1176 w 1425"/>
                <a:gd name="T47" fmla="*/ 840 h 1241"/>
                <a:gd name="T48" fmla="*/ 1352 w 1425"/>
                <a:gd name="T49" fmla="*/ 784 h 1241"/>
                <a:gd name="T50" fmla="*/ 1376 w 1425"/>
                <a:gd name="T51" fmla="*/ 728 h 1241"/>
                <a:gd name="T52" fmla="*/ 1312 w 1425"/>
                <a:gd name="T53" fmla="*/ 672 h 1241"/>
                <a:gd name="T54" fmla="*/ 1264 w 1425"/>
                <a:gd name="T55" fmla="*/ 560 h 1241"/>
                <a:gd name="T56" fmla="*/ 1336 w 1425"/>
                <a:gd name="T57" fmla="*/ 560 h 1241"/>
                <a:gd name="T58" fmla="*/ 1352 w 1425"/>
                <a:gd name="T59" fmla="*/ 472 h 1241"/>
                <a:gd name="T60" fmla="*/ 1296 w 1425"/>
                <a:gd name="T61" fmla="*/ 432 h 1241"/>
                <a:gd name="T62" fmla="*/ 1392 w 1425"/>
                <a:gd name="T63" fmla="*/ 296 h 1241"/>
                <a:gd name="T64" fmla="*/ 1424 w 1425"/>
                <a:gd name="T65" fmla="*/ 128 h 1241"/>
                <a:gd name="T66" fmla="*/ 1344 w 1425"/>
                <a:gd name="T67" fmla="*/ 128 h 1241"/>
                <a:gd name="T68" fmla="*/ 1264 w 1425"/>
                <a:gd name="T69" fmla="*/ 72 h 1241"/>
                <a:gd name="T70" fmla="*/ 1192 w 1425"/>
                <a:gd name="T71" fmla="*/ 64 h 1241"/>
                <a:gd name="T72" fmla="*/ 1168 w 1425"/>
                <a:gd name="T73" fmla="*/ 0 h 1241"/>
                <a:gd name="T74" fmla="*/ 1160 w 1425"/>
                <a:gd name="T75" fmla="*/ 64 h 1241"/>
                <a:gd name="T76" fmla="*/ 1128 w 1425"/>
                <a:gd name="T77" fmla="*/ 168 h 1241"/>
                <a:gd name="T78" fmla="*/ 1120 w 1425"/>
                <a:gd name="T79" fmla="*/ 240 h 1241"/>
                <a:gd name="T80" fmla="*/ 992 w 1425"/>
                <a:gd name="T81" fmla="*/ 280 h 1241"/>
                <a:gd name="T82" fmla="*/ 992 w 1425"/>
                <a:gd name="T83" fmla="*/ 432 h 1241"/>
                <a:gd name="T84" fmla="*/ 1056 w 1425"/>
                <a:gd name="T85" fmla="*/ 416 h 1241"/>
                <a:gd name="T86" fmla="*/ 1136 w 1425"/>
                <a:gd name="T87" fmla="*/ 448 h 1241"/>
                <a:gd name="T88" fmla="*/ 1136 w 1425"/>
                <a:gd name="T89" fmla="*/ 504 h 1241"/>
                <a:gd name="T90" fmla="*/ 1040 w 1425"/>
                <a:gd name="T91" fmla="*/ 536 h 1241"/>
                <a:gd name="T92" fmla="*/ 992 w 1425"/>
                <a:gd name="T93" fmla="*/ 592 h 1241"/>
                <a:gd name="T94" fmla="*/ 864 w 1425"/>
                <a:gd name="T95" fmla="*/ 664 h 1241"/>
                <a:gd name="T96" fmla="*/ 760 w 1425"/>
                <a:gd name="T97" fmla="*/ 648 h 1241"/>
                <a:gd name="T98" fmla="*/ 768 w 1425"/>
                <a:gd name="T99" fmla="*/ 752 h 1241"/>
                <a:gd name="T100" fmla="*/ 640 w 1425"/>
                <a:gd name="T101" fmla="*/ 848 h 1241"/>
                <a:gd name="T102" fmla="*/ 456 w 1425"/>
                <a:gd name="T103" fmla="*/ 880 h 1241"/>
                <a:gd name="T104" fmla="*/ 352 w 1425"/>
                <a:gd name="T105" fmla="*/ 888 h 1241"/>
                <a:gd name="T106" fmla="*/ 248 w 1425"/>
                <a:gd name="T107" fmla="*/ 864 h 1241"/>
                <a:gd name="T108" fmla="*/ 96 w 1425"/>
                <a:gd name="T109" fmla="*/ 816 h 1241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425"/>
                <a:gd name="T166" fmla="*/ 0 h 1241"/>
                <a:gd name="T167" fmla="*/ 1425 w 1425"/>
                <a:gd name="T168" fmla="*/ 1241 h 1241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425" h="1241">
                  <a:moveTo>
                    <a:pt x="0" y="784"/>
                  </a:moveTo>
                  <a:lnTo>
                    <a:pt x="16" y="848"/>
                  </a:lnTo>
                  <a:lnTo>
                    <a:pt x="16" y="896"/>
                  </a:lnTo>
                  <a:lnTo>
                    <a:pt x="40" y="928"/>
                  </a:lnTo>
                  <a:lnTo>
                    <a:pt x="48" y="968"/>
                  </a:lnTo>
                  <a:lnTo>
                    <a:pt x="64" y="968"/>
                  </a:lnTo>
                  <a:lnTo>
                    <a:pt x="64" y="944"/>
                  </a:lnTo>
                  <a:lnTo>
                    <a:pt x="136" y="952"/>
                  </a:lnTo>
                  <a:lnTo>
                    <a:pt x="136" y="976"/>
                  </a:lnTo>
                  <a:lnTo>
                    <a:pt x="136" y="992"/>
                  </a:lnTo>
                  <a:lnTo>
                    <a:pt x="112" y="1016"/>
                  </a:lnTo>
                  <a:lnTo>
                    <a:pt x="112" y="1032"/>
                  </a:lnTo>
                  <a:lnTo>
                    <a:pt x="160" y="1080"/>
                  </a:lnTo>
                  <a:lnTo>
                    <a:pt x="160" y="1104"/>
                  </a:lnTo>
                  <a:lnTo>
                    <a:pt x="216" y="1128"/>
                  </a:lnTo>
                  <a:lnTo>
                    <a:pt x="224" y="1120"/>
                  </a:lnTo>
                  <a:lnTo>
                    <a:pt x="216" y="1088"/>
                  </a:lnTo>
                  <a:lnTo>
                    <a:pt x="256" y="1096"/>
                  </a:lnTo>
                  <a:lnTo>
                    <a:pt x="264" y="1096"/>
                  </a:lnTo>
                  <a:lnTo>
                    <a:pt x="336" y="1088"/>
                  </a:lnTo>
                  <a:lnTo>
                    <a:pt x="352" y="1104"/>
                  </a:lnTo>
                  <a:lnTo>
                    <a:pt x="312" y="1144"/>
                  </a:lnTo>
                  <a:lnTo>
                    <a:pt x="296" y="1192"/>
                  </a:lnTo>
                  <a:lnTo>
                    <a:pt x="328" y="1240"/>
                  </a:lnTo>
                  <a:lnTo>
                    <a:pt x="376" y="1232"/>
                  </a:lnTo>
                  <a:lnTo>
                    <a:pt x="400" y="1208"/>
                  </a:lnTo>
                  <a:lnTo>
                    <a:pt x="424" y="1200"/>
                  </a:lnTo>
                  <a:lnTo>
                    <a:pt x="432" y="1136"/>
                  </a:lnTo>
                  <a:lnTo>
                    <a:pt x="488" y="1088"/>
                  </a:lnTo>
                  <a:lnTo>
                    <a:pt x="496" y="1112"/>
                  </a:lnTo>
                  <a:lnTo>
                    <a:pt x="480" y="1176"/>
                  </a:lnTo>
                  <a:lnTo>
                    <a:pt x="520" y="1192"/>
                  </a:lnTo>
                  <a:lnTo>
                    <a:pt x="560" y="1224"/>
                  </a:lnTo>
                  <a:lnTo>
                    <a:pt x="576" y="1224"/>
                  </a:lnTo>
                  <a:lnTo>
                    <a:pt x="592" y="1224"/>
                  </a:lnTo>
                  <a:lnTo>
                    <a:pt x="600" y="1200"/>
                  </a:lnTo>
                  <a:lnTo>
                    <a:pt x="616" y="1200"/>
                  </a:lnTo>
                  <a:lnTo>
                    <a:pt x="608" y="1168"/>
                  </a:lnTo>
                  <a:lnTo>
                    <a:pt x="664" y="1112"/>
                  </a:lnTo>
                  <a:lnTo>
                    <a:pt x="664" y="1096"/>
                  </a:lnTo>
                  <a:lnTo>
                    <a:pt x="696" y="1096"/>
                  </a:lnTo>
                  <a:lnTo>
                    <a:pt x="704" y="1096"/>
                  </a:lnTo>
                  <a:lnTo>
                    <a:pt x="712" y="1080"/>
                  </a:lnTo>
                  <a:lnTo>
                    <a:pt x="720" y="1080"/>
                  </a:lnTo>
                  <a:lnTo>
                    <a:pt x="736" y="1096"/>
                  </a:lnTo>
                  <a:lnTo>
                    <a:pt x="736" y="1072"/>
                  </a:lnTo>
                  <a:lnTo>
                    <a:pt x="760" y="1080"/>
                  </a:lnTo>
                  <a:lnTo>
                    <a:pt x="800" y="1024"/>
                  </a:lnTo>
                  <a:lnTo>
                    <a:pt x="832" y="1016"/>
                  </a:lnTo>
                  <a:lnTo>
                    <a:pt x="848" y="1000"/>
                  </a:lnTo>
                  <a:lnTo>
                    <a:pt x="864" y="1008"/>
                  </a:lnTo>
                  <a:lnTo>
                    <a:pt x="896" y="1000"/>
                  </a:lnTo>
                  <a:lnTo>
                    <a:pt x="872" y="928"/>
                  </a:lnTo>
                  <a:lnTo>
                    <a:pt x="896" y="920"/>
                  </a:lnTo>
                  <a:lnTo>
                    <a:pt x="896" y="888"/>
                  </a:lnTo>
                  <a:lnTo>
                    <a:pt x="928" y="872"/>
                  </a:lnTo>
                  <a:lnTo>
                    <a:pt x="944" y="912"/>
                  </a:lnTo>
                  <a:lnTo>
                    <a:pt x="984" y="888"/>
                  </a:lnTo>
                  <a:lnTo>
                    <a:pt x="1000" y="896"/>
                  </a:lnTo>
                  <a:lnTo>
                    <a:pt x="1008" y="872"/>
                  </a:lnTo>
                  <a:lnTo>
                    <a:pt x="1040" y="880"/>
                  </a:lnTo>
                  <a:lnTo>
                    <a:pt x="1040" y="840"/>
                  </a:lnTo>
                  <a:lnTo>
                    <a:pt x="1088" y="824"/>
                  </a:lnTo>
                  <a:lnTo>
                    <a:pt x="1112" y="864"/>
                  </a:lnTo>
                  <a:lnTo>
                    <a:pt x="1112" y="904"/>
                  </a:lnTo>
                  <a:lnTo>
                    <a:pt x="1128" y="920"/>
                  </a:lnTo>
                  <a:lnTo>
                    <a:pt x="1160" y="912"/>
                  </a:lnTo>
                  <a:lnTo>
                    <a:pt x="1176" y="912"/>
                  </a:lnTo>
                  <a:lnTo>
                    <a:pt x="1176" y="888"/>
                  </a:lnTo>
                  <a:lnTo>
                    <a:pt x="1176" y="864"/>
                  </a:lnTo>
                  <a:lnTo>
                    <a:pt x="1160" y="832"/>
                  </a:lnTo>
                  <a:lnTo>
                    <a:pt x="1176" y="840"/>
                  </a:lnTo>
                  <a:lnTo>
                    <a:pt x="1200" y="872"/>
                  </a:lnTo>
                  <a:lnTo>
                    <a:pt x="1328" y="776"/>
                  </a:lnTo>
                  <a:lnTo>
                    <a:pt x="1352" y="784"/>
                  </a:lnTo>
                  <a:lnTo>
                    <a:pt x="1392" y="752"/>
                  </a:lnTo>
                  <a:lnTo>
                    <a:pt x="1392" y="728"/>
                  </a:lnTo>
                  <a:lnTo>
                    <a:pt x="1376" y="728"/>
                  </a:lnTo>
                  <a:lnTo>
                    <a:pt x="1376" y="688"/>
                  </a:lnTo>
                  <a:lnTo>
                    <a:pt x="1352" y="640"/>
                  </a:lnTo>
                  <a:lnTo>
                    <a:pt x="1312" y="672"/>
                  </a:lnTo>
                  <a:lnTo>
                    <a:pt x="1288" y="616"/>
                  </a:lnTo>
                  <a:lnTo>
                    <a:pt x="1296" y="592"/>
                  </a:lnTo>
                  <a:lnTo>
                    <a:pt x="1264" y="560"/>
                  </a:lnTo>
                  <a:lnTo>
                    <a:pt x="1272" y="536"/>
                  </a:lnTo>
                  <a:lnTo>
                    <a:pt x="1312" y="560"/>
                  </a:lnTo>
                  <a:lnTo>
                    <a:pt x="1336" y="560"/>
                  </a:lnTo>
                  <a:lnTo>
                    <a:pt x="1328" y="512"/>
                  </a:lnTo>
                  <a:lnTo>
                    <a:pt x="1328" y="488"/>
                  </a:lnTo>
                  <a:lnTo>
                    <a:pt x="1352" y="472"/>
                  </a:lnTo>
                  <a:lnTo>
                    <a:pt x="1352" y="456"/>
                  </a:lnTo>
                  <a:lnTo>
                    <a:pt x="1320" y="472"/>
                  </a:lnTo>
                  <a:lnTo>
                    <a:pt x="1296" y="432"/>
                  </a:lnTo>
                  <a:lnTo>
                    <a:pt x="1368" y="336"/>
                  </a:lnTo>
                  <a:lnTo>
                    <a:pt x="1384" y="360"/>
                  </a:lnTo>
                  <a:lnTo>
                    <a:pt x="1392" y="296"/>
                  </a:lnTo>
                  <a:lnTo>
                    <a:pt x="1408" y="272"/>
                  </a:lnTo>
                  <a:lnTo>
                    <a:pt x="1400" y="216"/>
                  </a:lnTo>
                  <a:lnTo>
                    <a:pt x="1424" y="128"/>
                  </a:lnTo>
                  <a:lnTo>
                    <a:pt x="1384" y="88"/>
                  </a:lnTo>
                  <a:lnTo>
                    <a:pt x="1360" y="120"/>
                  </a:lnTo>
                  <a:lnTo>
                    <a:pt x="1344" y="128"/>
                  </a:lnTo>
                  <a:lnTo>
                    <a:pt x="1296" y="144"/>
                  </a:lnTo>
                  <a:lnTo>
                    <a:pt x="1280" y="120"/>
                  </a:lnTo>
                  <a:lnTo>
                    <a:pt x="1264" y="72"/>
                  </a:lnTo>
                  <a:lnTo>
                    <a:pt x="1240" y="56"/>
                  </a:lnTo>
                  <a:lnTo>
                    <a:pt x="1224" y="72"/>
                  </a:lnTo>
                  <a:lnTo>
                    <a:pt x="1192" y="64"/>
                  </a:lnTo>
                  <a:lnTo>
                    <a:pt x="1208" y="32"/>
                  </a:lnTo>
                  <a:lnTo>
                    <a:pt x="1200" y="0"/>
                  </a:lnTo>
                  <a:lnTo>
                    <a:pt x="1168" y="0"/>
                  </a:lnTo>
                  <a:lnTo>
                    <a:pt x="1128" y="40"/>
                  </a:lnTo>
                  <a:lnTo>
                    <a:pt x="1128" y="56"/>
                  </a:lnTo>
                  <a:lnTo>
                    <a:pt x="1160" y="64"/>
                  </a:lnTo>
                  <a:lnTo>
                    <a:pt x="1168" y="88"/>
                  </a:lnTo>
                  <a:lnTo>
                    <a:pt x="1136" y="136"/>
                  </a:lnTo>
                  <a:lnTo>
                    <a:pt x="1128" y="168"/>
                  </a:lnTo>
                  <a:lnTo>
                    <a:pt x="1112" y="200"/>
                  </a:lnTo>
                  <a:lnTo>
                    <a:pt x="1112" y="232"/>
                  </a:lnTo>
                  <a:lnTo>
                    <a:pt x="1120" y="240"/>
                  </a:lnTo>
                  <a:lnTo>
                    <a:pt x="1056" y="288"/>
                  </a:lnTo>
                  <a:lnTo>
                    <a:pt x="1016" y="280"/>
                  </a:lnTo>
                  <a:lnTo>
                    <a:pt x="992" y="280"/>
                  </a:lnTo>
                  <a:lnTo>
                    <a:pt x="944" y="416"/>
                  </a:lnTo>
                  <a:lnTo>
                    <a:pt x="960" y="432"/>
                  </a:lnTo>
                  <a:lnTo>
                    <a:pt x="992" y="432"/>
                  </a:lnTo>
                  <a:lnTo>
                    <a:pt x="1032" y="432"/>
                  </a:lnTo>
                  <a:lnTo>
                    <a:pt x="1040" y="440"/>
                  </a:lnTo>
                  <a:lnTo>
                    <a:pt x="1056" y="416"/>
                  </a:lnTo>
                  <a:lnTo>
                    <a:pt x="1080" y="408"/>
                  </a:lnTo>
                  <a:lnTo>
                    <a:pt x="1104" y="416"/>
                  </a:lnTo>
                  <a:lnTo>
                    <a:pt x="1136" y="448"/>
                  </a:lnTo>
                  <a:lnTo>
                    <a:pt x="1160" y="480"/>
                  </a:lnTo>
                  <a:lnTo>
                    <a:pt x="1160" y="512"/>
                  </a:lnTo>
                  <a:lnTo>
                    <a:pt x="1136" y="504"/>
                  </a:lnTo>
                  <a:lnTo>
                    <a:pt x="1088" y="520"/>
                  </a:lnTo>
                  <a:lnTo>
                    <a:pt x="1048" y="520"/>
                  </a:lnTo>
                  <a:lnTo>
                    <a:pt x="1040" y="536"/>
                  </a:lnTo>
                  <a:lnTo>
                    <a:pt x="1016" y="536"/>
                  </a:lnTo>
                  <a:lnTo>
                    <a:pt x="992" y="560"/>
                  </a:lnTo>
                  <a:lnTo>
                    <a:pt x="992" y="592"/>
                  </a:lnTo>
                  <a:lnTo>
                    <a:pt x="968" y="608"/>
                  </a:lnTo>
                  <a:lnTo>
                    <a:pt x="912" y="616"/>
                  </a:lnTo>
                  <a:lnTo>
                    <a:pt x="864" y="664"/>
                  </a:lnTo>
                  <a:lnTo>
                    <a:pt x="800" y="664"/>
                  </a:lnTo>
                  <a:lnTo>
                    <a:pt x="784" y="648"/>
                  </a:lnTo>
                  <a:lnTo>
                    <a:pt x="760" y="648"/>
                  </a:lnTo>
                  <a:lnTo>
                    <a:pt x="752" y="680"/>
                  </a:lnTo>
                  <a:lnTo>
                    <a:pt x="728" y="704"/>
                  </a:lnTo>
                  <a:lnTo>
                    <a:pt x="768" y="752"/>
                  </a:lnTo>
                  <a:lnTo>
                    <a:pt x="720" y="784"/>
                  </a:lnTo>
                  <a:lnTo>
                    <a:pt x="696" y="824"/>
                  </a:lnTo>
                  <a:lnTo>
                    <a:pt x="640" y="848"/>
                  </a:lnTo>
                  <a:lnTo>
                    <a:pt x="560" y="856"/>
                  </a:lnTo>
                  <a:lnTo>
                    <a:pt x="496" y="864"/>
                  </a:lnTo>
                  <a:lnTo>
                    <a:pt x="456" y="880"/>
                  </a:lnTo>
                  <a:lnTo>
                    <a:pt x="408" y="912"/>
                  </a:lnTo>
                  <a:lnTo>
                    <a:pt x="384" y="912"/>
                  </a:lnTo>
                  <a:lnTo>
                    <a:pt x="352" y="888"/>
                  </a:lnTo>
                  <a:lnTo>
                    <a:pt x="312" y="888"/>
                  </a:lnTo>
                  <a:lnTo>
                    <a:pt x="280" y="864"/>
                  </a:lnTo>
                  <a:lnTo>
                    <a:pt x="248" y="864"/>
                  </a:lnTo>
                  <a:lnTo>
                    <a:pt x="224" y="824"/>
                  </a:lnTo>
                  <a:lnTo>
                    <a:pt x="160" y="816"/>
                  </a:lnTo>
                  <a:lnTo>
                    <a:pt x="96" y="816"/>
                  </a:lnTo>
                  <a:lnTo>
                    <a:pt x="64" y="792"/>
                  </a:lnTo>
                  <a:lnTo>
                    <a:pt x="0" y="784"/>
                  </a:lnTo>
                </a:path>
              </a:pathLst>
            </a:custGeom>
            <a:noFill/>
            <a:ln w="6350" cap="rnd" cmpd="sng">
              <a:solidFill>
                <a:schemeClr val="bg1">
                  <a:lumMod val="6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105" name="Freeform 36"/>
            <p:cNvSpPr>
              <a:spLocks/>
            </p:cNvSpPr>
            <p:nvPr/>
          </p:nvSpPr>
          <p:spPr bwMode="invGray">
            <a:xfrm>
              <a:off x="179512" y="1572557"/>
              <a:ext cx="2025682" cy="1283064"/>
            </a:xfrm>
            <a:custGeom>
              <a:avLst/>
              <a:gdLst>
                <a:gd name="T0" fmla="*/ 1256 w 1273"/>
                <a:gd name="T1" fmla="*/ 576 h 1033"/>
                <a:gd name="T2" fmla="*/ 1240 w 1273"/>
                <a:gd name="T3" fmla="*/ 632 h 1033"/>
                <a:gd name="T4" fmla="*/ 1176 w 1273"/>
                <a:gd name="T5" fmla="*/ 632 h 1033"/>
                <a:gd name="T6" fmla="*/ 1152 w 1273"/>
                <a:gd name="T7" fmla="*/ 664 h 1033"/>
                <a:gd name="T8" fmla="*/ 1080 w 1273"/>
                <a:gd name="T9" fmla="*/ 720 h 1033"/>
                <a:gd name="T10" fmla="*/ 1048 w 1273"/>
                <a:gd name="T11" fmla="*/ 728 h 1033"/>
                <a:gd name="T12" fmla="*/ 936 w 1273"/>
                <a:gd name="T13" fmla="*/ 824 h 1033"/>
                <a:gd name="T14" fmla="*/ 880 w 1273"/>
                <a:gd name="T15" fmla="*/ 880 h 1033"/>
                <a:gd name="T16" fmla="*/ 920 w 1273"/>
                <a:gd name="T17" fmla="*/ 944 h 1033"/>
                <a:gd name="T18" fmla="*/ 888 w 1273"/>
                <a:gd name="T19" fmla="*/ 992 h 1033"/>
                <a:gd name="T20" fmla="*/ 896 w 1273"/>
                <a:gd name="T21" fmla="*/ 1032 h 1033"/>
                <a:gd name="T22" fmla="*/ 840 w 1273"/>
                <a:gd name="T23" fmla="*/ 1016 h 1033"/>
                <a:gd name="T24" fmla="*/ 808 w 1273"/>
                <a:gd name="T25" fmla="*/ 1000 h 1033"/>
                <a:gd name="T26" fmla="*/ 736 w 1273"/>
                <a:gd name="T27" fmla="*/ 960 h 1033"/>
                <a:gd name="T28" fmla="*/ 600 w 1273"/>
                <a:gd name="T29" fmla="*/ 984 h 1033"/>
                <a:gd name="T30" fmla="*/ 512 w 1273"/>
                <a:gd name="T31" fmla="*/ 992 h 1033"/>
                <a:gd name="T32" fmla="*/ 432 w 1273"/>
                <a:gd name="T33" fmla="*/ 952 h 1033"/>
                <a:gd name="T34" fmla="*/ 368 w 1273"/>
                <a:gd name="T35" fmla="*/ 960 h 1033"/>
                <a:gd name="T36" fmla="*/ 272 w 1273"/>
                <a:gd name="T37" fmla="*/ 928 h 1033"/>
                <a:gd name="T38" fmla="*/ 216 w 1273"/>
                <a:gd name="T39" fmla="*/ 984 h 1033"/>
                <a:gd name="T40" fmla="*/ 152 w 1273"/>
                <a:gd name="T41" fmla="*/ 944 h 1033"/>
                <a:gd name="T42" fmla="*/ 104 w 1273"/>
                <a:gd name="T43" fmla="*/ 864 h 1033"/>
                <a:gd name="T44" fmla="*/ 56 w 1273"/>
                <a:gd name="T45" fmla="*/ 800 h 1033"/>
                <a:gd name="T46" fmla="*/ 64 w 1273"/>
                <a:gd name="T47" fmla="*/ 776 h 1033"/>
                <a:gd name="T48" fmla="*/ 40 w 1273"/>
                <a:gd name="T49" fmla="*/ 712 h 1033"/>
                <a:gd name="T50" fmla="*/ 0 w 1273"/>
                <a:gd name="T51" fmla="*/ 688 h 1033"/>
                <a:gd name="T52" fmla="*/ 32 w 1273"/>
                <a:gd name="T53" fmla="*/ 688 h 1033"/>
                <a:gd name="T54" fmla="*/ 32 w 1273"/>
                <a:gd name="T55" fmla="*/ 616 h 1033"/>
                <a:gd name="T56" fmla="*/ 24 w 1273"/>
                <a:gd name="T57" fmla="*/ 568 h 1033"/>
                <a:gd name="T58" fmla="*/ 0 w 1273"/>
                <a:gd name="T59" fmla="*/ 520 h 1033"/>
                <a:gd name="T60" fmla="*/ 88 w 1273"/>
                <a:gd name="T61" fmla="*/ 464 h 1033"/>
                <a:gd name="T62" fmla="*/ 136 w 1273"/>
                <a:gd name="T63" fmla="*/ 456 h 1033"/>
                <a:gd name="T64" fmla="*/ 152 w 1273"/>
                <a:gd name="T65" fmla="*/ 480 h 1033"/>
                <a:gd name="T66" fmla="*/ 200 w 1273"/>
                <a:gd name="T67" fmla="*/ 480 h 1033"/>
                <a:gd name="T68" fmla="*/ 304 w 1273"/>
                <a:gd name="T69" fmla="*/ 456 h 1033"/>
                <a:gd name="T70" fmla="*/ 416 w 1273"/>
                <a:gd name="T71" fmla="*/ 424 h 1033"/>
                <a:gd name="T72" fmla="*/ 424 w 1273"/>
                <a:gd name="T73" fmla="*/ 376 h 1033"/>
                <a:gd name="T74" fmla="*/ 472 w 1273"/>
                <a:gd name="T75" fmla="*/ 232 h 1033"/>
                <a:gd name="T76" fmla="*/ 456 w 1273"/>
                <a:gd name="T77" fmla="*/ 200 h 1033"/>
                <a:gd name="T78" fmla="*/ 592 w 1273"/>
                <a:gd name="T79" fmla="*/ 224 h 1033"/>
                <a:gd name="T80" fmla="*/ 664 w 1273"/>
                <a:gd name="T81" fmla="*/ 96 h 1033"/>
                <a:gd name="T82" fmla="*/ 784 w 1273"/>
                <a:gd name="T83" fmla="*/ 128 h 1033"/>
                <a:gd name="T84" fmla="*/ 784 w 1273"/>
                <a:gd name="T85" fmla="*/ 80 h 1033"/>
                <a:gd name="T86" fmla="*/ 840 w 1273"/>
                <a:gd name="T87" fmla="*/ 40 h 1033"/>
                <a:gd name="T88" fmla="*/ 880 w 1273"/>
                <a:gd name="T89" fmla="*/ 0 h 1033"/>
                <a:gd name="T90" fmla="*/ 928 w 1273"/>
                <a:gd name="T91" fmla="*/ 16 h 1033"/>
                <a:gd name="T92" fmla="*/ 928 w 1273"/>
                <a:gd name="T93" fmla="*/ 48 h 1033"/>
                <a:gd name="T94" fmla="*/ 960 w 1273"/>
                <a:gd name="T95" fmla="*/ 112 h 1033"/>
                <a:gd name="T96" fmla="*/ 1024 w 1273"/>
                <a:gd name="T97" fmla="*/ 144 h 1033"/>
                <a:gd name="T98" fmla="*/ 1040 w 1273"/>
                <a:gd name="T99" fmla="*/ 248 h 1033"/>
                <a:gd name="T100" fmla="*/ 1016 w 1273"/>
                <a:gd name="T101" fmla="*/ 336 h 1033"/>
                <a:gd name="T102" fmla="*/ 1112 w 1273"/>
                <a:gd name="T103" fmla="*/ 368 h 1033"/>
                <a:gd name="T104" fmla="*/ 1208 w 1273"/>
                <a:gd name="T105" fmla="*/ 440 h 1033"/>
                <a:gd name="T106" fmla="*/ 1232 w 1273"/>
                <a:gd name="T107" fmla="*/ 480 h 1033"/>
                <a:gd name="T108" fmla="*/ 1272 w 1273"/>
                <a:gd name="T109" fmla="*/ 568 h 1033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73"/>
                <a:gd name="T166" fmla="*/ 0 h 1033"/>
                <a:gd name="T167" fmla="*/ 1273 w 1273"/>
                <a:gd name="T168" fmla="*/ 1033 h 1033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73" h="1033">
                  <a:moveTo>
                    <a:pt x="1272" y="568"/>
                  </a:moveTo>
                  <a:lnTo>
                    <a:pt x="1256" y="576"/>
                  </a:lnTo>
                  <a:lnTo>
                    <a:pt x="1256" y="600"/>
                  </a:lnTo>
                  <a:lnTo>
                    <a:pt x="1240" y="632"/>
                  </a:lnTo>
                  <a:lnTo>
                    <a:pt x="1208" y="632"/>
                  </a:lnTo>
                  <a:lnTo>
                    <a:pt x="1176" y="632"/>
                  </a:lnTo>
                  <a:lnTo>
                    <a:pt x="1176" y="648"/>
                  </a:lnTo>
                  <a:lnTo>
                    <a:pt x="1152" y="664"/>
                  </a:lnTo>
                  <a:lnTo>
                    <a:pt x="1112" y="680"/>
                  </a:lnTo>
                  <a:lnTo>
                    <a:pt x="1080" y="720"/>
                  </a:lnTo>
                  <a:lnTo>
                    <a:pt x="1064" y="712"/>
                  </a:lnTo>
                  <a:lnTo>
                    <a:pt x="1048" y="728"/>
                  </a:lnTo>
                  <a:lnTo>
                    <a:pt x="1040" y="816"/>
                  </a:lnTo>
                  <a:lnTo>
                    <a:pt x="936" y="824"/>
                  </a:lnTo>
                  <a:lnTo>
                    <a:pt x="888" y="840"/>
                  </a:lnTo>
                  <a:lnTo>
                    <a:pt x="880" y="880"/>
                  </a:lnTo>
                  <a:lnTo>
                    <a:pt x="920" y="928"/>
                  </a:lnTo>
                  <a:lnTo>
                    <a:pt x="920" y="944"/>
                  </a:lnTo>
                  <a:lnTo>
                    <a:pt x="888" y="968"/>
                  </a:lnTo>
                  <a:lnTo>
                    <a:pt x="888" y="992"/>
                  </a:lnTo>
                  <a:lnTo>
                    <a:pt x="896" y="1000"/>
                  </a:lnTo>
                  <a:lnTo>
                    <a:pt x="896" y="1032"/>
                  </a:lnTo>
                  <a:lnTo>
                    <a:pt x="840" y="1008"/>
                  </a:lnTo>
                  <a:lnTo>
                    <a:pt x="840" y="1016"/>
                  </a:lnTo>
                  <a:lnTo>
                    <a:pt x="816" y="1016"/>
                  </a:lnTo>
                  <a:lnTo>
                    <a:pt x="808" y="1000"/>
                  </a:lnTo>
                  <a:lnTo>
                    <a:pt x="760" y="976"/>
                  </a:lnTo>
                  <a:lnTo>
                    <a:pt x="736" y="960"/>
                  </a:lnTo>
                  <a:lnTo>
                    <a:pt x="624" y="968"/>
                  </a:lnTo>
                  <a:lnTo>
                    <a:pt x="600" y="984"/>
                  </a:lnTo>
                  <a:lnTo>
                    <a:pt x="528" y="984"/>
                  </a:lnTo>
                  <a:lnTo>
                    <a:pt x="512" y="992"/>
                  </a:lnTo>
                  <a:lnTo>
                    <a:pt x="440" y="984"/>
                  </a:lnTo>
                  <a:lnTo>
                    <a:pt x="432" y="952"/>
                  </a:lnTo>
                  <a:lnTo>
                    <a:pt x="384" y="944"/>
                  </a:lnTo>
                  <a:lnTo>
                    <a:pt x="368" y="960"/>
                  </a:lnTo>
                  <a:lnTo>
                    <a:pt x="296" y="928"/>
                  </a:lnTo>
                  <a:lnTo>
                    <a:pt x="272" y="928"/>
                  </a:lnTo>
                  <a:lnTo>
                    <a:pt x="248" y="968"/>
                  </a:lnTo>
                  <a:lnTo>
                    <a:pt x="216" y="984"/>
                  </a:lnTo>
                  <a:lnTo>
                    <a:pt x="176" y="976"/>
                  </a:lnTo>
                  <a:lnTo>
                    <a:pt x="152" y="944"/>
                  </a:lnTo>
                  <a:lnTo>
                    <a:pt x="152" y="872"/>
                  </a:lnTo>
                  <a:lnTo>
                    <a:pt x="104" y="864"/>
                  </a:lnTo>
                  <a:lnTo>
                    <a:pt x="72" y="816"/>
                  </a:lnTo>
                  <a:lnTo>
                    <a:pt x="56" y="800"/>
                  </a:lnTo>
                  <a:lnTo>
                    <a:pt x="48" y="784"/>
                  </a:lnTo>
                  <a:lnTo>
                    <a:pt x="64" y="776"/>
                  </a:lnTo>
                  <a:lnTo>
                    <a:pt x="64" y="752"/>
                  </a:lnTo>
                  <a:lnTo>
                    <a:pt x="40" y="712"/>
                  </a:lnTo>
                  <a:lnTo>
                    <a:pt x="16" y="704"/>
                  </a:lnTo>
                  <a:lnTo>
                    <a:pt x="0" y="688"/>
                  </a:lnTo>
                  <a:lnTo>
                    <a:pt x="16" y="680"/>
                  </a:lnTo>
                  <a:lnTo>
                    <a:pt x="32" y="688"/>
                  </a:lnTo>
                  <a:lnTo>
                    <a:pt x="40" y="672"/>
                  </a:lnTo>
                  <a:lnTo>
                    <a:pt x="32" y="616"/>
                  </a:lnTo>
                  <a:lnTo>
                    <a:pt x="48" y="592"/>
                  </a:lnTo>
                  <a:lnTo>
                    <a:pt x="24" y="568"/>
                  </a:lnTo>
                  <a:lnTo>
                    <a:pt x="0" y="568"/>
                  </a:lnTo>
                  <a:lnTo>
                    <a:pt x="0" y="520"/>
                  </a:lnTo>
                  <a:lnTo>
                    <a:pt x="48" y="464"/>
                  </a:lnTo>
                  <a:lnTo>
                    <a:pt x="88" y="464"/>
                  </a:lnTo>
                  <a:lnTo>
                    <a:pt x="112" y="448"/>
                  </a:lnTo>
                  <a:lnTo>
                    <a:pt x="136" y="456"/>
                  </a:lnTo>
                  <a:lnTo>
                    <a:pt x="144" y="448"/>
                  </a:lnTo>
                  <a:lnTo>
                    <a:pt x="152" y="480"/>
                  </a:lnTo>
                  <a:lnTo>
                    <a:pt x="168" y="472"/>
                  </a:lnTo>
                  <a:lnTo>
                    <a:pt x="200" y="480"/>
                  </a:lnTo>
                  <a:lnTo>
                    <a:pt x="208" y="456"/>
                  </a:lnTo>
                  <a:lnTo>
                    <a:pt x="304" y="456"/>
                  </a:lnTo>
                  <a:lnTo>
                    <a:pt x="320" y="432"/>
                  </a:lnTo>
                  <a:lnTo>
                    <a:pt x="416" y="424"/>
                  </a:lnTo>
                  <a:lnTo>
                    <a:pt x="424" y="408"/>
                  </a:lnTo>
                  <a:lnTo>
                    <a:pt x="424" y="376"/>
                  </a:lnTo>
                  <a:lnTo>
                    <a:pt x="464" y="352"/>
                  </a:lnTo>
                  <a:lnTo>
                    <a:pt x="472" y="232"/>
                  </a:lnTo>
                  <a:lnTo>
                    <a:pt x="456" y="224"/>
                  </a:lnTo>
                  <a:lnTo>
                    <a:pt x="456" y="200"/>
                  </a:lnTo>
                  <a:lnTo>
                    <a:pt x="576" y="208"/>
                  </a:lnTo>
                  <a:lnTo>
                    <a:pt x="592" y="224"/>
                  </a:lnTo>
                  <a:lnTo>
                    <a:pt x="608" y="176"/>
                  </a:lnTo>
                  <a:lnTo>
                    <a:pt x="664" y="96"/>
                  </a:lnTo>
                  <a:lnTo>
                    <a:pt x="744" y="136"/>
                  </a:lnTo>
                  <a:lnTo>
                    <a:pt x="784" y="128"/>
                  </a:lnTo>
                  <a:lnTo>
                    <a:pt x="792" y="104"/>
                  </a:lnTo>
                  <a:lnTo>
                    <a:pt x="784" y="80"/>
                  </a:lnTo>
                  <a:lnTo>
                    <a:pt x="816" y="48"/>
                  </a:lnTo>
                  <a:lnTo>
                    <a:pt x="840" y="40"/>
                  </a:lnTo>
                  <a:lnTo>
                    <a:pt x="872" y="24"/>
                  </a:lnTo>
                  <a:lnTo>
                    <a:pt x="880" y="0"/>
                  </a:lnTo>
                  <a:lnTo>
                    <a:pt x="928" y="8"/>
                  </a:lnTo>
                  <a:lnTo>
                    <a:pt x="928" y="16"/>
                  </a:lnTo>
                  <a:lnTo>
                    <a:pt x="912" y="32"/>
                  </a:lnTo>
                  <a:lnTo>
                    <a:pt x="928" y="48"/>
                  </a:lnTo>
                  <a:lnTo>
                    <a:pt x="936" y="72"/>
                  </a:lnTo>
                  <a:lnTo>
                    <a:pt x="960" y="112"/>
                  </a:lnTo>
                  <a:lnTo>
                    <a:pt x="984" y="120"/>
                  </a:lnTo>
                  <a:lnTo>
                    <a:pt x="1024" y="144"/>
                  </a:lnTo>
                  <a:lnTo>
                    <a:pt x="1024" y="200"/>
                  </a:lnTo>
                  <a:lnTo>
                    <a:pt x="1040" y="248"/>
                  </a:lnTo>
                  <a:lnTo>
                    <a:pt x="1008" y="304"/>
                  </a:lnTo>
                  <a:lnTo>
                    <a:pt x="1016" y="336"/>
                  </a:lnTo>
                  <a:lnTo>
                    <a:pt x="1048" y="360"/>
                  </a:lnTo>
                  <a:lnTo>
                    <a:pt x="1112" y="368"/>
                  </a:lnTo>
                  <a:lnTo>
                    <a:pt x="1160" y="392"/>
                  </a:lnTo>
                  <a:lnTo>
                    <a:pt x="1208" y="440"/>
                  </a:lnTo>
                  <a:lnTo>
                    <a:pt x="1232" y="440"/>
                  </a:lnTo>
                  <a:lnTo>
                    <a:pt x="1232" y="480"/>
                  </a:lnTo>
                  <a:lnTo>
                    <a:pt x="1248" y="520"/>
                  </a:lnTo>
                  <a:lnTo>
                    <a:pt x="1272" y="568"/>
                  </a:lnTo>
                </a:path>
              </a:pathLst>
            </a:custGeom>
            <a:noFill/>
            <a:ln w="6350" cap="rnd" cmpd="sng">
              <a:solidFill>
                <a:schemeClr val="bg1">
                  <a:lumMod val="6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106" name="Freeform 37"/>
            <p:cNvSpPr>
              <a:spLocks/>
            </p:cNvSpPr>
            <p:nvPr/>
          </p:nvSpPr>
          <p:spPr bwMode="invGray">
            <a:xfrm>
              <a:off x="4395155" y="3927833"/>
              <a:ext cx="202700" cy="320767"/>
            </a:xfrm>
            <a:custGeom>
              <a:avLst/>
              <a:gdLst>
                <a:gd name="T0" fmla="*/ 24 w 129"/>
                <a:gd name="T1" fmla="*/ 232 h 257"/>
                <a:gd name="T2" fmla="*/ 32 w 129"/>
                <a:gd name="T3" fmla="*/ 248 h 257"/>
                <a:gd name="T4" fmla="*/ 56 w 129"/>
                <a:gd name="T5" fmla="*/ 256 h 257"/>
                <a:gd name="T6" fmla="*/ 64 w 129"/>
                <a:gd name="T7" fmla="*/ 224 h 257"/>
                <a:gd name="T8" fmla="*/ 104 w 129"/>
                <a:gd name="T9" fmla="*/ 184 h 257"/>
                <a:gd name="T10" fmla="*/ 104 w 129"/>
                <a:gd name="T11" fmla="*/ 128 h 257"/>
                <a:gd name="T12" fmla="*/ 120 w 129"/>
                <a:gd name="T13" fmla="*/ 96 h 257"/>
                <a:gd name="T14" fmla="*/ 128 w 129"/>
                <a:gd name="T15" fmla="*/ 72 h 257"/>
                <a:gd name="T16" fmla="*/ 112 w 129"/>
                <a:gd name="T17" fmla="*/ 56 h 257"/>
                <a:gd name="T18" fmla="*/ 104 w 129"/>
                <a:gd name="T19" fmla="*/ 0 h 257"/>
                <a:gd name="T20" fmla="*/ 64 w 129"/>
                <a:gd name="T21" fmla="*/ 24 h 257"/>
                <a:gd name="T22" fmla="*/ 48 w 129"/>
                <a:gd name="T23" fmla="*/ 24 h 257"/>
                <a:gd name="T24" fmla="*/ 56 w 129"/>
                <a:gd name="T25" fmla="*/ 40 h 257"/>
                <a:gd name="T26" fmla="*/ 24 w 129"/>
                <a:gd name="T27" fmla="*/ 72 h 257"/>
                <a:gd name="T28" fmla="*/ 24 w 129"/>
                <a:gd name="T29" fmla="*/ 112 h 257"/>
                <a:gd name="T30" fmla="*/ 0 w 129"/>
                <a:gd name="T31" fmla="*/ 136 h 257"/>
                <a:gd name="T32" fmla="*/ 8 w 129"/>
                <a:gd name="T33" fmla="*/ 168 h 257"/>
                <a:gd name="T34" fmla="*/ 16 w 129"/>
                <a:gd name="T35" fmla="*/ 224 h 257"/>
                <a:gd name="T36" fmla="*/ 24 w 129"/>
                <a:gd name="T37" fmla="*/ 232 h 257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29"/>
                <a:gd name="T58" fmla="*/ 0 h 257"/>
                <a:gd name="T59" fmla="*/ 129 w 129"/>
                <a:gd name="T60" fmla="*/ 257 h 257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29" h="257">
                  <a:moveTo>
                    <a:pt x="24" y="232"/>
                  </a:moveTo>
                  <a:lnTo>
                    <a:pt x="32" y="248"/>
                  </a:lnTo>
                  <a:lnTo>
                    <a:pt x="56" y="256"/>
                  </a:lnTo>
                  <a:lnTo>
                    <a:pt x="64" y="224"/>
                  </a:lnTo>
                  <a:lnTo>
                    <a:pt x="104" y="184"/>
                  </a:lnTo>
                  <a:lnTo>
                    <a:pt x="104" y="128"/>
                  </a:lnTo>
                  <a:lnTo>
                    <a:pt x="120" y="96"/>
                  </a:lnTo>
                  <a:lnTo>
                    <a:pt x="128" y="72"/>
                  </a:lnTo>
                  <a:lnTo>
                    <a:pt x="112" y="56"/>
                  </a:lnTo>
                  <a:lnTo>
                    <a:pt x="104" y="0"/>
                  </a:lnTo>
                  <a:lnTo>
                    <a:pt x="64" y="24"/>
                  </a:lnTo>
                  <a:lnTo>
                    <a:pt x="48" y="24"/>
                  </a:lnTo>
                  <a:lnTo>
                    <a:pt x="56" y="40"/>
                  </a:lnTo>
                  <a:lnTo>
                    <a:pt x="24" y="72"/>
                  </a:lnTo>
                  <a:lnTo>
                    <a:pt x="24" y="112"/>
                  </a:lnTo>
                  <a:lnTo>
                    <a:pt x="0" y="136"/>
                  </a:lnTo>
                  <a:lnTo>
                    <a:pt x="8" y="168"/>
                  </a:lnTo>
                  <a:lnTo>
                    <a:pt x="16" y="224"/>
                  </a:lnTo>
                  <a:lnTo>
                    <a:pt x="24" y="232"/>
                  </a:lnTo>
                </a:path>
              </a:pathLst>
            </a:custGeom>
            <a:noFill/>
            <a:ln w="6350" cap="rnd" cmpd="sng">
              <a:solidFill>
                <a:schemeClr val="bg1">
                  <a:lumMod val="6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107" name="Rectangle 38"/>
            <p:cNvSpPr>
              <a:spLocks noChangeArrowheads="1"/>
            </p:cNvSpPr>
            <p:nvPr/>
          </p:nvSpPr>
          <p:spPr bwMode="white">
            <a:xfrm>
              <a:off x="4659029" y="1774857"/>
              <a:ext cx="338023" cy="1188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>
              <a:lvl1pPr defTabSz="804863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defTabSz="804863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defTabSz="804863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defTabSz="804863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defTabSz="804863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defTabSz="80486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defTabSz="80486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defTabSz="80486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defTabSz="80486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0" hangingPunct="0">
                <a:lnSpc>
                  <a:spcPts val="1138"/>
                </a:lnSpc>
              </a:pPr>
              <a:r>
                <a:rPr lang="zh-CN" altLang="en-US" sz="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/>
                  <a:ea typeface="微软雅黑"/>
                  <a:cs typeface="+mn-ea"/>
                  <a:sym typeface="微软雅黑"/>
                </a:rPr>
                <a:t>黑龙江</a:t>
              </a:r>
            </a:p>
          </p:txBody>
        </p:sp>
        <p:sp>
          <p:nvSpPr>
            <p:cNvPr id="108" name="Rectangle 39"/>
            <p:cNvSpPr>
              <a:spLocks noChangeArrowheads="1"/>
            </p:cNvSpPr>
            <p:nvPr/>
          </p:nvSpPr>
          <p:spPr bwMode="white">
            <a:xfrm>
              <a:off x="4586805" y="2107541"/>
              <a:ext cx="215527" cy="1200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>
              <a:lvl1pPr defTabSz="804863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defTabSz="804863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defTabSz="804863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defTabSz="804863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defTabSz="804863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defTabSz="80486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defTabSz="80486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defTabSz="80486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defTabSz="80486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0" hangingPunct="0">
                <a:lnSpc>
                  <a:spcPts val="1138"/>
                </a:lnSpc>
              </a:pPr>
              <a:r>
                <a:rPr lang="zh-CN" altLang="en-US" sz="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/>
                  <a:ea typeface="微软雅黑"/>
                  <a:cs typeface="+mn-ea"/>
                  <a:sym typeface="微软雅黑"/>
                </a:rPr>
                <a:t>吉林</a:t>
              </a:r>
            </a:p>
          </p:txBody>
        </p:sp>
        <p:sp>
          <p:nvSpPr>
            <p:cNvPr id="109" name="Rectangle 40"/>
            <p:cNvSpPr>
              <a:spLocks noChangeArrowheads="1"/>
            </p:cNvSpPr>
            <p:nvPr/>
          </p:nvSpPr>
          <p:spPr bwMode="white">
            <a:xfrm>
              <a:off x="4299393" y="2331854"/>
              <a:ext cx="288236" cy="1334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>
              <a:lvl1pPr defTabSz="804863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defTabSz="804863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defTabSz="804863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defTabSz="804863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defTabSz="804863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defTabSz="80486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defTabSz="80486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defTabSz="80486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defTabSz="80486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0" hangingPunct="0">
                <a:lnSpc>
                  <a:spcPts val="1138"/>
                </a:lnSpc>
              </a:pPr>
              <a:r>
                <a:rPr lang="zh-CN" altLang="en-US" sz="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/>
                  <a:ea typeface="微软雅黑"/>
                  <a:cs typeface="+mn-ea"/>
                  <a:sym typeface="微软雅黑"/>
                </a:rPr>
                <a:t>辽宁</a:t>
              </a:r>
              <a:endParaRPr lang="zh-CN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110" name="Rectangle 41"/>
            <p:cNvSpPr>
              <a:spLocks noChangeArrowheads="1"/>
            </p:cNvSpPr>
            <p:nvPr/>
          </p:nvSpPr>
          <p:spPr bwMode="invGray">
            <a:xfrm>
              <a:off x="3698484" y="2731129"/>
              <a:ext cx="249030" cy="1188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>
              <a:lvl1pPr defTabSz="804863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defTabSz="804863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defTabSz="804863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defTabSz="804863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defTabSz="804863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defTabSz="80486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defTabSz="80486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defTabSz="80486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defTabSz="80486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0" hangingPunct="0">
                <a:lnSpc>
                  <a:spcPts val="1138"/>
                </a:lnSpc>
              </a:pPr>
              <a:r>
                <a:rPr lang="zh-CN" altLang="en-US" sz="80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微软雅黑"/>
                  <a:ea typeface="微软雅黑"/>
                  <a:cs typeface="+mn-ea"/>
                  <a:sym typeface="微软雅黑"/>
                </a:rPr>
                <a:t>河北</a:t>
              </a:r>
            </a:p>
          </p:txBody>
        </p:sp>
        <p:sp>
          <p:nvSpPr>
            <p:cNvPr id="111" name="Rectangle 42"/>
            <p:cNvSpPr>
              <a:spLocks noChangeArrowheads="1"/>
            </p:cNvSpPr>
            <p:nvPr/>
          </p:nvSpPr>
          <p:spPr bwMode="invGray">
            <a:xfrm>
              <a:off x="3970177" y="2903849"/>
              <a:ext cx="238890" cy="1289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pPr defTabSz="804863" eaLnBrk="0" hangingPunct="0">
                <a:lnSpc>
                  <a:spcPts val="1138"/>
                </a:lnSpc>
              </a:pPr>
              <a:r>
                <a:rPr lang="zh-CN" altLang="en-US" sz="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/>
                  <a:ea typeface="微软雅黑"/>
                  <a:cs typeface="+mn-ea"/>
                  <a:sym typeface="微软雅黑"/>
                </a:rPr>
                <a:t>山东</a:t>
              </a:r>
            </a:p>
          </p:txBody>
        </p:sp>
        <p:sp>
          <p:nvSpPr>
            <p:cNvPr id="112" name="Rectangle 43"/>
            <p:cNvSpPr>
              <a:spLocks noChangeArrowheads="1"/>
            </p:cNvSpPr>
            <p:nvPr/>
          </p:nvSpPr>
          <p:spPr bwMode="white">
            <a:xfrm>
              <a:off x="4071304" y="3848202"/>
              <a:ext cx="242299" cy="1379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>
              <a:lvl1pPr defTabSz="804863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defTabSz="804863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defTabSz="804863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defTabSz="804863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defTabSz="804863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defTabSz="80486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defTabSz="80486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defTabSz="80486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defTabSz="80486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0" hangingPunct="0">
                <a:lnSpc>
                  <a:spcPts val="1138"/>
                </a:lnSpc>
              </a:pPr>
              <a:r>
                <a:rPr lang="zh-CN" altLang="en-US" sz="80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微软雅黑"/>
                  <a:ea typeface="微软雅黑"/>
                  <a:cs typeface="+mn-ea"/>
                  <a:sym typeface="微软雅黑"/>
                </a:rPr>
                <a:t>福建</a:t>
              </a:r>
            </a:p>
          </p:txBody>
        </p:sp>
        <p:sp>
          <p:nvSpPr>
            <p:cNvPr id="113" name="Rectangle 44"/>
            <p:cNvSpPr>
              <a:spLocks noChangeArrowheads="1"/>
            </p:cNvSpPr>
            <p:nvPr/>
          </p:nvSpPr>
          <p:spPr bwMode="invGray">
            <a:xfrm>
              <a:off x="3834331" y="3656415"/>
              <a:ext cx="281459" cy="1177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>
              <a:lvl1pPr defTabSz="804863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defTabSz="804863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defTabSz="804863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defTabSz="804863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defTabSz="804863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defTabSz="80486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defTabSz="80486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defTabSz="80486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defTabSz="80486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0" hangingPunct="0">
                <a:lnSpc>
                  <a:spcPts val="1138"/>
                </a:lnSpc>
              </a:pPr>
              <a:r>
                <a:rPr lang="zh-CN" altLang="en-US" sz="80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微软雅黑"/>
                  <a:ea typeface="微软雅黑"/>
                  <a:cs typeface="+mn-ea"/>
                  <a:sym typeface="微软雅黑"/>
                </a:rPr>
                <a:t>江西</a:t>
              </a:r>
            </a:p>
          </p:txBody>
        </p:sp>
        <p:sp>
          <p:nvSpPr>
            <p:cNvPr id="114" name="Rectangle 45"/>
            <p:cNvSpPr>
              <a:spLocks noChangeArrowheads="1"/>
            </p:cNvSpPr>
            <p:nvPr/>
          </p:nvSpPr>
          <p:spPr bwMode="white">
            <a:xfrm>
              <a:off x="3970177" y="3353595"/>
              <a:ext cx="240668" cy="1188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pPr defTabSz="804863" eaLnBrk="0" hangingPunct="0">
                <a:lnSpc>
                  <a:spcPts val="1138"/>
                </a:lnSpc>
              </a:pPr>
              <a:r>
                <a:rPr lang="zh-CN" altLang="en-US" sz="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/>
                  <a:ea typeface="微软雅黑"/>
                  <a:cs typeface="+mn-ea"/>
                  <a:sym typeface="微软雅黑"/>
                </a:rPr>
                <a:t>安徽</a:t>
              </a:r>
            </a:p>
          </p:txBody>
        </p:sp>
        <p:sp>
          <p:nvSpPr>
            <p:cNvPr id="115" name="Rectangle 46"/>
            <p:cNvSpPr>
              <a:spLocks noChangeArrowheads="1"/>
            </p:cNvSpPr>
            <p:nvPr/>
          </p:nvSpPr>
          <p:spPr bwMode="invGray">
            <a:xfrm>
              <a:off x="3498890" y="3429861"/>
              <a:ext cx="233190" cy="1188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>
              <a:lvl1pPr defTabSz="804863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defTabSz="804863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defTabSz="804863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defTabSz="804863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defTabSz="804863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defTabSz="80486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defTabSz="80486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defTabSz="80486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defTabSz="80486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0" hangingPunct="0">
                <a:lnSpc>
                  <a:spcPts val="1138"/>
                </a:lnSpc>
              </a:pPr>
              <a:r>
                <a:rPr lang="zh-CN" altLang="en-US" sz="80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微软雅黑"/>
                  <a:ea typeface="微软雅黑"/>
                  <a:cs typeface="+mn-ea"/>
                  <a:sym typeface="微软雅黑"/>
                </a:rPr>
                <a:t>湖北</a:t>
              </a:r>
            </a:p>
          </p:txBody>
        </p:sp>
        <p:sp>
          <p:nvSpPr>
            <p:cNvPr id="116" name="Rectangle 47"/>
            <p:cNvSpPr>
              <a:spLocks noChangeArrowheads="1"/>
            </p:cNvSpPr>
            <p:nvPr/>
          </p:nvSpPr>
          <p:spPr bwMode="invGray">
            <a:xfrm>
              <a:off x="3373868" y="3697719"/>
              <a:ext cx="278943" cy="1200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>
              <a:lvl1pPr defTabSz="804863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defTabSz="804863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defTabSz="804863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defTabSz="804863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defTabSz="804863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defTabSz="80486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defTabSz="80486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defTabSz="80486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defTabSz="80486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0" hangingPunct="0">
                <a:lnSpc>
                  <a:spcPts val="1138"/>
                </a:lnSpc>
              </a:pPr>
              <a:r>
                <a:rPr lang="zh-CN" altLang="en-US" sz="80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微软雅黑"/>
                  <a:ea typeface="微软雅黑"/>
                  <a:cs typeface="+mn-ea"/>
                  <a:sym typeface="微软雅黑"/>
                </a:rPr>
                <a:t>湖南</a:t>
              </a:r>
            </a:p>
          </p:txBody>
        </p:sp>
        <p:sp>
          <p:nvSpPr>
            <p:cNvPr id="117" name="Rectangle 48"/>
            <p:cNvSpPr>
              <a:spLocks noChangeArrowheads="1"/>
            </p:cNvSpPr>
            <p:nvPr/>
          </p:nvSpPr>
          <p:spPr bwMode="invGray">
            <a:xfrm>
              <a:off x="3637092" y="4097257"/>
              <a:ext cx="235902" cy="829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>
              <a:lvl1pPr defTabSz="804863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defTabSz="804863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defTabSz="804863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defTabSz="804863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defTabSz="804863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defTabSz="80486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defTabSz="80486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defTabSz="80486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defTabSz="80486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0" hangingPunct="0">
                <a:lnSpc>
                  <a:spcPts val="1138"/>
                </a:lnSpc>
              </a:pPr>
              <a:r>
                <a:rPr lang="zh-CN" altLang="en-US" sz="80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微软雅黑"/>
                  <a:ea typeface="微软雅黑"/>
                  <a:cs typeface="+mn-ea"/>
                  <a:sym typeface="微软雅黑"/>
                </a:rPr>
                <a:t>广东</a:t>
              </a:r>
            </a:p>
          </p:txBody>
        </p:sp>
        <p:sp>
          <p:nvSpPr>
            <p:cNvPr id="118" name="Rectangle 49"/>
            <p:cNvSpPr>
              <a:spLocks noChangeArrowheads="1"/>
            </p:cNvSpPr>
            <p:nvPr/>
          </p:nvSpPr>
          <p:spPr bwMode="white">
            <a:xfrm>
              <a:off x="3155099" y="4104039"/>
              <a:ext cx="220566" cy="1188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>
              <a:lvl1pPr defTabSz="804863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defTabSz="804863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defTabSz="804863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defTabSz="804863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defTabSz="804863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defTabSz="80486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defTabSz="80486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defTabSz="80486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defTabSz="80486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0" hangingPunct="0">
                <a:lnSpc>
                  <a:spcPts val="1138"/>
                </a:lnSpc>
              </a:pPr>
              <a:r>
                <a:rPr lang="zh-CN" altLang="en-US" sz="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/>
                  <a:ea typeface="微软雅黑"/>
                  <a:cs typeface="+mn-ea"/>
                  <a:sym typeface="微软雅黑"/>
                </a:rPr>
                <a:t>广西</a:t>
              </a:r>
            </a:p>
          </p:txBody>
        </p:sp>
        <p:sp>
          <p:nvSpPr>
            <p:cNvPr id="119" name="Rectangle 50"/>
            <p:cNvSpPr>
              <a:spLocks noChangeArrowheads="1"/>
            </p:cNvSpPr>
            <p:nvPr/>
          </p:nvSpPr>
          <p:spPr bwMode="invGray">
            <a:xfrm>
              <a:off x="4547597" y="3391382"/>
              <a:ext cx="261685" cy="979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>
              <a:lvl1pPr defTabSz="804863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defTabSz="804863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defTabSz="804863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defTabSz="804863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defTabSz="804863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defTabSz="80486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defTabSz="80486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defTabSz="80486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defTabSz="80486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0" hangingPunct="0">
                <a:lnSpc>
                  <a:spcPts val="1138"/>
                </a:lnSpc>
              </a:pPr>
              <a:r>
                <a:rPr lang="zh-CN" altLang="en-US" sz="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/>
                  <a:ea typeface="微软雅黑"/>
                  <a:cs typeface="+mn-ea"/>
                  <a:sym typeface="微软雅黑"/>
                </a:rPr>
                <a:t>上海</a:t>
              </a:r>
            </a:p>
          </p:txBody>
        </p:sp>
        <p:sp>
          <p:nvSpPr>
            <p:cNvPr id="120" name="Rectangle 51"/>
            <p:cNvSpPr>
              <a:spLocks noChangeArrowheads="1"/>
            </p:cNvSpPr>
            <p:nvPr/>
          </p:nvSpPr>
          <p:spPr bwMode="white">
            <a:xfrm>
              <a:off x="3549588" y="3144985"/>
              <a:ext cx="213552" cy="1020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>
              <a:lvl1pPr defTabSz="804863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defTabSz="804863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defTabSz="804863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defTabSz="804863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defTabSz="804863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defTabSz="80486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defTabSz="80486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defTabSz="80486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defTabSz="80486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0" hangingPunct="0">
                <a:lnSpc>
                  <a:spcPts val="1138"/>
                </a:lnSpc>
              </a:pPr>
              <a:r>
                <a:rPr lang="zh-CN" altLang="en-US" sz="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/>
                  <a:ea typeface="微软雅黑"/>
                  <a:cs typeface="+mn-ea"/>
                  <a:sym typeface="微软雅黑"/>
                </a:rPr>
                <a:t>河南</a:t>
              </a:r>
            </a:p>
          </p:txBody>
        </p:sp>
        <p:sp>
          <p:nvSpPr>
            <p:cNvPr id="121" name="Rectangle 52"/>
            <p:cNvSpPr>
              <a:spLocks noChangeArrowheads="1"/>
            </p:cNvSpPr>
            <p:nvPr/>
          </p:nvSpPr>
          <p:spPr bwMode="invGray">
            <a:xfrm>
              <a:off x="3439463" y="2888148"/>
              <a:ext cx="261065" cy="1188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>
              <a:lvl1pPr defTabSz="804863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defTabSz="804863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defTabSz="804863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defTabSz="804863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defTabSz="804863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defTabSz="80486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defTabSz="80486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defTabSz="80486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defTabSz="80486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0" hangingPunct="0">
                <a:lnSpc>
                  <a:spcPts val="1138"/>
                </a:lnSpc>
              </a:pPr>
              <a:r>
                <a:rPr lang="zh-CN" altLang="en-US" sz="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/>
                  <a:ea typeface="微软雅黑"/>
                  <a:cs typeface="+mn-ea"/>
                  <a:sym typeface="微软雅黑"/>
                </a:rPr>
                <a:t>山西</a:t>
              </a:r>
            </a:p>
          </p:txBody>
        </p:sp>
        <p:sp>
          <p:nvSpPr>
            <p:cNvPr id="122" name="Rectangle 53"/>
            <p:cNvSpPr>
              <a:spLocks noChangeArrowheads="1"/>
            </p:cNvSpPr>
            <p:nvPr/>
          </p:nvSpPr>
          <p:spPr bwMode="invGray">
            <a:xfrm>
              <a:off x="3122976" y="2422603"/>
              <a:ext cx="318294" cy="1539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>
              <a:lvl1pPr defTabSz="804863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defTabSz="804863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defTabSz="804863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defTabSz="804863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defTabSz="804863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defTabSz="80486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defTabSz="80486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defTabSz="80486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defTabSz="80486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0" hangingPunct="0">
                <a:lnSpc>
                  <a:spcPts val="1138"/>
                </a:lnSpc>
              </a:pPr>
              <a:r>
                <a:rPr lang="zh-CN" altLang="en-US" sz="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/>
                  <a:ea typeface="微软雅黑"/>
                  <a:cs typeface="+mn-ea"/>
                  <a:sym typeface="微软雅黑"/>
                </a:rPr>
                <a:t>内蒙古</a:t>
              </a:r>
            </a:p>
          </p:txBody>
        </p:sp>
        <p:sp>
          <p:nvSpPr>
            <p:cNvPr id="123" name="Rectangle 54"/>
            <p:cNvSpPr>
              <a:spLocks noChangeArrowheads="1"/>
            </p:cNvSpPr>
            <p:nvPr/>
          </p:nvSpPr>
          <p:spPr bwMode="invGray">
            <a:xfrm>
              <a:off x="3155099" y="3128162"/>
              <a:ext cx="259580" cy="1188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>
              <a:lvl1pPr defTabSz="804863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defTabSz="804863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defTabSz="804863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defTabSz="804863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defTabSz="804863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defTabSz="80486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defTabSz="80486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defTabSz="80486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defTabSz="80486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0" hangingPunct="0">
                <a:lnSpc>
                  <a:spcPts val="1138"/>
                </a:lnSpc>
              </a:pPr>
              <a:r>
                <a:rPr lang="zh-CN" altLang="en-US" sz="80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微软雅黑"/>
                  <a:ea typeface="微软雅黑"/>
                  <a:cs typeface="+mn-ea"/>
                  <a:sym typeface="微软雅黑"/>
                </a:rPr>
                <a:t>陕西</a:t>
              </a:r>
            </a:p>
          </p:txBody>
        </p:sp>
        <p:sp>
          <p:nvSpPr>
            <p:cNvPr id="124" name="Rectangle 55"/>
            <p:cNvSpPr>
              <a:spLocks noChangeArrowheads="1"/>
            </p:cNvSpPr>
            <p:nvPr/>
          </p:nvSpPr>
          <p:spPr bwMode="invGray">
            <a:xfrm>
              <a:off x="2868406" y="2809602"/>
              <a:ext cx="243284" cy="1188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pPr defTabSz="804863" eaLnBrk="0" hangingPunct="0">
                <a:lnSpc>
                  <a:spcPts val="1138"/>
                </a:lnSpc>
              </a:pPr>
              <a:r>
                <a:rPr lang="zh-CN" altLang="en-US" sz="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/>
                  <a:ea typeface="微软雅黑"/>
                  <a:cs typeface="+mn-ea"/>
                  <a:sym typeface="微软雅黑"/>
                </a:rPr>
                <a:t>宁夏</a:t>
              </a:r>
            </a:p>
          </p:txBody>
        </p:sp>
        <p:sp>
          <p:nvSpPr>
            <p:cNvPr id="125" name="Rectangle 56"/>
            <p:cNvSpPr>
              <a:spLocks noChangeArrowheads="1"/>
            </p:cNvSpPr>
            <p:nvPr/>
          </p:nvSpPr>
          <p:spPr bwMode="invGray">
            <a:xfrm>
              <a:off x="1989308" y="2465319"/>
              <a:ext cx="271465" cy="1200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>
              <a:lvl1pPr defTabSz="804863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defTabSz="804863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defTabSz="804863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defTabSz="804863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defTabSz="804863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defTabSz="80486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defTabSz="80486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defTabSz="80486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defTabSz="80486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0" hangingPunct="0">
                <a:lnSpc>
                  <a:spcPts val="1138"/>
                </a:lnSpc>
              </a:pPr>
              <a:r>
                <a:rPr lang="zh-CN" altLang="en-US" sz="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/>
                  <a:ea typeface="微软雅黑"/>
                  <a:cs typeface="+mn-ea"/>
                  <a:sym typeface="微软雅黑"/>
                </a:rPr>
                <a:t>甘肃</a:t>
              </a:r>
            </a:p>
          </p:txBody>
        </p:sp>
        <p:sp>
          <p:nvSpPr>
            <p:cNvPr id="126" name="Rectangle 57"/>
            <p:cNvSpPr>
              <a:spLocks noChangeArrowheads="1"/>
            </p:cNvSpPr>
            <p:nvPr/>
          </p:nvSpPr>
          <p:spPr bwMode="invGray">
            <a:xfrm>
              <a:off x="1992077" y="2883661"/>
              <a:ext cx="250029" cy="1200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>
              <a:lvl1pPr defTabSz="804863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defTabSz="804863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defTabSz="804863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defTabSz="804863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defTabSz="804863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defTabSz="80486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defTabSz="80486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defTabSz="80486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defTabSz="80486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0" hangingPunct="0">
                <a:lnSpc>
                  <a:spcPts val="1138"/>
                </a:lnSpc>
              </a:pPr>
              <a:r>
                <a:rPr lang="zh-CN" altLang="en-US" sz="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/>
                  <a:ea typeface="微软雅黑"/>
                  <a:cs typeface="+mn-ea"/>
                  <a:sym typeface="微软雅黑"/>
                </a:rPr>
                <a:t>青海</a:t>
              </a:r>
            </a:p>
          </p:txBody>
        </p:sp>
        <p:sp>
          <p:nvSpPr>
            <p:cNvPr id="127" name="Rectangle 58"/>
            <p:cNvSpPr>
              <a:spLocks noChangeArrowheads="1"/>
            </p:cNvSpPr>
            <p:nvPr/>
          </p:nvSpPr>
          <p:spPr bwMode="invGray">
            <a:xfrm>
              <a:off x="2553393" y="3474617"/>
              <a:ext cx="346250" cy="1493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>
              <a:lvl1pPr defTabSz="804863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defTabSz="804863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defTabSz="804863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defTabSz="804863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defTabSz="804863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defTabSz="80486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defTabSz="80486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defTabSz="80486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defTabSz="80486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0" hangingPunct="0">
                <a:lnSpc>
                  <a:spcPts val="1138"/>
                </a:lnSpc>
              </a:pPr>
              <a:r>
                <a:rPr lang="zh-CN" altLang="en-US" sz="8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/>
                  <a:ea typeface="微软雅黑"/>
                  <a:cs typeface="+mn-ea"/>
                  <a:sym typeface="微软雅黑"/>
                </a:rPr>
                <a:t>四川</a:t>
              </a:r>
              <a:endPara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128" name="Rectangle 59"/>
            <p:cNvSpPr>
              <a:spLocks noChangeArrowheads="1"/>
            </p:cNvSpPr>
            <p:nvPr/>
          </p:nvSpPr>
          <p:spPr bwMode="invGray">
            <a:xfrm>
              <a:off x="2905906" y="3827594"/>
              <a:ext cx="236493" cy="1087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>
              <a:lvl1pPr defTabSz="804863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defTabSz="804863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defTabSz="804863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defTabSz="804863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defTabSz="804863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defTabSz="80486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defTabSz="80486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defTabSz="80486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defTabSz="80486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0" hangingPunct="0">
                <a:lnSpc>
                  <a:spcPts val="1138"/>
                </a:lnSpc>
              </a:pPr>
              <a:r>
                <a:rPr lang="zh-CN" altLang="en-US" sz="80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微软雅黑"/>
                  <a:ea typeface="微软雅黑"/>
                  <a:cs typeface="+mn-ea"/>
                  <a:sym typeface="微软雅黑"/>
                </a:rPr>
                <a:t>贵州</a:t>
              </a:r>
            </a:p>
          </p:txBody>
        </p:sp>
        <p:sp>
          <p:nvSpPr>
            <p:cNvPr id="129" name="Rectangle 60"/>
            <p:cNvSpPr>
              <a:spLocks noChangeArrowheads="1"/>
            </p:cNvSpPr>
            <p:nvPr/>
          </p:nvSpPr>
          <p:spPr bwMode="invGray">
            <a:xfrm>
              <a:off x="2340020" y="4000675"/>
              <a:ext cx="221167" cy="1200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>
              <a:lvl1pPr defTabSz="804863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defTabSz="804863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defTabSz="804863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defTabSz="804863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defTabSz="804863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defTabSz="80486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defTabSz="80486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defTabSz="80486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defTabSz="80486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0" hangingPunct="0">
                <a:lnSpc>
                  <a:spcPts val="1138"/>
                </a:lnSpc>
              </a:pPr>
              <a:r>
                <a:rPr lang="zh-CN" altLang="en-US" sz="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/>
                  <a:ea typeface="微软雅黑"/>
                  <a:cs typeface="+mn-ea"/>
                  <a:sym typeface="微软雅黑"/>
                </a:rPr>
                <a:t>云南</a:t>
              </a:r>
            </a:p>
          </p:txBody>
        </p:sp>
        <p:sp>
          <p:nvSpPr>
            <p:cNvPr id="130" name="Rectangle 61"/>
            <p:cNvSpPr>
              <a:spLocks noChangeArrowheads="1"/>
            </p:cNvSpPr>
            <p:nvPr/>
          </p:nvSpPr>
          <p:spPr bwMode="invGray">
            <a:xfrm>
              <a:off x="1164603" y="3221250"/>
              <a:ext cx="242299" cy="1200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>
              <a:lvl1pPr defTabSz="804863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defTabSz="804863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defTabSz="804863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defTabSz="804863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defTabSz="804863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defTabSz="80486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defTabSz="80486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defTabSz="80486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defTabSz="80486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0" hangingPunct="0">
                <a:lnSpc>
                  <a:spcPts val="1138"/>
                </a:lnSpc>
              </a:pPr>
              <a:r>
                <a:rPr lang="zh-CN" altLang="en-US" sz="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/>
                  <a:ea typeface="微软雅黑"/>
                  <a:cs typeface="+mn-ea"/>
                  <a:sym typeface="微软雅黑"/>
                </a:rPr>
                <a:t>西藏</a:t>
              </a:r>
            </a:p>
          </p:txBody>
        </p:sp>
        <p:sp>
          <p:nvSpPr>
            <p:cNvPr id="131" name="Rectangle 62"/>
            <p:cNvSpPr>
              <a:spLocks noChangeArrowheads="1"/>
            </p:cNvSpPr>
            <p:nvPr/>
          </p:nvSpPr>
          <p:spPr bwMode="invGray">
            <a:xfrm>
              <a:off x="1196473" y="2267924"/>
              <a:ext cx="260705" cy="118884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/>
            <a:lstStyle>
              <a:lvl1pPr defTabSz="804863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defTabSz="804863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defTabSz="804863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defTabSz="804863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defTabSz="804863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defTabSz="80486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defTabSz="80486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defTabSz="80486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defTabSz="80486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0" hangingPunct="0">
                <a:lnSpc>
                  <a:spcPts val="1138"/>
                </a:lnSpc>
              </a:pPr>
              <a:r>
                <a:rPr lang="zh-CN" altLang="en-US" sz="80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微软雅黑"/>
                  <a:ea typeface="微软雅黑"/>
                  <a:cs typeface="+mn-ea"/>
                  <a:sym typeface="微软雅黑"/>
                </a:rPr>
                <a:t>新疆</a:t>
              </a:r>
            </a:p>
          </p:txBody>
        </p:sp>
        <p:sp>
          <p:nvSpPr>
            <p:cNvPr id="201" name="Rectangle 63"/>
            <p:cNvSpPr>
              <a:spLocks noChangeArrowheads="1"/>
            </p:cNvSpPr>
            <p:nvPr/>
          </p:nvSpPr>
          <p:spPr bwMode="invGray">
            <a:xfrm>
              <a:off x="4151789" y="3165172"/>
              <a:ext cx="283362" cy="1099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>
              <a:lvl1pPr defTabSz="804863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defTabSz="804863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defTabSz="804863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defTabSz="804863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defTabSz="804863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defTabSz="80486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defTabSz="80486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defTabSz="80486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defTabSz="80486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0" hangingPunct="0">
                <a:lnSpc>
                  <a:spcPts val="1138"/>
                </a:lnSpc>
              </a:pPr>
              <a:r>
                <a:rPr lang="zh-CN" altLang="en-US" sz="80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微软雅黑"/>
                  <a:ea typeface="微软雅黑"/>
                  <a:cs typeface="+mn-ea"/>
                  <a:sym typeface="微软雅黑"/>
                </a:rPr>
                <a:t>江苏</a:t>
              </a:r>
            </a:p>
          </p:txBody>
        </p:sp>
        <p:sp>
          <p:nvSpPr>
            <p:cNvPr id="202" name="Rectangle 64"/>
            <p:cNvSpPr>
              <a:spLocks noChangeArrowheads="1"/>
            </p:cNvSpPr>
            <p:nvPr/>
          </p:nvSpPr>
          <p:spPr bwMode="invGray">
            <a:xfrm>
              <a:off x="4248101" y="3639592"/>
              <a:ext cx="257563" cy="1083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>
              <a:lvl1pPr defTabSz="804863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defTabSz="804863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defTabSz="804863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defTabSz="804863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defTabSz="804863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defTabSz="80486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defTabSz="80486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defTabSz="80486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defTabSz="80486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0" hangingPunct="0">
                <a:lnSpc>
                  <a:spcPts val="1138"/>
                </a:lnSpc>
              </a:pPr>
              <a:r>
                <a:rPr lang="zh-CN" altLang="en-US" sz="80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微软雅黑"/>
                  <a:ea typeface="微软雅黑"/>
                  <a:cs typeface="+mn-ea"/>
                  <a:sym typeface="微软雅黑"/>
                </a:rPr>
                <a:t>浙江</a:t>
              </a:r>
            </a:p>
          </p:txBody>
        </p:sp>
        <p:sp>
          <p:nvSpPr>
            <p:cNvPr id="203" name="Rectangle 65"/>
            <p:cNvSpPr>
              <a:spLocks noChangeArrowheads="1"/>
            </p:cNvSpPr>
            <p:nvPr/>
          </p:nvSpPr>
          <p:spPr bwMode="invGray">
            <a:xfrm>
              <a:off x="4118817" y="2655984"/>
              <a:ext cx="255871" cy="1188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>
              <a:lvl1pPr defTabSz="804863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defTabSz="804863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defTabSz="804863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defTabSz="804863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defTabSz="804863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defTabSz="80486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defTabSz="80486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defTabSz="80486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defTabSz="80486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0" hangingPunct="0">
                <a:lnSpc>
                  <a:spcPts val="1138"/>
                </a:lnSpc>
              </a:pPr>
              <a:r>
                <a:rPr lang="zh-CN" altLang="en-US" sz="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/>
                  <a:ea typeface="微软雅黑"/>
                  <a:cs typeface="+mn-ea"/>
                  <a:sym typeface="微软雅黑"/>
                </a:rPr>
                <a:t>北京</a:t>
              </a:r>
            </a:p>
          </p:txBody>
        </p:sp>
        <p:sp>
          <p:nvSpPr>
            <p:cNvPr id="204" name="Rectangle 66"/>
            <p:cNvSpPr>
              <a:spLocks noChangeArrowheads="1"/>
            </p:cNvSpPr>
            <p:nvPr/>
          </p:nvSpPr>
          <p:spPr bwMode="invGray">
            <a:xfrm rot="18521103">
              <a:off x="4407282" y="4005316"/>
              <a:ext cx="209280" cy="1435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>
              <a:lvl1pPr defTabSz="804863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defTabSz="804863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defTabSz="804863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defTabSz="804863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defTabSz="804863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defTabSz="80486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defTabSz="80486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defTabSz="80486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defTabSz="80486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0" hangingPunct="0">
                <a:lnSpc>
                  <a:spcPts val="1138"/>
                </a:lnSpc>
              </a:pPr>
              <a:r>
                <a:rPr lang="zh-CN" altLang="en-US" sz="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/>
                  <a:ea typeface="微软雅黑"/>
                  <a:cs typeface="+mn-ea"/>
                  <a:sym typeface="微软雅黑"/>
                </a:rPr>
                <a:t>台湾</a:t>
              </a:r>
            </a:p>
          </p:txBody>
        </p:sp>
      </p:grpSp>
      <p:sp>
        <p:nvSpPr>
          <p:cNvPr id="205" name="KSO_Shape"/>
          <p:cNvSpPr/>
          <p:nvPr/>
        </p:nvSpPr>
        <p:spPr>
          <a:xfrm>
            <a:off x="1635809" y="2042047"/>
            <a:ext cx="94242" cy="134312"/>
          </a:xfrm>
          <a:custGeom>
            <a:avLst/>
            <a:gdLst>
              <a:gd name="connsiteX0" fmla="*/ 586581 w 1173161"/>
              <a:gd name="connsiteY0" fmla="*/ 0 h 1672438"/>
              <a:gd name="connsiteX1" fmla="*/ 1001356 w 1173161"/>
              <a:gd name="connsiteY1" fmla="*/ 171806 h 1672438"/>
              <a:gd name="connsiteX2" fmla="*/ 1001356 w 1173161"/>
              <a:gd name="connsiteY2" fmla="*/ 1001357 h 1672438"/>
              <a:gd name="connsiteX3" fmla="*/ 586581 w 1173161"/>
              <a:gd name="connsiteY3" fmla="*/ 1672438 h 1672438"/>
              <a:gd name="connsiteX4" fmla="*/ 171805 w 1173161"/>
              <a:gd name="connsiteY4" fmla="*/ 1001357 h 1672438"/>
              <a:gd name="connsiteX5" fmla="*/ 171805 w 1173161"/>
              <a:gd name="connsiteY5" fmla="*/ 171806 h 1672438"/>
              <a:gd name="connsiteX6" fmla="*/ 586581 w 1173161"/>
              <a:gd name="connsiteY6" fmla="*/ 0 h 1672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73161" h="1672438">
                <a:moveTo>
                  <a:pt x="586581" y="0"/>
                </a:moveTo>
                <a:cubicBezTo>
                  <a:pt x="736700" y="0"/>
                  <a:pt x="886819" y="57269"/>
                  <a:pt x="1001356" y="171806"/>
                </a:cubicBezTo>
                <a:cubicBezTo>
                  <a:pt x="1230430" y="400880"/>
                  <a:pt x="1230430" y="772282"/>
                  <a:pt x="1001356" y="1001357"/>
                </a:cubicBezTo>
                <a:cubicBezTo>
                  <a:pt x="820380" y="1182333"/>
                  <a:pt x="682121" y="1406027"/>
                  <a:pt x="586581" y="1672438"/>
                </a:cubicBezTo>
                <a:cubicBezTo>
                  <a:pt x="491040" y="1406027"/>
                  <a:pt x="352782" y="1182333"/>
                  <a:pt x="171805" y="1001357"/>
                </a:cubicBezTo>
                <a:cubicBezTo>
                  <a:pt x="-57269" y="772282"/>
                  <a:pt x="-57269" y="400880"/>
                  <a:pt x="171805" y="171806"/>
                </a:cubicBezTo>
                <a:cubicBezTo>
                  <a:pt x="286343" y="57269"/>
                  <a:pt x="436462" y="0"/>
                  <a:pt x="586581" y="0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57600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rgbClr val="FFFFFF"/>
              </a:solidFill>
              <a:latin typeface="微软雅黑"/>
              <a:ea typeface="微软雅黑"/>
              <a:sym typeface="微软雅黑"/>
            </a:endParaRPr>
          </a:p>
        </p:txBody>
      </p:sp>
      <p:sp>
        <p:nvSpPr>
          <p:cNvPr id="206" name="KSO_Shape"/>
          <p:cNvSpPr/>
          <p:nvPr/>
        </p:nvSpPr>
        <p:spPr>
          <a:xfrm>
            <a:off x="2417638" y="2252801"/>
            <a:ext cx="94242" cy="134312"/>
          </a:xfrm>
          <a:custGeom>
            <a:avLst/>
            <a:gdLst>
              <a:gd name="connsiteX0" fmla="*/ 586581 w 1173161"/>
              <a:gd name="connsiteY0" fmla="*/ 0 h 1672438"/>
              <a:gd name="connsiteX1" fmla="*/ 1001356 w 1173161"/>
              <a:gd name="connsiteY1" fmla="*/ 171806 h 1672438"/>
              <a:gd name="connsiteX2" fmla="*/ 1001356 w 1173161"/>
              <a:gd name="connsiteY2" fmla="*/ 1001357 h 1672438"/>
              <a:gd name="connsiteX3" fmla="*/ 586581 w 1173161"/>
              <a:gd name="connsiteY3" fmla="*/ 1672438 h 1672438"/>
              <a:gd name="connsiteX4" fmla="*/ 171805 w 1173161"/>
              <a:gd name="connsiteY4" fmla="*/ 1001357 h 1672438"/>
              <a:gd name="connsiteX5" fmla="*/ 171805 w 1173161"/>
              <a:gd name="connsiteY5" fmla="*/ 171806 h 1672438"/>
              <a:gd name="connsiteX6" fmla="*/ 586581 w 1173161"/>
              <a:gd name="connsiteY6" fmla="*/ 0 h 1672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73161" h="1672438">
                <a:moveTo>
                  <a:pt x="586581" y="0"/>
                </a:moveTo>
                <a:cubicBezTo>
                  <a:pt x="736700" y="0"/>
                  <a:pt x="886819" y="57269"/>
                  <a:pt x="1001356" y="171806"/>
                </a:cubicBezTo>
                <a:cubicBezTo>
                  <a:pt x="1230430" y="400880"/>
                  <a:pt x="1230430" y="772282"/>
                  <a:pt x="1001356" y="1001357"/>
                </a:cubicBezTo>
                <a:cubicBezTo>
                  <a:pt x="820380" y="1182333"/>
                  <a:pt x="682121" y="1406027"/>
                  <a:pt x="586581" y="1672438"/>
                </a:cubicBezTo>
                <a:cubicBezTo>
                  <a:pt x="491040" y="1406027"/>
                  <a:pt x="352782" y="1182333"/>
                  <a:pt x="171805" y="1001357"/>
                </a:cubicBezTo>
                <a:cubicBezTo>
                  <a:pt x="-57269" y="772282"/>
                  <a:pt x="-57269" y="400880"/>
                  <a:pt x="171805" y="171806"/>
                </a:cubicBezTo>
                <a:cubicBezTo>
                  <a:pt x="286343" y="57269"/>
                  <a:pt x="436462" y="0"/>
                  <a:pt x="586581" y="0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57600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rgbClr val="FFFFFF"/>
              </a:solidFill>
              <a:latin typeface="微软雅黑"/>
              <a:ea typeface="微软雅黑"/>
              <a:sym typeface="微软雅黑"/>
            </a:endParaRPr>
          </a:p>
        </p:txBody>
      </p:sp>
      <p:sp>
        <p:nvSpPr>
          <p:cNvPr id="207" name="KSO_Shape"/>
          <p:cNvSpPr/>
          <p:nvPr/>
        </p:nvSpPr>
        <p:spPr>
          <a:xfrm>
            <a:off x="1608615" y="3092417"/>
            <a:ext cx="94242" cy="134312"/>
          </a:xfrm>
          <a:custGeom>
            <a:avLst/>
            <a:gdLst>
              <a:gd name="connsiteX0" fmla="*/ 586581 w 1173161"/>
              <a:gd name="connsiteY0" fmla="*/ 0 h 1672438"/>
              <a:gd name="connsiteX1" fmla="*/ 1001356 w 1173161"/>
              <a:gd name="connsiteY1" fmla="*/ 171806 h 1672438"/>
              <a:gd name="connsiteX2" fmla="*/ 1001356 w 1173161"/>
              <a:gd name="connsiteY2" fmla="*/ 1001357 h 1672438"/>
              <a:gd name="connsiteX3" fmla="*/ 586581 w 1173161"/>
              <a:gd name="connsiteY3" fmla="*/ 1672438 h 1672438"/>
              <a:gd name="connsiteX4" fmla="*/ 171805 w 1173161"/>
              <a:gd name="connsiteY4" fmla="*/ 1001357 h 1672438"/>
              <a:gd name="connsiteX5" fmla="*/ 171805 w 1173161"/>
              <a:gd name="connsiteY5" fmla="*/ 171806 h 1672438"/>
              <a:gd name="connsiteX6" fmla="*/ 586581 w 1173161"/>
              <a:gd name="connsiteY6" fmla="*/ 0 h 1672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73161" h="1672438">
                <a:moveTo>
                  <a:pt x="586581" y="0"/>
                </a:moveTo>
                <a:cubicBezTo>
                  <a:pt x="736700" y="0"/>
                  <a:pt x="886819" y="57269"/>
                  <a:pt x="1001356" y="171806"/>
                </a:cubicBezTo>
                <a:cubicBezTo>
                  <a:pt x="1230430" y="400880"/>
                  <a:pt x="1230430" y="772282"/>
                  <a:pt x="1001356" y="1001357"/>
                </a:cubicBezTo>
                <a:cubicBezTo>
                  <a:pt x="820380" y="1182333"/>
                  <a:pt x="682121" y="1406027"/>
                  <a:pt x="586581" y="1672438"/>
                </a:cubicBezTo>
                <a:cubicBezTo>
                  <a:pt x="491040" y="1406027"/>
                  <a:pt x="352782" y="1182333"/>
                  <a:pt x="171805" y="1001357"/>
                </a:cubicBezTo>
                <a:cubicBezTo>
                  <a:pt x="-57269" y="772282"/>
                  <a:pt x="-57269" y="400880"/>
                  <a:pt x="171805" y="171806"/>
                </a:cubicBezTo>
                <a:cubicBezTo>
                  <a:pt x="286343" y="57269"/>
                  <a:pt x="436462" y="0"/>
                  <a:pt x="586581" y="0"/>
                </a:cubicBezTo>
                <a:close/>
              </a:path>
            </a:pathLst>
          </a:custGeom>
          <a:solidFill>
            <a:srgbClr val="C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57600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rgbClr val="FFFFFF"/>
              </a:solidFill>
              <a:latin typeface="微软雅黑"/>
              <a:ea typeface="微软雅黑"/>
              <a:sym typeface="微软雅黑"/>
            </a:endParaRPr>
          </a:p>
        </p:txBody>
      </p:sp>
      <p:sp>
        <p:nvSpPr>
          <p:cNvPr id="208" name="KSO_Shape"/>
          <p:cNvSpPr/>
          <p:nvPr/>
        </p:nvSpPr>
        <p:spPr>
          <a:xfrm>
            <a:off x="2390444" y="2715764"/>
            <a:ext cx="94242" cy="134312"/>
          </a:xfrm>
          <a:custGeom>
            <a:avLst/>
            <a:gdLst>
              <a:gd name="connsiteX0" fmla="*/ 586581 w 1173161"/>
              <a:gd name="connsiteY0" fmla="*/ 0 h 1672438"/>
              <a:gd name="connsiteX1" fmla="*/ 1001356 w 1173161"/>
              <a:gd name="connsiteY1" fmla="*/ 171806 h 1672438"/>
              <a:gd name="connsiteX2" fmla="*/ 1001356 w 1173161"/>
              <a:gd name="connsiteY2" fmla="*/ 1001357 h 1672438"/>
              <a:gd name="connsiteX3" fmla="*/ 586581 w 1173161"/>
              <a:gd name="connsiteY3" fmla="*/ 1672438 h 1672438"/>
              <a:gd name="connsiteX4" fmla="*/ 171805 w 1173161"/>
              <a:gd name="connsiteY4" fmla="*/ 1001357 h 1672438"/>
              <a:gd name="connsiteX5" fmla="*/ 171805 w 1173161"/>
              <a:gd name="connsiteY5" fmla="*/ 171806 h 1672438"/>
              <a:gd name="connsiteX6" fmla="*/ 586581 w 1173161"/>
              <a:gd name="connsiteY6" fmla="*/ 0 h 1672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73161" h="1672438">
                <a:moveTo>
                  <a:pt x="586581" y="0"/>
                </a:moveTo>
                <a:cubicBezTo>
                  <a:pt x="736700" y="0"/>
                  <a:pt x="886819" y="57269"/>
                  <a:pt x="1001356" y="171806"/>
                </a:cubicBezTo>
                <a:cubicBezTo>
                  <a:pt x="1230430" y="400880"/>
                  <a:pt x="1230430" y="772282"/>
                  <a:pt x="1001356" y="1001357"/>
                </a:cubicBezTo>
                <a:cubicBezTo>
                  <a:pt x="820380" y="1182333"/>
                  <a:pt x="682121" y="1406027"/>
                  <a:pt x="586581" y="1672438"/>
                </a:cubicBezTo>
                <a:cubicBezTo>
                  <a:pt x="491040" y="1406027"/>
                  <a:pt x="352782" y="1182333"/>
                  <a:pt x="171805" y="1001357"/>
                </a:cubicBezTo>
                <a:cubicBezTo>
                  <a:pt x="-57269" y="772282"/>
                  <a:pt x="-57269" y="400880"/>
                  <a:pt x="171805" y="171806"/>
                </a:cubicBezTo>
                <a:cubicBezTo>
                  <a:pt x="286343" y="57269"/>
                  <a:pt x="436462" y="0"/>
                  <a:pt x="586581" y="0"/>
                </a:cubicBezTo>
                <a:close/>
              </a:path>
            </a:pathLst>
          </a:custGeom>
          <a:solidFill>
            <a:srgbClr val="C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57600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rgbClr val="FFFFFF"/>
              </a:solidFill>
              <a:latin typeface="微软雅黑"/>
              <a:ea typeface="微软雅黑"/>
              <a:sym typeface="微软雅黑"/>
            </a:endParaRPr>
          </a:p>
        </p:txBody>
      </p:sp>
      <p:sp>
        <p:nvSpPr>
          <p:cNvPr id="209" name="KSO_Shape"/>
          <p:cNvSpPr/>
          <p:nvPr/>
        </p:nvSpPr>
        <p:spPr>
          <a:xfrm>
            <a:off x="3243657" y="2653913"/>
            <a:ext cx="94242" cy="134312"/>
          </a:xfrm>
          <a:custGeom>
            <a:avLst/>
            <a:gdLst>
              <a:gd name="connsiteX0" fmla="*/ 586581 w 1173161"/>
              <a:gd name="connsiteY0" fmla="*/ 0 h 1672438"/>
              <a:gd name="connsiteX1" fmla="*/ 1001356 w 1173161"/>
              <a:gd name="connsiteY1" fmla="*/ 171806 h 1672438"/>
              <a:gd name="connsiteX2" fmla="*/ 1001356 w 1173161"/>
              <a:gd name="connsiteY2" fmla="*/ 1001357 h 1672438"/>
              <a:gd name="connsiteX3" fmla="*/ 586581 w 1173161"/>
              <a:gd name="connsiteY3" fmla="*/ 1672438 h 1672438"/>
              <a:gd name="connsiteX4" fmla="*/ 171805 w 1173161"/>
              <a:gd name="connsiteY4" fmla="*/ 1001357 h 1672438"/>
              <a:gd name="connsiteX5" fmla="*/ 171805 w 1173161"/>
              <a:gd name="connsiteY5" fmla="*/ 171806 h 1672438"/>
              <a:gd name="connsiteX6" fmla="*/ 586581 w 1173161"/>
              <a:gd name="connsiteY6" fmla="*/ 0 h 1672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73161" h="1672438">
                <a:moveTo>
                  <a:pt x="586581" y="0"/>
                </a:moveTo>
                <a:cubicBezTo>
                  <a:pt x="736700" y="0"/>
                  <a:pt x="886819" y="57269"/>
                  <a:pt x="1001356" y="171806"/>
                </a:cubicBezTo>
                <a:cubicBezTo>
                  <a:pt x="1230430" y="400880"/>
                  <a:pt x="1230430" y="772282"/>
                  <a:pt x="1001356" y="1001357"/>
                </a:cubicBezTo>
                <a:cubicBezTo>
                  <a:pt x="820380" y="1182333"/>
                  <a:pt x="682121" y="1406027"/>
                  <a:pt x="586581" y="1672438"/>
                </a:cubicBezTo>
                <a:cubicBezTo>
                  <a:pt x="491040" y="1406027"/>
                  <a:pt x="352782" y="1182333"/>
                  <a:pt x="171805" y="1001357"/>
                </a:cubicBezTo>
                <a:cubicBezTo>
                  <a:pt x="-57269" y="772282"/>
                  <a:pt x="-57269" y="400880"/>
                  <a:pt x="171805" y="171806"/>
                </a:cubicBezTo>
                <a:cubicBezTo>
                  <a:pt x="286343" y="57269"/>
                  <a:pt x="436462" y="0"/>
                  <a:pt x="586581" y="0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57600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rgbClr val="FFFFFF"/>
              </a:solidFill>
              <a:latin typeface="微软雅黑"/>
              <a:ea typeface="微软雅黑"/>
              <a:sym typeface="微软雅黑"/>
            </a:endParaRPr>
          </a:p>
        </p:txBody>
      </p:sp>
      <p:sp>
        <p:nvSpPr>
          <p:cNvPr id="210" name="KSO_Shape"/>
          <p:cNvSpPr/>
          <p:nvPr/>
        </p:nvSpPr>
        <p:spPr>
          <a:xfrm>
            <a:off x="3508799" y="2218808"/>
            <a:ext cx="94242" cy="134312"/>
          </a:xfrm>
          <a:custGeom>
            <a:avLst/>
            <a:gdLst>
              <a:gd name="connsiteX0" fmla="*/ 586581 w 1173161"/>
              <a:gd name="connsiteY0" fmla="*/ 0 h 1672438"/>
              <a:gd name="connsiteX1" fmla="*/ 1001356 w 1173161"/>
              <a:gd name="connsiteY1" fmla="*/ 171806 h 1672438"/>
              <a:gd name="connsiteX2" fmla="*/ 1001356 w 1173161"/>
              <a:gd name="connsiteY2" fmla="*/ 1001357 h 1672438"/>
              <a:gd name="connsiteX3" fmla="*/ 586581 w 1173161"/>
              <a:gd name="connsiteY3" fmla="*/ 1672438 h 1672438"/>
              <a:gd name="connsiteX4" fmla="*/ 171805 w 1173161"/>
              <a:gd name="connsiteY4" fmla="*/ 1001357 h 1672438"/>
              <a:gd name="connsiteX5" fmla="*/ 171805 w 1173161"/>
              <a:gd name="connsiteY5" fmla="*/ 171806 h 1672438"/>
              <a:gd name="connsiteX6" fmla="*/ 586581 w 1173161"/>
              <a:gd name="connsiteY6" fmla="*/ 0 h 1672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73161" h="1672438">
                <a:moveTo>
                  <a:pt x="586581" y="0"/>
                </a:moveTo>
                <a:cubicBezTo>
                  <a:pt x="736700" y="0"/>
                  <a:pt x="886819" y="57269"/>
                  <a:pt x="1001356" y="171806"/>
                </a:cubicBezTo>
                <a:cubicBezTo>
                  <a:pt x="1230430" y="400880"/>
                  <a:pt x="1230430" y="772282"/>
                  <a:pt x="1001356" y="1001357"/>
                </a:cubicBezTo>
                <a:cubicBezTo>
                  <a:pt x="820380" y="1182333"/>
                  <a:pt x="682121" y="1406027"/>
                  <a:pt x="586581" y="1672438"/>
                </a:cubicBezTo>
                <a:cubicBezTo>
                  <a:pt x="491040" y="1406027"/>
                  <a:pt x="352782" y="1182333"/>
                  <a:pt x="171805" y="1001357"/>
                </a:cubicBezTo>
                <a:cubicBezTo>
                  <a:pt x="-57269" y="772282"/>
                  <a:pt x="-57269" y="400880"/>
                  <a:pt x="171805" y="171806"/>
                </a:cubicBezTo>
                <a:cubicBezTo>
                  <a:pt x="286343" y="57269"/>
                  <a:pt x="436462" y="0"/>
                  <a:pt x="586581" y="0"/>
                </a:cubicBezTo>
                <a:close/>
              </a:path>
            </a:pathLst>
          </a:custGeom>
          <a:solidFill>
            <a:srgbClr val="C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57600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rgbClr val="FFFFFF"/>
              </a:solidFill>
              <a:latin typeface="微软雅黑"/>
              <a:ea typeface="微软雅黑"/>
              <a:sym typeface="微软雅黑"/>
            </a:endParaRPr>
          </a:p>
        </p:txBody>
      </p:sp>
      <p:sp>
        <p:nvSpPr>
          <p:cNvPr id="211" name="KSO_Shape"/>
          <p:cNvSpPr/>
          <p:nvPr/>
        </p:nvSpPr>
        <p:spPr>
          <a:xfrm>
            <a:off x="4039083" y="2572330"/>
            <a:ext cx="94242" cy="134312"/>
          </a:xfrm>
          <a:custGeom>
            <a:avLst/>
            <a:gdLst>
              <a:gd name="connsiteX0" fmla="*/ 586581 w 1173161"/>
              <a:gd name="connsiteY0" fmla="*/ 0 h 1672438"/>
              <a:gd name="connsiteX1" fmla="*/ 1001356 w 1173161"/>
              <a:gd name="connsiteY1" fmla="*/ 171806 h 1672438"/>
              <a:gd name="connsiteX2" fmla="*/ 1001356 w 1173161"/>
              <a:gd name="connsiteY2" fmla="*/ 1001357 h 1672438"/>
              <a:gd name="connsiteX3" fmla="*/ 586581 w 1173161"/>
              <a:gd name="connsiteY3" fmla="*/ 1672438 h 1672438"/>
              <a:gd name="connsiteX4" fmla="*/ 171805 w 1173161"/>
              <a:gd name="connsiteY4" fmla="*/ 1001357 h 1672438"/>
              <a:gd name="connsiteX5" fmla="*/ 171805 w 1173161"/>
              <a:gd name="connsiteY5" fmla="*/ 171806 h 1672438"/>
              <a:gd name="connsiteX6" fmla="*/ 586581 w 1173161"/>
              <a:gd name="connsiteY6" fmla="*/ 0 h 1672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73161" h="1672438">
                <a:moveTo>
                  <a:pt x="586581" y="0"/>
                </a:moveTo>
                <a:cubicBezTo>
                  <a:pt x="736700" y="0"/>
                  <a:pt x="886819" y="57269"/>
                  <a:pt x="1001356" y="171806"/>
                </a:cubicBezTo>
                <a:cubicBezTo>
                  <a:pt x="1230430" y="400880"/>
                  <a:pt x="1230430" y="772282"/>
                  <a:pt x="1001356" y="1001357"/>
                </a:cubicBezTo>
                <a:cubicBezTo>
                  <a:pt x="820380" y="1182333"/>
                  <a:pt x="682121" y="1406027"/>
                  <a:pt x="586581" y="1672438"/>
                </a:cubicBezTo>
                <a:cubicBezTo>
                  <a:pt x="491040" y="1406027"/>
                  <a:pt x="352782" y="1182333"/>
                  <a:pt x="171805" y="1001357"/>
                </a:cubicBezTo>
                <a:cubicBezTo>
                  <a:pt x="-57269" y="772282"/>
                  <a:pt x="-57269" y="400880"/>
                  <a:pt x="171805" y="171806"/>
                </a:cubicBezTo>
                <a:cubicBezTo>
                  <a:pt x="286343" y="57269"/>
                  <a:pt x="436462" y="0"/>
                  <a:pt x="586581" y="0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57600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rgbClr val="FFFFFF"/>
              </a:solidFill>
              <a:latin typeface="微软雅黑"/>
              <a:ea typeface="微软雅黑"/>
              <a:sym typeface="微软雅黑"/>
            </a:endParaRPr>
          </a:p>
        </p:txBody>
      </p:sp>
      <p:sp>
        <p:nvSpPr>
          <p:cNvPr id="212" name="KSO_Shape"/>
          <p:cNvSpPr/>
          <p:nvPr/>
        </p:nvSpPr>
        <p:spPr>
          <a:xfrm>
            <a:off x="3773941" y="2725298"/>
            <a:ext cx="94242" cy="134312"/>
          </a:xfrm>
          <a:custGeom>
            <a:avLst/>
            <a:gdLst>
              <a:gd name="connsiteX0" fmla="*/ 586581 w 1173161"/>
              <a:gd name="connsiteY0" fmla="*/ 0 h 1672438"/>
              <a:gd name="connsiteX1" fmla="*/ 1001356 w 1173161"/>
              <a:gd name="connsiteY1" fmla="*/ 171806 h 1672438"/>
              <a:gd name="connsiteX2" fmla="*/ 1001356 w 1173161"/>
              <a:gd name="connsiteY2" fmla="*/ 1001357 h 1672438"/>
              <a:gd name="connsiteX3" fmla="*/ 586581 w 1173161"/>
              <a:gd name="connsiteY3" fmla="*/ 1672438 h 1672438"/>
              <a:gd name="connsiteX4" fmla="*/ 171805 w 1173161"/>
              <a:gd name="connsiteY4" fmla="*/ 1001357 h 1672438"/>
              <a:gd name="connsiteX5" fmla="*/ 171805 w 1173161"/>
              <a:gd name="connsiteY5" fmla="*/ 171806 h 1672438"/>
              <a:gd name="connsiteX6" fmla="*/ 586581 w 1173161"/>
              <a:gd name="connsiteY6" fmla="*/ 0 h 1672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73161" h="1672438">
                <a:moveTo>
                  <a:pt x="586581" y="0"/>
                </a:moveTo>
                <a:cubicBezTo>
                  <a:pt x="736700" y="0"/>
                  <a:pt x="886819" y="57269"/>
                  <a:pt x="1001356" y="171806"/>
                </a:cubicBezTo>
                <a:cubicBezTo>
                  <a:pt x="1230430" y="400880"/>
                  <a:pt x="1230430" y="772282"/>
                  <a:pt x="1001356" y="1001357"/>
                </a:cubicBezTo>
                <a:cubicBezTo>
                  <a:pt x="820380" y="1182333"/>
                  <a:pt x="682121" y="1406027"/>
                  <a:pt x="586581" y="1672438"/>
                </a:cubicBezTo>
                <a:cubicBezTo>
                  <a:pt x="491040" y="1406027"/>
                  <a:pt x="352782" y="1182333"/>
                  <a:pt x="171805" y="1001357"/>
                </a:cubicBezTo>
                <a:cubicBezTo>
                  <a:pt x="-57269" y="772282"/>
                  <a:pt x="-57269" y="400880"/>
                  <a:pt x="171805" y="171806"/>
                </a:cubicBezTo>
                <a:cubicBezTo>
                  <a:pt x="286343" y="57269"/>
                  <a:pt x="436462" y="0"/>
                  <a:pt x="586581" y="0"/>
                </a:cubicBezTo>
                <a:close/>
              </a:path>
            </a:pathLst>
          </a:custGeom>
          <a:solidFill>
            <a:srgbClr val="C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57600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rgbClr val="FFFFFF"/>
              </a:solidFill>
              <a:latin typeface="微软雅黑"/>
              <a:ea typeface="微软雅黑"/>
              <a:sym typeface="微软雅黑"/>
            </a:endParaRPr>
          </a:p>
        </p:txBody>
      </p:sp>
      <p:sp>
        <p:nvSpPr>
          <p:cNvPr id="213" name="KSO_Shape"/>
          <p:cNvSpPr/>
          <p:nvPr/>
        </p:nvSpPr>
        <p:spPr>
          <a:xfrm>
            <a:off x="3512198" y="2987041"/>
            <a:ext cx="94242" cy="134312"/>
          </a:xfrm>
          <a:custGeom>
            <a:avLst/>
            <a:gdLst>
              <a:gd name="connsiteX0" fmla="*/ 586581 w 1173161"/>
              <a:gd name="connsiteY0" fmla="*/ 0 h 1672438"/>
              <a:gd name="connsiteX1" fmla="*/ 1001356 w 1173161"/>
              <a:gd name="connsiteY1" fmla="*/ 171806 h 1672438"/>
              <a:gd name="connsiteX2" fmla="*/ 1001356 w 1173161"/>
              <a:gd name="connsiteY2" fmla="*/ 1001357 h 1672438"/>
              <a:gd name="connsiteX3" fmla="*/ 586581 w 1173161"/>
              <a:gd name="connsiteY3" fmla="*/ 1672438 h 1672438"/>
              <a:gd name="connsiteX4" fmla="*/ 171805 w 1173161"/>
              <a:gd name="connsiteY4" fmla="*/ 1001357 h 1672438"/>
              <a:gd name="connsiteX5" fmla="*/ 171805 w 1173161"/>
              <a:gd name="connsiteY5" fmla="*/ 171806 h 1672438"/>
              <a:gd name="connsiteX6" fmla="*/ 586581 w 1173161"/>
              <a:gd name="connsiteY6" fmla="*/ 0 h 1672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73161" h="1672438">
                <a:moveTo>
                  <a:pt x="586581" y="0"/>
                </a:moveTo>
                <a:cubicBezTo>
                  <a:pt x="736700" y="0"/>
                  <a:pt x="886819" y="57269"/>
                  <a:pt x="1001356" y="171806"/>
                </a:cubicBezTo>
                <a:cubicBezTo>
                  <a:pt x="1230430" y="400880"/>
                  <a:pt x="1230430" y="772282"/>
                  <a:pt x="1001356" y="1001357"/>
                </a:cubicBezTo>
                <a:cubicBezTo>
                  <a:pt x="820380" y="1182333"/>
                  <a:pt x="682121" y="1406027"/>
                  <a:pt x="586581" y="1672438"/>
                </a:cubicBezTo>
                <a:cubicBezTo>
                  <a:pt x="491040" y="1406027"/>
                  <a:pt x="352782" y="1182333"/>
                  <a:pt x="171805" y="1001357"/>
                </a:cubicBezTo>
                <a:cubicBezTo>
                  <a:pt x="-57269" y="772282"/>
                  <a:pt x="-57269" y="400880"/>
                  <a:pt x="171805" y="171806"/>
                </a:cubicBezTo>
                <a:cubicBezTo>
                  <a:pt x="286343" y="57269"/>
                  <a:pt x="436462" y="0"/>
                  <a:pt x="586581" y="0"/>
                </a:cubicBezTo>
                <a:close/>
              </a:path>
            </a:pathLst>
          </a:custGeom>
          <a:solidFill>
            <a:srgbClr val="C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57600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rgbClr val="FFFFFF"/>
              </a:solidFill>
              <a:latin typeface="微软雅黑"/>
              <a:ea typeface="微软雅黑"/>
              <a:sym typeface="微软雅黑"/>
            </a:endParaRPr>
          </a:p>
        </p:txBody>
      </p:sp>
      <p:sp>
        <p:nvSpPr>
          <p:cNvPr id="214" name="KSO_Shape"/>
          <p:cNvSpPr/>
          <p:nvPr/>
        </p:nvSpPr>
        <p:spPr>
          <a:xfrm>
            <a:off x="3896315" y="3017634"/>
            <a:ext cx="94242" cy="134312"/>
          </a:xfrm>
          <a:custGeom>
            <a:avLst/>
            <a:gdLst>
              <a:gd name="connsiteX0" fmla="*/ 586581 w 1173161"/>
              <a:gd name="connsiteY0" fmla="*/ 0 h 1672438"/>
              <a:gd name="connsiteX1" fmla="*/ 1001356 w 1173161"/>
              <a:gd name="connsiteY1" fmla="*/ 171806 h 1672438"/>
              <a:gd name="connsiteX2" fmla="*/ 1001356 w 1173161"/>
              <a:gd name="connsiteY2" fmla="*/ 1001357 h 1672438"/>
              <a:gd name="connsiteX3" fmla="*/ 586581 w 1173161"/>
              <a:gd name="connsiteY3" fmla="*/ 1672438 h 1672438"/>
              <a:gd name="connsiteX4" fmla="*/ 171805 w 1173161"/>
              <a:gd name="connsiteY4" fmla="*/ 1001357 h 1672438"/>
              <a:gd name="connsiteX5" fmla="*/ 171805 w 1173161"/>
              <a:gd name="connsiteY5" fmla="*/ 171806 h 1672438"/>
              <a:gd name="connsiteX6" fmla="*/ 586581 w 1173161"/>
              <a:gd name="connsiteY6" fmla="*/ 0 h 1672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73161" h="1672438">
                <a:moveTo>
                  <a:pt x="586581" y="0"/>
                </a:moveTo>
                <a:cubicBezTo>
                  <a:pt x="736700" y="0"/>
                  <a:pt x="886819" y="57269"/>
                  <a:pt x="1001356" y="171806"/>
                </a:cubicBezTo>
                <a:cubicBezTo>
                  <a:pt x="1230430" y="400880"/>
                  <a:pt x="1230430" y="772282"/>
                  <a:pt x="1001356" y="1001357"/>
                </a:cubicBezTo>
                <a:cubicBezTo>
                  <a:pt x="820380" y="1182333"/>
                  <a:pt x="682121" y="1406027"/>
                  <a:pt x="586581" y="1672438"/>
                </a:cubicBezTo>
                <a:cubicBezTo>
                  <a:pt x="491040" y="1406027"/>
                  <a:pt x="352782" y="1182333"/>
                  <a:pt x="171805" y="1001357"/>
                </a:cubicBezTo>
                <a:cubicBezTo>
                  <a:pt x="-57269" y="772282"/>
                  <a:pt x="-57269" y="400880"/>
                  <a:pt x="171805" y="171806"/>
                </a:cubicBezTo>
                <a:cubicBezTo>
                  <a:pt x="286343" y="57269"/>
                  <a:pt x="436462" y="0"/>
                  <a:pt x="586581" y="0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57600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rgbClr val="FFFFFF"/>
              </a:solidFill>
              <a:latin typeface="微软雅黑"/>
              <a:ea typeface="微软雅黑"/>
              <a:sym typeface="微软雅黑"/>
            </a:endParaRPr>
          </a:p>
        </p:txBody>
      </p:sp>
      <p:sp>
        <p:nvSpPr>
          <p:cNvPr id="215" name="KSO_Shape"/>
          <p:cNvSpPr/>
          <p:nvPr/>
        </p:nvSpPr>
        <p:spPr>
          <a:xfrm>
            <a:off x="4290628" y="2752492"/>
            <a:ext cx="94242" cy="134312"/>
          </a:xfrm>
          <a:custGeom>
            <a:avLst/>
            <a:gdLst>
              <a:gd name="connsiteX0" fmla="*/ 586581 w 1173161"/>
              <a:gd name="connsiteY0" fmla="*/ 0 h 1672438"/>
              <a:gd name="connsiteX1" fmla="*/ 1001356 w 1173161"/>
              <a:gd name="connsiteY1" fmla="*/ 171806 h 1672438"/>
              <a:gd name="connsiteX2" fmla="*/ 1001356 w 1173161"/>
              <a:gd name="connsiteY2" fmla="*/ 1001357 h 1672438"/>
              <a:gd name="connsiteX3" fmla="*/ 586581 w 1173161"/>
              <a:gd name="connsiteY3" fmla="*/ 1672438 h 1672438"/>
              <a:gd name="connsiteX4" fmla="*/ 171805 w 1173161"/>
              <a:gd name="connsiteY4" fmla="*/ 1001357 h 1672438"/>
              <a:gd name="connsiteX5" fmla="*/ 171805 w 1173161"/>
              <a:gd name="connsiteY5" fmla="*/ 171806 h 1672438"/>
              <a:gd name="connsiteX6" fmla="*/ 586581 w 1173161"/>
              <a:gd name="connsiteY6" fmla="*/ 0 h 1672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73161" h="1672438">
                <a:moveTo>
                  <a:pt x="586581" y="0"/>
                </a:moveTo>
                <a:cubicBezTo>
                  <a:pt x="736700" y="0"/>
                  <a:pt x="886819" y="57269"/>
                  <a:pt x="1001356" y="171806"/>
                </a:cubicBezTo>
                <a:cubicBezTo>
                  <a:pt x="1230430" y="400880"/>
                  <a:pt x="1230430" y="772282"/>
                  <a:pt x="1001356" y="1001357"/>
                </a:cubicBezTo>
                <a:cubicBezTo>
                  <a:pt x="820380" y="1182333"/>
                  <a:pt x="682121" y="1406027"/>
                  <a:pt x="586581" y="1672438"/>
                </a:cubicBezTo>
                <a:cubicBezTo>
                  <a:pt x="491040" y="1406027"/>
                  <a:pt x="352782" y="1182333"/>
                  <a:pt x="171805" y="1001357"/>
                </a:cubicBezTo>
                <a:cubicBezTo>
                  <a:pt x="-57269" y="772282"/>
                  <a:pt x="-57269" y="400880"/>
                  <a:pt x="171805" y="171806"/>
                </a:cubicBezTo>
                <a:cubicBezTo>
                  <a:pt x="286343" y="57269"/>
                  <a:pt x="436462" y="0"/>
                  <a:pt x="586581" y="0"/>
                </a:cubicBezTo>
                <a:close/>
              </a:path>
            </a:pathLst>
          </a:custGeom>
          <a:solidFill>
            <a:srgbClr val="C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57600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rgbClr val="FFFFFF"/>
              </a:solidFill>
              <a:latin typeface="微软雅黑"/>
              <a:ea typeface="微软雅黑"/>
              <a:sym typeface="微软雅黑"/>
            </a:endParaRPr>
          </a:p>
        </p:txBody>
      </p:sp>
      <p:sp>
        <p:nvSpPr>
          <p:cNvPr id="216" name="KSO_Shape"/>
          <p:cNvSpPr/>
          <p:nvPr/>
        </p:nvSpPr>
        <p:spPr>
          <a:xfrm>
            <a:off x="4433397" y="2490749"/>
            <a:ext cx="94242" cy="134312"/>
          </a:xfrm>
          <a:custGeom>
            <a:avLst/>
            <a:gdLst>
              <a:gd name="connsiteX0" fmla="*/ 586581 w 1173161"/>
              <a:gd name="connsiteY0" fmla="*/ 0 h 1672438"/>
              <a:gd name="connsiteX1" fmla="*/ 1001356 w 1173161"/>
              <a:gd name="connsiteY1" fmla="*/ 171806 h 1672438"/>
              <a:gd name="connsiteX2" fmla="*/ 1001356 w 1173161"/>
              <a:gd name="connsiteY2" fmla="*/ 1001357 h 1672438"/>
              <a:gd name="connsiteX3" fmla="*/ 586581 w 1173161"/>
              <a:gd name="connsiteY3" fmla="*/ 1672438 h 1672438"/>
              <a:gd name="connsiteX4" fmla="*/ 171805 w 1173161"/>
              <a:gd name="connsiteY4" fmla="*/ 1001357 h 1672438"/>
              <a:gd name="connsiteX5" fmla="*/ 171805 w 1173161"/>
              <a:gd name="connsiteY5" fmla="*/ 171806 h 1672438"/>
              <a:gd name="connsiteX6" fmla="*/ 586581 w 1173161"/>
              <a:gd name="connsiteY6" fmla="*/ 0 h 1672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73161" h="1672438">
                <a:moveTo>
                  <a:pt x="586581" y="0"/>
                </a:moveTo>
                <a:cubicBezTo>
                  <a:pt x="736700" y="0"/>
                  <a:pt x="886819" y="57269"/>
                  <a:pt x="1001356" y="171806"/>
                </a:cubicBezTo>
                <a:cubicBezTo>
                  <a:pt x="1230430" y="400880"/>
                  <a:pt x="1230430" y="772282"/>
                  <a:pt x="1001356" y="1001357"/>
                </a:cubicBezTo>
                <a:cubicBezTo>
                  <a:pt x="820380" y="1182333"/>
                  <a:pt x="682121" y="1406027"/>
                  <a:pt x="586581" y="1672438"/>
                </a:cubicBezTo>
                <a:cubicBezTo>
                  <a:pt x="491040" y="1406027"/>
                  <a:pt x="352782" y="1182333"/>
                  <a:pt x="171805" y="1001357"/>
                </a:cubicBezTo>
                <a:cubicBezTo>
                  <a:pt x="-57269" y="772282"/>
                  <a:pt x="-57269" y="400880"/>
                  <a:pt x="171805" y="171806"/>
                </a:cubicBezTo>
                <a:cubicBezTo>
                  <a:pt x="286343" y="57269"/>
                  <a:pt x="436462" y="0"/>
                  <a:pt x="586581" y="0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57600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rgbClr val="FFFFFF"/>
              </a:solidFill>
              <a:latin typeface="微软雅黑"/>
              <a:ea typeface="微软雅黑"/>
              <a:sym typeface="微软雅黑"/>
            </a:endParaRPr>
          </a:p>
        </p:txBody>
      </p:sp>
      <p:sp>
        <p:nvSpPr>
          <p:cNvPr id="217" name="KSO_Shape"/>
          <p:cNvSpPr/>
          <p:nvPr/>
        </p:nvSpPr>
        <p:spPr>
          <a:xfrm>
            <a:off x="4644151" y="2127029"/>
            <a:ext cx="94242" cy="134312"/>
          </a:xfrm>
          <a:custGeom>
            <a:avLst/>
            <a:gdLst>
              <a:gd name="connsiteX0" fmla="*/ 586581 w 1173161"/>
              <a:gd name="connsiteY0" fmla="*/ 0 h 1672438"/>
              <a:gd name="connsiteX1" fmla="*/ 1001356 w 1173161"/>
              <a:gd name="connsiteY1" fmla="*/ 171806 h 1672438"/>
              <a:gd name="connsiteX2" fmla="*/ 1001356 w 1173161"/>
              <a:gd name="connsiteY2" fmla="*/ 1001357 h 1672438"/>
              <a:gd name="connsiteX3" fmla="*/ 586581 w 1173161"/>
              <a:gd name="connsiteY3" fmla="*/ 1672438 h 1672438"/>
              <a:gd name="connsiteX4" fmla="*/ 171805 w 1173161"/>
              <a:gd name="connsiteY4" fmla="*/ 1001357 h 1672438"/>
              <a:gd name="connsiteX5" fmla="*/ 171805 w 1173161"/>
              <a:gd name="connsiteY5" fmla="*/ 171806 h 1672438"/>
              <a:gd name="connsiteX6" fmla="*/ 586581 w 1173161"/>
              <a:gd name="connsiteY6" fmla="*/ 0 h 1672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73161" h="1672438">
                <a:moveTo>
                  <a:pt x="586581" y="0"/>
                </a:moveTo>
                <a:cubicBezTo>
                  <a:pt x="736700" y="0"/>
                  <a:pt x="886819" y="57269"/>
                  <a:pt x="1001356" y="171806"/>
                </a:cubicBezTo>
                <a:cubicBezTo>
                  <a:pt x="1230430" y="400880"/>
                  <a:pt x="1230430" y="772282"/>
                  <a:pt x="1001356" y="1001357"/>
                </a:cubicBezTo>
                <a:cubicBezTo>
                  <a:pt x="820380" y="1182333"/>
                  <a:pt x="682121" y="1406027"/>
                  <a:pt x="586581" y="1672438"/>
                </a:cubicBezTo>
                <a:cubicBezTo>
                  <a:pt x="491040" y="1406027"/>
                  <a:pt x="352782" y="1182333"/>
                  <a:pt x="171805" y="1001357"/>
                </a:cubicBezTo>
                <a:cubicBezTo>
                  <a:pt x="-57269" y="772282"/>
                  <a:pt x="-57269" y="400880"/>
                  <a:pt x="171805" y="171806"/>
                </a:cubicBezTo>
                <a:cubicBezTo>
                  <a:pt x="286343" y="57269"/>
                  <a:pt x="436462" y="0"/>
                  <a:pt x="586581" y="0"/>
                </a:cubicBezTo>
                <a:close/>
              </a:path>
            </a:pathLst>
          </a:custGeom>
          <a:solidFill>
            <a:srgbClr val="C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57600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rgbClr val="FFFFFF"/>
              </a:solidFill>
              <a:latin typeface="微软雅黑"/>
              <a:ea typeface="微软雅黑"/>
              <a:sym typeface="微软雅黑"/>
            </a:endParaRPr>
          </a:p>
        </p:txBody>
      </p:sp>
      <p:sp>
        <p:nvSpPr>
          <p:cNvPr id="218" name="KSO_Shape"/>
          <p:cNvSpPr/>
          <p:nvPr/>
        </p:nvSpPr>
        <p:spPr>
          <a:xfrm>
            <a:off x="4882099" y="1885681"/>
            <a:ext cx="94242" cy="134312"/>
          </a:xfrm>
          <a:custGeom>
            <a:avLst/>
            <a:gdLst>
              <a:gd name="connsiteX0" fmla="*/ 586581 w 1173161"/>
              <a:gd name="connsiteY0" fmla="*/ 0 h 1672438"/>
              <a:gd name="connsiteX1" fmla="*/ 1001356 w 1173161"/>
              <a:gd name="connsiteY1" fmla="*/ 171806 h 1672438"/>
              <a:gd name="connsiteX2" fmla="*/ 1001356 w 1173161"/>
              <a:gd name="connsiteY2" fmla="*/ 1001357 h 1672438"/>
              <a:gd name="connsiteX3" fmla="*/ 586581 w 1173161"/>
              <a:gd name="connsiteY3" fmla="*/ 1672438 h 1672438"/>
              <a:gd name="connsiteX4" fmla="*/ 171805 w 1173161"/>
              <a:gd name="connsiteY4" fmla="*/ 1001357 h 1672438"/>
              <a:gd name="connsiteX5" fmla="*/ 171805 w 1173161"/>
              <a:gd name="connsiteY5" fmla="*/ 171806 h 1672438"/>
              <a:gd name="connsiteX6" fmla="*/ 586581 w 1173161"/>
              <a:gd name="connsiteY6" fmla="*/ 0 h 1672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73161" h="1672438">
                <a:moveTo>
                  <a:pt x="586581" y="0"/>
                </a:moveTo>
                <a:cubicBezTo>
                  <a:pt x="736700" y="0"/>
                  <a:pt x="886819" y="57269"/>
                  <a:pt x="1001356" y="171806"/>
                </a:cubicBezTo>
                <a:cubicBezTo>
                  <a:pt x="1230430" y="400880"/>
                  <a:pt x="1230430" y="772282"/>
                  <a:pt x="1001356" y="1001357"/>
                </a:cubicBezTo>
                <a:cubicBezTo>
                  <a:pt x="820380" y="1182333"/>
                  <a:pt x="682121" y="1406027"/>
                  <a:pt x="586581" y="1672438"/>
                </a:cubicBezTo>
                <a:cubicBezTo>
                  <a:pt x="491040" y="1406027"/>
                  <a:pt x="352782" y="1182333"/>
                  <a:pt x="171805" y="1001357"/>
                </a:cubicBezTo>
                <a:cubicBezTo>
                  <a:pt x="-57269" y="772282"/>
                  <a:pt x="-57269" y="400880"/>
                  <a:pt x="171805" y="171806"/>
                </a:cubicBezTo>
                <a:cubicBezTo>
                  <a:pt x="286343" y="57269"/>
                  <a:pt x="436462" y="0"/>
                  <a:pt x="586581" y="0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57600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rgbClr val="FFFFFF"/>
              </a:solidFill>
              <a:latin typeface="微软雅黑"/>
              <a:ea typeface="微软雅黑"/>
              <a:sym typeface="微软雅黑"/>
            </a:endParaRPr>
          </a:p>
        </p:txBody>
      </p:sp>
      <p:sp>
        <p:nvSpPr>
          <p:cNvPr id="219" name="KSO_Shape"/>
          <p:cNvSpPr/>
          <p:nvPr/>
        </p:nvSpPr>
        <p:spPr>
          <a:xfrm>
            <a:off x="4990875" y="1501565"/>
            <a:ext cx="94242" cy="134312"/>
          </a:xfrm>
          <a:custGeom>
            <a:avLst/>
            <a:gdLst>
              <a:gd name="connsiteX0" fmla="*/ 586581 w 1173161"/>
              <a:gd name="connsiteY0" fmla="*/ 0 h 1672438"/>
              <a:gd name="connsiteX1" fmla="*/ 1001356 w 1173161"/>
              <a:gd name="connsiteY1" fmla="*/ 171806 h 1672438"/>
              <a:gd name="connsiteX2" fmla="*/ 1001356 w 1173161"/>
              <a:gd name="connsiteY2" fmla="*/ 1001357 h 1672438"/>
              <a:gd name="connsiteX3" fmla="*/ 586581 w 1173161"/>
              <a:gd name="connsiteY3" fmla="*/ 1672438 h 1672438"/>
              <a:gd name="connsiteX4" fmla="*/ 171805 w 1173161"/>
              <a:gd name="connsiteY4" fmla="*/ 1001357 h 1672438"/>
              <a:gd name="connsiteX5" fmla="*/ 171805 w 1173161"/>
              <a:gd name="connsiteY5" fmla="*/ 171806 h 1672438"/>
              <a:gd name="connsiteX6" fmla="*/ 586581 w 1173161"/>
              <a:gd name="connsiteY6" fmla="*/ 0 h 1672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73161" h="1672438">
                <a:moveTo>
                  <a:pt x="586581" y="0"/>
                </a:moveTo>
                <a:cubicBezTo>
                  <a:pt x="736700" y="0"/>
                  <a:pt x="886819" y="57269"/>
                  <a:pt x="1001356" y="171806"/>
                </a:cubicBezTo>
                <a:cubicBezTo>
                  <a:pt x="1230430" y="400880"/>
                  <a:pt x="1230430" y="772282"/>
                  <a:pt x="1001356" y="1001357"/>
                </a:cubicBezTo>
                <a:cubicBezTo>
                  <a:pt x="820380" y="1182333"/>
                  <a:pt x="682121" y="1406027"/>
                  <a:pt x="586581" y="1672438"/>
                </a:cubicBezTo>
                <a:cubicBezTo>
                  <a:pt x="491040" y="1406027"/>
                  <a:pt x="352782" y="1182333"/>
                  <a:pt x="171805" y="1001357"/>
                </a:cubicBezTo>
                <a:cubicBezTo>
                  <a:pt x="-57269" y="772282"/>
                  <a:pt x="-57269" y="400880"/>
                  <a:pt x="171805" y="171806"/>
                </a:cubicBezTo>
                <a:cubicBezTo>
                  <a:pt x="286343" y="57269"/>
                  <a:pt x="436462" y="0"/>
                  <a:pt x="586581" y="0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57600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rgbClr val="FFFFFF"/>
              </a:solidFill>
              <a:latin typeface="微软雅黑"/>
              <a:ea typeface="微软雅黑"/>
              <a:sym typeface="微软雅黑"/>
            </a:endParaRPr>
          </a:p>
        </p:txBody>
      </p:sp>
      <p:sp>
        <p:nvSpPr>
          <p:cNvPr id="220" name="KSO_Shape"/>
          <p:cNvSpPr/>
          <p:nvPr/>
        </p:nvSpPr>
        <p:spPr>
          <a:xfrm>
            <a:off x="3852125" y="3330366"/>
            <a:ext cx="94242" cy="134312"/>
          </a:xfrm>
          <a:custGeom>
            <a:avLst/>
            <a:gdLst>
              <a:gd name="connsiteX0" fmla="*/ 586581 w 1173161"/>
              <a:gd name="connsiteY0" fmla="*/ 0 h 1672438"/>
              <a:gd name="connsiteX1" fmla="*/ 1001356 w 1173161"/>
              <a:gd name="connsiteY1" fmla="*/ 171806 h 1672438"/>
              <a:gd name="connsiteX2" fmla="*/ 1001356 w 1173161"/>
              <a:gd name="connsiteY2" fmla="*/ 1001357 h 1672438"/>
              <a:gd name="connsiteX3" fmla="*/ 586581 w 1173161"/>
              <a:gd name="connsiteY3" fmla="*/ 1672438 h 1672438"/>
              <a:gd name="connsiteX4" fmla="*/ 171805 w 1173161"/>
              <a:gd name="connsiteY4" fmla="*/ 1001357 h 1672438"/>
              <a:gd name="connsiteX5" fmla="*/ 171805 w 1173161"/>
              <a:gd name="connsiteY5" fmla="*/ 171806 h 1672438"/>
              <a:gd name="connsiteX6" fmla="*/ 586581 w 1173161"/>
              <a:gd name="connsiteY6" fmla="*/ 0 h 1672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73161" h="1672438">
                <a:moveTo>
                  <a:pt x="586581" y="0"/>
                </a:moveTo>
                <a:cubicBezTo>
                  <a:pt x="736700" y="0"/>
                  <a:pt x="886819" y="57269"/>
                  <a:pt x="1001356" y="171806"/>
                </a:cubicBezTo>
                <a:cubicBezTo>
                  <a:pt x="1230430" y="400880"/>
                  <a:pt x="1230430" y="772282"/>
                  <a:pt x="1001356" y="1001357"/>
                </a:cubicBezTo>
                <a:cubicBezTo>
                  <a:pt x="820380" y="1182333"/>
                  <a:pt x="682121" y="1406027"/>
                  <a:pt x="586581" y="1672438"/>
                </a:cubicBezTo>
                <a:cubicBezTo>
                  <a:pt x="491040" y="1406027"/>
                  <a:pt x="352782" y="1182333"/>
                  <a:pt x="171805" y="1001357"/>
                </a:cubicBezTo>
                <a:cubicBezTo>
                  <a:pt x="-57269" y="772282"/>
                  <a:pt x="-57269" y="400880"/>
                  <a:pt x="171805" y="171806"/>
                </a:cubicBezTo>
                <a:cubicBezTo>
                  <a:pt x="286343" y="57269"/>
                  <a:pt x="436462" y="0"/>
                  <a:pt x="586581" y="0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57600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rgbClr val="FFFFFF"/>
              </a:solidFill>
              <a:latin typeface="微软雅黑"/>
              <a:ea typeface="微软雅黑"/>
              <a:sym typeface="微软雅黑"/>
            </a:endParaRPr>
          </a:p>
        </p:txBody>
      </p:sp>
      <p:sp>
        <p:nvSpPr>
          <p:cNvPr id="221" name="KSO_Shape"/>
          <p:cNvSpPr/>
          <p:nvPr/>
        </p:nvSpPr>
        <p:spPr>
          <a:xfrm>
            <a:off x="2998911" y="3374556"/>
            <a:ext cx="94242" cy="134312"/>
          </a:xfrm>
          <a:custGeom>
            <a:avLst/>
            <a:gdLst>
              <a:gd name="connsiteX0" fmla="*/ 586581 w 1173161"/>
              <a:gd name="connsiteY0" fmla="*/ 0 h 1672438"/>
              <a:gd name="connsiteX1" fmla="*/ 1001356 w 1173161"/>
              <a:gd name="connsiteY1" fmla="*/ 171806 h 1672438"/>
              <a:gd name="connsiteX2" fmla="*/ 1001356 w 1173161"/>
              <a:gd name="connsiteY2" fmla="*/ 1001357 h 1672438"/>
              <a:gd name="connsiteX3" fmla="*/ 586581 w 1173161"/>
              <a:gd name="connsiteY3" fmla="*/ 1672438 h 1672438"/>
              <a:gd name="connsiteX4" fmla="*/ 171805 w 1173161"/>
              <a:gd name="connsiteY4" fmla="*/ 1001357 h 1672438"/>
              <a:gd name="connsiteX5" fmla="*/ 171805 w 1173161"/>
              <a:gd name="connsiteY5" fmla="*/ 171806 h 1672438"/>
              <a:gd name="connsiteX6" fmla="*/ 586581 w 1173161"/>
              <a:gd name="connsiteY6" fmla="*/ 0 h 1672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73161" h="1672438">
                <a:moveTo>
                  <a:pt x="586581" y="0"/>
                </a:moveTo>
                <a:cubicBezTo>
                  <a:pt x="736700" y="0"/>
                  <a:pt x="886819" y="57269"/>
                  <a:pt x="1001356" y="171806"/>
                </a:cubicBezTo>
                <a:cubicBezTo>
                  <a:pt x="1230430" y="400880"/>
                  <a:pt x="1230430" y="772282"/>
                  <a:pt x="1001356" y="1001357"/>
                </a:cubicBezTo>
                <a:cubicBezTo>
                  <a:pt x="820380" y="1182333"/>
                  <a:pt x="682121" y="1406027"/>
                  <a:pt x="586581" y="1672438"/>
                </a:cubicBezTo>
                <a:cubicBezTo>
                  <a:pt x="491040" y="1406027"/>
                  <a:pt x="352782" y="1182333"/>
                  <a:pt x="171805" y="1001357"/>
                </a:cubicBezTo>
                <a:cubicBezTo>
                  <a:pt x="-57269" y="772282"/>
                  <a:pt x="-57269" y="400880"/>
                  <a:pt x="171805" y="171806"/>
                </a:cubicBezTo>
                <a:cubicBezTo>
                  <a:pt x="286343" y="57269"/>
                  <a:pt x="436462" y="0"/>
                  <a:pt x="586581" y="0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57600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rgbClr val="FFFFFF"/>
              </a:solidFill>
              <a:latin typeface="微软雅黑"/>
              <a:ea typeface="微软雅黑"/>
              <a:sym typeface="微软雅黑"/>
            </a:endParaRPr>
          </a:p>
        </p:txBody>
      </p:sp>
      <p:sp>
        <p:nvSpPr>
          <p:cNvPr id="222" name="KSO_Shape"/>
          <p:cNvSpPr/>
          <p:nvPr/>
        </p:nvSpPr>
        <p:spPr>
          <a:xfrm>
            <a:off x="3722953" y="3626101"/>
            <a:ext cx="94242" cy="134312"/>
          </a:xfrm>
          <a:custGeom>
            <a:avLst/>
            <a:gdLst>
              <a:gd name="connsiteX0" fmla="*/ 586581 w 1173161"/>
              <a:gd name="connsiteY0" fmla="*/ 0 h 1672438"/>
              <a:gd name="connsiteX1" fmla="*/ 1001356 w 1173161"/>
              <a:gd name="connsiteY1" fmla="*/ 171806 h 1672438"/>
              <a:gd name="connsiteX2" fmla="*/ 1001356 w 1173161"/>
              <a:gd name="connsiteY2" fmla="*/ 1001357 h 1672438"/>
              <a:gd name="connsiteX3" fmla="*/ 586581 w 1173161"/>
              <a:gd name="connsiteY3" fmla="*/ 1672438 h 1672438"/>
              <a:gd name="connsiteX4" fmla="*/ 171805 w 1173161"/>
              <a:gd name="connsiteY4" fmla="*/ 1001357 h 1672438"/>
              <a:gd name="connsiteX5" fmla="*/ 171805 w 1173161"/>
              <a:gd name="connsiteY5" fmla="*/ 171806 h 1672438"/>
              <a:gd name="connsiteX6" fmla="*/ 586581 w 1173161"/>
              <a:gd name="connsiteY6" fmla="*/ 0 h 1672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73161" h="1672438">
                <a:moveTo>
                  <a:pt x="586581" y="0"/>
                </a:moveTo>
                <a:cubicBezTo>
                  <a:pt x="736700" y="0"/>
                  <a:pt x="886819" y="57269"/>
                  <a:pt x="1001356" y="171806"/>
                </a:cubicBezTo>
                <a:cubicBezTo>
                  <a:pt x="1230430" y="400880"/>
                  <a:pt x="1230430" y="772282"/>
                  <a:pt x="1001356" y="1001357"/>
                </a:cubicBezTo>
                <a:cubicBezTo>
                  <a:pt x="820380" y="1182333"/>
                  <a:pt x="682121" y="1406027"/>
                  <a:pt x="586581" y="1672438"/>
                </a:cubicBezTo>
                <a:cubicBezTo>
                  <a:pt x="491040" y="1406027"/>
                  <a:pt x="352782" y="1182333"/>
                  <a:pt x="171805" y="1001357"/>
                </a:cubicBezTo>
                <a:cubicBezTo>
                  <a:pt x="-57269" y="772282"/>
                  <a:pt x="-57269" y="400880"/>
                  <a:pt x="171805" y="171806"/>
                </a:cubicBezTo>
                <a:cubicBezTo>
                  <a:pt x="286343" y="57269"/>
                  <a:pt x="436462" y="0"/>
                  <a:pt x="586581" y="0"/>
                </a:cubicBezTo>
                <a:close/>
              </a:path>
            </a:pathLst>
          </a:custGeom>
          <a:solidFill>
            <a:srgbClr val="C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57600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rgbClr val="FFFFFF"/>
              </a:solidFill>
              <a:latin typeface="微软雅黑"/>
              <a:ea typeface="微软雅黑"/>
              <a:sym typeface="微软雅黑"/>
            </a:endParaRPr>
          </a:p>
        </p:txBody>
      </p:sp>
      <p:sp>
        <p:nvSpPr>
          <p:cNvPr id="223" name="KSO_Shape"/>
          <p:cNvSpPr/>
          <p:nvPr/>
        </p:nvSpPr>
        <p:spPr>
          <a:xfrm>
            <a:off x="4164856" y="3571712"/>
            <a:ext cx="94242" cy="134312"/>
          </a:xfrm>
          <a:custGeom>
            <a:avLst/>
            <a:gdLst>
              <a:gd name="connsiteX0" fmla="*/ 586581 w 1173161"/>
              <a:gd name="connsiteY0" fmla="*/ 0 h 1672438"/>
              <a:gd name="connsiteX1" fmla="*/ 1001356 w 1173161"/>
              <a:gd name="connsiteY1" fmla="*/ 171806 h 1672438"/>
              <a:gd name="connsiteX2" fmla="*/ 1001356 w 1173161"/>
              <a:gd name="connsiteY2" fmla="*/ 1001357 h 1672438"/>
              <a:gd name="connsiteX3" fmla="*/ 586581 w 1173161"/>
              <a:gd name="connsiteY3" fmla="*/ 1672438 h 1672438"/>
              <a:gd name="connsiteX4" fmla="*/ 171805 w 1173161"/>
              <a:gd name="connsiteY4" fmla="*/ 1001357 h 1672438"/>
              <a:gd name="connsiteX5" fmla="*/ 171805 w 1173161"/>
              <a:gd name="connsiteY5" fmla="*/ 171806 h 1672438"/>
              <a:gd name="connsiteX6" fmla="*/ 586581 w 1173161"/>
              <a:gd name="connsiteY6" fmla="*/ 0 h 1672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73161" h="1672438">
                <a:moveTo>
                  <a:pt x="586581" y="0"/>
                </a:moveTo>
                <a:cubicBezTo>
                  <a:pt x="736700" y="0"/>
                  <a:pt x="886819" y="57269"/>
                  <a:pt x="1001356" y="171806"/>
                </a:cubicBezTo>
                <a:cubicBezTo>
                  <a:pt x="1230430" y="400880"/>
                  <a:pt x="1230430" y="772282"/>
                  <a:pt x="1001356" y="1001357"/>
                </a:cubicBezTo>
                <a:cubicBezTo>
                  <a:pt x="820380" y="1182333"/>
                  <a:pt x="682121" y="1406027"/>
                  <a:pt x="586581" y="1672438"/>
                </a:cubicBezTo>
                <a:cubicBezTo>
                  <a:pt x="491040" y="1406027"/>
                  <a:pt x="352782" y="1182333"/>
                  <a:pt x="171805" y="1001357"/>
                </a:cubicBezTo>
                <a:cubicBezTo>
                  <a:pt x="-57269" y="772282"/>
                  <a:pt x="-57269" y="400880"/>
                  <a:pt x="171805" y="171806"/>
                </a:cubicBezTo>
                <a:cubicBezTo>
                  <a:pt x="286343" y="57269"/>
                  <a:pt x="436462" y="0"/>
                  <a:pt x="586581" y="0"/>
                </a:cubicBezTo>
                <a:close/>
              </a:path>
            </a:pathLst>
          </a:custGeom>
          <a:solidFill>
            <a:srgbClr val="C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57600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rgbClr val="FFFFFF"/>
              </a:solidFill>
              <a:latin typeface="微软雅黑"/>
              <a:ea typeface="微软雅黑"/>
              <a:sym typeface="微软雅黑"/>
            </a:endParaRPr>
          </a:p>
        </p:txBody>
      </p:sp>
      <p:sp>
        <p:nvSpPr>
          <p:cNvPr id="224" name="KSO_Shape"/>
          <p:cNvSpPr/>
          <p:nvPr/>
        </p:nvSpPr>
        <p:spPr>
          <a:xfrm>
            <a:off x="4294027" y="3245383"/>
            <a:ext cx="94242" cy="134312"/>
          </a:xfrm>
          <a:custGeom>
            <a:avLst/>
            <a:gdLst>
              <a:gd name="connsiteX0" fmla="*/ 586581 w 1173161"/>
              <a:gd name="connsiteY0" fmla="*/ 0 h 1672438"/>
              <a:gd name="connsiteX1" fmla="*/ 1001356 w 1173161"/>
              <a:gd name="connsiteY1" fmla="*/ 171806 h 1672438"/>
              <a:gd name="connsiteX2" fmla="*/ 1001356 w 1173161"/>
              <a:gd name="connsiteY2" fmla="*/ 1001357 h 1672438"/>
              <a:gd name="connsiteX3" fmla="*/ 586581 w 1173161"/>
              <a:gd name="connsiteY3" fmla="*/ 1672438 h 1672438"/>
              <a:gd name="connsiteX4" fmla="*/ 171805 w 1173161"/>
              <a:gd name="connsiteY4" fmla="*/ 1001357 h 1672438"/>
              <a:gd name="connsiteX5" fmla="*/ 171805 w 1173161"/>
              <a:gd name="connsiteY5" fmla="*/ 171806 h 1672438"/>
              <a:gd name="connsiteX6" fmla="*/ 586581 w 1173161"/>
              <a:gd name="connsiteY6" fmla="*/ 0 h 1672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73161" h="1672438">
                <a:moveTo>
                  <a:pt x="586581" y="0"/>
                </a:moveTo>
                <a:cubicBezTo>
                  <a:pt x="736700" y="0"/>
                  <a:pt x="886819" y="57269"/>
                  <a:pt x="1001356" y="171806"/>
                </a:cubicBezTo>
                <a:cubicBezTo>
                  <a:pt x="1230430" y="400880"/>
                  <a:pt x="1230430" y="772282"/>
                  <a:pt x="1001356" y="1001357"/>
                </a:cubicBezTo>
                <a:cubicBezTo>
                  <a:pt x="820380" y="1182333"/>
                  <a:pt x="682121" y="1406027"/>
                  <a:pt x="586581" y="1672438"/>
                </a:cubicBezTo>
                <a:cubicBezTo>
                  <a:pt x="491040" y="1406027"/>
                  <a:pt x="352782" y="1182333"/>
                  <a:pt x="171805" y="1001357"/>
                </a:cubicBezTo>
                <a:cubicBezTo>
                  <a:pt x="-57269" y="772282"/>
                  <a:pt x="-57269" y="400880"/>
                  <a:pt x="171805" y="171806"/>
                </a:cubicBezTo>
                <a:cubicBezTo>
                  <a:pt x="286343" y="57269"/>
                  <a:pt x="436462" y="0"/>
                  <a:pt x="586581" y="0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57600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rgbClr val="FFFFFF"/>
              </a:solidFill>
              <a:latin typeface="微软雅黑"/>
              <a:ea typeface="微软雅黑"/>
              <a:sym typeface="微软雅黑"/>
            </a:endParaRPr>
          </a:p>
        </p:txBody>
      </p:sp>
      <p:sp>
        <p:nvSpPr>
          <p:cNvPr id="225" name="KSO_Shape"/>
          <p:cNvSpPr/>
          <p:nvPr/>
        </p:nvSpPr>
        <p:spPr>
          <a:xfrm>
            <a:off x="4463990" y="3038029"/>
            <a:ext cx="94242" cy="134312"/>
          </a:xfrm>
          <a:custGeom>
            <a:avLst/>
            <a:gdLst>
              <a:gd name="connsiteX0" fmla="*/ 586581 w 1173161"/>
              <a:gd name="connsiteY0" fmla="*/ 0 h 1672438"/>
              <a:gd name="connsiteX1" fmla="*/ 1001356 w 1173161"/>
              <a:gd name="connsiteY1" fmla="*/ 171806 h 1672438"/>
              <a:gd name="connsiteX2" fmla="*/ 1001356 w 1173161"/>
              <a:gd name="connsiteY2" fmla="*/ 1001357 h 1672438"/>
              <a:gd name="connsiteX3" fmla="*/ 586581 w 1173161"/>
              <a:gd name="connsiteY3" fmla="*/ 1672438 h 1672438"/>
              <a:gd name="connsiteX4" fmla="*/ 171805 w 1173161"/>
              <a:gd name="connsiteY4" fmla="*/ 1001357 h 1672438"/>
              <a:gd name="connsiteX5" fmla="*/ 171805 w 1173161"/>
              <a:gd name="connsiteY5" fmla="*/ 171806 h 1672438"/>
              <a:gd name="connsiteX6" fmla="*/ 586581 w 1173161"/>
              <a:gd name="connsiteY6" fmla="*/ 0 h 1672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73161" h="1672438">
                <a:moveTo>
                  <a:pt x="586581" y="0"/>
                </a:moveTo>
                <a:cubicBezTo>
                  <a:pt x="736700" y="0"/>
                  <a:pt x="886819" y="57269"/>
                  <a:pt x="1001356" y="171806"/>
                </a:cubicBezTo>
                <a:cubicBezTo>
                  <a:pt x="1230430" y="400880"/>
                  <a:pt x="1230430" y="772282"/>
                  <a:pt x="1001356" y="1001357"/>
                </a:cubicBezTo>
                <a:cubicBezTo>
                  <a:pt x="820380" y="1182333"/>
                  <a:pt x="682121" y="1406027"/>
                  <a:pt x="586581" y="1672438"/>
                </a:cubicBezTo>
                <a:cubicBezTo>
                  <a:pt x="491040" y="1406027"/>
                  <a:pt x="352782" y="1182333"/>
                  <a:pt x="171805" y="1001357"/>
                </a:cubicBezTo>
                <a:cubicBezTo>
                  <a:pt x="-57269" y="772282"/>
                  <a:pt x="-57269" y="400880"/>
                  <a:pt x="171805" y="171806"/>
                </a:cubicBezTo>
                <a:cubicBezTo>
                  <a:pt x="286343" y="57269"/>
                  <a:pt x="436462" y="0"/>
                  <a:pt x="586581" y="0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57600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rgbClr val="FFFFFF"/>
              </a:solidFill>
              <a:latin typeface="微软雅黑"/>
              <a:ea typeface="微软雅黑"/>
              <a:sym typeface="微软雅黑"/>
            </a:endParaRPr>
          </a:p>
        </p:txBody>
      </p:sp>
      <p:sp>
        <p:nvSpPr>
          <p:cNvPr id="226" name="KSO_Shape"/>
          <p:cNvSpPr/>
          <p:nvPr/>
        </p:nvSpPr>
        <p:spPr>
          <a:xfrm>
            <a:off x="4684942" y="3313369"/>
            <a:ext cx="94242" cy="134312"/>
          </a:xfrm>
          <a:custGeom>
            <a:avLst/>
            <a:gdLst>
              <a:gd name="connsiteX0" fmla="*/ 586581 w 1173161"/>
              <a:gd name="connsiteY0" fmla="*/ 0 h 1672438"/>
              <a:gd name="connsiteX1" fmla="*/ 1001356 w 1173161"/>
              <a:gd name="connsiteY1" fmla="*/ 171806 h 1672438"/>
              <a:gd name="connsiteX2" fmla="*/ 1001356 w 1173161"/>
              <a:gd name="connsiteY2" fmla="*/ 1001357 h 1672438"/>
              <a:gd name="connsiteX3" fmla="*/ 586581 w 1173161"/>
              <a:gd name="connsiteY3" fmla="*/ 1672438 h 1672438"/>
              <a:gd name="connsiteX4" fmla="*/ 171805 w 1173161"/>
              <a:gd name="connsiteY4" fmla="*/ 1001357 h 1672438"/>
              <a:gd name="connsiteX5" fmla="*/ 171805 w 1173161"/>
              <a:gd name="connsiteY5" fmla="*/ 171806 h 1672438"/>
              <a:gd name="connsiteX6" fmla="*/ 586581 w 1173161"/>
              <a:gd name="connsiteY6" fmla="*/ 0 h 1672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73161" h="1672438">
                <a:moveTo>
                  <a:pt x="586581" y="0"/>
                </a:moveTo>
                <a:cubicBezTo>
                  <a:pt x="736700" y="0"/>
                  <a:pt x="886819" y="57269"/>
                  <a:pt x="1001356" y="171806"/>
                </a:cubicBezTo>
                <a:cubicBezTo>
                  <a:pt x="1230430" y="400880"/>
                  <a:pt x="1230430" y="772282"/>
                  <a:pt x="1001356" y="1001357"/>
                </a:cubicBezTo>
                <a:cubicBezTo>
                  <a:pt x="820380" y="1182333"/>
                  <a:pt x="682121" y="1406027"/>
                  <a:pt x="586581" y="1672438"/>
                </a:cubicBezTo>
                <a:cubicBezTo>
                  <a:pt x="491040" y="1406027"/>
                  <a:pt x="352782" y="1182333"/>
                  <a:pt x="171805" y="1001357"/>
                </a:cubicBezTo>
                <a:cubicBezTo>
                  <a:pt x="-57269" y="772282"/>
                  <a:pt x="-57269" y="400880"/>
                  <a:pt x="171805" y="171806"/>
                </a:cubicBezTo>
                <a:cubicBezTo>
                  <a:pt x="286343" y="57269"/>
                  <a:pt x="436462" y="0"/>
                  <a:pt x="586581" y="0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57600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rgbClr val="FFFFFF"/>
              </a:solidFill>
              <a:latin typeface="微软雅黑"/>
              <a:ea typeface="微软雅黑"/>
              <a:sym typeface="微软雅黑"/>
            </a:endParaRPr>
          </a:p>
        </p:txBody>
      </p:sp>
      <p:sp>
        <p:nvSpPr>
          <p:cNvPr id="227" name="KSO_Shape"/>
          <p:cNvSpPr/>
          <p:nvPr/>
        </p:nvSpPr>
        <p:spPr>
          <a:xfrm>
            <a:off x="4569837" y="3547942"/>
            <a:ext cx="94242" cy="134312"/>
          </a:xfrm>
          <a:custGeom>
            <a:avLst/>
            <a:gdLst>
              <a:gd name="connsiteX0" fmla="*/ 586581 w 1173161"/>
              <a:gd name="connsiteY0" fmla="*/ 0 h 1672438"/>
              <a:gd name="connsiteX1" fmla="*/ 1001356 w 1173161"/>
              <a:gd name="connsiteY1" fmla="*/ 171806 h 1672438"/>
              <a:gd name="connsiteX2" fmla="*/ 1001356 w 1173161"/>
              <a:gd name="connsiteY2" fmla="*/ 1001357 h 1672438"/>
              <a:gd name="connsiteX3" fmla="*/ 586581 w 1173161"/>
              <a:gd name="connsiteY3" fmla="*/ 1672438 h 1672438"/>
              <a:gd name="connsiteX4" fmla="*/ 171805 w 1173161"/>
              <a:gd name="connsiteY4" fmla="*/ 1001357 h 1672438"/>
              <a:gd name="connsiteX5" fmla="*/ 171805 w 1173161"/>
              <a:gd name="connsiteY5" fmla="*/ 171806 h 1672438"/>
              <a:gd name="connsiteX6" fmla="*/ 586581 w 1173161"/>
              <a:gd name="connsiteY6" fmla="*/ 0 h 1672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73161" h="1672438">
                <a:moveTo>
                  <a:pt x="586581" y="0"/>
                </a:moveTo>
                <a:cubicBezTo>
                  <a:pt x="736700" y="0"/>
                  <a:pt x="886819" y="57269"/>
                  <a:pt x="1001356" y="171806"/>
                </a:cubicBezTo>
                <a:cubicBezTo>
                  <a:pt x="1230430" y="400880"/>
                  <a:pt x="1230430" y="772282"/>
                  <a:pt x="1001356" y="1001357"/>
                </a:cubicBezTo>
                <a:cubicBezTo>
                  <a:pt x="820380" y="1182333"/>
                  <a:pt x="682121" y="1406027"/>
                  <a:pt x="586581" y="1672438"/>
                </a:cubicBezTo>
                <a:cubicBezTo>
                  <a:pt x="491040" y="1406027"/>
                  <a:pt x="352782" y="1182333"/>
                  <a:pt x="171805" y="1001357"/>
                </a:cubicBezTo>
                <a:cubicBezTo>
                  <a:pt x="-57269" y="772282"/>
                  <a:pt x="-57269" y="400880"/>
                  <a:pt x="171805" y="171806"/>
                </a:cubicBezTo>
                <a:cubicBezTo>
                  <a:pt x="286343" y="57269"/>
                  <a:pt x="436462" y="0"/>
                  <a:pt x="586581" y="0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57600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rgbClr val="FFFFFF"/>
              </a:solidFill>
              <a:latin typeface="微软雅黑"/>
              <a:ea typeface="微软雅黑"/>
              <a:sym typeface="微软雅黑"/>
            </a:endParaRPr>
          </a:p>
        </p:txBody>
      </p:sp>
      <p:sp>
        <p:nvSpPr>
          <p:cNvPr id="228" name="KSO_Shape"/>
          <p:cNvSpPr/>
          <p:nvPr/>
        </p:nvSpPr>
        <p:spPr>
          <a:xfrm>
            <a:off x="3270852" y="3762071"/>
            <a:ext cx="94242" cy="134312"/>
          </a:xfrm>
          <a:custGeom>
            <a:avLst/>
            <a:gdLst>
              <a:gd name="connsiteX0" fmla="*/ 586581 w 1173161"/>
              <a:gd name="connsiteY0" fmla="*/ 0 h 1672438"/>
              <a:gd name="connsiteX1" fmla="*/ 1001356 w 1173161"/>
              <a:gd name="connsiteY1" fmla="*/ 171806 h 1672438"/>
              <a:gd name="connsiteX2" fmla="*/ 1001356 w 1173161"/>
              <a:gd name="connsiteY2" fmla="*/ 1001357 h 1672438"/>
              <a:gd name="connsiteX3" fmla="*/ 586581 w 1173161"/>
              <a:gd name="connsiteY3" fmla="*/ 1672438 h 1672438"/>
              <a:gd name="connsiteX4" fmla="*/ 171805 w 1173161"/>
              <a:gd name="connsiteY4" fmla="*/ 1001357 h 1672438"/>
              <a:gd name="connsiteX5" fmla="*/ 171805 w 1173161"/>
              <a:gd name="connsiteY5" fmla="*/ 171806 h 1672438"/>
              <a:gd name="connsiteX6" fmla="*/ 586581 w 1173161"/>
              <a:gd name="connsiteY6" fmla="*/ 0 h 1672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73161" h="1672438">
                <a:moveTo>
                  <a:pt x="586581" y="0"/>
                </a:moveTo>
                <a:cubicBezTo>
                  <a:pt x="736700" y="0"/>
                  <a:pt x="886819" y="57269"/>
                  <a:pt x="1001356" y="171806"/>
                </a:cubicBezTo>
                <a:cubicBezTo>
                  <a:pt x="1230430" y="400880"/>
                  <a:pt x="1230430" y="772282"/>
                  <a:pt x="1001356" y="1001357"/>
                </a:cubicBezTo>
                <a:cubicBezTo>
                  <a:pt x="820380" y="1182333"/>
                  <a:pt x="682121" y="1406027"/>
                  <a:pt x="586581" y="1672438"/>
                </a:cubicBezTo>
                <a:cubicBezTo>
                  <a:pt x="491040" y="1406027"/>
                  <a:pt x="352782" y="1182333"/>
                  <a:pt x="171805" y="1001357"/>
                </a:cubicBezTo>
                <a:cubicBezTo>
                  <a:pt x="-57269" y="772282"/>
                  <a:pt x="-57269" y="400880"/>
                  <a:pt x="171805" y="171806"/>
                </a:cubicBezTo>
                <a:cubicBezTo>
                  <a:pt x="286343" y="57269"/>
                  <a:pt x="436462" y="0"/>
                  <a:pt x="586581" y="0"/>
                </a:cubicBezTo>
                <a:close/>
              </a:path>
            </a:pathLst>
          </a:custGeom>
          <a:solidFill>
            <a:srgbClr val="C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57600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rgbClr val="FFFFFF"/>
              </a:solidFill>
              <a:latin typeface="微软雅黑"/>
              <a:ea typeface="微软雅黑"/>
              <a:sym typeface="微软雅黑"/>
            </a:endParaRPr>
          </a:p>
        </p:txBody>
      </p:sp>
      <p:sp>
        <p:nvSpPr>
          <p:cNvPr id="229" name="KSO_Shape"/>
          <p:cNvSpPr/>
          <p:nvPr/>
        </p:nvSpPr>
        <p:spPr>
          <a:xfrm>
            <a:off x="2737169" y="3949030"/>
            <a:ext cx="94242" cy="134312"/>
          </a:xfrm>
          <a:custGeom>
            <a:avLst/>
            <a:gdLst>
              <a:gd name="connsiteX0" fmla="*/ 586581 w 1173161"/>
              <a:gd name="connsiteY0" fmla="*/ 0 h 1672438"/>
              <a:gd name="connsiteX1" fmla="*/ 1001356 w 1173161"/>
              <a:gd name="connsiteY1" fmla="*/ 171806 h 1672438"/>
              <a:gd name="connsiteX2" fmla="*/ 1001356 w 1173161"/>
              <a:gd name="connsiteY2" fmla="*/ 1001357 h 1672438"/>
              <a:gd name="connsiteX3" fmla="*/ 586581 w 1173161"/>
              <a:gd name="connsiteY3" fmla="*/ 1672438 h 1672438"/>
              <a:gd name="connsiteX4" fmla="*/ 171805 w 1173161"/>
              <a:gd name="connsiteY4" fmla="*/ 1001357 h 1672438"/>
              <a:gd name="connsiteX5" fmla="*/ 171805 w 1173161"/>
              <a:gd name="connsiteY5" fmla="*/ 171806 h 1672438"/>
              <a:gd name="connsiteX6" fmla="*/ 586581 w 1173161"/>
              <a:gd name="connsiteY6" fmla="*/ 0 h 1672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73161" h="1672438">
                <a:moveTo>
                  <a:pt x="586581" y="0"/>
                </a:moveTo>
                <a:cubicBezTo>
                  <a:pt x="736700" y="0"/>
                  <a:pt x="886819" y="57269"/>
                  <a:pt x="1001356" y="171806"/>
                </a:cubicBezTo>
                <a:cubicBezTo>
                  <a:pt x="1230430" y="400880"/>
                  <a:pt x="1230430" y="772282"/>
                  <a:pt x="1001356" y="1001357"/>
                </a:cubicBezTo>
                <a:cubicBezTo>
                  <a:pt x="820380" y="1182333"/>
                  <a:pt x="682121" y="1406027"/>
                  <a:pt x="586581" y="1672438"/>
                </a:cubicBezTo>
                <a:cubicBezTo>
                  <a:pt x="491040" y="1406027"/>
                  <a:pt x="352782" y="1182333"/>
                  <a:pt x="171805" y="1001357"/>
                </a:cubicBezTo>
                <a:cubicBezTo>
                  <a:pt x="-57269" y="772282"/>
                  <a:pt x="-57269" y="400880"/>
                  <a:pt x="171805" y="171806"/>
                </a:cubicBezTo>
                <a:cubicBezTo>
                  <a:pt x="286343" y="57269"/>
                  <a:pt x="436462" y="0"/>
                  <a:pt x="586581" y="0"/>
                </a:cubicBezTo>
                <a:close/>
              </a:path>
            </a:pathLst>
          </a:custGeom>
          <a:solidFill>
            <a:srgbClr val="C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57600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rgbClr val="FFFFFF"/>
              </a:solidFill>
              <a:latin typeface="微软雅黑"/>
              <a:ea typeface="微软雅黑"/>
              <a:sym typeface="微软雅黑"/>
            </a:endParaRPr>
          </a:p>
        </p:txBody>
      </p:sp>
      <p:sp>
        <p:nvSpPr>
          <p:cNvPr id="230" name="KSO_Shape"/>
          <p:cNvSpPr/>
          <p:nvPr/>
        </p:nvSpPr>
        <p:spPr>
          <a:xfrm>
            <a:off x="3515598" y="4061206"/>
            <a:ext cx="94242" cy="134312"/>
          </a:xfrm>
          <a:custGeom>
            <a:avLst/>
            <a:gdLst>
              <a:gd name="connsiteX0" fmla="*/ 586581 w 1173161"/>
              <a:gd name="connsiteY0" fmla="*/ 0 h 1672438"/>
              <a:gd name="connsiteX1" fmla="*/ 1001356 w 1173161"/>
              <a:gd name="connsiteY1" fmla="*/ 171806 h 1672438"/>
              <a:gd name="connsiteX2" fmla="*/ 1001356 w 1173161"/>
              <a:gd name="connsiteY2" fmla="*/ 1001357 h 1672438"/>
              <a:gd name="connsiteX3" fmla="*/ 586581 w 1173161"/>
              <a:gd name="connsiteY3" fmla="*/ 1672438 h 1672438"/>
              <a:gd name="connsiteX4" fmla="*/ 171805 w 1173161"/>
              <a:gd name="connsiteY4" fmla="*/ 1001357 h 1672438"/>
              <a:gd name="connsiteX5" fmla="*/ 171805 w 1173161"/>
              <a:gd name="connsiteY5" fmla="*/ 171806 h 1672438"/>
              <a:gd name="connsiteX6" fmla="*/ 586581 w 1173161"/>
              <a:gd name="connsiteY6" fmla="*/ 0 h 1672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73161" h="1672438">
                <a:moveTo>
                  <a:pt x="586581" y="0"/>
                </a:moveTo>
                <a:cubicBezTo>
                  <a:pt x="736700" y="0"/>
                  <a:pt x="886819" y="57269"/>
                  <a:pt x="1001356" y="171806"/>
                </a:cubicBezTo>
                <a:cubicBezTo>
                  <a:pt x="1230430" y="400880"/>
                  <a:pt x="1230430" y="772282"/>
                  <a:pt x="1001356" y="1001357"/>
                </a:cubicBezTo>
                <a:cubicBezTo>
                  <a:pt x="820380" y="1182333"/>
                  <a:pt x="682121" y="1406027"/>
                  <a:pt x="586581" y="1672438"/>
                </a:cubicBezTo>
                <a:cubicBezTo>
                  <a:pt x="491040" y="1406027"/>
                  <a:pt x="352782" y="1182333"/>
                  <a:pt x="171805" y="1001357"/>
                </a:cubicBezTo>
                <a:cubicBezTo>
                  <a:pt x="-57269" y="772282"/>
                  <a:pt x="-57269" y="400880"/>
                  <a:pt x="171805" y="171806"/>
                </a:cubicBezTo>
                <a:cubicBezTo>
                  <a:pt x="286343" y="57269"/>
                  <a:pt x="436462" y="0"/>
                  <a:pt x="586581" y="0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57600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rgbClr val="FFFFFF"/>
              </a:solidFill>
              <a:latin typeface="微软雅黑"/>
              <a:ea typeface="微软雅黑"/>
              <a:sym typeface="微软雅黑"/>
            </a:endParaRPr>
          </a:p>
        </p:txBody>
      </p:sp>
      <p:sp>
        <p:nvSpPr>
          <p:cNvPr id="231" name="KSO_Shape"/>
          <p:cNvSpPr/>
          <p:nvPr/>
        </p:nvSpPr>
        <p:spPr>
          <a:xfrm>
            <a:off x="3981297" y="4057806"/>
            <a:ext cx="94242" cy="134312"/>
          </a:xfrm>
          <a:custGeom>
            <a:avLst/>
            <a:gdLst>
              <a:gd name="connsiteX0" fmla="*/ 586581 w 1173161"/>
              <a:gd name="connsiteY0" fmla="*/ 0 h 1672438"/>
              <a:gd name="connsiteX1" fmla="*/ 1001356 w 1173161"/>
              <a:gd name="connsiteY1" fmla="*/ 171806 h 1672438"/>
              <a:gd name="connsiteX2" fmla="*/ 1001356 w 1173161"/>
              <a:gd name="connsiteY2" fmla="*/ 1001357 h 1672438"/>
              <a:gd name="connsiteX3" fmla="*/ 586581 w 1173161"/>
              <a:gd name="connsiteY3" fmla="*/ 1672438 h 1672438"/>
              <a:gd name="connsiteX4" fmla="*/ 171805 w 1173161"/>
              <a:gd name="connsiteY4" fmla="*/ 1001357 h 1672438"/>
              <a:gd name="connsiteX5" fmla="*/ 171805 w 1173161"/>
              <a:gd name="connsiteY5" fmla="*/ 171806 h 1672438"/>
              <a:gd name="connsiteX6" fmla="*/ 586581 w 1173161"/>
              <a:gd name="connsiteY6" fmla="*/ 0 h 1672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73161" h="1672438">
                <a:moveTo>
                  <a:pt x="586581" y="0"/>
                </a:moveTo>
                <a:cubicBezTo>
                  <a:pt x="736700" y="0"/>
                  <a:pt x="886819" y="57269"/>
                  <a:pt x="1001356" y="171806"/>
                </a:cubicBezTo>
                <a:cubicBezTo>
                  <a:pt x="1230430" y="400880"/>
                  <a:pt x="1230430" y="772282"/>
                  <a:pt x="1001356" y="1001357"/>
                </a:cubicBezTo>
                <a:cubicBezTo>
                  <a:pt x="820380" y="1182333"/>
                  <a:pt x="682121" y="1406027"/>
                  <a:pt x="586581" y="1672438"/>
                </a:cubicBezTo>
                <a:cubicBezTo>
                  <a:pt x="491040" y="1406027"/>
                  <a:pt x="352782" y="1182333"/>
                  <a:pt x="171805" y="1001357"/>
                </a:cubicBezTo>
                <a:cubicBezTo>
                  <a:pt x="-57269" y="772282"/>
                  <a:pt x="-57269" y="400880"/>
                  <a:pt x="171805" y="171806"/>
                </a:cubicBezTo>
                <a:cubicBezTo>
                  <a:pt x="286343" y="57269"/>
                  <a:pt x="436462" y="0"/>
                  <a:pt x="586581" y="0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57600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rgbClr val="FFFFFF"/>
              </a:solidFill>
              <a:latin typeface="微软雅黑"/>
              <a:ea typeface="微软雅黑"/>
              <a:sym typeface="微软雅黑"/>
            </a:endParaRPr>
          </a:p>
        </p:txBody>
      </p:sp>
      <p:sp>
        <p:nvSpPr>
          <p:cNvPr id="232" name="KSO_Shape"/>
          <p:cNvSpPr/>
          <p:nvPr/>
        </p:nvSpPr>
        <p:spPr>
          <a:xfrm>
            <a:off x="4406204" y="3785866"/>
            <a:ext cx="94242" cy="134312"/>
          </a:xfrm>
          <a:custGeom>
            <a:avLst/>
            <a:gdLst>
              <a:gd name="connsiteX0" fmla="*/ 586581 w 1173161"/>
              <a:gd name="connsiteY0" fmla="*/ 0 h 1672438"/>
              <a:gd name="connsiteX1" fmla="*/ 1001356 w 1173161"/>
              <a:gd name="connsiteY1" fmla="*/ 171806 h 1672438"/>
              <a:gd name="connsiteX2" fmla="*/ 1001356 w 1173161"/>
              <a:gd name="connsiteY2" fmla="*/ 1001357 h 1672438"/>
              <a:gd name="connsiteX3" fmla="*/ 586581 w 1173161"/>
              <a:gd name="connsiteY3" fmla="*/ 1672438 h 1672438"/>
              <a:gd name="connsiteX4" fmla="*/ 171805 w 1173161"/>
              <a:gd name="connsiteY4" fmla="*/ 1001357 h 1672438"/>
              <a:gd name="connsiteX5" fmla="*/ 171805 w 1173161"/>
              <a:gd name="connsiteY5" fmla="*/ 171806 h 1672438"/>
              <a:gd name="connsiteX6" fmla="*/ 586581 w 1173161"/>
              <a:gd name="connsiteY6" fmla="*/ 0 h 1672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73161" h="1672438">
                <a:moveTo>
                  <a:pt x="586581" y="0"/>
                </a:moveTo>
                <a:cubicBezTo>
                  <a:pt x="736700" y="0"/>
                  <a:pt x="886819" y="57269"/>
                  <a:pt x="1001356" y="171806"/>
                </a:cubicBezTo>
                <a:cubicBezTo>
                  <a:pt x="1230430" y="400880"/>
                  <a:pt x="1230430" y="772282"/>
                  <a:pt x="1001356" y="1001357"/>
                </a:cubicBezTo>
                <a:cubicBezTo>
                  <a:pt x="820380" y="1182333"/>
                  <a:pt x="682121" y="1406027"/>
                  <a:pt x="586581" y="1672438"/>
                </a:cubicBezTo>
                <a:cubicBezTo>
                  <a:pt x="491040" y="1406027"/>
                  <a:pt x="352782" y="1182333"/>
                  <a:pt x="171805" y="1001357"/>
                </a:cubicBezTo>
                <a:cubicBezTo>
                  <a:pt x="-57269" y="772282"/>
                  <a:pt x="-57269" y="400880"/>
                  <a:pt x="171805" y="171806"/>
                </a:cubicBezTo>
                <a:cubicBezTo>
                  <a:pt x="286343" y="57269"/>
                  <a:pt x="436462" y="0"/>
                  <a:pt x="586581" y="0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57600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rgbClr val="FFFFFF"/>
              </a:solidFill>
              <a:latin typeface="微软雅黑"/>
              <a:ea typeface="微软雅黑"/>
              <a:sym typeface="微软雅黑"/>
            </a:endParaRPr>
          </a:p>
        </p:txBody>
      </p:sp>
      <p:sp>
        <p:nvSpPr>
          <p:cNvPr id="233" name="KSO_Shape"/>
          <p:cNvSpPr/>
          <p:nvPr/>
        </p:nvSpPr>
        <p:spPr>
          <a:xfrm>
            <a:off x="4654349" y="4003418"/>
            <a:ext cx="94242" cy="134312"/>
          </a:xfrm>
          <a:custGeom>
            <a:avLst/>
            <a:gdLst>
              <a:gd name="connsiteX0" fmla="*/ 586581 w 1173161"/>
              <a:gd name="connsiteY0" fmla="*/ 0 h 1672438"/>
              <a:gd name="connsiteX1" fmla="*/ 1001356 w 1173161"/>
              <a:gd name="connsiteY1" fmla="*/ 171806 h 1672438"/>
              <a:gd name="connsiteX2" fmla="*/ 1001356 w 1173161"/>
              <a:gd name="connsiteY2" fmla="*/ 1001357 h 1672438"/>
              <a:gd name="connsiteX3" fmla="*/ 586581 w 1173161"/>
              <a:gd name="connsiteY3" fmla="*/ 1672438 h 1672438"/>
              <a:gd name="connsiteX4" fmla="*/ 171805 w 1173161"/>
              <a:gd name="connsiteY4" fmla="*/ 1001357 h 1672438"/>
              <a:gd name="connsiteX5" fmla="*/ 171805 w 1173161"/>
              <a:gd name="connsiteY5" fmla="*/ 171806 h 1672438"/>
              <a:gd name="connsiteX6" fmla="*/ 586581 w 1173161"/>
              <a:gd name="connsiteY6" fmla="*/ 0 h 1672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73161" h="1672438">
                <a:moveTo>
                  <a:pt x="586581" y="0"/>
                </a:moveTo>
                <a:cubicBezTo>
                  <a:pt x="736700" y="0"/>
                  <a:pt x="886819" y="57269"/>
                  <a:pt x="1001356" y="171806"/>
                </a:cubicBezTo>
                <a:cubicBezTo>
                  <a:pt x="1230430" y="400880"/>
                  <a:pt x="1230430" y="772282"/>
                  <a:pt x="1001356" y="1001357"/>
                </a:cubicBezTo>
                <a:cubicBezTo>
                  <a:pt x="820380" y="1182333"/>
                  <a:pt x="682121" y="1406027"/>
                  <a:pt x="586581" y="1672438"/>
                </a:cubicBezTo>
                <a:cubicBezTo>
                  <a:pt x="491040" y="1406027"/>
                  <a:pt x="352782" y="1182333"/>
                  <a:pt x="171805" y="1001357"/>
                </a:cubicBezTo>
                <a:cubicBezTo>
                  <a:pt x="-57269" y="772282"/>
                  <a:pt x="-57269" y="400880"/>
                  <a:pt x="171805" y="171806"/>
                </a:cubicBezTo>
                <a:cubicBezTo>
                  <a:pt x="286343" y="57269"/>
                  <a:pt x="436462" y="0"/>
                  <a:pt x="586581" y="0"/>
                </a:cubicBezTo>
                <a:close/>
              </a:path>
            </a:pathLst>
          </a:custGeom>
          <a:solidFill>
            <a:srgbClr val="C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57600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rgbClr val="FFFFFF"/>
              </a:solidFill>
              <a:latin typeface="微软雅黑"/>
              <a:ea typeface="微软雅黑"/>
              <a:sym typeface="微软雅黑"/>
            </a:endParaRPr>
          </a:p>
        </p:txBody>
      </p:sp>
      <p:sp>
        <p:nvSpPr>
          <p:cNvPr id="234" name="KSO_Shape"/>
          <p:cNvSpPr/>
          <p:nvPr/>
        </p:nvSpPr>
        <p:spPr>
          <a:xfrm>
            <a:off x="3543878" y="4598534"/>
            <a:ext cx="94242" cy="134312"/>
          </a:xfrm>
          <a:custGeom>
            <a:avLst/>
            <a:gdLst>
              <a:gd name="connsiteX0" fmla="*/ 586581 w 1173161"/>
              <a:gd name="connsiteY0" fmla="*/ 0 h 1672438"/>
              <a:gd name="connsiteX1" fmla="*/ 1001356 w 1173161"/>
              <a:gd name="connsiteY1" fmla="*/ 171806 h 1672438"/>
              <a:gd name="connsiteX2" fmla="*/ 1001356 w 1173161"/>
              <a:gd name="connsiteY2" fmla="*/ 1001357 h 1672438"/>
              <a:gd name="connsiteX3" fmla="*/ 586581 w 1173161"/>
              <a:gd name="connsiteY3" fmla="*/ 1672438 h 1672438"/>
              <a:gd name="connsiteX4" fmla="*/ 171805 w 1173161"/>
              <a:gd name="connsiteY4" fmla="*/ 1001357 h 1672438"/>
              <a:gd name="connsiteX5" fmla="*/ 171805 w 1173161"/>
              <a:gd name="connsiteY5" fmla="*/ 171806 h 1672438"/>
              <a:gd name="connsiteX6" fmla="*/ 586581 w 1173161"/>
              <a:gd name="connsiteY6" fmla="*/ 0 h 1672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73161" h="1672438">
                <a:moveTo>
                  <a:pt x="586581" y="0"/>
                </a:moveTo>
                <a:cubicBezTo>
                  <a:pt x="736700" y="0"/>
                  <a:pt x="886819" y="57269"/>
                  <a:pt x="1001356" y="171806"/>
                </a:cubicBezTo>
                <a:cubicBezTo>
                  <a:pt x="1230430" y="400880"/>
                  <a:pt x="1230430" y="772282"/>
                  <a:pt x="1001356" y="1001357"/>
                </a:cubicBezTo>
                <a:cubicBezTo>
                  <a:pt x="820380" y="1182333"/>
                  <a:pt x="682121" y="1406027"/>
                  <a:pt x="586581" y="1672438"/>
                </a:cubicBezTo>
                <a:cubicBezTo>
                  <a:pt x="491040" y="1406027"/>
                  <a:pt x="352782" y="1182333"/>
                  <a:pt x="171805" y="1001357"/>
                </a:cubicBezTo>
                <a:cubicBezTo>
                  <a:pt x="-57269" y="772282"/>
                  <a:pt x="-57269" y="400880"/>
                  <a:pt x="171805" y="171806"/>
                </a:cubicBezTo>
                <a:cubicBezTo>
                  <a:pt x="286343" y="57269"/>
                  <a:pt x="436462" y="0"/>
                  <a:pt x="586581" y="0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57600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rgbClr val="FFFFFF"/>
              </a:solidFill>
              <a:latin typeface="微软雅黑"/>
              <a:ea typeface="微软雅黑"/>
              <a:sym typeface="微软雅黑"/>
            </a:endParaRPr>
          </a:p>
        </p:txBody>
      </p:sp>
      <p:sp>
        <p:nvSpPr>
          <p:cNvPr id="235" name="圆角矩形 234"/>
          <p:cNvSpPr/>
          <p:nvPr/>
        </p:nvSpPr>
        <p:spPr>
          <a:xfrm>
            <a:off x="5940152" y="1481385"/>
            <a:ext cx="2448272" cy="3029150"/>
          </a:xfrm>
          <a:prstGeom prst="roundRect">
            <a:avLst>
              <a:gd name="adj" fmla="val 4715"/>
            </a:avLst>
          </a:prstGeom>
          <a:noFill/>
          <a:ln w="12700">
            <a:solidFill>
              <a:srgbClr val="CC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652" tIns="50825" rIns="101652" bIns="50825" rtlCol="0" anchor="ctr"/>
          <a:lstStyle/>
          <a:p>
            <a:pPr algn="ctr"/>
            <a:endParaRPr lang="zh-CN" altLang="en-US">
              <a:latin typeface="微软雅黑"/>
              <a:ea typeface="微软雅黑"/>
              <a:cs typeface="+mn-ea"/>
              <a:sym typeface="微软雅黑"/>
            </a:endParaRPr>
          </a:p>
        </p:txBody>
      </p:sp>
      <p:grpSp>
        <p:nvGrpSpPr>
          <p:cNvPr id="236" name="组合 235"/>
          <p:cNvGrpSpPr/>
          <p:nvPr/>
        </p:nvGrpSpPr>
        <p:grpSpPr>
          <a:xfrm>
            <a:off x="6346112" y="1286364"/>
            <a:ext cx="1775762" cy="403215"/>
            <a:chOff x="4139952" y="1201376"/>
            <a:chExt cx="1053084" cy="362613"/>
          </a:xfrm>
        </p:grpSpPr>
        <p:sp>
          <p:nvSpPr>
            <p:cNvPr id="237" name="圆角矩形 236"/>
            <p:cNvSpPr/>
            <p:nvPr/>
          </p:nvSpPr>
          <p:spPr>
            <a:xfrm>
              <a:off x="4139952" y="1203949"/>
              <a:ext cx="1053084" cy="360040"/>
            </a:xfrm>
            <a:prstGeom prst="roundRect">
              <a:avLst/>
            </a:prstGeom>
            <a:solidFill>
              <a:srgbClr val="CC0000"/>
            </a:solidFill>
            <a:ln w="15875">
              <a:noFill/>
            </a:ln>
            <a:effectLst>
              <a:outerShdw blurRad="381000" dist="101600" dir="2700000" algn="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238" name="TextBox 237"/>
            <p:cNvSpPr txBox="1"/>
            <p:nvPr/>
          </p:nvSpPr>
          <p:spPr>
            <a:xfrm>
              <a:off x="4159712" y="1201376"/>
              <a:ext cx="1003523" cy="335168"/>
            </a:xfrm>
            <a:prstGeom prst="rect">
              <a:avLst/>
            </a:prstGeom>
            <a:noFill/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ctr">
                <a:defRPr>
                  <a:solidFill>
                    <a:prstClr val="white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zh-CN" altLang="en-US" b="1" dirty="0" smtClean="0">
                  <a:solidFill>
                    <a:schemeClr val="bg1"/>
                  </a:solidFill>
                  <a:latin typeface="微软雅黑"/>
                  <a:ea typeface="微软雅黑"/>
                  <a:sym typeface="微软雅黑"/>
                </a:rPr>
                <a:t>总体概述业绩</a:t>
              </a:r>
              <a:endParaRPr lang="zh-CN" altLang="en-US" b="1" dirty="0">
                <a:solidFill>
                  <a:schemeClr val="bg1"/>
                </a:solidFill>
                <a:latin typeface="微软雅黑"/>
                <a:ea typeface="微软雅黑"/>
                <a:sym typeface="微软雅黑"/>
              </a:endParaRPr>
            </a:p>
          </p:txBody>
        </p:sp>
      </p:grpSp>
      <p:sp>
        <p:nvSpPr>
          <p:cNvPr id="239" name="TextBox 238"/>
          <p:cNvSpPr txBox="1"/>
          <p:nvPr/>
        </p:nvSpPr>
        <p:spPr>
          <a:xfrm>
            <a:off x="6022996" y="1851670"/>
            <a:ext cx="2282584" cy="248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01652" tIns="50825" rIns="101652" bIns="50825">
            <a:noAutofit/>
          </a:bodyPr>
          <a:lstStyle>
            <a:defPPr>
              <a:defRPr lang="zh-CN"/>
            </a:defPPr>
            <a:lvl1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</a:defRPr>
            </a:lvl1pPr>
          </a:lstStyle>
          <a:p>
            <a:pPr>
              <a:lnSpc>
                <a:spcPct val="140000"/>
              </a:lnSpc>
            </a:pPr>
            <a:r>
              <a:rPr lang="zh-CN" altLang="en-US" sz="13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/>
              </a:rPr>
              <a:t>在此输入相关文字</a:t>
            </a:r>
            <a:r>
              <a:rPr lang="zh-CN" altLang="en-US" sz="1300" dirty="0" smtClean="0">
                <a:solidFill>
                  <a:schemeClr val="tx1">
                    <a:lumMod val="65000"/>
                    <a:lumOff val="35000"/>
                  </a:schemeClr>
                </a:solidFill>
                <a:sym typeface="微软雅黑"/>
              </a:rPr>
              <a:t>，在此输入相关文字，在此输入相关文字，在此输入相关文字， </a:t>
            </a:r>
            <a:r>
              <a:rPr lang="zh-CN" altLang="en-US" sz="13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/>
              </a:rPr>
              <a:t>。</a:t>
            </a:r>
            <a:endParaRPr lang="zh-CN" altLang="en-US" sz="1300" dirty="0">
              <a:solidFill>
                <a:schemeClr val="tx1">
                  <a:lumMod val="65000"/>
                  <a:lumOff val="35000"/>
                </a:schemeClr>
              </a:solidFill>
              <a:latin typeface="微软雅黑"/>
              <a:ea typeface="微软雅黑"/>
              <a:sym typeface="微软雅黑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169896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dir="d"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5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150"/>
                            </p:stCondLst>
                            <p:childTnLst>
                              <p:par>
                                <p:cTn id="1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10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10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1000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10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1000"/>
                                        <p:tgtEl>
                                          <p:spTgt spid="2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2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100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" dur="1000"/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10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100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7" dur="1000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2150"/>
                            </p:stCondLst>
                            <p:childTnLst>
                              <p:par>
                                <p:cTn id="17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4" dur="5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5" fill="hold">
                            <p:stCondLst>
                              <p:cond delay="2650"/>
                            </p:stCondLst>
                            <p:childTnLst>
                              <p:par>
                                <p:cTn id="176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8" dur="1000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9" fill="hold">
                            <p:stCondLst>
                              <p:cond delay="3650"/>
                            </p:stCondLst>
                            <p:childTnLst>
                              <p:par>
                                <p:cTn id="18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2" dur="25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" grpId="0"/>
      <p:bldP spid="205" grpId="0" animBg="1"/>
      <p:bldP spid="206" grpId="0" animBg="1"/>
      <p:bldP spid="207" grpId="0" animBg="1"/>
      <p:bldP spid="208" grpId="0" animBg="1"/>
      <p:bldP spid="209" grpId="0" animBg="1"/>
      <p:bldP spid="210" grpId="0" animBg="1"/>
      <p:bldP spid="211" grpId="0" animBg="1"/>
      <p:bldP spid="212" grpId="0" animBg="1"/>
      <p:bldP spid="213" grpId="0" animBg="1"/>
      <p:bldP spid="214" grpId="0" animBg="1"/>
      <p:bldP spid="215" grpId="0" animBg="1"/>
      <p:bldP spid="216" grpId="0" animBg="1"/>
      <p:bldP spid="217" grpId="0" animBg="1"/>
      <p:bldP spid="218" grpId="0" animBg="1"/>
      <p:bldP spid="219" grpId="0" animBg="1"/>
      <p:bldP spid="220" grpId="0" animBg="1"/>
      <p:bldP spid="221" grpId="0" animBg="1"/>
      <p:bldP spid="222" grpId="0" animBg="1"/>
      <p:bldP spid="223" grpId="0" animBg="1"/>
      <p:bldP spid="224" grpId="0" animBg="1"/>
      <p:bldP spid="225" grpId="0" animBg="1"/>
      <p:bldP spid="226" grpId="0" animBg="1"/>
      <p:bldP spid="227" grpId="0" animBg="1"/>
      <p:bldP spid="228" grpId="0" animBg="1"/>
      <p:bldP spid="229" grpId="0" animBg="1"/>
      <p:bldP spid="230" grpId="0" animBg="1"/>
      <p:bldP spid="231" grpId="0" animBg="1"/>
      <p:bldP spid="232" grpId="0" animBg="1"/>
      <p:bldP spid="233" grpId="0" animBg="1"/>
      <p:bldP spid="234" grpId="0" animBg="1"/>
      <p:bldP spid="235" grpId="0" animBg="1"/>
      <p:bldP spid="23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空心弧 66"/>
          <p:cNvSpPr/>
          <p:nvPr/>
        </p:nvSpPr>
        <p:spPr>
          <a:xfrm>
            <a:off x="3279970" y="1435208"/>
            <a:ext cx="2520000" cy="2520000"/>
          </a:xfrm>
          <a:prstGeom prst="blockArc">
            <a:avLst>
              <a:gd name="adj1" fmla="val 16199997"/>
              <a:gd name="adj2" fmla="val 8579964"/>
              <a:gd name="adj3" fmla="val 4527"/>
            </a:avLst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381000" dist="101600" dir="2700000" algn="ctr" rotWithShape="0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800">
              <a:solidFill>
                <a:schemeClr val="tx1"/>
              </a:solidFill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68" name="空心弧 67"/>
          <p:cNvSpPr/>
          <p:nvPr/>
        </p:nvSpPr>
        <p:spPr>
          <a:xfrm>
            <a:off x="3419968" y="1575209"/>
            <a:ext cx="2240004" cy="2240002"/>
          </a:xfrm>
          <a:prstGeom prst="blockArc">
            <a:avLst>
              <a:gd name="adj1" fmla="val 16199997"/>
              <a:gd name="adj2" fmla="val 10552654"/>
              <a:gd name="adj3" fmla="val 5085"/>
            </a:avLst>
          </a:prstGeom>
          <a:solidFill>
            <a:srgbClr val="CC0000"/>
          </a:solidFill>
          <a:ln>
            <a:noFill/>
          </a:ln>
          <a:effectLst>
            <a:outerShdw blurRad="381000" dist="101600" dir="2700000" algn="ctr" rotWithShape="0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800">
              <a:solidFill>
                <a:schemeClr val="tx1"/>
              </a:solidFill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69" name="空心弧 68"/>
          <p:cNvSpPr/>
          <p:nvPr/>
        </p:nvSpPr>
        <p:spPr>
          <a:xfrm>
            <a:off x="3559971" y="1715211"/>
            <a:ext cx="1960003" cy="1960001"/>
          </a:xfrm>
          <a:prstGeom prst="blockArc">
            <a:avLst>
              <a:gd name="adj1" fmla="val 16199997"/>
              <a:gd name="adj2" fmla="val 11627833"/>
              <a:gd name="adj3" fmla="val 5703"/>
            </a:avLst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381000" dist="101600" dir="2700000" algn="ctr" rotWithShape="0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800">
              <a:solidFill>
                <a:schemeClr val="tx1"/>
              </a:solidFill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70" name="空心弧 69"/>
          <p:cNvSpPr/>
          <p:nvPr/>
        </p:nvSpPr>
        <p:spPr>
          <a:xfrm>
            <a:off x="3699969" y="1855209"/>
            <a:ext cx="1680004" cy="1680002"/>
          </a:xfrm>
          <a:prstGeom prst="blockArc">
            <a:avLst>
              <a:gd name="adj1" fmla="val 16199997"/>
              <a:gd name="adj2" fmla="val 13295224"/>
              <a:gd name="adj3" fmla="val 5800"/>
            </a:avLst>
          </a:prstGeom>
          <a:solidFill>
            <a:srgbClr val="CC0000"/>
          </a:solidFill>
          <a:ln>
            <a:noFill/>
          </a:ln>
          <a:effectLst>
            <a:outerShdw blurRad="381000" dist="101600" dir="2700000" algn="ctr" rotWithShape="0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800">
              <a:solidFill>
                <a:schemeClr val="tx1"/>
              </a:solidFill>
              <a:latin typeface="微软雅黑"/>
              <a:ea typeface="微软雅黑"/>
              <a:cs typeface="+mn-ea"/>
              <a:sym typeface="微软雅黑"/>
            </a:endParaRPr>
          </a:p>
        </p:txBody>
      </p:sp>
      <p:grpSp>
        <p:nvGrpSpPr>
          <p:cNvPr id="71" name="组合 70"/>
          <p:cNvGrpSpPr/>
          <p:nvPr/>
        </p:nvGrpSpPr>
        <p:grpSpPr>
          <a:xfrm>
            <a:off x="2587633" y="2167047"/>
            <a:ext cx="3861811" cy="1158358"/>
            <a:chOff x="2641409" y="2413000"/>
            <a:chExt cx="3861811" cy="1158358"/>
          </a:xfrm>
        </p:grpSpPr>
        <p:cxnSp>
          <p:nvCxnSpPr>
            <p:cNvPr id="72" name="直接连接符 71"/>
            <p:cNvCxnSpPr/>
            <p:nvPr/>
          </p:nvCxnSpPr>
          <p:spPr>
            <a:xfrm>
              <a:off x="2641409" y="2413000"/>
              <a:ext cx="1335280" cy="0"/>
            </a:xfrm>
            <a:prstGeom prst="line">
              <a:avLst/>
            </a:prstGeom>
            <a:ln w="6350">
              <a:solidFill>
                <a:schemeClr val="tx1">
                  <a:lumMod val="65000"/>
                  <a:lumOff val="35000"/>
                </a:schemeClr>
              </a:solidFill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直接连接符 72"/>
            <p:cNvCxnSpPr/>
            <p:nvPr/>
          </p:nvCxnSpPr>
          <p:spPr>
            <a:xfrm>
              <a:off x="2641409" y="3571358"/>
              <a:ext cx="1059057" cy="0"/>
            </a:xfrm>
            <a:prstGeom prst="line">
              <a:avLst/>
            </a:prstGeom>
            <a:ln w="6350">
              <a:solidFill>
                <a:schemeClr val="tx1">
                  <a:lumMod val="65000"/>
                  <a:lumOff val="35000"/>
                </a:schemeClr>
              </a:solidFill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直接连接符 73"/>
            <p:cNvCxnSpPr/>
            <p:nvPr/>
          </p:nvCxnSpPr>
          <p:spPr>
            <a:xfrm>
              <a:off x="5676900" y="2413000"/>
              <a:ext cx="826320" cy="0"/>
            </a:xfrm>
            <a:prstGeom prst="line">
              <a:avLst/>
            </a:prstGeom>
            <a:ln w="6350">
              <a:solidFill>
                <a:schemeClr val="tx1">
                  <a:lumMod val="65000"/>
                  <a:lumOff val="35000"/>
                </a:schemeClr>
              </a:solidFill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直接连接符 74"/>
            <p:cNvCxnSpPr/>
            <p:nvPr/>
          </p:nvCxnSpPr>
          <p:spPr>
            <a:xfrm>
              <a:off x="5329238" y="3571358"/>
              <a:ext cx="1173982" cy="0"/>
            </a:xfrm>
            <a:prstGeom prst="line">
              <a:avLst/>
            </a:prstGeom>
            <a:ln w="6350">
              <a:solidFill>
                <a:schemeClr val="tx1">
                  <a:lumMod val="65000"/>
                  <a:lumOff val="35000"/>
                </a:schemeClr>
              </a:solidFill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6" name="矩形 75"/>
          <p:cNvSpPr/>
          <p:nvPr/>
        </p:nvSpPr>
        <p:spPr>
          <a:xfrm>
            <a:off x="3983710" y="2398695"/>
            <a:ext cx="1112520" cy="684803"/>
          </a:xfrm>
          <a:prstGeom prst="rect">
            <a:avLst/>
          </a:prstGeom>
        </p:spPr>
        <p:txBody>
          <a:bodyPr wrap="square" lIns="68580" tIns="34290" rIns="68580" bIns="34290" anchor="ctr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CC0000"/>
                </a:solidFill>
                <a:latin typeface="微软雅黑"/>
                <a:ea typeface="微软雅黑"/>
                <a:cs typeface="+mn-ea"/>
                <a:sym typeface="微软雅黑"/>
              </a:rPr>
              <a:t>市场</a:t>
            </a:r>
            <a:r>
              <a:rPr lang="zh-CN" altLang="en-US" sz="2000" b="1" dirty="0" smtClean="0">
                <a:solidFill>
                  <a:srgbClr val="CC0000"/>
                </a:solidFill>
                <a:latin typeface="微软雅黑"/>
                <a:ea typeface="微软雅黑"/>
                <a:cs typeface="+mn-ea"/>
                <a:sym typeface="微软雅黑"/>
              </a:rPr>
              <a:t>分析数据</a:t>
            </a:r>
            <a:endParaRPr lang="zh-CN" altLang="en-US" sz="1100" b="1" dirty="0">
              <a:solidFill>
                <a:srgbClr val="CC0000"/>
              </a:solidFill>
              <a:latin typeface="微软雅黑"/>
              <a:ea typeface="微软雅黑"/>
              <a:cs typeface="+mn-ea"/>
              <a:sym typeface="微软雅黑"/>
            </a:endParaRPr>
          </a:p>
        </p:txBody>
      </p:sp>
      <p:grpSp>
        <p:nvGrpSpPr>
          <p:cNvPr id="77" name="组合 76"/>
          <p:cNvGrpSpPr/>
          <p:nvPr/>
        </p:nvGrpSpPr>
        <p:grpSpPr>
          <a:xfrm>
            <a:off x="6444598" y="1379232"/>
            <a:ext cx="2159850" cy="2325256"/>
            <a:chOff x="6498374" y="1625185"/>
            <a:chExt cx="2397976" cy="2325255"/>
          </a:xfrm>
        </p:grpSpPr>
        <p:sp>
          <p:nvSpPr>
            <p:cNvPr id="78" name="矩形 77"/>
            <p:cNvSpPr/>
            <p:nvPr/>
          </p:nvSpPr>
          <p:spPr>
            <a:xfrm>
              <a:off x="6498374" y="1625185"/>
              <a:ext cx="2397976" cy="8617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100" dirty="0" smtClean="0">
                  <a:solidFill>
                    <a:srgbClr val="CC0000"/>
                  </a:solidFill>
                  <a:latin typeface="微软雅黑"/>
                  <a:ea typeface="微软雅黑"/>
                  <a:cs typeface="+mn-ea"/>
                  <a:sym typeface="微软雅黑"/>
                </a:rPr>
                <a:t>65%</a:t>
              </a:r>
            </a:p>
            <a:p>
              <a:r>
                <a:rPr lang="zh-CN" altLang="en-US" sz="1300" b="1" dirty="0" smtClean="0">
                  <a:solidFill>
                    <a:srgbClr val="CC0000"/>
                  </a:solidFill>
                  <a:latin typeface="微软雅黑"/>
                  <a:ea typeface="微软雅黑"/>
                  <a:cs typeface="+mn-ea"/>
                  <a:sym typeface="微软雅黑"/>
                </a:rPr>
                <a:t>点击输入标题</a:t>
              </a:r>
            </a:p>
            <a:p>
              <a:r>
                <a:rPr lang="zh-CN" altLang="en-US" sz="8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微软雅黑"/>
                </a:rPr>
                <a:t>在此输入相关文字</a:t>
              </a:r>
              <a:r>
                <a:rPr lang="zh-CN" altLang="en-US" sz="8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微软雅黑"/>
                </a:rPr>
                <a:t>，在此输入相关文字，在此输入相关文字，在此输入相关文字，</a:t>
              </a:r>
              <a:endPara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79" name="矩形 78"/>
            <p:cNvSpPr/>
            <p:nvPr/>
          </p:nvSpPr>
          <p:spPr>
            <a:xfrm>
              <a:off x="6498374" y="3088666"/>
              <a:ext cx="2397976" cy="8617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100" dirty="0">
                  <a:solidFill>
                    <a:srgbClr val="CC0000"/>
                  </a:solidFill>
                  <a:latin typeface="微软雅黑"/>
                  <a:ea typeface="微软雅黑"/>
                  <a:cs typeface="+mn-ea"/>
                  <a:sym typeface="微软雅黑"/>
                </a:rPr>
                <a:t>80%</a:t>
              </a:r>
            </a:p>
            <a:p>
              <a:r>
                <a:rPr lang="zh-CN" altLang="en-US" sz="1300" b="1" dirty="0">
                  <a:solidFill>
                    <a:srgbClr val="CC0000"/>
                  </a:solidFill>
                  <a:latin typeface="微软雅黑"/>
                  <a:ea typeface="微软雅黑"/>
                  <a:cs typeface="+mn-ea"/>
                  <a:sym typeface="微软雅黑"/>
                </a:rPr>
                <a:t>点击输入标题</a:t>
              </a:r>
            </a:p>
            <a:p>
              <a:r>
                <a:rPr lang="zh-CN" altLang="en-US" sz="8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微软雅黑"/>
                </a:rPr>
                <a:t>在此输入相关文字</a:t>
              </a:r>
              <a:r>
                <a:rPr lang="zh-CN" altLang="en-US" sz="8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微软雅黑"/>
                </a:rPr>
                <a:t>，在此输入相关文字，在此输入相关文字，在此输入相关文字，</a:t>
              </a:r>
              <a:endPara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432629" y="1379232"/>
            <a:ext cx="2156682" cy="2335354"/>
            <a:chOff x="247650" y="1625185"/>
            <a:chExt cx="2395437" cy="2335353"/>
          </a:xfrm>
        </p:grpSpPr>
        <p:sp>
          <p:nvSpPr>
            <p:cNvPr id="81" name="矩形 80"/>
            <p:cNvSpPr/>
            <p:nvPr/>
          </p:nvSpPr>
          <p:spPr>
            <a:xfrm>
              <a:off x="247650" y="1625185"/>
              <a:ext cx="2395437" cy="8617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sz="2100" dirty="0">
                  <a:solidFill>
                    <a:srgbClr val="CC0000"/>
                  </a:solidFill>
                  <a:latin typeface="微软雅黑"/>
                  <a:ea typeface="微软雅黑"/>
                  <a:cs typeface="+mn-ea"/>
                  <a:sym typeface="微软雅黑"/>
                </a:rPr>
                <a:t>85%</a:t>
              </a:r>
            </a:p>
            <a:p>
              <a:pPr algn="r"/>
              <a:r>
                <a:rPr lang="zh-CN" altLang="en-US" sz="1300" b="1" dirty="0">
                  <a:solidFill>
                    <a:srgbClr val="CC0000"/>
                  </a:solidFill>
                  <a:latin typeface="微软雅黑"/>
                  <a:ea typeface="微软雅黑"/>
                  <a:cs typeface="+mn-ea"/>
                  <a:sym typeface="微软雅黑"/>
                </a:rPr>
                <a:t>点击输入标题</a:t>
              </a:r>
            </a:p>
            <a:p>
              <a:pPr algn="r"/>
              <a:r>
                <a:rPr lang="zh-CN" altLang="en-US" sz="8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微软雅黑"/>
                </a:rPr>
                <a:t>在此输入相关文字</a:t>
              </a:r>
              <a:r>
                <a:rPr lang="zh-CN" altLang="en-US" sz="8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微软雅黑"/>
                </a:rPr>
                <a:t>，在此输入相关文字，在此输入相关文字，在此输入相关文字，</a:t>
              </a:r>
              <a:endPara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82" name="矩形 81"/>
            <p:cNvSpPr/>
            <p:nvPr/>
          </p:nvSpPr>
          <p:spPr>
            <a:xfrm>
              <a:off x="247650" y="3098764"/>
              <a:ext cx="2395437" cy="8617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sz="2100" dirty="0">
                  <a:solidFill>
                    <a:srgbClr val="CC0000"/>
                  </a:solidFill>
                  <a:latin typeface="微软雅黑"/>
                  <a:ea typeface="微软雅黑"/>
                  <a:cs typeface="+mn-ea"/>
                  <a:sym typeface="微软雅黑"/>
                </a:rPr>
                <a:t>70%</a:t>
              </a:r>
            </a:p>
            <a:p>
              <a:pPr algn="r"/>
              <a:r>
                <a:rPr lang="zh-CN" altLang="en-US" sz="1300" b="1" dirty="0">
                  <a:solidFill>
                    <a:srgbClr val="CC0000"/>
                  </a:solidFill>
                  <a:latin typeface="微软雅黑"/>
                  <a:ea typeface="微软雅黑"/>
                  <a:cs typeface="+mn-ea"/>
                  <a:sym typeface="微软雅黑"/>
                </a:rPr>
                <a:t>点击输入</a:t>
              </a:r>
              <a:r>
                <a:rPr lang="zh-CN" altLang="en-US" sz="1300" b="1" dirty="0" smtClean="0">
                  <a:solidFill>
                    <a:srgbClr val="CC0000"/>
                  </a:solidFill>
                  <a:latin typeface="微软雅黑"/>
                  <a:ea typeface="微软雅黑"/>
                  <a:cs typeface="+mn-ea"/>
                  <a:sym typeface="微软雅黑"/>
                </a:rPr>
                <a:t>标题</a:t>
              </a:r>
              <a:endParaRPr lang="zh-CN" altLang="en-US" sz="1300" b="1" dirty="0">
                <a:solidFill>
                  <a:srgbClr val="CC0000"/>
                </a:solidFill>
                <a:latin typeface="微软雅黑"/>
                <a:ea typeface="微软雅黑"/>
                <a:cs typeface="+mn-ea"/>
                <a:sym typeface="微软雅黑"/>
              </a:endParaRPr>
            </a:p>
            <a:p>
              <a:pPr algn="r"/>
              <a:r>
                <a:rPr lang="zh-CN" altLang="en-US" sz="8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微软雅黑"/>
                </a:rPr>
                <a:t>在此输入相关文字</a:t>
              </a:r>
              <a:r>
                <a:rPr lang="zh-CN" altLang="en-US" sz="8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微软雅黑"/>
                </a:rPr>
                <a:t>，在此输入相关文字，在此输入相关文字，在此输入相关文字， </a:t>
              </a:r>
              <a:r>
                <a:rPr lang="zh-CN" altLang="en-US" sz="8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微软雅黑"/>
                </a:rPr>
                <a:t>。</a:t>
              </a:r>
              <a:endPara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</p:grpSp>
      <p:sp>
        <p:nvSpPr>
          <p:cNvPr id="19" name="矩形 18"/>
          <p:cNvSpPr/>
          <p:nvPr/>
        </p:nvSpPr>
        <p:spPr>
          <a:xfrm>
            <a:off x="539552" y="427069"/>
            <a:ext cx="1523494" cy="346249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微软雅黑"/>
                <a:ea typeface="微软雅黑"/>
                <a:cs typeface="+mn-ea"/>
                <a:sym typeface="微软雅黑"/>
              </a:rPr>
              <a:t>市场分析数据</a:t>
            </a:r>
            <a:endParaRPr lang="en-US" altLang="zh-CN" b="1" dirty="0">
              <a:solidFill>
                <a:schemeClr val="bg1"/>
              </a:solidFill>
              <a:latin typeface="微软雅黑"/>
              <a:ea typeface="微软雅黑"/>
              <a:cs typeface="+mn-ea"/>
              <a:sym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6799324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5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50"/>
                            </p:stCondLst>
                            <p:childTnLst>
                              <p:par>
                                <p:cTn id="1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250"/>
                            </p:stCondLst>
                            <p:childTnLst>
                              <p:par>
                                <p:cTn id="2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250"/>
                            </p:stCondLst>
                            <p:childTnLst>
                              <p:par>
                                <p:cTn id="2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2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7250"/>
                            </p:stCondLst>
                            <p:childTnLst>
                              <p:par>
                                <p:cTn id="3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3" dur="2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9250"/>
                            </p:stCondLst>
                            <p:childTnLst>
                              <p:par>
                                <p:cTn id="3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9750"/>
                            </p:stCondLst>
                            <p:childTnLst>
                              <p:par>
                                <p:cTn id="3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250"/>
                            </p:stCondLst>
                            <p:childTnLst>
                              <p:par>
                                <p:cTn id="4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 animBg="1"/>
      <p:bldP spid="68" grpId="0" animBg="1"/>
      <p:bldP spid="69" grpId="0" animBg="1"/>
      <p:bldP spid="70" grpId="0" animBg="1"/>
      <p:bldP spid="76" grpId="0"/>
      <p:bldP spid="1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3305">
            <a:extLst>
              <a:ext uri="{FF2B5EF4-FFF2-40B4-BE49-F238E27FC236}">
                <a16:creationId xmlns:a16="http://schemas.microsoft.com/office/drawing/2014/main" xmlns="" id="{7F929FFB-24CE-43CE-814E-815B3A63D8C0}"/>
              </a:ext>
            </a:extLst>
          </p:cNvPr>
          <p:cNvSpPr>
            <a:spLocks/>
          </p:cNvSpPr>
          <p:nvPr/>
        </p:nvSpPr>
        <p:spPr bwMode="auto">
          <a:xfrm>
            <a:off x="0" y="0"/>
            <a:ext cx="5108575" cy="5146675"/>
          </a:xfrm>
          <a:custGeom>
            <a:avLst/>
            <a:gdLst>
              <a:gd name="T0" fmla="*/ 2365 w 3218"/>
              <a:gd name="T1" fmla="*/ 0 h 3242"/>
              <a:gd name="T2" fmla="*/ 0 w 3218"/>
              <a:gd name="T3" fmla="*/ 0 h 3242"/>
              <a:gd name="T4" fmla="*/ 0 w 3218"/>
              <a:gd name="T5" fmla="*/ 2356 h 3242"/>
              <a:gd name="T6" fmla="*/ 885 w 3218"/>
              <a:gd name="T7" fmla="*/ 3242 h 3242"/>
              <a:gd name="T8" fmla="*/ 3218 w 3218"/>
              <a:gd name="T9" fmla="*/ 907 h 3242"/>
              <a:gd name="T10" fmla="*/ 3218 w 3218"/>
              <a:gd name="T11" fmla="*/ 854 h 3242"/>
              <a:gd name="T12" fmla="*/ 2365 w 3218"/>
              <a:gd name="T13" fmla="*/ 0 h 3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18" h="3242">
                <a:moveTo>
                  <a:pt x="2365" y="0"/>
                </a:moveTo>
                <a:lnTo>
                  <a:pt x="0" y="0"/>
                </a:lnTo>
                <a:lnTo>
                  <a:pt x="0" y="2356"/>
                </a:lnTo>
                <a:lnTo>
                  <a:pt x="885" y="3242"/>
                </a:lnTo>
                <a:lnTo>
                  <a:pt x="3218" y="907"/>
                </a:lnTo>
                <a:lnTo>
                  <a:pt x="3218" y="854"/>
                </a:lnTo>
                <a:lnTo>
                  <a:pt x="2365" y="0"/>
                </a:lnTo>
                <a:close/>
              </a:path>
            </a:pathLst>
          </a:custGeom>
          <a:solidFill>
            <a:srgbClr val="FBF3F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TextBox 48">
            <a:extLst>
              <a:ext uri="{FF2B5EF4-FFF2-40B4-BE49-F238E27FC236}">
                <a16:creationId xmlns:a16="http://schemas.microsoft.com/office/drawing/2014/main" xmlns="" id="{8E07D5A0-CBF7-4A45-9B14-8634EFC8BE0B}"/>
              </a:ext>
            </a:extLst>
          </p:cNvPr>
          <p:cNvSpPr txBox="1"/>
          <p:nvPr/>
        </p:nvSpPr>
        <p:spPr>
          <a:xfrm>
            <a:off x="4315323" y="1894642"/>
            <a:ext cx="4176464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4400" b="1" dirty="0">
                <a:solidFill>
                  <a:srgbClr val="CC0000"/>
                </a:solidFill>
                <a:cs typeface="+mn-ea"/>
                <a:sym typeface="微软雅黑"/>
              </a:rPr>
              <a:t>发展计划</a:t>
            </a:r>
            <a:endParaRPr lang="en-GB" altLang="zh-CN" sz="4400" b="1" dirty="0">
              <a:solidFill>
                <a:srgbClr val="CC0000"/>
              </a:solidFill>
              <a:cs typeface="+mn-ea"/>
              <a:sym typeface="微软雅黑"/>
            </a:endParaRPr>
          </a:p>
        </p:txBody>
      </p:sp>
      <p:sp>
        <p:nvSpPr>
          <p:cNvPr id="12" name="TextBox 49">
            <a:extLst>
              <a:ext uri="{FF2B5EF4-FFF2-40B4-BE49-F238E27FC236}">
                <a16:creationId xmlns:a16="http://schemas.microsoft.com/office/drawing/2014/main" xmlns="" id="{39C268D9-2E4E-4CBA-9EA1-2B715621AF3A}"/>
              </a:ext>
            </a:extLst>
          </p:cNvPr>
          <p:cNvSpPr txBox="1"/>
          <p:nvPr/>
        </p:nvSpPr>
        <p:spPr>
          <a:xfrm>
            <a:off x="4315323" y="2576752"/>
            <a:ext cx="3898760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hangingPunct="0"/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  <a:cs typeface="+mn-ea"/>
                <a:sym typeface="微软雅黑"/>
              </a:rPr>
              <a:t>请替换文字内容，点击添加相关标题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微软雅黑"/>
              </a:rPr>
              <a:t>文字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微软雅黑"/>
              </a:rPr>
              <a:t>，请替换文字内容，点击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微软雅黑"/>
              </a:rPr>
              <a:t>添加相关标题文字</a:t>
            </a:r>
          </a:p>
          <a:p>
            <a:pPr eaLnBrk="0" hangingPunct="0"/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19" name="Freeform 3301">
            <a:extLst>
              <a:ext uri="{FF2B5EF4-FFF2-40B4-BE49-F238E27FC236}">
                <a16:creationId xmlns:a16="http://schemas.microsoft.com/office/drawing/2014/main" xmlns="" id="{3EFCBE47-E6A2-464D-9D13-CD9E22F00884}"/>
              </a:ext>
            </a:extLst>
          </p:cNvPr>
          <p:cNvSpPr>
            <a:spLocks/>
          </p:cNvSpPr>
          <p:nvPr/>
        </p:nvSpPr>
        <p:spPr bwMode="auto">
          <a:xfrm>
            <a:off x="7020272" y="4073503"/>
            <a:ext cx="1449228" cy="1450575"/>
          </a:xfrm>
          <a:custGeom>
            <a:avLst/>
            <a:gdLst>
              <a:gd name="T0" fmla="*/ 1617 w 3233"/>
              <a:gd name="T1" fmla="*/ 3236 h 3236"/>
              <a:gd name="T2" fmla="*/ 0 w 3233"/>
              <a:gd name="T3" fmla="*/ 1619 h 3236"/>
              <a:gd name="T4" fmla="*/ 1617 w 3233"/>
              <a:gd name="T5" fmla="*/ 0 h 3236"/>
              <a:gd name="T6" fmla="*/ 3233 w 3233"/>
              <a:gd name="T7" fmla="*/ 1619 h 3236"/>
              <a:gd name="T8" fmla="*/ 1617 w 3233"/>
              <a:gd name="T9" fmla="*/ 3236 h 3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33" h="3236">
                <a:moveTo>
                  <a:pt x="1617" y="3236"/>
                </a:moveTo>
                <a:lnTo>
                  <a:pt x="0" y="1619"/>
                </a:lnTo>
                <a:lnTo>
                  <a:pt x="1617" y="0"/>
                </a:lnTo>
                <a:lnTo>
                  <a:pt x="3233" y="1619"/>
                </a:lnTo>
                <a:lnTo>
                  <a:pt x="1617" y="3236"/>
                </a:lnTo>
                <a:close/>
              </a:path>
            </a:pathLst>
          </a:custGeom>
          <a:solidFill>
            <a:srgbClr val="CC0000"/>
          </a:solidFill>
          <a:ln>
            <a:noFill/>
          </a:ln>
          <a:effectLst>
            <a:outerShdw blurRad="381000" dist="101600" dir="2700000" algn="ctr" rotWithShape="0">
              <a:srgbClr val="000000">
                <a:alpha val="3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3301">
            <a:extLst>
              <a:ext uri="{FF2B5EF4-FFF2-40B4-BE49-F238E27FC236}">
                <a16:creationId xmlns:a16="http://schemas.microsoft.com/office/drawing/2014/main" xmlns="" id="{3EFCBE47-E6A2-464D-9D13-CD9E22F00884}"/>
              </a:ext>
            </a:extLst>
          </p:cNvPr>
          <p:cNvSpPr>
            <a:spLocks/>
          </p:cNvSpPr>
          <p:nvPr/>
        </p:nvSpPr>
        <p:spPr bwMode="auto">
          <a:xfrm>
            <a:off x="8100392" y="3867894"/>
            <a:ext cx="848829" cy="849617"/>
          </a:xfrm>
          <a:custGeom>
            <a:avLst/>
            <a:gdLst>
              <a:gd name="T0" fmla="*/ 1617 w 3233"/>
              <a:gd name="T1" fmla="*/ 3236 h 3236"/>
              <a:gd name="T2" fmla="*/ 0 w 3233"/>
              <a:gd name="T3" fmla="*/ 1619 h 3236"/>
              <a:gd name="T4" fmla="*/ 1617 w 3233"/>
              <a:gd name="T5" fmla="*/ 0 h 3236"/>
              <a:gd name="T6" fmla="*/ 3233 w 3233"/>
              <a:gd name="T7" fmla="*/ 1619 h 3236"/>
              <a:gd name="T8" fmla="*/ 1617 w 3233"/>
              <a:gd name="T9" fmla="*/ 3236 h 3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33" h="3236">
                <a:moveTo>
                  <a:pt x="1617" y="3236"/>
                </a:moveTo>
                <a:lnTo>
                  <a:pt x="0" y="1619"/>
                </a:lnTo>
                <a:lnTo>
                  <a:pt x="1617" y="0"/>
                </a:lnTo>
                <a:lnTo>
                  <a:pt x="3233" y="1619"/>
                </a:lnTo>
                <a:lnTo>
                  <a:pt x="1617" y="3236"/>
                </a:lnTo>
                <a:close/>
              </a:path>
            </a:pathLst>
          </a:cu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381000" dist="101600" dir="2700000" algn="ctr" rotWithShape="0">
              <a:srgbClr val="000000">
                <a:alpha val="3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3301">
            <a:extLst>
              <a:ext uri="{FF2B5EF4-FFF2-40B4-BE49-F238E27FC236}">
                <a16:creationId xmlns:a16="http://schemas.microsoft.com/office/drawing/2014/main" xmlns="" id="{9E87D0C4-0ADC-4B6F-B423-F2763A801957}"/>
              </a:ext>
            </a:extLst>
          </p:cNvPr>
          <p:cNvSpPr>
            <a:spLocks/>
          </p:cNvSpPr>
          <p:nvPr/>
        </p:nvSpPr>
        <p:spPr bwMode="auto">
          <a:xfrm>
            <a:off x="6156424" y="3711199"/>
            <a:ext cx="1201261" cy="1202378"/>
          </a:xfrm>
          <a:custGeom>
            <a:avLst/>
            <a:gdLst>
              <a:gd name="T0" fmla="*/ 1617 w 3233"/>
              <a:gd name="T1" fmla="*/ 3236 h 3236"/>
              <a:gd name="T2" fmla="*/ 0 w 3233"/>
              <a:gd name="T3" fmla="*/ 1619 h 3236"/>
              <a:gd name="T4" fmla="*/ 1617 w 3233"/>
              <a:gd name="T5" fmla="*/ 0 h 3236"/>
              <a:gd name="T6" fmla="*/ 3233 w 3233"/>
              <a:gd name="T7" fmla="*/ 1619 h 3236"/>
              <a:gd name="T8" fmla="*/ 1617 w 3233"/>
              <a:gd name="T9" fmla="*/ 3236 h 3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33" h="3236">
                <a:moveTo>
                  <a:pt x="1617" y="3236"/>
                </a:moveTo>
                <a:lnTo>
                  <a:pt x="0" y="1619"/>
                </a:lnTo>
                <a:lnTo>
                  <a:pt x="1617" y="0"/>
                </a:lnTo>
                <a:lnTo>
                  <a:pt x="3233" y="1619"/>
                </a:lnTo>
                <a:lnTo>
                  <a:pt x="1617" y="3236"/>
                </a:lnTo>
                <a:close/>
              </a:path>
            </a:pathLst>
          </a:cu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381000" dist="101600" dir="2700000" algn="ctr" rotWithShape="0">
              <a:srgbClr val="000000">
                <a:alpha val="3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5">
            <a:extLst>
              <a:ext uri="{FF2B5EF4-FFF2-40B4-BE49-F238E27FC236}">
                <a16:creationId xmlns:a16="http://schemas.microsoft.com/office/drawing/2014/main" xmlns="" id="{AA36BE2C-1382-468F-881F-EEE4F6713505}"/>
              </a:ext>
            </a:extLst>
          </p:cNvPr>
          <p:cNvSpPr>
            <a:spLocks/>
          </p:cNvSpPr>
          <p:nvPr/>
        </p:nvSpPr>
        <p:spPr bwMode="auto">
          <a:xfrm>
            <a:off x="1519228" y="761397"/>
            <a:ext cx="1750544" cy="1752708"/>
          </a:xfrm>
          <a:custGeom>
            <a:avLst/>
            <a:gdLst>
              <a:gd name="T0" fmla="*/ 809 w 1619"/>
              <a:gd name="T1" fmla="*/ 1621 h 1621"/>
              <a:gd name="T2" fmla="*/ 0 w 1619"/>
              <a:gd name="T3" fmla="*/ 810 h 1621"/>
              <a:gd name="T4" fmla="*/ 809 w 1619"/>
              <a:gd name="T5" fmla="*/ 0 h 1621"/>
              <a:gd name="T6" fmla="*/ 1619 w 1619"/>
              <a:gd name="T7" fmla="*/ 810 h 1621"/>
              <a:gd name="T8" fmla="*/ 809 w 1619"/>
              <a:gd name="T9" fmla="*/ 1621 h 16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19" h="1621">
                <a:moveTo>
                  <a:pt x="809" y="1621"/>
                </a:moveTo>
                <a:lnTo>
                  <a:pt x="0" y="810"/>
                </a:lnTo>
                <a:lnTo>
                  <a:pt x="809" y="0"/>
                </a:lnTo>
                <a:lnTo>
                  <a:pt x="1619" y="810"/>
                </a:lnTo>
                <a:lnTo>
                  <a:pt x="809" y="1621"/>
                </a:lnTo>
                <a:close/>
              </a:path>
            </a:pathLst>
          </a:custGeom>
          <a:solidFill>
            <a:srgbClr val="DD243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6">
            <a:extLst>
              <a:ext uri="{FF2B5EF4-FFF2-40B4-BE49-F238E27FC236}">
                <a16:creationId xmlns:a16="http://schemas.microsoft.com/office/drawing/2014/main" xmlns="" id="{1D3D3CEF-08CB-4A4E-B712-70B3C234E138}"/>
              </a:ext>
            </a:extLst>
          </p:cNvPr>
          <p:cNvSpPr>
            <a:spLocks/>
          </p:cNvSpPr>
          <p:nvPr/>
        </p:nvSpPr>
        <p:spPr bwMode="auto">
          <a:xfrm>
            <a:off x="1529220" y="2507786"/>
            <a:ext cx="1750544" cy="1751626"/>
          </a:xfrm>
          <a:custGeom>
            <a:avLst/>
            <a:gdLst>
              <a:gd name="T0" fmla="*/ 809 w 1619"/>
              <a:gd name="T1" fmla="*/ 1620 h 1620"/>
              <a:gd name="T2" fmla="*/ 0 w 1619"/>
              <a:gd name="T3" fmla="*/ 810 h 1620"/>
              <a:gd name="T4" fmla="*/ 809 w 1619"/>
              <a:gd name="T5" fmla="*/ 0 h 1620"/>
              <a:gd name="T6" fmla="*/ 1619 w 1619"/>
              <a:gd name="T7" fmla="*/ 810 h 1620"/>
              <a:gd name="T8" fmla="*/ 809 w 1619"/>
              <a:gd name="T9" fmla="*/ 1620 h 16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19" h="1620">
                <a:moveTo>
                  <a:pt x="809" y="1620"/>
                </a:moveTo>
                <a:lnTo>
                  <a:pt x="0" y="810"/>
                </a:lnTo>
                <a:lnTo>
                  <a:pt x="809" y="0"/>
                </a:lnTo>
                <a:lnTo>
                  <a:pt x="1619" y="810"/>
                </a:lnTo>
                <a:lnTo>
                  <a:pt x="809" y="1620"/>
                </a:lnTo>
                <a:close/>
              </a:path>
            </a:pathLst>
          </a:custGeom>
          <a:solidFill>
            <a:srgbClr val="96142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7">
            <a:extLst>
              <a:ext uri="{FF2B5EF4-FFF2-40B4-BE49-F238E27FC236}">
                <a16:creationId xmlns:a16="http://schemas.microsoft.com/office/drawing/2014/main" xmlns="" id="{75C6C2BE-C40C-4C0E-A77C-98D270BBAC2D}"/>
              </a:ext>
            </a:extLst>
          </p:cNvPr>
          <p:cNvSpPr>
            <a:spLocks/>
          </p:cNvSpPr>
          <p:nvPr/>
        </p:nvSpPr>
        <p:spPr bwMode="auto">
          <a:xfrm>
            <a:off x="2394500" y="1637063"/>
            <a:ext cx="1751626" cy="1752708"/>
          </a:xfrm>
          <a:custGeom>
            <a:avLst/>
            <a:gdLst>
              <a:gd name="T0" fmla="*/ 810 w 1620"/>
              <a:gd name="T1" fmla="*/ 1621 h 1621"/>
              <a:gd name="T2" fmla="*/ 0 w 1620"/>
              <a:gd name="T3" fmla="*/ 811 h 1621"/>
              <a:gd name="T4" fmla="*/ 810 w 1620"/>
              <a:gd name="T5" fmla="*/ 0 h 1621"/>
              <a:gd name="T6" fmla="*/ 1620 w 1620"/>
              <a:gd name="T7" fmla="*/ 811 h 1621"/>
              <a:gd name="T8" fmla="*/ 810 w 1620"/>
              <a:gd name="T9" fmla="*/ 1621 h 16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20" h="1621">
                <a:moveTo>
                  <a:pt x="810" y="1621"/>
                </a:moveTo>
                <a:lnTo>
                  <a:pt x="0" y="811"/>
                </a:lnTo>
                <a:lnTo>
                  <a:pt x="810" y="0"/>
                </a:lnTo>
                <a:lnTo>
                  <a:pt x="1620" y="811"/>
                </a:lnTo>
                <a:lnTo>
                  <a:pt x="810" y="1621"/>
                </a:lnTo>
                <a:close/>
              </a:path>
            </a:pathLst>
          </a:custGeom>
          <a:solidFill>
            <a:srgbClr val="CC000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xmlns="" id="{7DF45C9C-0F82-48FA-8FF2-C18275FDF3C0}"/>
              </a:ext>
            </a:extLst>
          </p:cNvPr>
          <p:cNvGrpSpPr/>
          <p:nvPr/>
        </p:nvGrpSpPr>
        <p:grpSpPr>
          <a:xfrm>
            <a:off x="539552" y="1269110"/>
            <a:ext cx="2488452" cy="2489990"/>
            <a:chOff x="265239" y="1114832"/>
            <a:chExt cx="2796817" cy="2798546"/>
          </a:xfrm>
          <a:effectLst>
            <a:outerShdw blurRad="381000" dist="101600" dir="2700000" algn="ctr" rotWithShape="0">
              <a:srgbClr val="000000">
                <a:alpha val="30000"/>
              </a:srgbClr>
            </a:outerShdw>
          </a:effectLst>
        </p:grpSpPr>
        <p:sp>
          <p:nvSpPr>
            <p:cNvPr id="28" name="Freeform 3297">
              <a:extLst>
                <a:ext uri="{FF2B5EF4-FFF2-40B4-BE49-F238E27FC236}">
                  <a16:creationId xmlns:a16="http://schemas.microsoft.com/office/drawing/2014/main" xmlns="" id="{5ED01EE8-8BBD-47ED-A993-C8549BAFB3E6}"/>
                </a:ext>
              </a:extLst>
            </p:cNvPr>
            <p:cNvSpPr>
              <a:spLocks/>
            </p:cNvSpPr>
            <p:nvPr/>
          </p:nvSpPr>
          <p:spPr bwMode="auto">
            <a:xfrm>
              <a:off x="265239" y="1114832"/>
              <a:ext cx="2796817" cy="2798546"/>
            </a:xfrm>
            <a:custGeom>
              <a:avLst/>
              <a:gdLst>
                <a:gd name="T0" fmla="*/ 1619 w 3239"/>
                <a:gd name="T1" fmla="*/ 3241 h 3241"/>
                <a:gd name="T2" fmla="*/ 0 w 3239"/>
                <a:gd name="T3" fmla="*/ 1620 h 3241"/>
                <a:gd name="T4" fmla="*/ 1619 w 3239"/>
                <a:gd name="T5" fmla="*/ 0 h 3241"/>
                <a:gd name="T6" fmla="*/ 3239 w 3239"/>
                <a:gd name="T7" fmla="*/ 1620 h 3241"/>
                <a:gd name="T8" fmla="*/ 1619 w 3239"/>
                <a:gd name="T9" fmla="*/ 3241 h 3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39" h="3241">
                  <a:moveTo>
                    <a:pt x="1619" y="3241"/>
                  </a:moveTo>
                  <a:lnTo>
                    <a:pt x="0" y="1620"/>
                  </a:lnTo>
                  <a:lnTo>
                    <a:pt x="1619" y="0"/>
                  </a:lnTo>
                  <a:lnTo>
                    <a:pt x="3239" y="1620"/>
                  </a:lnTo>
                  <a:lnTo>
                    <a:pt x="1619" y="324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444500" dist="63500" dir="2700000" algn="l" rotWithShape="0">
                <a:prstClr val="black">
                  <a:alpha val="3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3297">
              <a:extLst>
                <a:ext uri="{FF2B5EF4-FFF2-40B4-BE49-F238E27FC236}">
                  <a16:creationId xmlns:a16="http://schemas.microsoft.com/office/drawing/2014/main" xmlns="" id="{3DFA7D73-9440-4A5C-AD3D-021F8E079890}"/>
                </a:ext>
              </a:extLst>
            </p:cNvPr>
            <p:cNvSpPr>
              <a:spLocks/>
            </p:cNvSpPr>
            <p:nvPr/>
          </p:nvSpPr>
          <p:spPr bwMode="auto">
            <a:xfrm>
              <a:off x="381083" y="1211088"/>
              <a:ext cx="2580144" cy="2581737"/>
            </a:xfrm>
            <a:custGeom>
              <a:avLst/>
              <a:gdLst>
                <a:gd name="T0" fmla="*/ 1619 w 3239"/>
                <a:gd name="T1" fmla="*/ 3241 h 3241"/>
                <a:gd name="T2" fmla="*/ 0 w 3239"/>
                <a:gd name="T3" fmla="*/ 1620 h 3241"/>
                <a:gd name="T4" fmla="*/ 1619 w 3239"/>
                <a:gd name="T5" fmla="*/ 0 h 3241"/>
                <a:gd name="T6" fmla="*/ 3239 w 3239"/>
                <a:gd name="T7" fmla="*/ 1620 h 3241"/>
                <a:gd name="T8" fmla="*/ 1619 w 3239"/>
                <a:gd name="T9" fmla="*/ 3241 h 3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39" h="3241">
                  <a:moveTo>
                    <a:pt x="1619" y="3241"/>
                  </a:moveTo>
                  <a:lnTo>
                    <a:pt x="0" y="1620"/>
                  </a:lnTo>
                  <a:lnTo>
                    <a:pt x="1619" y="0"/>
                  </a:lnTo>
                  <a:lnTo>
                    <a:pt x="3239" y="1620"/>
                  </a:lnTo>
                  <a:lnTo>
                    <a:pt x="1619" y="3241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0" name="TextBox 48">
            <a:extLst>
              <a:ext uri="{FF2B5EF4-FFF2-40B4-BE49-F238E27FC236}">
                <a16:creationId xmlns:a16="http://schemas.microsoft.com/office/drawing/2014/main" xmlns="" id="{11317A56-52C2-4101-B3D9-DE5D41E49C8F}"/>
              </a:ext>
            </a:extLst>
          </p:cNvPr>
          <p:cNvSpPr txBox="1"/>
          <p:nvPr/>
        </p:nvSpPr>
        <p:spPr>
          <a:xfrm>
            <a:off x="1043608" y="1916708"/>
            <a:ext cx="1484586" cy="12311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8000" b="1" dirty="0" smtClean="0">
                <a:solidFill>
                  <a:schemeClr val="bg1"/>
                </a:solidFill>
                <a:latin typeface="微软雅黑"/>
                <a:ea typeface="微软雅黑"/>
                <a:cs typeface="+mn-ea"/>
                <a:sym typeface="微软雅黑"/>
              </a:rPr>
              <a:t>04</a:t>
            </a:r>
            <a:endParaRPr lang="en-GB" altLang="zh-CN" sz="8000" b="1" dirty="0">
              <a:solidFill>
                <a:schemeClr val="bg1"/>
              </a:solidFill>
              <a:latin typeface="微软雅黑"/>
              <a:ea typeface="微软雅黑"/>
              <a:cs typeface="+mn-ea"/>
              <a:sym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32634500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/>
      </p:transition>
    </mc:Choice>
    <mc:Fallback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12" fill="hold" grpId="0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11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12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4" presetID="2" presetClass="entr" presetSubtype="12" fill="hold" grpId="0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16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17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12" fill="hold" grpId="0" nodeType="with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20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21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3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12" fill="hold" nodeType="with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42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43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5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3" dur="2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5380"/>
                                </p:stCondLst>
                                <p:childTnLst>
                                  <p:par>
                                    <p:cTn id="5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7" dur="2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 animBg="1"/>
          <p:bldP spid="11" grpId="0"/>
          <p:bldP spid="12" grpId="0"/>
          <p:bldP spid="19" grpId="0" animBg="1"/>
          <p:bldP spid="22" grpId="0" animBg="1"/>
          <p:bldP spid="23" grpId="0" animBg="1"/>
          <p:bldP spid="24" grpId="0" animBg="1"/>
          <p:bldP spid="25" grpId="0" animBg="1"/>
          <p:bldP spid="26" grpId="0" animBg="1"/>
          <p:bldP spid="3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1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4" presetID="2" presetClass="entr" presetSubtype="1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1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3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5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3" dur="2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5380"/>
                                </p:stCondLst>
                                <p:childTnLst>
                                  <p:par>
                                    <p:cTn id="5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7" dur="2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 animBg="1"/>
          <p:bldP spid="11" grpId="0"/>
          <p:bldP spid="12" grpId="0"/>
          <p:bldP spid="19" grpId="0" animBg="1"/>
          <p:bldP spid="22" grpId="0" animBg="1"/>
          <p:bldP spid="23" grpId="0" animBg="1"/>
          <p:bldP spid="24" grpId="0" animBg="1"/>
          <p:bldP spid="25" grpId="0" animBg="1"/>
          <p:bldP spid="26" grpId="0" animBg="1"/>
          <p:bldP spid="30" grpId="0"/>
        </p:bldLst>
      </p:timing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3" name="Group 84"/>
          <p:cNvGrpSpPr>
            <a:grpSpLocks noChangeAspect="1"/>
          </p:cNvGrpSpPr>
          <p:nvPr/>
        </p:nvGrpSpPr>
        <p:grpSpPr bwMode="auto">
          <a:xfrm>
            <a:off x="734528" y="1616643"/>
            <a:ext cx="324121" cy="323765"/>
            <a:chOff x="7275513" y="5302250"/>
            <a:chExt cx="1012825" cy="1012825"/>
          </a:xfrm>
          <a:solidFill>
            <a:schemeClr val="tx1">
              <a:lumMod val="65000"/>
              <a:lumOff val="35000"/>
            </a:schemeClr>
          </a:solidFill>
          <a:effectLst>
            <a:outerShdw blurRad="381000" dist="101600" dir="2700000" algn="ctr" rotWithShape="0">
              <a:srgbClr val="000000">
                <a:alpha val="30000"/>
              </a:srgbClr>
            </a:outerShdw>
          </a:effectLst>
        </p:grpSpPr>
        <p:sp>
          <p:nvSpPr>
            <p:cNvPr id="114" name="Freeform 34"/>
            <p:cNvSpPr>
              <a:spLocks/>
            </p:cNvSpPr>
            <p:nvPr/>
          </p:nvSpPr>
          <p:spPr bwMode="auto">
            <a:xfrm>
              <a:off x="7467601" y="5521325"/>
              <a:ext cx="608013" cy="606425"/>
            </a:xfrm>
            <a:custGeom>
              <a:avLst/>
              <a:gdLst>
                <a:gd name="T0" fmla="*/ 189 w 211"/>
                <a:gd name="T1" fmla="*/ 85 h 211"/>
                <a:gd name="T2" fmla="*/ 187 w 211"/>
                <a:gd name="T3" fmla="*/ 64 h 211"/>
                <a:gd name="T4" fmla="*/ 192 w 211"/>
                <a:gd name="T5" fmla="*/ 41 h 211"/>
                <a:gd name="T6" fmla="*/ 179 w 211"/>
                <a:gd name="T7" fmla="*/ 31 h 211"/>
                <a:gd name="T8" fmla="*/ 170 w 211"/>
                <a:gd name="T9" fmla="*/ 36 h 211"/>
                <a:gd name="T10" fmla="*/ 164 w 211"/>
                <a:gd name="T11" fmla="*/ 34 h 211"/>
                <a:gd name="T12" fmla="*/ 155 w 211"/>
                <a:gd name="T13" fmla="*/ 26 h 211"/>
                <a:gd name="T14" fmla="*/ 148 w 211"/>
                <a:gd name="T15" fmla="*/ 20 h 211"/>
                <a:gd name="T16" fmla="*/ 149 w 211"/>
                <a:gd name="T17" fmla="*/ 11 h 211"/>
                <a:gd name="T18" fmla="*/ 125 w 211"/>
                <a:gd name="T19" fmla="*/ 5 h 211"/>
                <a:gd name="T20" fmla="*/ 106 w 211"/>
                <a:gd name="T21" fmla="*/ 1 h 211"/>
                <a:gd name="T22" fmla="*/ 89 w 211"/>
                <a:gd name="T23" fmla="*/ 2 h 211"/>
                <a:gd name="T24" fmla="*/ 88 w 211"/>
                <a:gd name="T25" fmla="*/ 7 h 211"/>
                <a:gd name="T26" fmla="*/ 99 w 211"/>
                <a:gd name="T27" fmla="*/ 3 h 211"/>
                <a:gd name="T28" fmla="*/ 101 w 211"/>
                <a:gd name="T29" fmla="*/ 13 h 211"/>
                <a:gd name="T30" fmla="*/ 83 w 211"/>
                <a:gd name="T31" fmla="*/ 23 h 211"/>
                <a:gd name="T32" fmla="*/ 87 w 211"/>
                <a:gd name="T33" fmla="*/ 31 h 211"/>
                <a:gd name="T34" fmla="*/ 96 w 211"/>
                <a:gd name="T35" fmla="*/ 25 h 211"/>
                <a:gd name="T36" fmla="*/ 108 w 211"/>
                <a:gd name="T37" fmla="*/ 30 h 211"/>
                <a:gd name="T38" fmla="*/ 118 w 211"/>
                <a:gd name="T39" fmla="*/ 29 h 211"/>
                <a:gd name="T40" fmla="*/ 130 w 211"/>
                <a:gd name="T41" fmla="*/ 32 h 211"/>
                <a:gd name="T42" fmla="*/ 128 w 211"/>
                <a:gd name="T43" fmla="*/ 37 h 211"/>
                <a:gd name="T44" fmla="*/ 116 w 211"/>
                <a:gd name="T45" fmla="*/ 43 h 211"/>
                <a:gd name="T46" fmla="*/ 117 w 211"/>
                <a:gd name="T47" fmla="*/ 50 h 211"/>
                <a:gd name="T48" fmla="*/ 113 w 211"/>
                <a:gd name="T49" fmla="*/ 58 h 211"/>
                <a:gd name="T50" fmla="*/ 110 w 211"/>
                <a:gd name="T51" fmla="*/ 91 h 211"/>
                <a:gd name="T52" fmla="*/ 104 w 211"/>
                <a:gd name="T53" fmla="*/ 97 h 211"/>
                <a:gd name="T54" fmla="*/ 88 w 211"/>
                <a:gd name="T55" fmla="*/ 77 h 211"/>
                <a:gd name="T56" fmla="*/ 57 w 211"/>
                <a:gd name="T57" fmla="*/ 83 h 211"/>
                <a:gd name="T58" fmla="*/ 73 w 211"/>
                <a:gd name="T59" fmla="*/ 89 h 211"/>
                <a:gd name="T60" fmla="*/ 75 w 211"/>
                <a:gd name="T61" fmla="*/ 94 h 211"/>
                <a:gd name="T62" fmla="*/ 63 w 211"/>
                <a:gd name="T63" fmla="*/ 97 h 211"/>
                <a:gd name="T64" fmla="*/ 62 w 211"/>
                <a:gd name="T65" fmla="*/ 105 h 211"/>
                <a:gd name="T66" fmla="*/ 70 w 211"/>
                <a:gd name="T67" fmla="*/ 110 h 211"/>
                <a:gd name="T68" fmla="*/ 84 w 211"/>
                <a:gd name="T69" fmla="*/ 107 h 211"/>
                <a:gd name="T70" fmla="*/ 99 w 211"/>
                <a:gd name="T71" fmla="*/ 114 h 211"/>
                <a:gd name="T72" fmla="*/ 116 w 211"/>
                <a:gd name="T73" fmla="*/ 109 h 211"/>
                <a:gd name="T74" fmla="*/ 118 w 211"/>
                <a:gd name="T75" fmla="*/ 131 h 211"/>
                <a:gd name="T76" fmla="*/ 109 w 211"/>
                <a:gd name="T77" fmla="*/ 159 h 211"/>
                <a:gd name="T78" fmla="*/ 90 w 211"/>
                <a:gd name="T79" fmla="*/ 189 h 211"/>
                <a:gd name="T80" fmla="*/ 82 w 211"/>
                <a:gd name="T81" fmla="*/ 197 h 211"/>
                <a:gd name="T82" fmla="*/ 79 w 211"/>
                <a:gd name="T83" fmla="*/ 181 h 211"/>
                <a:gd name="T84" fmla="*/ 78 w 211"/>
                <a:gd name="T85" fmla="*/ 159 h 211"/>
                <a:gd name="T86" fmla="*/ 63 w 211"/>
                <a:gd name="T87" fmla="*/ 132 h 211"/>
                <a:gd name="T88" fmla="*/ 72 w 211"/>
                <a:gd name="T89" fmla="*/ 125 h 211"/>
                <a:gd name="T90" fmla="*/ 60 w 211"/>
                <a:gd name="T91" fmla="*/ 115 h 211"/>
                <a:gd name="T92" fmla="*/ 55 w 211"/>
                <a:gd name="T93" fmla="*/ 102 h 211"/>
                <a:gd name="T94" fmla="*/ 50 w 211"/>
                <a:gd name="T95" fmla="*/ 89 h 211"/>
                <a:gd name="T96" fmla="*/ 38 w 211"/>
                <a:gd name="T97" fmla="*/ 78 h 211"/>
                <a:gd name="T98" fmla="*/ 37 w 211"/>
                <a:gd name="T99" fmla="*/ 91 h 211"/>
                <a:gd name="T100" fmla="*/ 30 w 211"/>
                <a:gd name="T101" fmla="*/ 91 h 211"/>
                <a:gd name="T102" fmla="*/ 32 w 211"/>
                <a:gd name="T103" fmla="*/ 52 h 211"/>
                <a:gd name="T104" fmla="*/ 20 w 211"/>
                <a:gd name="T105" fmla="*/ 148 h 211"/>
                <a:gd name="T106" fmla="*/ 167 w 211"/>
                <a:gd name="T107" fmla="*/ 185 h 211"/>
                <a:gd name="T108" fmla="*/ 160 w 211"/>
                <a:gd name="T109" fmla="*/ 127 h 211"/>
                <a:gd name="T110" fmla="*/ 184 w 211"/>
                <a:gd name="T111" fmla="*/ 133 h 211"/>
                <a:gd name="T112" fmla="*/ 201 w 211"/>
                <a:gd name="T113" fmla="*/ 146 h 211"/>
                <a:gd name="T114" fmla="*/ 206 w 211"/>
                <a:gd name="T115" fmla="*/ 109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1" h="211">
                  <a:moveTo>
                    <a:pt x="196" y="93"/>
                  </a:moveTo>
                  <a:cubicBezTo>
                    <a:pt x="195" y="88"/>
                    <a:pt x="194" y="87"/>
                    <a:pt x="189" y="85"/>
                  </a:cubicBezTo>
                  <a:cubicBezTo>
                    <a:pt x="183" y="84"/>
                    <a:pt x="181" y="81"/>
                    <a:pt x="183" y="76"/>
                  </a:cubicBezTo>
                  <a:cubicBezTo>
                    <a:pt x="184" y="72"/>
                    <a:pt x="186" y="68"/>
                    <a:pt x="187" y="64"/>
                  </a:cubicBezTo>
                  <a:cubicBezTo>
                    <a:pt x="189" y="61"/>
                    <a:pt x="190" y="57"/>
                    <a:pt x="189" y="52"/>
                  </a:cubicBezTo>
                  <a:cubicBezTo>
                    <a:pt x="188" y="48"/>
                    <a:pt x="189" y="44"/>
                    <a:pt x="192" y="41"/>
                  </a:cubicBezTo>
                  <a:cubicBezTo>
                    <a:pt x="189" y="37"/>
                    <a:pt x="186" y="34"/>
                    <a:pt x="182" y="30"/>
                  </a:cubicBezTo>
                  <a:cubicBezTo>
                    <a:pt x="181" y="28"/>
                    <a:pt x="180" y="29"/>
                    <a:pt x="179" y="31"/>
                  </a:cubicBezTo>
                  <a:cubicBezTo>
                    <a:pt x="179" y="32"/>
                    <a:pt x="179" y="33"/>
                    <a:pt x="179" y="33"/>
                  </a:cubicBezTo>
                  <a:cubicBezTo>
                    <a:pt x="178" y="38"/>
                    <a:pt x="174" y="39"/>
                    <a:pt x="170" y="36"/>
                  </a:cubicBezTo>
                  <a:cubicBezTo>
                    <a:pt x="170" y="36"/>
                    <a:pt x="169" y="35"/>
                    <a:pt x="168" y="35"/>
                  </a:cubicBezTo>
                  <a:cubicBezTo>
                    <a:pt x="167" y="34"/>
                    <a:pt x="165" y="34"/>
                    <a:pt x="164" y="34"/>
                  </a:cubicBezTo>
                  <a:cubicBezTo>
                    <a:pt x="160" y="35"/>
                    <a:pt x="159" y="34"/>
                    <a:pt x="159" y="30"/>
                  </a:cubicBezTo>
                  <a:cubicBezTo>
                    <a:pt x="160" y="27"/>
                    <a:pt x="159" y="25"/>
                    <a:pt x="155" y="26"/>
                  </a:cubicBezTo>
                  <a:cubicBezTo>
                    <a:pt x="154" y="26"/>
                    <a:pt x="153" y="26"/>
                    <a:pt x="152" y="26"/>
                  </a:cubicBezTo>
                  <a:cubicBezTo>
                    <a:pt x="149" y="26"/>
                    <a:pt x="147" y="23"/>
                    <a:pt x="148" y="20"/>
                  </a:cubicBezTo>
                  <a:cubicBezTo>
                    <a:pt x="148" y="18"/>
                    <a:pt x="149" y="17"/>
                    <a:pt x="149" y="15"/>
                  </a:cubicBezTo>
                  <a:cubicBezTo>
                    <a:pt x="150" y="14"/>
                    <a:pt x="150" y="12"/>
                    <a:pt x="149" y="11"/>
                  </a:cubicBezTo>
                  <a:cubicBezTo>
                    <a:pt x="147" y="9"/>
                    <a:pt x="144" y="7"/>
                    <a:pt x="141" y="5"/>
                  </a:cubicBezTo>
                  <a:cubicBezTo>
                    <a:pt x="136" y="1"/>
                    <a:pt x="130" y="4"/>
                    <a:pt x="125" y="5"/>
                  </a:cubicBezTo>
                  <a:cubicBezTo>
                    <a:pt x="124" y="9"/>
                    <a:pt x="124" y="10"/>
                    <a:pt x="119" y="9"/>
                  </a:cubicBezTo>
                  <a:cubicBezTo>
                    <a:pt x="114" y="7"/>
                    <a:pt x="110" y="5"/>
                    <a:pt x="106" y="1"/>
                  </a:cubicBezTo>
                  <a:cubicBezTo>
                    <a:pt x="106" y="0"/>
                    <a:pt x="105" y="0"/>
                    <a:pt x="104" y="0"/>
                  </a:cubicBezTo>
                  <a:cubicBezTo>
                    <a:pt x="99" y="1"/>
                    <a:pt x="94" y="1"/>
                    <a:pt x="89" y="2"/>
                  </a:cubicBezTo>
                  <a:cubicBezTo>
                    <a:pt x="88" y="2"/>
                    <a:pt x="87" y="3"/>
                    <a:pt x="87" y="4"/>
                  </a:cubicBezTo>
                  <a:cubicBezTo>
                    <a:pt x="87" y="5"/>
                    <a:pt x="87" y="6"/>
                    <a:pt x="88" y="7"/>
                  </a:cubicBezTo>
                  <a:cubicBezTo>
                    <a:pt x="90" y="7"/>
                    <a:pt x="92" y="7"/>
                    <a:pt x="93" y="6"/>
                  </a:cubicBezTo>
                  <a:cubicBezTo>
                    <a:pt x="95" y="5"/>
                    <a:pt x="97" y="4"/>
                    <a:pt x="99" y="3"/>
                  </a:cubicBezTo>
                  <a:cubicBezTo>
                    <a:pt x="102" y="2"/>
                    <a:pt x="103" y="2"/>
                    <a:pt x="104" y="5"/>
                  </a:cubicBezTo>
                  <a:cubicBezTo>
                    <a:pt x="105" y="8"/>
                    <a:pt x="104" y="11"/>
                    <a:pt x="101" y="13"/>
                  </a:cubicBezTo>
                  <a:cubicBezTo>
                    <a:pt x="98" y="15"/>
                    <a:pt x="94" y="17"/>
                    <a:pt x="90" y="19"/>
                  </a:cubicBezTo>
                  <a:cubicBezTo>
                    <a:pt x="88" y="20"/>
                    <a:pt x="85" y="22"/>
                    <a:pt x="83" y="23"/>
                  </a:cubicBezTo>
                  <a:cubicBezTo>
                    <a:pt x="81" y="25"/>
                    <a:pt x="79" y="27"/>
                    <a:pt x="81" y="30"/>
                  </a:cubicBezTo>
                  <a:cubicBezTo>
                    <a:pt x="82" y="32"/>
                    <a:pt x="85" y="31"/>
                    <a:pt x="87" y="31"/>
                  </a:cubicBezTo>
                  <a:cubicBezTo>
                    <a:pt x="89" y="30"/>
                    <a:pt x="91" y="29"/>
                    <a:pt x="93" y="28"/>
                  </a:cubicBezTo>
                  <a:cubicBezTo>
                    <a:pt x="94" y="27"/>
                    <a:pt x="95" y="26"/>
                    <a:pt x="96" y="25"/>
                  </a:cubicBezTo>
                  <a:cubicBezTo>
                    <a:pt x="98" y="24"/>
                    <a:pt x="99" y="24"/>
                    <a:pt x="100" y="27"/>
                  </a:cubicBezTo>
                  <a:cubicBezTo>
                    <a:pt x="102" y="31"/>
                    <a:pt x="105" y="32"/>
                    <a:pt x="108" y="30"/>
                  </a:cubicBezTo>
                  <a:cubicBezTo>
                    <a:pt x="110" y="29"/>
                    <a:pt x="111" y="27"/>
                    <a:pt x="113" y="26"/>
                  </a:cubicBezTo>
                  <a:cubicBezTo>
                    <a:pt x="116" y="25"/>
                    <a:pt x="118" y="26"/>
                    <a:pt x="118" y="29"/>
                  </a:cubicBezTo>
                  <a:cubicBezTo>
                    <a:pt x="119" y="33"/>
                    <a:pt x="120" y="34"/>
                    <a:pt x="124" y="33"/>
                  </a:cubicBezTo>
                  <a:cubicBezTo>
                    <a:pt x="126" y="33"/>
                    <a:pt x="128" y="33"/>
                    <a:pt x="130" y="32"/>
                  </a:cubicBezTo>
                  <a:cubicBezTo>
                    <a:pt x="130" y="33"/>
                    <a:pt x="131" y="33"/>
                    <a:pt x="131" y="33"/>
                  </a:cubicBezTo>
                  <a:cubicBezTo>
                    <a:pt x="130" y="34"/>
                    <a:pt x="130" y="36"/>
                    <a:pt x="128" y="37"/>
                  </a:cubicBezTo>
                  <a:cubicBezTo>
                    <a:pt x="127" y="39"/>
                    <a:pt x="124" y="40"/>
                    <a:pt x="122" y="41"/>
                  </a:cubicBezTo>
                  <a:cubicBezTo>
                    <a:pt x="119" y="42"/>
                    <a:pt x="116" y="43"/>
                    <a:pt x="116" y="43"/>
                  </a:cubicBezTo>
                  <a:cubicBezTo>
                    <a:pt x="116" y="43"/>
                    <a:pt x="120" y="45"/>
                    <a:pt x="118" y="46"/>
                  </a:cubicBezTo>
                  <a:cubicBezTo>
                    <a:pt x="114" y="47"/>
                    <a:pt x="108" y="53"/>
                    <a:pt x="117" y="50"/>
                  </a:cubicBezTo>
                  <a:cubicBezTo>
                    <a:pt x="118" y="50"/>
                    <a:pt x="120" y="50"/>
                    <a:pt x="122" y="49"/>
                  </a:cubicBezTo>
                  <a:cubicBezTo>
                    <a:pt x="120" y="54"/>
                    <a:pt x="116" y="56"/>
                    <a:pt x="113" y="58"/>
                  </a:cubicBezTo>
                  <a:cubicBezTo>
                    <a:pt x="102" y="64"/>
                    <a:pt x="101" y="79"/>
                    <a:pt x="107" y="86"/>
                  </a:cubicBezTo>
                  <a:cubicBezTo>
                    <a:pt x="108" y="88"/>
                    <a:pt x="109" y="89"/>
                    <a:pt x="110" y="91"/>
                  </a:cubicBezTo>
                  <a:cubicBezTo>
                    <a:pt x="111" y="93"/>
                    <a:pt x="111" y="96"/>
                    <a:pt x="109" y="97"/>
                  </a:cubicBezTo>
                  <a:cubicBezTo>
                    <a:pt x="108" y="98"/>
                    <a:pt x="105" y="97"/>
                    <a:pt x="104" y="97"/>
                  </a:cubicBezTo>
                  <a:cubicBezTo>
                    <a:pt x="101" y="94"/>
                    <a:pt x="98" y="92"/>
                    <a:pt x="96" y="89"/>
                  </a:cubicBezTo>
                  <a:cubicBezTo>
                    <a:pt x="93" y="85"/>
                    <a:pt x="91" y="81"/>
                    <a:pt x="88" y="77"/>
                  </a:cubicBezTo>
                  <a:cubicBezTo>
                    <a:pt x="78" y="66"/>
                    <a:pt x="66" y="68"/>
                    <a:pt x="57" y="77"/>
                  </a:cubicBezTo>
                  <a:cubicBezTo>
                    <a:pt x="54" y="79"/>
                    <a:pt x="55" y="81"/>
                    <a:pt x="57" y="83"/>
                  </a:cubicBezTo>
                  <a:cubicBezTo>
                    <a:pt x="58" y="83"/>
                    <a:pt x="59" y="84"/>
                    <a:pt x="60" y="84"/>
                  </a:cubicBezTo>
                  <a:cubicBezTo>
                    <a:pt x="65" y="86"/>
                    <a:pt x="69" y="88"/>
                    <a:pt x="73" y="89"/>
                  </a:cubicBezTo>
                  <a:cubicBezTo>
                    <a:pt x="74" y="90"/>
                    <a:pt x="75" y="90"/>
                    <a:pt x="76" y="91"/>
                  </a:cubicBezTo>
                  <a:cubicBezTo>
                    <a:pt x="77" y="92"/>
                    <a:pt x="77" y="93"/>
                    <a:pt x="75" y="94"/>
                  </a:cubicBezTo>
                  <a:cubicBezTo>
                    <a:pt x="74" y="95"/>
                    <a:pt x="72" y="95"/>
                    <a:pt x="71" y="95"/>
                  </a:cubicBezTo>
                  <a:cubicBezTo>
                    <a:pt x="68" y="96"/>
                    <a:pt x="65" y="96"/>
                    <a:pt x="63" y="97"/>
                  </a:cubicBezTo>
                  <a:cubicBezTo>
                    <a:pt x="61" y="98"/>
                    <a:pt x="59" y="100"/>
                    <a:pt x="59" y="101"/>
                  </a:cubicBezTo>
                  <a:cubicBezTo>
                    <a:pt x="59" y="102"/>
                    <a:pt x="61" y="104"/>
                    <a:pt x="62" y="105"/>
                  </a:cubicBezTo>
                  <a:cubicBezTo>
                    <a:pt x="63" y="106"/>
                    <a:pt x="64" y="106"/>
                    <a:pt x="65" y="107"/>
                  </a:cubicBezTo>
                  <a:cubicBezTo>
                    <a:pt x="67" y="108"/>
                    <a:pt x="69" y="109"/>
                    <a:pt x="70" y="110"/>
                  </a:cubicBezTo>
                  <a:cubicBezTo>
                    <a:pt x="72" y="113"/>
                    <a:pt x="74" y="113"/>
                    <a:pt x="76" y="112"/>
                  </a:cubicBezTo>
                  <a:cubicBezTo>
                    <a:pt x="79" y="110"/>
                    <a:pt x="81" y="109"/>
                    <a:pt x="84" y="107"/>
                  </a:cubicBezTo>
                  <a:cubicBezTo>
                    <a:pt x="87" y="105"/>
                    <a:pt x="87" y="105"/>
                    <a:pt x="89" y="108"/>
                  </a:cubicBezTo>
                  <a:cubicBezTo>
                    <a:pt x="91" y="112"/>
                    <a:pt x="94" y="115"/>
                    <a:pt x="99" y="114"/>
                  </a:cubicBezTo>
                  <a:cubicBezTo>
                    <a:pt x="102" y="114"/>
                    <a:pt x="106" y="112"/>
                    <a:pt x="109" y="111"/>
                  </a:cubicBezTo>
                  <a:cubicBezTo>
                    <a:pt x="111" y="110"/>
                    <a:pt x="113" y="109"/>
                    <a:pt x="116" y="109"/>
                  </a:cubicBezTo>
                  <a:cubicBezTo>
                    <a:pt x="121" y="108"/>
                    <a:pt x="124" y="112"/>
                    <a:pt x="124" y="118"/>
                  </a:cubicBezTo>
                  <a:cubicBezTo>
                    <a:pt x="125" y="124"/>
                    <a:pt x="122" y="128"/>
                    <a:pt x="118" y="131"/>
                  </a:cubicBezTo>
                  <a:cubicBezTo>
                    <a:pt x="114" y="135"/>
                    <a:pt x="112" y="139"/>
                    <a:pt x="114" y="145"/>
                  </a:cubicBezTo>
                  <a:cubicBezTo>
                    <a:pt x="116" y="150"/>
                    <a:pt x="114" y="155"/>
                    <a:pt x="109" y="159"/>
                  </a:cubicBezTo>
                  <a:cubicBezTo>
                    <a:pt x="106" y="162"/>
                    <a:pt x="103" y="164"/>
                    <a:pt x="99" y="167"/>
                  </a:cubicBezTo>
                  <a:cubicBezTo>
                    <a:pt x="95" y="169"/>
                    <a:pt x="89" y="184"/>
                    <a:pt x="90" y="189"/>
                  </a:cubicBezTo>
                  <a:cubicBezTo>
                    <a:pt x="90" y="190"/>
                    <a:pt x="91" y="191"/>
                    <a:pt x="90" y="192"/>
                  </a:cubicBezTo>
                  <a:cubicBezTo>
                    <a:pt x="90" y="197"/>
                    <a:pt x="87" y="196"/>
                    <a:pt x="82" y="197"/>
                  </a:cubicBezTo>
                  <a:cubicBezTo>
                    <a:pt x="79" y="198"/>
                    <a:pt x="80" y="192"/>
                    <a:pt x="79" y="189"/>
                  </a:cubicBezTo>
                  <a:cubicBezTo>
                    <a:pt x="78" y="186"/>
                    <a:pt x="78" y="183"/>
                    <a:pt x="79" y="181"/>
                  </a:cubicBezTo>
                  <a:cubicBezTo>
                    <a:pt x="79" y="178"/>
                    <a:pt x="81" y="176"/>
                    <a:pt x="81" y="173"/>
                  </a:cubicBezTo>
                  <a:cubicBezTo>
                    <a:pt x="83" y="168"/>
                    <a:pt x="82" y="163"/>
                    <a:pt x="78" y="159"/>
                  </a:cubicBezTo>
                  <a:cubicBezTo>
                    <a:pt x="76" y="158"/>
                    <a:pt x="74" y="156"/>
                    <a:pt x="73" y="154"/>
                  </a:cubicBezTo>
                  <a:cubicBezTo>
                    <a:pt x="66" y="148"/>
                    <a:pt x="63" y="141"/>
                    <a:pt x="63" y="132"/>
                  </a:cubicBezTo>
                  <a:cubicBezTo>
                    <a:pt x="63" y="128"/>
                    <a:pt x="65" y="126"/>
                    <a:pt x="69" y="126"/>
                  </a:cubicBezTo>
                  <a:cubicBezTo>
                    <a:pt x="70" y="126"/>
                    <a:pt x="71" y="125"/>
                    <a:pt x="72" y="125"/>
                  </a:cubicBezTo>
                  <a:cubicBezTo>
                    <a:pt x="71" y="122"/>
                    <a:pt x="70" y="120"/>
                    <a:pt x="66" y="120"/>
                  </a:cubicBezTo>
                  <a:cubicBezTo>
                    <a:pt x="63" y="120"/>
                    <a:pt x="61" y="118"/>
                    <a:pt x="60" y="115"/>
                  </a:cubicBezTo>
                  <a:cubicBezTo>
                    <a:pt x="59" y="114"/>
                    <a:pt x="59" y="112"/>
                    <a:pt x="59" y="111"/>
                  </a:cubicBezTo>
                  <a:cubicBezTo>
                    <a:pt x="57" y="108"/>
                    <a:pt x="57" y="104"/>
                    <a:pt x="55" y="102"/>
                  </a:cubicBezTo>
                  <a:cubicBezTo>
                    <a:pt x="53" y="99"/>
                    <a:pt x="52" y="97"/>
                    <a:pt x="52" y="94"/>
                  </a:cubicBezTo>
                  <a:cubicBezTo>
                    <a:pt x="52" y="92"/>
                    <a:pt x="51" y="91"/>
                    <a:pt x="50" y="89"/>
                  </a:cubicBezTo>
                  <a:cubicBezTo>
                    <a:pt x="47" y="87"/>
                    <a:pt x="45" y="84"/>
                    <a:pt x="42" y="82"/>
                  </a:cubicBezTo>
                  <a:cubicBezTo>
                    <a:pt x="41" y="81"/>
                    <a:pt x="40" y="80"/>
                    <a:pt x="38" y="78"/>
                  </a:cubicBezTo>
                  <a:cubicBezTo>
                    <a:pt x="38" y="81"/>
                    <a:pt x="38" y="83"/>
                    <a:pt x="38" y="84"/>
                  </a:cubicBezTo>
                  <a:cubicBezTo>
                    <a:pt x="38" y="86"/>
                    <a:pt x="38" y="89"/>
                    <a:pt x="37" y="91"/>
                  </a:cubicBezTo>
                  <a:cubicBezTo>
                    <a:pt x="37" y="92"/>
                    <a:pt x="35" y="94"/>
                    <a:pt x="34" y="94"/>
                  </a:cubicBezTo>
                  <a:cubicBezTo>
                    <a:pt x="33" y="94"/>
                    <a:pt x="31" y="92"/>
                    <a:pt x="30" y="91"/>
                  </a:cubicBezTo>
                  <a:cubicBezTo>
                    <a:pt x="30" y="89"/>
                    <a:pt x="30" y="86"/>
                    <a:pt x="30" y="84"/>
                  </a:cubicBezTo>
                  <a:cubicBezTo>
                    <a:pt x="32" y="73"/>
                    <a:pt x="33" y="62"/>
                    <a:pt x="32" y="52"/>
                  </a:cubicBezTo>
                  <a:cubicBezTo>
                    <a:pt x="32" y="48"/>
                    <a:pt x="31" y="44"/>
                    <a:pt x="30" y="39"/>
                  </a:cubicBezTo>
                  <a:cubicBezTo>
                    <a:pt x="10" y="64"/>
                    <a:pt x="0" y="108"/>
                    <a:pt x="20" y="148"/>
                  </a:cubicBezTo>
                  <a:cubicBezTo>
                    <a:pt x="42" y="190"/>
                    <a:pt x="89" y="211"/>
                    <a:pt x="135" y="199"/>
                  </a:cubicBezTo>
                  <a:cubicBezTo>
                    <a:pt x="147" y="196"/>
                    <a:pt x="158" y="191"/>
                    <a:pt x="167" y="185"/>
                  </a:cubicBezTo>
                  <a:cubicBezTo>
                    <a:pt x="162" y="183"/>
                    <a:pt x="155" y="180"/>
                    <a:pt x="154" y="161"/>
                  </a:cubicBezTo>
                  <a:cubicBezTo>
                    <a:pt x="153" y="133"/>
                    <a:pt x="157" y="127"/>
                    <a:pt x="160" y="127"/>
                  </a:cubicBezTo>
                  <a:cubicBezTo>
                    <a:pt x="162" y="127"/>
                    <a:pt x="164" y="126"/>
                    <a:pt x="172" y="134"/>
                  </a:cubicBezTo>
                  <a:cubicBezTo>
                    <a:pt x="179" y="143"/>
                    <a:pt x="183" y="139"/>
                    <a:pt x="184" y="133"/>
                  </a:cubicBezTo>
                  <a:cubicBezTo>
                    <a:pt x="184" y="127"/>
                    <a:pt x="190" y="118"/>
                    <a:pt x="193" y="127"/>
                  </a:cubicBezTo>
                  <a:cubicBezTo>
                    <a:pt x="194" y="133"/>
                    <a:pt x="198" y="141"/>
                    <a:pt x="201" y="146"/>
                  </a:cubicBezTo>
                  <a:cubicBezTo>
                    <a:pt x="207" y="135"/>
                    <a:pt x="210" y="123"/>
                    <a:pt x="211" y="111"/>
                  </a:cubicBezTo>
                  <a:cubicBezTo>
                    <a:pt x="209" y="110"/>
                    <a:pt x="208" y="110"/>
                    <a:pt x="206" y="109"/>
                  </a:cubicBezTo>
                  <a:cubicBezTo>
                    <a:pt x="200" y="106"/>
                    <a:pt x="196" y="101"/>
                    <a:pt x="196" y="9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lIns="68580" tIns="34290" rIns="68580" bIns="34290"/>
            <a:lstStyle/>
            <a:p>
              <a:pPr defTabSz="514316">
                <a:defRPr/>
              </a:pPr>
              <a:endParaRPr lang="id-ID" sz="500"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115" name="Freeform 35"/>
            <p:cNvSpPr>
              <a:spLocks noEditPoints="1"/>
            </p:cNvSpPr>
            <p:nvPr/>
          </p:nvSpPr>
          <p:spPr bwMode="auto">
            <a:xfrm>
              <a:off x="7275513" y="5302250"/>
              <a:ext cx="1012825" cy="1012825"/>
            </a:xfrm>
            <a:custGeom>
              <a:avLst/>
              <a:gdLst>
                <a:gd name="T0" fmla="*/ 176 w 352"/>
                <a:gd name="T1" fmla="*/ 0 h 352"/>
                <a:gd name="T2" fmla="*/ 0 w 352"/>
                <a:gd name="T3" fmla="*/ 176 h 352"/>
                <a:gd name="T4" fmla="*/ 176 w 352"/>
                <a:gd name="T5" fmla="*/ 352 h 352"/>
                <a:gd name="T6" fmla="*/ 352 w 352"/>
                <a:gd name="T7" fmla="*/ 176 h 352"/>
                <a:gd name="T8" fmla="*/ 176 w 352"/>
                <a:gd name="T9" fmla="*/ 0 h 352"/>
                <a:gd name="T10" fmla="*/ 258 w 352"/>
                <a:gd name="T11" fmla="*/ 261 h 352"/>
                <a:gd name="T12" fmla="*/ 188 w 352"/>
                <a:gd name="T13" fmla="*/ 294 h 352"/>
                <a:gd name="T14" fmla="*/ 96 w 352"/>
                <a:gd name="T15" fmla="*/ 263 h 352"/>
                <a:gd name="T16" fmla="*/ 59 w 352"/>
                <a:gd name="T17" fmla="*/ 189 h 352"/>
                <a:gd name="T18" fmla="*/ 157 w 352"/>
                <a:gd name="T19" fmla="*/ 60 h 352"/>
                <a:gd name="T20" fmla="*/ 175 w 352"/>
                <a:gd name="T21" fmla="*/ 58 h 352"/>
                <a:gd name="T22" fmla="*/ 176 w 352"/>
                <a:gd name="T23" fmla="*/ 58 h 352"/>
                <a:gd name="T24" fmla="*/ 196 w 352"/>
                <a:gd name="T25" fmla="*/ 60 h 352"/>
                <a:gd name="T26" fmla="*/ 272 w 352"/>
                <a:gd name="T27" fmla="*/ 108 h 352"/>
                <a:gd name="T28" fmla="*/ 293 w 352"/>
                <a:gd name="T29" fmla="*/ 162 h 352"/>
                <a:gd name="T30" fmla="*/ 258 w 352"/>
                <a:gd name="T31" fmla="*/ 261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52" h="352">
                  <a:moveTo>
                    <a:pt x="176" y="0"/>
                  </a:moveTo>
                  <a:cubicBezTo>
                    <a:pt x="79" y="0"/>
                    <a:pt x="0" y="79"/>
                    <a:pt x="0" y="176"/>
                  </a:cubicBezTo>
                  <a:cubicBezTo>
                    <a:pt x="0" y="273"/>
                    <a:pt x="79" y="352"/>
                    <a:pt x="176" y="352"/>
                  </a:cubicBezTo>
                  <a:cubicBezTo>
                    <a:pt x="273" y="352"/>
                    <a:pt x="352" y="273"/>
                    <a:pt x="352" y="176"/>
                  </a:cubicBezTo>
                  <a:cubicBezTo>
                    <a:pt x="352" y="79"/>
                    <a:pt x="273" y="0"/>
                    <a:pt x="176" y="0"/>
                  </a:cubicBezTo>
                  <a:close/>
                  <a:moveTo>
                    <a:pt x="258" y="261"/>
                  </a:moveTo>
                  <a:cubicBezTo>
                    <a:pt x="238" y="280"/>
                    <a:pt x="215" y="291"/>
                    <a:pt x="188" y="294"/>
                  </a:cubicBezTo>
                  <a:cubicBezTo>
                    <a:pt x="153" y="297"/>
                    <a:pt x="122" y="287"/>
                    <a:pt x="96" y="263"/>
                  </a:cubicBezTo>
                  <a:cubicBezTo>
                    <a:pt x="75" y="243"/>
                    <a:pt x="62" y="218"/>
                    <a:pt x="59" y="189"/>
                  </a:cubicBezTo>
                  <a:cubicBezTo>
                    <a:pt x="52" y="127"/>
                    <a:pt x="96" y="69"/>
                    <a:pt x="157" y="60"/>
                  </a:cubicBezTo>
                  <a:cubicBezTo>
                    <a:pt x="163" y="59"/>
                    <a:pt x="169" y="59"/>
                    <a:pt x="175" y="58"/>
                  </a:cubicBezTo>
                  <a:cubicBezTo>
                    <a:pt x="176" y="58"/>
                    <a:pt x="176" y="58"/>
                    <a:pt x="176" y="58"/>
                  </a:cubicBezTo>
                  <a:cubicBezTo>
                    <a:pt x="183" y="59"/>
                    <a:pt x="189" y="59"/>
                    <a:pt x="196" y="60"/>
                  </a:cubicBezTo>
                  <a:cubicBezTo>
                    <a:pt x="227" y="66"/>
                    <a:pt x="253" y="82"/>
                    <a:pt x="272" y="108"/>
                  </a:cubicBezTo>
                  <a:cubicBezTo>
                    <a:pt x="283" y="124"/>
                    <a:pt x="291" y="142"/>
                    <a:pt x="293" y="162"/>
                  </a:cubicBezTo>
                  <a:cubicBezTo>
                    <a:pt x="297" y="200"/>
                    <a:pt x="286" y="234"/>
                    <a:pt x="258" y="26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lIns="68580" tIns="34290" rIns="68580" bIns="34290"/>
            <a:lstStyle/>
            <a:p>
              <a:pPr defTabSz="514316">
                <a:defRPr/>
              </a:pPr>
              <a:endParaRPr lang="id-ID" sz="500"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</p:grpSp>
      <p:grpSp>
        <p:nvGrpSpPr>
          <p:cNvPr id="116" name="Group 92"/>
          <p:cNvGrpSpPr>
            <a:grpSpLocks noChangeAspect="1"/>
          </p:cNvGrpSpPr>
          <p:nvPr/>
        </p:nvGrpSpPr>
        <p:grpSpPr bwMode="auto">
          <a:xfrm>
            <a:off x="734527" y="2664984"/>
            <a:ext cx="324088" cy="324302"/>
            <a:chOff x="4427538" y="3192463"/>
            <a:chExt cx="823913" cy="825500"/>
          </a:xfrm>
          <a:solidFill>
            <a:schemeClr val="bg1">
              <a:lumMod val="50000"/>
            </a:schemeClr>
          </a:solidFill>
          <a:effectLst>
            <a:outerShdw blurRad="381000" dist="101600" dir="2700000" algn="ctr" rotWithShape="0">
              <a:srgbClr val="000000">
                <a:alpha val="30000"/>
              </a:srgbClr>
            </a:outerShdw>
          </a:effectLst>
        </p:grpSpPr>
        <p:sp>
          <p:nvSpPr>
            <p:cNvPr id="117" name="Oval 23"/>
            <p:cNvSpPr>
              <a:spLocks noChangeArrowheads="1"/>
            </p:cNvSpPr>
            <p:nvPr/>
          </p:nvSpPr>
          <p:spPr bwMode="auto">
            <a:xfrm>
              <a:off x="4813301" y="3825875"/>
              <a:ext cx="57150" cy="57150"/>
            </a:xfrm>
            <a:prstGeom prst="ellipse">
              <a:avLst/>
            </a:prstGeom>
            <a:solidFill>
              <a:srgbClr val="CC0000"/>
            </a:solidFill>
            <a:ln>
              <a:noFill/>
            </a:ln>
            <a:extLst/>
          </p:spPr>
          <p:txBody>
            <a:bodyPr lIns="68580" tIns="34290" rIns="68580" bIns="34290"/>
            <a:lstStyle/>
            <a:p>
              <a:pPr defTabSz="514316">
                <a:defRPr/>
              </a:pPr>
              <a:endParaRPr lang="id-ID" sz="500"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118" name="Rectangle 24"/>
            <p:cNvSpPr>
              <a:spLocks noChangeArrowheads="1"/>
            </p:cNvSpPr>
            <p:nvPr/>
          </p:nvSpPr>
          <p:spPr bwMode="auto">
            <a:xfrm>
              <a:off x="4781552" y="3352799"/>
              <a:ext cx="115889" cy="15876"/>
            </a:xfrm>
            <a:prstGeom prst="rect">
              <a:avLst/>
            </a:prstGeom>
            <a:solidFill>
              <a:srgbClr val="CC0000"/>
            </a:solidFill>
            <a:ln>
              <a:noFill/>
            </a:ln>
            <a:extLst/>
          </p:spPr>
          <p:txBody>
            <a:bodyPr lIns="68580" tIns="34290" rIns="68580" bIns="34290"/>
            <a:lstStyle/>
            <a:p>
              <a:pPr defTabSz="514316">
                <a:defRPr/>
              </a:pPr>
              <a:endParaRPr lang="id-ID" sz="500"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119" name="Freeform 25"/>
            <p:cNvSpPr>
              <a:spLocks noEditPoints="1"/>
            </p:cNvSpPr>
            <p:nvPr/>
          </p:nvSpPr>
          <p:spPr bwMode="auto">
            <a:xfrm>
              <a:off x="4427538" y="3192463"/>
              <a:ext cx="823913" cy="825500"/>
            </a:xfrm>
            <a:custGeom>
              <a:avLst/>
              <a:gdLst>
                <a:gd name="T0" fmla="*/ 143 w 286"/>
                <a:gd name="T1" fmla="*/ 0 h 287"/>
                <a:gd name="T2" fmla="*/ 0 w 286"/>
                <a:gd name="T3" fmla="*/ 143 h 287"/>
                <a:gd name="T4" fmla="*/ 143 w 286"/>
                <a:gd name="T5" fmla="*/ 287 h 287"/>
                <a:gd name="T6" fmla="*/ 286 w 286"/>
                <a:gd name="T7" fmla="*/ 143 h 287"/>
                <a:gd name="T8" fmla="*/ 143 w 286"/>
                <a:gd name="T9" fmla="*/ 0 h 287"/>
                <a:gd name="T10" fmla="*/ 201 w 286"/>
                <a:gd name="T11" fmla="*/ 234 h 287"/>
                <a:gd name="T12" fmla="*/ 187 w 286"/>
                <a:gd name="T13" fmla="*/ 248 h 287"/>
                <a:gd name="T14" fmla="*/ 101 w 286"/>
                <a:gd name="T15" fmla="*/ 248 h 287"/>
                <a:gd name="T16" fmla="*/ 87 w 286"/>
                <a:gd name="T17" fmla="*/ 234 h 287"/>
                <a:gd name="T18" fmla="*/ 87 w 286"/>
                <a:gd name="T19" fmla="*/ 60 h 287"/>
                <a:gd name="T20" fmla="*/ 101 w 286"/>
                <a:gd name="T21" fmla="*/ 46 h 287"/>
                <a:gd name="T22" fmla="*/ 187 w 286"/>
                <a:gd name="T23" fmla="*/ 46 h 287"/>
                <a:gd name="T24" fmla="*/ 201 w 286"/>
                <a:gd name="T25" fmla="*/ 60 h 287"/>
                <a:gd name="T26" fmla="*/ 201 w 286"/>
                <a:gd name="T27" fmla="*/ 234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86" h="287">
                  <a:moveTo>
                    <a:pt x="143" y="0"/>
                  </a:moveTo>
                  <a:cubicBezTo>
                    <a:pt x="64" y="0"/>
                    <a:pt x="0" y="64"/>
                    <a:pt x="0" y="143"/>
                  </a:cubicBezTo>
                  <a:cubicBezTo>
                    <a:pt x="0" y="222"/>
                    <a:pt x="64" y="287"/>
                    <a:pt x="143" y="287"/>
                  </a:cubicBezTo>
                  <a:cubicBezTo>
                    <a:pt x="222" y="287"/>
                    <a:pt x="286" y="222"/>
                    <a:pt x="286" y="143"/>
                  </a:cubicBezTo>
                  <a:cubicBezTo>
                    <a:pt x="286" y="64"/>
                    <a:pt x="222" y="0"/>
                    <a:pt x="143" y="0"/>
                  </a:cubicBezTo>
                  <a:close/>
                  <a:moveTo>
                    <a:pt x="201" y="234"/>
                  </a:moveTo>
                  <a:cubicBezTo>
                    <a:pt x="201" y="242"/>
                    <a:pt x="195" y="248"/>
                    <a:pt x="187" y="248"/>
                  </a:cubicBezTo>
                  <a:cubicBezTo>
                    <a:pt x="101" y="248"/>
                    <a:pt x="101" y="248"/>
                    <a:pt x="101" y="248"/>
                  </a:cubicBezTo>
                  <a:cubicBezTo>
                    <a:pt x="93" y="248"/>
                    <a:pt x="87" y="242"/>
                    <a:pt x="87" y="234"/>
                  </a:cubicBezTo>
                  <a:cubicBezTo>
                    <a:pt x="87" y="60"/>
                    <a:pt x="87" y="60"/>
                    <a:pt x="87" y="60"/>
                  </a:cubicBezTo>
                  <a:cubicBezTo>
                    <a:pt x="87" y="52"/>
                    <a:pt x="93" y="46"/>
                    <a:pt x="101" y="46"/>
                  </a:cubicBezTo>
                  <a:cubicBezTo>
                    <a:pt x="187" y="46"/>
                    <a:pt x="187" y="46"/>
                    <a:pt x="187" y="46"/>
                  </a:cubicBezTo>
                  <a:cubicBezTo>
                    <a:pt x="195" y="46"/>
                    <a:pt x="201" y="52"/>
                    <a:pt x="201" y="60"/>
                  </a:cubicBezTo>
                  <a:lnTo>
                    <a:pt x="201" y="234"/>
                  </a:lnTo>
                  <a:close/>
                </a:path>
              </a:pathLst>
            </a:custGeom>
            <a:solidFill>
              <a:srgbClr val="CC0000"/>
            </a:solidFill>
            <a:ln>
              <a:noFill/>
            </a:ln>
            <a:extLst/>
          </p:spPr>
          <p:txBody>
            <a:bodyPr lIns="68580" tIns="34290" rIns="68580" bIns="34290"/>
            <a:lstStyle/>
            <a:p>
              <a:pPr defTabSz="514316">
                <a:defRPr/>
              </a:pPr>
              <a:endParaRPr lang="id-ID" sz="500"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121" name="Rectangle 27"/>
            <p:cNvSpPr>
              <a:spLocks noChangeArrowheads="1"/>
            </p:cNvSpPr>
            <p:nvPr/>
          </p:nvSpPr>
          <p:spPr bwMode="auto">
            <a:xfrm>
              <a:off x="4710113" y="3397250"/>
              <a:ext cx="265113" cy="400050"/>
            </a:xfrm>
            <a:prstGeom prst="rect">
              <a:avLst/>
            </a:prstGeom>
            <a:solidFill>
              <a:srgbClr val="CC0000"/>
            </a:solidFill>
            <a:ln>
              <a:solidFill>
                <a:schemeClr val="bg1"/>
              </a:solidFill>
            </a:ln>
            <a:extLst/>
          </p:spPr>
          <p:txBody>
            <a:bodyPr lIns="68580" tIns="34290" rIns="68580" bIns="34290"/>
            <a:lstStyle/>
            <a:p>
              <a:pPr defTabSz="514316">
                <a:defRPr/>
              </a:pPr>
              <a:endParaRPr lang="id-ID" sz="500"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</p:grpSp>
      <p:sp>
        <p:nvSpPr>
          <p:cNvPr id="122" name="Freeform 31"/>
          <p:cNvSpPr>
            <a:spLocks noChangeAspect="1" noEditPoints="1"/>
          </p:cNvSpPr>
          <p:nvPr/>
        </p:nvSpPr>
        <p:spPr bwMode="auto">
          <a:xfrm>
            <a:off x="2894997" y="1591493"/>
            <a:ext cx="323858" cy="324702"/>
          </a:xfrm>
          <a:custGeom>
            <a:avLst/>
            <a:gdLst>
              <a:gd name="T0" fmla="*/ 2147483647 w 280"/>
              <a:gd name="T1" fmla="*/ 0 h 280"/>
              <a:gd name="T2" fmla="*/ 0 w 280"/>
              <a:gd name="T3" fmla="*/ 2147483647 h 280"/>
              <a:gd name="T4" fmla="*/ 2147483647 w 280"/>
              <a:gd name="T5" fmla="*/ 2147483647 h 280"/>
              <a:gd name="T6" fmla="*/ 2147483647 w 280"/>
              <a:gd name="T7" fmla="*/ 2147483647 h 280"/>
              <a:gd name="T8" fmla="*/ 2147483647 w 280"/>
              <a:gd name="T9" fmla="*/ 0 h 280"/>
              <a:gd name="T10" fmla="*/ 2147483647 w 280"/>
              <a:gd name="T11" fmla="*/ 2147483647 h 280"/>
              <a:gd name="T12" fmla="*/ 2147483647 w 280"/>
              <a:gd name="T13" fmla="*/ 2147483647 h 280"/>
              <a:gd name="T14" fmla="*/ 2147483647 w 280"/>
              <a:gd name="T15" fmla="*/ 2147483647 h 280"/>
              <a:gd name="T16" fmla="*/ 2147483647 w 280"/>
              <a:gd name="T17" fmla="*/ 2147483647 h 280"/>
              <a:gd name="T18" fmla="*/ 2147483647 w 280"/>
              <a:gd name="T19" fmla="*/ 2147483647 h 280"/>
              <a:gd name="T20" fmla="*/ 2147483647 w 280"/>
              <a:gd name="T21" fmla="*/ 2147483647 h 280"/>
              <a:gd name="T22" fmla="*/ 2147483647 w 280"/>
              <a:gd name="T23" fmla="*/ 2147483647 h 280"/>
              <a:gd name="T24" fmla="*/ 2147483647 w 280"/>
              <a:gd name="T25" fmla="*/ 2147483647 h 280"/>
              <a:gd name="T26" fmla="*/ 2147483647 w 280"/>
              <a:gd name="T27" fmla="*/ 2147483647 h 280"/>
              <a:gd name="T28" fmla="*/ 2147483647 w 280"/>
              <a:gd name="T29" fmla="*/ 2147483647 h 280"/>
              <a:gd name="T30" fmla="*/ 2147483647 w 280"/>
              <a:gd name="T31" fmla="*/ 2147483647 h 280"/>
              <a:gd name="T32" fmla="*/ 2147483647 w 280"/>
              <a:gd name="T33" fmla="*/ 2147483647 h 280"/>
              <a:gd name="T34" fmla="*/ 2147483647 w 280"/>
              <a:gd name="T35" fmla="*/ 2147483647 h 280"/>
              <a:gd name="T36" fmla="*/ 2147483647 w 280"/>
              <a:gd name="T37" fmla="*/ 2147483647 h 280"/>
              <a:gd name="T38" fmla="*/ 2147483647 w 280"/>
              <a:gd name="T39" fmla="*/ 2147483647 h 280"/>
              <a:gd name="T40" fmla="*/ 2147483647 w 280"/>
              <a:gd name="T41" fmla="*/ 2147483647 h 280"/>
              <a:gd name="T42" fmla="*/ 2147483647 w 280"/>
              <a:gd name="T43" fmla="*/ 2147483647 h 280"/>
              <a:gd name="T44" fmla="*/ 2147483647 w 280"/>
              <a:gd name="T45" fmla="*/ 2147483647 h 280"/>
              <a:gd name="T46" fmla="*/ 2147483647 w 280"/>
              <a:gd name="T47" fmla="*/ 2147483647 h 280"/>
              <a:gd name="T48" fmla="*/ 2147483647 w 280"/>
              <a:gd name="T49" fmla="*/ 2147483647 h 280"/>
              <a:gd name="T50" fmla="*/ 2147483647 w 280"/>
              <a:gd name="T51" fmla="*/ 2147483647 h 280"/>
              <a:gd name="T52" fmla="*/ 2147483647 w 280"/>
              <a:gd name="T53" fmla="*/ 2147483647 h 280"/>
              <a:gd name="T54" fmla="*/ 2147483647 w 280"/>
              <a:gd name="T55" fmla="*/ 2147483647 h 280"/>
              <a:gd name="T56" fmla="*/ 2147483647 w 280"/>
              <a:gd name="T57" fmla="*/ 2147483647 h 280"/>
              <a:gd name="T58" fmla="*/ 2147483647 w 280"/>
              <a:gd name="T59" fmla="*/ 2147483647 h 280"/>
              <a:gd name="T60" fmla="*/ 2147483647 w 280"/>
              <a:gd name="T61" fmla="*/ 2147483647 h 280"/>
              <a:gd name="T62" fmla="*/ 2147483647 w 280"/>
              <a:gd name="T63" fmla="*/ 2147483647 h 280"/>
              <a:gd name="T64" fmla="*/ 2147483647 w 280"/>
              <a:gd name="T65" fmla="*/ 2147483647 h 280"/>
              <a:gd name="T66" fmla="*/ 2147483647 w 280"/>
              <a:gd name="T67" fmla="*/ 2147483647 h 280"/>
              <a:gd name="T68" fmla="*/ 2147483647 w 280"/>
              <a:gd name="T69" fmla="*/ 2147483647 h 280"/>
              <a:gd name="T70" fmla="*/ 2147483647 w 280"/>
              <a:gd name="T71" fmla="*/ 2147483647 h 280"/>
              <a:gd name="T72" fmla="*/ 2147483647 w 280"/>
              <a:gd name="T73" fmla="*/ 2147483647 h 280"/>
              <a:gd name="T74" fmla="*/ 2147483647 w 280"/>
              <a:gd name="T75" fmla="*/ 2147483647 h 280"/>
              <a:gd name="T76" fmla="*/ 2147483647 w 280"/>
              <a:gd name="T77" fmla="*/ 2147483647 h 280"/>
              <a:gd name="T78" fmla="*/ 2147483647 w 280"/>
              <a:gd name="T79" fmla="*/ 2147483647 h 280"/>
              <a:gd name="T80" fmla="*/ 2147483647 w 280"/>
              <a:gd name="T81" fmla="*/ 2147483647 h 280"/>
              <a:gd name="T82" fmla="*/ 2147483647 w 280"/>
              <a:gd name="T83" fmla="*/ 2147483647 h 280"/>
              <a:gd name="T84" fmla="*/ 2147483647 w 280"/>
              <a:gd name="T85" fmla="*/ 2147483647 h 280"/>
              <a:gd name="T86" fmla="*/ 2147483647 w 280"/>
              <a:gd name="T87" fmla="*/ 2147483647 h 280"/>
              <a:gd name="T88" fmla="*/ 2147483647 w 280"/>
              <a:gd name="T89" fmla="*/ 2147483647 h 280"/>
              <a:gd name="T90" fmla="*/ 2147483647 w 280"/>
              <a:gd name="T91" fmla="*/ 2147483647 h 280"/>
              <a:gd name="T92" fmla="*/ 2147483647 w 280"/>
              <a:gd name="T93" fmla="*/ 2147483647 h 280"/>
              <a:gd name="T94" fmla="*/ 2147483647 w 280"/>
              <a:gd name="T95" fmla="*/ 2147483647 h 280"/>
              <a:gd name="T96" fmla="*/ 2147483647 w 280"/>
              <a:gd name="T97" fmla="*/ 2147483647 h 280"/>
              <a:gd name="T98" fmla="*/ 2147483647 w 280"/>
              <a:gd name="T99" fmla="*/ 2147483647 h 280"/>
              <a:gd name="T100" fmla="*/ 2147483647 w 280"/>
              <a:gd name="T101" fmla="*/ 2147483647 h 280"/>
              <a:gd name="T102" fmla="*/ 2147483647 w 280"/>
              <a:gd name="T103" fmla="*/ 2147483647 h 280"/>
              <a:gd name="T104" fmla="*/ 2147483647 w 280"/>
              <a:gd name="T105" fmla="*/ 2147483647 h 280"/>
              <a:gd name="T106" fmla="*/ 2147483647 w 280"/>
              <a:gd name="T107" fmla="*/ 2147483647 h 280"/>
              <a:gd name="T108" fmla="*/ 2147483647 w 280"/>
              <a:gd name="T109" fmla="*/ 2147483647 h 280"/>
              <a:gd name="T110" fmla="*/ 2147483647 w 280"/>
              <a:gd name="T111" fmla="*/ 2147483647 h 280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280"/>
              <a:gd name="T169" fmla="*/ 0 h 280"/>
              <a:gd name="T170" fmla="*/ 280 w 280"/>
              <a:gd name="T171" fmla="*/ 280 h 280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280" h="280">
                <a:moveTo>
                  <a:pt x="140" y="0"/>
                </a:moveTo>
                <a:cubicBezTo>
                  <a:pt x="62" y="0"/>
                  <a:pt x="0" y="62"/>
                  <a:pt x="0" y="140"/>
                </a:cubicBezTo>
                <a:cubicBezTo>
                  <a:pt x="0" y="217"/>
                  <a:pt x="62" y="280"/>
                  <a:pt x="140" y="280"/>
                </a:cubicBezTo>
                <a:cubicBezTo>
                  <a:pt x="217" y="280"/>
                  <a:pt x="280" y="217"/>
                  <a:pt x="280" y="140"/>
                </a:cubicBezTo>
                <a:cubicBezTo>
                  <a:pt x="280" y="62"/>
                  <a:pt x="217" y="0"/>
                  <a:pt x="140" y="0"/>
                </a:cubicBezTo>
                <a:close/>
                <a:moveTo>
                  <a:pt x="185" y="69"/>
                </a:moveTo>
                <a:cubicBezTo>
                  <a:pt x="199" y="69"/>
                  <a:pt x="211" y="81"/>
                  <a:pt x="211" y="95"/>
                </a:cubicBezTo>
                <a:cubicBezTo>
                  <a:pt x="211" y="110"/>
                  <a:pt x="199" y="122"/>
                  <a:pt x="185" y="122"/>
                </a:cubicBezTo>
                <a:cubicBezTo>
                  <a:pt x="181" y="122"/>
                  <a:pt x="177" y="121"/>
                  <a:pt x="174" y="119"/>
                </a:cubicBezTo>
                <a:cubicBezTo>
                  <a:pt x="173" y="109"/>
                  <a:pt x="167" y="100"/>
                  <a:pt x="158" y="95"/>
                </a:cubicBezTo>
                <a:cubicBezTo>
                  <a:pt x="159" y="81"/>
                  <a:pt x="170" y="69"/>
                  <a:pt x="185" y="69"/>
                </a:cubicBezTo>
                <a:close/>
                <a:moveTo>
                  <a:pt x="141" y="96"/>
                </a:moveTo>
                <a:cubicBezTo>
                  <a:pt x="156" y="96"/>
                  <a:pt x="167" y="108"/>
                  <a:pt x="167" y="123"/>
                </a:cubicBezTo>
                <a:cubicBezTo>
                  <a:pt x="167" y="137"/>
                  <a:pt x="156" y="149"/>
                  <a:pt x="141" y="149"/>
                </a:cubicBezTo>
                <a:cubicBezTo>
                  <a:pt x="127" y="149"/>
                  <a:pt x="115" y="137"/>
                  <a:pt x="115" y="123"/>
                </a:cubicBezTo>
                <a:cubicBezTo>
                  <a:pt x="115" y="108"/>
                  <a:pt x="127" y="96"/>
                  <a:pt x="141" y="96"/>
                </a:cubicBezTo>
                <a:close/>
                <a:moveTo>
                  <a:pt x="95" y="69"/>
                </a:moveTo>
                <a:cubicBezTo>
                  <a:pt x="109" y="69"/>
                  <a:pt x="121" y="81"/>
                  <a:pt x="121" y="95"/>
                </a:cubicBezTo>
                <a:cubicBezTo>
                  <a:pt x="121" y="96"/>
                  <a:pt x="121" y="96"/>
                  <a:pt x="121" y="97"/>
                </a:cubicBezTo>
                <a:cubicBezTo>
                  <a:pt x="115" y="102"/>
                  <a:pt x="110" y="109"/>
                  <a:pt x="109" y="118"/>
                </a:cubicBezTo>
                <a:cubicBezTo>
                  <a:pt x="105" y="120"/>
                  <a:pt x="100" y="122"/>
                  <a:pt x="95" y="122"/>
                </a:cubicBezTo>
                <a:cubicBezTo>
                  <a:pt x="80" y="122"/>
                  <a:pt x="68" y="110"/>
                  <a:pt x="68" y="95"/>
                </a:cubicBezTo>
                <a:cubicBezTo>
                  <a:pt x="68" y="81"/>
                  <a:pt x="80" y="69"/>
                  <a:pt x="95" y="69"/>
                </a:cubicBezTo>
                <a:close/>
                <a:moveTo>
                  <a:pt x="90" y="193"/>
                </a:moveTo>
                <a:cubicBezTo>
                  <a:pt x="79" y="192"/>
                  <a:pt x="66" y="190"/>
                  <a:pt x="52" y="186"/>
                </a:cubicBezTo>
                <a:cubicBezTo>
                  <a:pt x="50" y="185"/>
                  <a:pt x="50" y="185"/>
                  <a:pt x="50" y="185"/>
                </a:cubicBezTo>
                <a:cubicBezTo>
                  <a:pt x="50" y="185"/>
                  <a:pt x="50" y="185"/>
                  <a:pt x="50" y="185"/>
                </a:cubicBezTo>
                <a:cubicBezTo>
                  <a:pt x="50" y="157"/>
                  <a:pt x="50" y="157"/>
                  <a:pt x="50" y="157"/>
                </a:cubicBezTo>
                <a:cubicBezTo>
                  <a:pt x="50" y="139"/>
                  <a:pt x="65" y="124"/>
                  <a:pt x="84" y="124"/>
                </a:cubicBezTo>
                <a:cubicBezTo>
                  <a:pt x="106" y="124"/>
                  <a:pt x="106" y="124"/>
                  <a:pt x="106" y="124"/>
                </a:cubicBezTo>
                <a:cubicBezTo>
                  <a:pt x="107" y="124"/>
                  <a:pt x="108" y="124"/>
                  <a:pt x="108" y="124"/>
                </a:cubicBezTo>
                <a:cubicBezTo>
                  <a:pt x="109" y="132"/>
                  <a:pt x="113" y="140"/>
                  <a:pt x="118" y="146"/>
                </a:cubicBezTo>
                <a:cubicBezTo>
                  <a:pt x="102" y="151"/>
                  <a:pt x="90" y="166"/>
                  <a:pt x="90" y="185"/>
                </a:cubicBezTo>
                <a:lnTo>
                  <a:pt x="90" y="193"/>
                </a:lnTo>
                <a:close/>
                <a:moveTo>
                  <a:pt x="186" y="212"/>
                </a:moveTo>
                <a:cubicBezTo>
                  <a:pt x="186" y="212"/>
                  <a:pt x="186" y="212"/>
                  <a:pt x="186" y="212"/>
                </a:cubicBezTo>
                <a:cubicBezTo>
                  <a:pt x="184" y="213"/>
                  <a:pt x="184" y="213"/>
                  <a:pt x="184" y="213"/>
                </a:cubicBezTo>
                <a:cubicBezTo>
                  <a:pt x="183" y="213"/>
                  <a:pt x="169" y="220"/>
                  <a:pt x="144" y="220"/>
                </a:cubicBezTo>
                <a:cubicBezTo>
                  <a:pt x="131" y="220"/>
                  <a:pt x="116" y="218"/>
                  <a:pt x="98" y="213"/>
                </a:cubicBezTo>
                <a:cubicBezTo>
                  <a:pt x="96" y="212"/>
                  <a:pt x="96" y="212"/>
                  <a:pt x="96" y="212"/>
                </a:cubicBezTo>
                <a:cubicBezTo>
                  <a:pt x="96" y="212"/>
                  <a:pt x="96" y="212"/>
                  <a:pt x="96" y="212"/>
                </a:cubicBezTo>
                <a:cubicBezTo>
                  <a:pt x="96" y="185"/>
                  <a:pt x="96" y="185"/>
                  <a:pt x="96" y="185"/>
                </a:cubicBezTo>
                <a:cubicBezTo>
                  <a:pt x="96" y="166"/>
                  <a:pt x="111" y="151"/>
                  <a:pt x="130" y="151"/>
                </a:cubicBezTo>
                <a:cubicBezTo>
                  <a:pt x="152" y="151"/>
                  <a:pt x="152" y="151"/>
                  <a:pt x="152" y="151"/>
                </a:cubicBezTo>
                <a:cubicBezTo>
                  <a:pt x="171" y="151"/>
                  <a:pt x="186" y="166"/>
                  <a:pt x="186" y="185"/>
                </a:cubicBezTo>
                <a:lnTo>
                  <a:pt x="186" y="212"/>
                </a:lnTo>
                <a:close/>
                <a:moveTo>
                  <a:pt x="230" y="185"/>
                </a:moveTo>
                <a:cubicBezTo>
                  <a:pt x="230" y="185"/>
                  <a:pt x="230" y="185"/>
                  <a:pt x="230" y="185"/>
                </a:cubicBezTo>
                <a:cubicBezTo>
                  <a:pt x="228" y="186"/>
                  <a:pt x="228" y="186"/>
                  <a:pt x="228" y="186"/>
                </a:cubicBezTo>
                <a:cubicBezTo>
                  <a:pt x="227" y="186"/>
                  <a:pt x="214" y="192"/>
                  <a:pt x="192" y="193"/>
                </a:cubicBezTo>
                <a:cubicBezTo>
                  <a:pt x="192" y="185"/>
                  <a:pt x="192" y="185"/>
                  <a:pt x="192" y="185"/>
                </a:cubicBezTo>
                <a:cubicBezTo>
                  <a:pt x="192" y="166"/>
                  <a:pt x="180" y="151"/>
                  <a:pt x="164" y="146"/>
                </a:cubicBezTo>
                <a:cubicBezTo>
                  <a:pt x="170" y="140"/>
                  <a:pt x="173" y="132"/>
                  <a:pt x="174" y="124"/>
                </a:cubicBezTo>
                <a:cubicBezTo>
                  <a:pt x="196" y="124"/>
                  <a:pt x="196" y="124"/>
                  <a:pt x="196" y="124"/>
                </a:cubicBezTo>
                <a:cubicBezTo>
                  <a:pt x="215" y="124"/>
                  <a:pt x="230" y="139"/>
                  <a:pt x="230" y="157"/>
                </a:cubicBezTo>
                <a:lnTo>
                  <a:pt x="230" y="185"/>
                </a:lnTo>
                <a:close/>
              </a:path>
            </a:pathLst>
          </a:custGeom>
          <a:solidFill>
            <a:srgbClr val="CC0000"/>
          </a:solidFill>
          <a:ln>
            <a:noFill/>
          </a:ln>
          <a:effectLst>
            <a:outerShdw blurRad="381000" dist="101600" dir="2700000" algn="ctr" rotWithShape="0">
              <a:srgbClr val="000000">
                <a:alpha val="30000"/>
              </a:srgbClr>
            </a:outerShdw>
          </a:effectLst>
        </p:spPr>
        <p:txBody>
          <a:bodyPr lIns="51435" tIns="25718" rIns="51435" bIns="25718"/>
          <a:lstStyle/>
          <a:p>
            <a:endParaRPr lang="zh-CN" altLang="en-US">
              <a:solidFill>
                <a:srgbClr val="5497D4"/>
              </a:solidFill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123" name="Freeform 45"/>
          <p:cNvSpPr>
            <a:spLocks noChangeAspect="1" noEditPoints="1"/>
          </p:cNvSpPr>
          <p:nvPr/>
        </p:nvSpPr>
        <p:spPr bwMode="auto">
          <a:xfrm>
            <a:off x="2894997" y="2675431"/>
            <a:ext cx="323892" cy="323850"/>
          </a:xfrm>
          <a:custGeom>
            <a:avLst/>
            <a:gdLst>
              <a:gd name="T0" fmla="*/ 0 w 342"/>
              <a:gd name="T1" fmla="*/ 171 h 342"/>
              <a:gd name="T2" fmla="*/ 342 w 342"/>
              <a:gd name="T3" fmla="*/ 171 h 342"/>
              <a:gd name="T4" fmla="*/ 48 w 342"/>
              <a:gd name="T5" fmla="*/ 140 h 342"/>
              <a:gd name="T6" fmla="*/ 108 w 342"/>
              <a:gd name="T7" fmla="*/ 164 h 342"/>
              <a:gd name="T8" fmla="*/ 48 w 342"/>
              <a:gd name="T9" fmla="*/ 140 h 342"/>
              <a:gd name="T10" fmla="*/ 109 w 342"/>
              <a:gd name="T11" fmla="*/ 171 h 342"/>
              <a:gd name="T12" fmla="*/ 66 w 342"/>
              <a:gd name="T13" fmla="*/ 209 h 342"/>
              <a:gd name="T14" fmla="*/ 95 w 342"/>
              <a:gd name="T15" fmla="*/ 283 h 342"/>
              <a:gd name="T16" fmla="*/ 95 w 342"/>
              <a:gd name="T17" fmla="*/ 245 h 342"/>
              <a:gd name="T18" fmla="*/ 95 w 342"/>
              <a:gd name="T19" fmla="*/ 283 h 342"/>
              <a:gd name="T20" fmla="*/ 67 w 342"/>
              <a:gd name="T21" fmla="*/ 216 h 342"/>
              <a:gd name="T22" fmla="*/ 114 w 342"/>
              <a:gd name="T23" fmla="*/ 239 h 342"/>
              <a:gd name="T24" fmla="*/ 169 w 342"/>
              <a:gd name="T25" fmla="*/ 239 h 342"/>
              <a:gd name="T26" fmla="*/ 120 w 342"/>
              <a:gd name="T27" fmla="*/ 216 h 342"/>
              <a:gd name="T28" fmla="*/ 169 w 342"/>
              <a:gd name="T29" fmla="*/ 239 h 342"/>
              <a:gd name="T30" fmla="*/ 119 w 342"/>
              <a:gd name="T31" fmla="*/ 209 h 342"/>
              <a:gd name="T32" fmla="*/ 175 w 342"/>
              <a:gd name="T33" fmla="*/ 171 h 342"/>
              <a:gd name="T34" fmla="*/ 116 w 342"/>
              <a:gd name="T35" fmla="*/ 164 h 342"/>
              <a:gd name="T36" fmla="*/ 177 w 342"/>
              <a:gd name="T37" fmla="*/ 140 h 342"/>
              <a:gd name="T38" fmla="*/ 116 w 342"/>
              <a:gd name="T39" fmla="*/ 164 h 342"/>
              <a:gd name="T40" fmla="*/ 177 w 342"/>
              <a:gd name="T41" fmla="*/ 264 h 342"/>
              <a:gd name="T42" fmla="*/ 215 w 342"/>
              <a:gd name="T43" fmla="*/ 264 h 342"/>
              <a:gd name="T44" fmla="*/ 217 w 342"/>
              <a:gd name="T45" fmla="*/ 239 h 342"/>
              <a:gd name="T46" fmla="*/ 178 w 342"/>
              <a:gd name="T47" fmla="*/ 216 h 342"/>
              <a:gd name="T48" fmla="*/ 217 w 342"/>
              <a:gd name="T49" fmla="*/ 239 h 342"/>
              <a:gd name="T50" fmla="*/ 179 w 342"/>
              <a:gd name="T51" fmla="*/ 209 h 342"/>
              <a:gd name="T52" fmla="*/ 235 w 342"/>
              <a:gd name="T53" fmla="*/ 171 h 342"/>
              <a:gd name="T54" fmla="*/ 283 w 342"/>
              <a:gd name="T55" fmla="*/ 126 h 342"/>
              <a:gd name="T56" fmla="*/ 241 w 342"/>
              <a:gd name="T57" fmla="*/ 149 h 342"/>
              <a:gd name="T58" fmla="*/ 182 w 342"/>
              <a:gd name="T59" fmla="*/ 164 h 342"/>
              <a:gd name="T60" fmla="*/ 220 w 342"/>
              <a:gd name="T61" fmla="*/ 140 h 342"/>
              <a:gd name="T62" fmla="*/ 252 w 342"/>
              <a:gd name="T63" fmla="*/ 107 h 342"/>
              <a:gd name="T64" fmla="*/ 260 w 342"/>
              <a:gd name="T65" fmla="*/ 103 h 342"/>
              <a:gd name="T66" fmla="*/ 283 w 342"/>
              <a:gd name="T67" fmla="*/ 126 h 3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42" h="342">
                <a:moveTo>
                  <a:pt x="171" y="0"/>
                </a:moveTo>
                <a:cubicBezTo>
                  <a:pt x="76" y="0"/>
                  <a:pt x="0" y="77"/>
                  <a:pt x="0" y="171"/>
                </a:cubicBezTo>
                <a:cubicBezTo>
                  <a:pt x="0" y="266"/>
                  <a:pt x="76" y="342"/>
                  <a:pt x="171" y="342"/>
                </a:cubicBezTo>
                <a:cubicBezTo>
                  <a:pt x="265" y="342"/>
                  <a:pt x="342" y="266"/>
                  <a:pt x="342" y="171"/>
                </a:cubicBezTo>
                <a:cubicBezTo>
                  <a:pt x="342" y="77"/>
                  <a:pt x="265" y="0"/>
                  <a:pt x="171" y="0"/>
                </a:cubicBezTo>
                <a:close/>
                <a:moveTo>
                  <a:pt x="48" y="140"/>
                </a:moveTo>
                <a:cubicBezTo>
                  <a:pt x="106" y="140"/>
                  <a:pt x="106" y="140"/>
                  <a:pt x="106" y="140"/>
                </a:cubicBezTo>
                <a:cubicBezTo>
                  <a:pt x="108" y="164"/>
                  <a:pt x="108" y="164"/>
                  <a:pt x="108" y="164"/>
                </a:cubicBezTo>
                <a:cubicBezTo>
                  <a:pt x="54" y="164"/>
                  <a:pt x="54" y="164"/>
                  <a:pt x="54" y="164"/>
                </a:cubicBezTo>
                <a:lnTo>
                  <a:pt x="48" y="140"/>
                </a:lnTo>
                <a:close/>
                <a:moveTo>
                  <a:pt x="56" y="171"/>
                </a:moveTo>
                <a:cubicBezTo>
                  <a:pt x="109" y="171"/>
                  <a:pt x="109" y="171"/>
                  <a:pt x="109" y="171"/>
                </a:cubicBezTo>
                <a:cubicBezTo>
                  <a:pt x="112" y="209"/>
                  <a:pt x="112" y="209"/>
                  <a:pt x="112" y="209"/>
                </a:cubicBezTo>
                <a:cubicBezTo>
                  <a:pt x="66" y="209"/>
                  <a:pt x="66" y="209"/>
                  <a:pt x="66" y="209"/>
                </a:cubicBezTo>
                <a:lnTo>
                  <a:pt x="56" y="171"/>
                </a:lnTo>
                <a:close/>
                <a:moveTo>
                  <a:pt x="95" y="283"/>
                </a:moveTo>
                <a:cubicBezTo>
                  <a:pt x="85" y="283"/>
                  <a:pt x="76" y="275"/>
                  <a:pt x="76" y="264"/>
                </a:cubicBezTo>
                <a:cubicBezTo>
                  <a:pt x="76" y="254"/>
                  <a:pt x="85" y="245"/>
                  <a:pt x="95" y="245"/>
                </a:cubicBezTo>
                <a:cubicBezTo>
                  <a:pt x="106" y="245"/>
                  <a:pt x="114" y="254"/>
                  <a:pt x="114" y="264"/>
                </a:cubicBezTo>
                <a:cubicBezTo>
                  <a:pt x="114" y="275"/>
                  <a:pt x="106" y="283"/>
                  <a:pt x="95" y="283"/>
                </a:cubicBezTo>
                <a:close/>
                <a:moveTo>
                  <a:pt x="73" y="239"/>
                </a:moveTo>
                <a:cubicBezTo>
                  <a:pt x="67" y="216"/>
                  <a:pt x="67" y="216"/>
                  <a:pt x="67" y="216"/>
                </a:cubicBezTo>
                <a:cubicBezTo>
                  <a:pt x="113" y="216"/>
                  <a:pt x="113" y="216"/>
                  <a:pt x="113" y="216"/>
                </a:cubicBezTo>
                <a:cubicBezTo>
                  <a:pt x="114" y="239"/>
                  <a:pt x="114" y="239"/>
                  <a:pt x="114" y="239"/>
                </a:cubicBezTo>
                <a:lnTo>
                  <a:pt x="73" y="239"/>
                </a:lnTo>
                <a:close/>
                <a:moveTo>
                  <a:pt x="169" y="239"/>
                </a:moveTo>
                <a:cubicBezTo>
                  <a:pt x="122" y="239"/>
                  <a:pt x="122" y="239"/>
                  <a:pt x="122" y="239"/>
                </a:cubicBezTo>
                <a:cubicBezTo>
                  <a:pt x="120" y="216"/>
                  <a:pt x="120" y="216"/>
                  <a:pt x="120" y="216"/>
                </a:cubicBezTo>
                <a:cubicBezTo>
                  <a:pt x="171" y="216"/>
                  <a:pt x="171" y="216"/>
                  <a:pt x="171" y="216"/>
                </a:cubicBezTo>
                <a:lnTo>
                  <a:pt x="169" y="239"/>
                </a:lnTo>
                <a:close/>
                <a:moveTo>
                  <a:pt x="171" y="209"/>
                </a:moveTo>
                <a:cubicBezTo>
                  <a:pt x="119" y="209"/>
                  <a:pt x="119" y="209"/>
                  <a:pt x="119" y="209"/>
                </a:cubicBezTo>
                <a:cubicBezTo>
                  <a:pt x="116" y="171"/>
                  <a:pt x="116" y="171"/>
                  <a:pt x="116" y="171"/>
                </a:cubicBezTo>
                <a:cubicBezTo>
                  <a:pt x="175" y="171"/>
                  <a:pt x="175" y="171"/>
                  <a:pt x="175" y="171"/>
                </a:cubicBezTo>
                <a:lnTo>
                  <a:pt x="171" y="209"/>
                </a:lnTo>
                <a:close/>
                <a:moveTo>
                  <a:pt x="116" y="164"/>
                </a:moveTo>
                <a:cubicBezTo>
                  <a:pt x="114" y="140"/>
                  <a:pt x="114" y="140"/>
                  <a:pt x="114" y="140"/>
                </a:cubicBezTo>
                <a:cubicBezTo>
                  <a:pt x="177" y="140"/>
                  <a:pt x="177" y="140"/>
                  <a:pt x="177" y="140"/>
                </a:cubicBezTo>
                <a:cubicBezTo>
                  <a:pt x="175" y="164"/>
                  <a:pt x="175" y="164"/>
                  <a:pt x="175" y="164"/>
                </a:cubicBezTo>
                <a:lnTo>
                  <a:pt x="116" y="164"/>
                </a:lnTo>
                <a:close/>
                <a:moveTo>
                  <a:pt x="196" y="283"/>
                </a:moveTo>
                <a:cubicBezTo>
                  <a:pt x="185" y="283"/>
                  <a:pt x="177" y="275"/>
                  <a:pt x="177" y="264"/>
                </a:cubicBezTo>
                <a:cubicBezTo>
                  <a:pt x="177" y="254"/>
                  <a:pt x="185" y="245"/>
                  <a:pt x="196" y="245"/>
                </a:cubicBezTo>
                <a:cubicBezTo>
                  <a:pt x="206" y="245"/>
                  <a:pt x="215" y="254"/>
                  <a:pt x="215" y="264"/>
                </a:cubicBezTo>
                <a:cubicBezTo>
                  <a:pt x="215" y="275"/>
                  <a:pt x="206" y="283"/>
                  <a:pt x="196" y="283"/>
                </a:cubicBezTo>
                <a:close/>
                <a:moveTo>
                  <a:pt x="217" y="239"/>
                </a:moveTo>
                <a:cubicBezTo>
                  <a:pt x="176" y="239"/>
                  <a:pt x="176" y="239"/>
                  <a:pt x="176" y="239"/>
                </a:cubicBezTo>
                <a:cubicBezTo>
                  <a:pt x="178" y="216"/>
                  <a:pt x="178" y="216"/>
                  <a:pt x="178" y="216"/>
                </a:cubicBezTo>
                <a:cubicBezTo>
                  <a:pt x="223" y="216"/>
                  <a:pt x="223" y="216"/>
                  <a:pt x="223" y="216"/>
                </a:cubicBezTo>
                <a:lnTo>
                  <a:pt x="217" y="239"/>
                </a:lnTo>
                <a:close/>
                <a:moveTo>
                  <a:pt x="225" y="209"/>
                </a:moveTo>
                <a:cubicBezTo>
                  <a:pt x="179" y="209"/>
                  <a:pt x="179" y="209"/>
                  <a:pt x="179" y="209"/>
                </a:cubicBezTo>
                <a:cubicBezTo>
                  <a:pt x="182" y="171"/>
                  <a:pt x="182" y="171"/>
                  <a:pt x="182" y="171"/>
                </a:cubicBezTo>
                <a:cubicBezTo>
                  <a:pt x="235" y="171"/>
                  <a:pt x="235" y="171"/>
                  <a:pt x="235" y="171"/>
                </a:cubicBezTo>
                <a:lnTo>
                  <a:pt x="225" y="209"/>
                </a:lnTo>
                <a:close/>
                <a:moveTo>
                  <a:pt x="283" y="126"/>
                </a:moveTo>
                <a:cubicBezTo>
                  <a:pt x="264" y="126"/>
                  <a:pt x="264" y="126"/>
                  <a:pt x="264" y="126"/>
                </a:cubicBezTo>
                <a:cubicBezTo>
                  <a:pt x="256" y="133"/>
                  <a:pt x="249" y="141"/>
                  <a:pt x="241" y="149"/>
                </a:cubicBezTo>
                <a:cubicBezTo>
                  <a:pt x="237" y="164"/>
                  <a:pt x="237" y="164"/>
                  <a:pt x="237" y="164"/>
                </a:cubicBezTo>
                <a:cubicBezTo>
                  <a:pt x="182" y="164"/>
                  <a:pt x="182" y="164"/>
                  <a:pt x="182" y="164"/>
                </a:cubicBezTo>
                <a:cubicBezTo>
                  <a:pt x="184" y="140"/>
                  <a:pt x="184" y="140"/>
                  <a:pt x="184" y="140"/>
                </a:cubicBezTo>
                <a:cubicBezTo>
                  <a:pt x="220" y="140"/>
                  <a:pt x="220" y="140"/>
                  <a:pt x="220" y="140"/>
                </a:cubicBezTo>
                <a:cubicBezTo>
                  <a:pt x="221" y="139"/>
                  <a:pt x="221" y="138"/>
                  <a:pt x="222" y="137"/>
                </a:cubicBezTo>
                <a:cubicBezTo>
                  <a:pt x="232" y="127"/>
                  <a:pt x="242" y="117"/>
                  <a:pt x="252" y="107"/>
                </a:cubicBezTo>
                <a:cubicBezTo>
                  <a:pt x="252" y="107"/>
                  <a:pt x="253" y="106"/>
                  <a:pt x="254" y="105"/>
                </a:cubicBezTo>
                <a:cubicBezTo>
                  <a:pt x="256" y="104"/>
                  <a:pt x="258" y="103"/>
                  <a:pt x="260" y="103"/>
                </a:cubicBezTo>
                <a:cubicBezTo>
                  <a:pt x="283" y="103"/>
                  <a:pt x="283" y="103"/>
                  <a:pt x="283" y="103"/>
                </a:cubicBezTo>
                <a:cubicBezTo>
                  <a:pt x="297" y="103"/>
                  <a:pt x="297" y="126"/>
                  <a:pt x="283" y="126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381000" dist="101600" dir="2700000" algn="ctr" rotWithShape="0">
              <a:srgbClr val="000000">
                <a:alpha val="30000"/>
              </a:srgbClr>
            </a:outerShdw>
          </a:effectLst>
        </p:spPr>
        <p:txBody>
          <a:bodyPr lIns="51435" tIns="25718" rIns="51435" bIns="25718"/>
          <a:lstStyle/>
          <a:p>
            <a:pPr defTabSz="514316">
              <a:defRPr/>
            </a:pPr>
            <a:endParaRPr lang="id-ID" sz="500">
              <a:solidFill>
                <a:srgbClr val="5497D4"/>
              </a:solidFill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124" name="矩形 123"/>
          <p:cNvSpPr/>
          <p:nvPr/>
        </p:nvSpPr>
        <p:spPr>
          <a:xfrm>
            <a:off x="1130657" y="1568933"/>
            <a:ext cx="1256758" cy="346249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lvl="0" algn="ctr"/>
            <a:r>
              <a:rPr lang="en-US" altLang="zh-CN" sz="1800" b="1" dirty="0">
                <a:solidFill>
                  <a:srgbClr val="CC0000"/>
                </a:solidFill>
                <a:latin typeface="微软雅黑"/>
                <a:ea typeface="微软雅黑"/>
                <a:cs typeface="+mn-ea"/>
                <a:sym typeface="微软雅黑"/>
              </a:rPr>
              <a:t>100</a:t>
            </a:r>
            <a:r>
              <a:rPr lang="zh-CN" altLang="en-US" sz="1800" b="1" dirty="0">
                <a:solidFill>
                  <a:srgbClr val="CC0000"/>
                </a:solidFill>
                <a:latin typeface="微软雅黑"/>
                <a:ea typeface="微软雅黑"/>
                <a:cs typeface="+mn-ea"/>
                <a:sym typeface="微软雅黑"/>
              </a:rPr>
              <a:t>家分店</a:t>
            </a:r>
          </a:p>
        </p:txBody>
      </p:sp>
      <p:sp>
        <p:nvSpPr>
          <p:cNvPr id="125" name="矩形 124"/>
          <p:cNvSpPr/>
          <p:nvPr/>
        </p:nvSpPr>
        <p:spPr>
          <a:xfrm>
            <a:off x="3268681" y="1563638"/>
            <a:ext cx="1061967" cy="346249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lvl="0" algn="ctr"/>
            <a:r>
              <a:rPr lang="zh-CN" altLang="en-US" sz="1800" b="1" dirty="0">
                <a:solidFill>
                  <a:srgbClr val="CC0000"/>
                </a:solidFill>
                <a:latin typeface="微软雅黑"/>
                <a:ea typeface="微软雅黑"/>
                <a:cs typeface="+mn-ea"/>
                <a:sym typeface="微软雅黑"/>
              </a:rPr>
              <a:t>十大产业</a:t>
            </a:r>
          </a:p>
        </p:txBody>
      </p:sp>
      <p:sp>
        <p:nvSpPr>
          <p:cNvPr id="126" name="矩形 125"/>
          <p:cNvSpPr/>
          <p:nvPr/>
        </p:nvSpPr>
        <p:spPr>
          <a:xfrm>
            <a:off x="1130657" y="2624073"/>
            <a:ext cx="1292830" cy="346249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lvl="0" algn="ctr"/>
            <a:r>
              <a:rPr lang="zh-CN" altLang="en-US" sz="1800" b="1" dirty="0">
                <a:solidFill>
                  <a:srgbClr val="CC0000"/>
                </a:solidFill>
                <a:latin typeface="微软雅黑"/>
                <a:ea typeface="微软雅黑"/>
                <a:cs typeface="+mn-ea"/>
                <a:sym typeface="微软雅黑"/>
              </a:rPr>
              <a:t>科技创新奖</a:t>
            </a:r>
          </a:p>
        </p:txBody>
      </p:sp>
      <p:sp>
        <p:nvSpPr>
          <p:cNvPr id="127" name="矩形 126"/>
          <p:cNvSpPr/>
          <p:nvPr/>
        </p:nvSpPr>
        <p:spPr>
          <a:xfrm>
            <a:off x="3268681" y="2623638"/>
            <a:ext cx="1523693" cy="346249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lvl="0" algn="ctr"/>
            <a:r>
              <a:rPr lang="zh-CN" altLang="en-US" sz="1800" b="1" dirty="0">
                <a:solidFill>
                  <a:srgbClr val="CC0000"/>
                </a:solidFill>
                <a:latin typeface="微软雅黑"/>
                <a:ea typeface="微软雅黑"/>
                <a:cs typeface="+mn-ea"/>
                <a:sym typeface="微软雅黑"/>
              </a:rPr>
              <a:t>年创利税破亿</a:t>
            </a:r>
          </a:p>
        </p:txBody>
      </p:sp>
      <p:sp>
        <p:nvSpPr>
          <p:cNvPr id="128" name="矩形 127"/>
          <p:cNvSpPr/>
          <p:nvPr/>
        </p:nvSpPr>
        <p:spPr>
          <a:xfrm>
            <a:off x="1130657" y="1876933"/>
            <a:ext cx="1481072" cy="4755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  <a:cs typeface="+mn-ea"/>
                <a:sym typeface="微软雅黑"/>
              </a:rPr>
              <a:t>在这里输入您的内容，在这里输入您的内容。</a:t>
            </a:r>
          </a:p>
        </p:txBody>
      </p:sp>
      <p:sp>
        <p:nvSpPr>
          <p:cNvPr id="129" name="矩形 128"/>
          <p:cNvSpPr/>
          <p:nvPr/>
        </p:nvSpPr>
        <p:spPr>
          <a:xfrm>
            <a:off x="3268681" y="1897170"/>
            <a:ext cx="1481072" cy="4755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  <a:cs typeface="+mn-ea"/>
                <a:sym typeface="微软雅黑"/>
              </a:rPr>
              <a:t>在这里输入您的内容，在这里输入您的内容。</a:t>
            </a:r>
          </a:p>
        </p:txBody>
      </p:sp>
      <p:sp>
        <p:nvSpPr>
          <p:cNvPr id="130" name="矩形 129"/>
          <p:cNvSpPr/>
          <p:nvPr/>
        </p:nvSpPr>
        <p:spPr>
          <a:xfrm>
            <a:off x="1130657" y="2961933"/>
            <a:ext cx="1481072" cy="4755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  <a:cs typeface="+mn-ea"/>
                <a:sym typeface="微软雅黑"/>
              </a:rPr>
              <a:t>在这里输入您的内容，在这里输入您的内容。</a:t>
            </a:r>
          </a:p>
        </p:txBody>
      </p:sp>
      <p:sp>
        <p:nvSpPr>
          <p:cNvPr id="131" name="矩形 130"/>
          <p:cNvSpPr/>
          <p:nvPr/>
        </p:nvSpPr>
        <p:spPr>
          <a:xfrm>
            <a:off x="3268681" y="2936933"/>
            <a:ext cx="1481072" cy="4755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  <a:cs typeface="+mn-ea"/>
                <a:sym typeface="微软雅黑"/>
              </a:rPr>
              <a:t>在这里输入您的内容，在这里输入您的内容。</a:t>
            </a:r>
          </a:p>
        </p:txBody>
      </p:sp>
      <p:sp>
        <p:nvSpPr>
          <p:cNvPr id="132" name="矩形 131"/>
          <p:cNvSpPr/>
          <p:nvPr/>
        </p:nvSpPr>
        <p:spPr>
          <a:xfrm>
            <a:off x="760082" y="3739791"/>
            <a:ext cx="4171958" cy="50937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微软雅黑"/>
              </a:rPr>
              <a:t>在此输入相关文字</a:t>
            </a:r>
            <a:r>
              <a:rPr lang="zh-CN" alt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微软雅黑"/>
              </a:rPr>
              <a:t>，在此输入相关文字，在此输入相关文字，在此输入相关文字，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微软雅黑"/>
              <a:ea typeface="微软雅黑"/>
              <a:cs typeface="+mn-ea"/>
              <a:sym typeface="微软雅黑"/>
            </a:endParaRPr>
          </a:p>
        </p:txBody>
      </p:sp>
      <p:cxnSp>
        <p:nvCxnSpPr>
          <p:cNvPr id="133" name="直接连接符 132"/>
          <p:cNvCxnSpPr/>
          <p:nvPr/>
        </p:nvCxnSpPr>
        <p:spPr>
          <a:xfrm>
            <a:off x="698610" y="3634828"/>
            <a:ext cx="4051143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4" name="矩形 133"/>
          <p:cNvSpPr/>
          <p:nvPr/>
        </p:nvSpPr>
        <p:spPr>
          <a:xfrm>
            <a:off x="539552" y="427069"/>
            <a:ext cx="1061829" cy="346249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微软雅黑"/>
                <a:ea typeface="微软雅黑"/>
                <a:cs typeface="+mn-ea"/>
                <a:sym typeface="微软雅黑"/>
              </a:rPr>
              <a:t>战略规划</a:t>
            </a:r>
            <a:endParaRPr lang="en-US" altLang="zh-CN" b="1" dirty="0">
              <a:solidFill>
                <a:schemeClr val="bg1"/>
              </a:solidFill>
              <a:latin typeface="微软雅黑"/>
              <a:ea typeface="微软雅黑"/>
              <a:cs typeface="+mn-ea"/>
              <a:sym typeface="微软雅黑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5140679" y="1432571"/>
            <a:ext cx="3240360" cy="2590804"/>
            <a:chOff x="755576" y="1491630"/>
            <a:chExt cx="2880000" cy="1800000"/>
          </a:xfrm>
          <a:effectLst>
            <a:outerShdw blurRad="381000" dist="101600" dir="2700000" algn="ctr" rotWithShape="0">
              <a:srgbClr val="000000">
                <a:alpha val="30000"/>
              </a:srgbClr>
            </a:outerShdw>
          </a:effectLst>
        </p:grpSpPr>
        <p:sp>
          <p:nvSpPr>
            <p:cNvPr id="25" name="矩形 54"/>
            <p:cNvSpPr/>
            <p:nvPr/>
          </p:nvSpPr>
          <p:spPr>
            <a:xfrm>
              <a:off x="755576" y="1491630"/>
              <a:ext cx="2880000" cy="1800000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26" name="矩形 55"/>
            <p:cNvSpPr/>
            <p:nvPr/>
          </p:nvSpPr>
          <p:spPr>
            <a:xfrm>
              <a:off x="813012" y="1524500"/>
              <a:ext cx="2772000" cy="1728000"/>
            </a:xfrm>
            <a:prstGeom prst="rect">
              <a:avLst/>
            </a:pr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526225795"/>
      </p:ext>
    </p:extLst>
  </p:cSld>
  <p:clrMapOvr>
    <a:masterClrMapping/>
  </p:clrMapOvr>
  <p:transition spd="slow">
    <p:wipe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50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" dur="500" tmFilter="0,0; .5, 1; 1, 1"/>
                                            <p:tgtEl>
                                              <p:spTgt spid="1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650"/>
                                </p:stCondLst>
                                <p:childTnLst>
                                  <p:par>
                                    <p:cTn id="13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1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150"/>
                                </p:stCondLst>
                                <p:childTnLst>
                                  <p:par>
                                    <p:cTn id="20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1900"/>
                                </p:stCondLst>
                                <p:childTnLst>
                                  <p:par>
                                    <p:cTn id="25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27" dur="500"/>
                                            <p:tgtEl>
                                              <p:spTgt spid="1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29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1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36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3550"/>
                                </p:stCondLst>
                                <p:childTnLst>
                                  <p:par>
                                    <p:cTn id="41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43" dur="500"/>
                                            <p:tgtEl>
                                              <p:spTgt spid="1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4050"/>
                                </p:stCondLst>
                                <p:childTnLst>
                                  <p:par>
                                    <p:cTn id="45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4550"/>
                                </p:stCondLst>
                                <p:childTnLst>
                                  <p:par>
                                    <p:cTn id="52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5250"/>
                                </p:stCondLst>
                                <p:childTnLst>
                                  <p:par>
                                    <p:cTn id="57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59" dur="500"/>
                                            <p:tgtEl>
                                              <p:spTgt spid="1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5750"/>
                                </p:stCondLst>
                                <p:childTnLst>
                                  <p:par>
                                    <p:cTn id="61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500"/>
                                            <p:tgtEl>
                                              <p:spTgt spid="1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6250"/>
                                </p:stCondLst>
                                <p:childTnLst>
                                  <p:par>
                                    <p:cTn id="68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73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5" dur="500"/>
                                            <p:tgtEl>
                                              <p:spTgt spid="1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77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9" dur="500"/>
                                            <p:tgtEl>
                                              <p:spTgt spid="1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0" fill="hold">
                                <p:stCondLst>
                                  <p:cond delay="8000"/>
                                </p:stCondLst>
                                <p:childTnLst>
                                  <p:par>
                                    <p:cTn id="81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83" dur="500"/>
                                            <p:tgtEl>
                                              <p:spTgt spid="1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4" fill="hold">
                                <p:stCondLst>
                                  <p:cond delay="8500"/>
                                </p:stCondLst>
                                <p:childTnLst>
                                  <p:par>
                                    <p:cTn id="85" presetID="2" presetClass="entr" presetSubtype="6" fill="hold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87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88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22" grpId="0" animBg="1"/>
          <p:bldP spid="123" grpId="0" animBg="1"/>
          <p:bldP spid="124" grpId="0"/>
          <p:bldP spid="125" grpId="0"/>
          <p:bldP spid="126" grpId="0"/>
          <p:bldP spid="127" grpId="0"/>
          <p:bldP spid="128" grpId="0"/>
          <p:bldP spid="129" grpId="0"/>
          <p:bldP spid="130" grpId="0"/>
          <p:bldP spid="131" grpId="0"/>
          <p:bldP spid="132" grpId="0"/>
          <p:bldP spid="13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50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" dur="500" tmFilter="0,0; .5, 1; 1, 1"/>
                                            <p:tgtEl>
                                              <p:spTgt spid="1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650"/>
                                </p:stCondLst>
                                <p:childTnLst>
                                  <p:par>
                                    <p:cTn id="13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1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150"/>
                                </p:stCondLst>
                                <p:childTnLst>
                                  <p:par>
                                    <p:cTn id="20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1900"/>
                                </p:stCondLst>
                                <p:childTnLst>
                                  <p:par>
                                    <p:cTn id="25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27" dur="500"/>
                                            <p:tgtEl>
                                              <p:spTgt spid="1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29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1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36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3550"/>
                                </p:stCondLst>
                                <p:childTnLst>
                                  <p:par>
                                    <p:cTn id="41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43" dur="500"/>
                                            <p:tgtEl>
                                              <p:spTgt spid="1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4050"/>
                                </p:stCondLst>
                                <p:childTnLst>
                                  <p:par>
                                    <p:cTn id="45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4550"/>
                                </p:stCondLst>
                                <p:childTnLst>
                                  <p:par>
                                    <p:cTn id="52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5250"/>
                                </p:stCondLst>
                                <p:childTnLst>
                                  <p:par>
                                    <p:cTn id="57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59" dur="500"/>
                                            <p:tgtEl>
                                              <p:spTgt spid="1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5750"/>
                                </p:stCondLst>
                                <p:childTnLst>
                                  <p:par>
                                    <p:cTn id="61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500"/>
                                            <p:tgtEl>
                                              <p:spTgt spid="1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6250"/>
                                </p:stCondLst>
                                <p:childTnLst>
                                  <p:par>
                                    <p:cTn id="68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73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5" dur="500"/>
                                            <p:tgtEl>
                                              <p:spTgt spid="1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77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9" dur="500"/>
                                            <p:tgtEl>
                                              <p:spTgt spid="1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0" fill="hold">
                                <p:stCondLst>
                                  <p:cond delay="8000"/>
                                </p:stCondLst>
                                <p:childTnLst>
                                  <p:par>
                                    <p:cTn id="81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83" dur="500"/>
                                            <p:tgtEl>
                                              <p:spTgt spid="1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4" fill="hold">
                                <p:stCondLst>
                                  <p:cond delay="8500"/>
                                </p:stCondLst>
                                <p:childTnLst>
                                  <p:par>
                                    <p:cTn id="85" presetID="2" presetClass="entr" presetSubtype="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7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8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22" grpId="0" animBg="1"/>
          <p:bldP spid="123" grpId="0" animBg="1"/>
          <p:bldP spid="124" grpId="0"/>
          <p:bldP spid="125" grpId="0"/>
          <p:bldP spid="126" grpId="0"/>
          <p:bldP spid="127" grpId="0"/>
          <p:bldP spid="128" grpId="0"/>
          <p:bldP spid="129" grpId="0"/>
          <p:bldP spid="130" grpId="0"/>
          <p:bldP spid="131" grpId="0"/>
          <p:bldP spid="132" grpId="0"/>
          <p:bldP spid="134" grpId="0"/>
        </p:bldLst>
      </p:timing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" name="组合 80"/>
          <p:cNvGrpSpPr/>
          <p:nvPr/>
        </p:nvGrpSpPr>
        <p:grpSpPr>
          <a:xfrm rot="10800000" flipV="1">
            <a:off x="4019457" y="1130590"/>
            <a:ext cx="871008" cy="871008"/>
            <a:chOff x="769157" y="1878863"/>
            <a:chExt cx="648000" cy="648000"/>
          </a:xfrm>
          <a:effectLst>
            <a:outerShdw blurRad="381000" dist="101600" dir="2700000" algn="ctr" rotWithShape="0">
              <a:srgbClr val="000000">
                <a:alpha val="30000"/>
              </a:srgbClr>
            </a:outerShdw>
          </a:effectLst>
        </p:grpSpPr>
        <p:sp>
          <p:nvSpPr>
            <p:cNvPr id="82" name="椭圆 81"/>
            <p:cNvSpPr/>
            <p:nvPr/>
          </p:nvSpPr>
          <p:spPr>
            <a:xfrm>
              <a:off x="769157" y="1878863"/>
              <a:ext cx="648000" cy="648000"/>
            </a:xfrm>
            <a:prstGeom prst="ellipse">
              <a:avLst/>
            </a:prstGeom>
            <a:solidFill>
              <a:srgbClr val="CC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83" name="Freeform 70"/>
            <p:cNvSpPr>
              <a:spLocks noEditPoints="1"/>
            </p:cNvSpPr>
            <p:nvPr/>
          </p:nvSpPr>
          <p:spPr bwMode="auto">
            <a:xfrm>
              <a:off x="931231" y="2040940"/>
              <a:ext cx="323851" cy="323851"/>
            </a:xfrm>
            <a:custGeom>
              <a:avLst/>
              <a:gdLst>
                <a:gd name="T0" fmla="*/ 255 w 1019"/>
                <a:gd name="T1" fmla="*/ 21 h 1018"/>
                <a:gd name="T2" fmla="*/ 224 w 1019"/>
                <a:gd name="T3" fmla="*/ 748 h 1018"/>
                <a:gd name="T4" fmla="*/ 201 w 1019"/>
                <a:gd name="T5" fmla="*/ 763 h 1018"/>
                <a:gd name="T6" fmla="*/ 182 w 1019"/>
                <a:gd name="T7" fmla="*/ 264 h 1018"/>
                <a:gd name="T8" fmla="*/ 63 w 1019"/>
                <a:gd name="T9" fmla="*/ 260 h 1018"/>
                <a:gd name="T10" fmla="*/ 5 w 1019"/>
                <a:gd name="T11" fmla="*/ 320 h 1018"/>
                <a:gd name="T12" fmla="*/ 20 w 1019"/>
                <a:gd name="T13" fmla="*/ 934 h 1018"/>
                <a:gd name="T14" fmla="*/ 143 w 1019"/>
                <a:gd name="T15" fmla="*/ 1017 h 1018"/>
                <a:gd name="T16" fmla="*/ 907 w 1019"/>
                <a:gd name="T17" fmla="*/ 1011 h 1018"/>
                <a:gd name="T18" fmla="*/ 1011 w 1019"/>
                <a:gd name="T19" fmla="*/ 907 h 1018"/>
                <a:gd name="T20" fmla="*/ 1008 w 1019"/>
                <a:gd name="T21" fmla="*/ 48 h 1018"/>
                <a:gd name="T22" fmla="*/ 940 w 1019"/>
                <a:gd name="T23" fmla="*/ 1 h 1018"/>
                <a:gd name="T24" fmla="*/ 938 w 1019"/>
                <a:gd name="T25" fmla="*/ 913 h 1018"/>
                <a:gd name="T26" fmla="*/ 860 w 1019"/>
                <a:gd name="T27" fmla="*/ 955 h 1018"/>
                <a:gd name="T28" fmla="*/ 99 w 1019"/>
                <a:gd name="T29" fmla="*/ 932 h 1018"/>
                <a:gd name="T30" fmla="*/ 65 w 1019"/>
                <a:gd name="T31" fmla="*/ 346 h 1018"/>
                <a:gd name="T32" fmla="*/ 128 w 1019"/>
                <a:gd name="T33" fmla="*/ 319 h 1018"/>
                <a:gd name="T34" fmla="*/ 152 w 1019"/>
                <a:gd name="T35" fmla="*/ 804 h 1018"/>
                <a:gd name="T36" fmla="*/ 215 w 1019"/>
                <a:gd name="T37" fmla="*/ 827 h 1018"/>
                <a:gd name="T38" fmla="*/ 277 w 1019"/>
                <a:gd name="T39" fmla="*/ 785 h 1018"/>
                <a:gd name="T40" fmla="*/ 291 w 1019"/>
                <a:gd name="T41" fmla="*/ 76 h 1018"/>
                <a:gd name="T42" fmla="*/ 945 w 1019"/>
                <a:gd name="T43" fmla="*/ 69 h 1018"/>
                <a:gd name="T44" fmla="*/ 394 w 1019"/>
                <a:gd name="T45" fmla="*/ 443 h 1018"/>
                <a:gd name="T46" fmla="*/ 518 w 1019"/>
                <a:gd name="T47" fmla="*/ 436 h 1018"/>
                <a:gd name="T48" fmla="*/ 541 w 1019"/>
                <a:gd name="T49" fmla="*/ 445 h 1018"/>
                <a:gd name="T50" fmla="*/ 555 w 1019"/>
                <a:gd name="T51" fmla="*/ 442 h 1018"/>
                <a:gd name="T52" fmla="*/ 571 w 1019"/>
                <a:gd name="T53" fmla="*/ 424 h 1018"/>
                <a:gd name="T54" fmla="*/ 559 w 1019"/>
                <a:gd name="T55" fmla="*/ 133 h 1018"/>
                <a:gd name="T56" fmla="*/ 512 w 1019"/>
                <a:gd name="T57" fmla="*/ 147 h 1018"/>
                <a:gd name="T58" fmla="*/ 397 w 1019"/>
                <a:gd name="T59" fmla="*/ 132 h 1018"/>
                <a:gd name="T60" fmla="*/ 374 w 1019"/>
                <a:gd name="T61" fmla="*/ 130 h 1018"/>
                <a:gd name="T62" fmla="*/ 354 w 1019"/>
                <a:gd name="T63" fmla="*/ 145 h 1018"/>
                <a:gd name="T64" fmla="*/ 353 w 1019"/>
                <a:gd name="T65" fmla="*/ 426 h 1018"/>
                <a:gd name="T66" fmla="*/ 891 w 1019"/>
                <a:gd name="T67" fmla="*/ 668 h 1018"/>
                <a:gd name="T68" fmla="*/ 642 w 1019"/>
                <a:gd name="T69" fmla="*/ 142 h 1018"/>
                <a:gd name="T70" fmla="*/ 656 w 1019"/>
                <a:gd name="T71" fmla="*/ 189 h 1018"/>
                <a:gd name="T72" fmla="*/ 889 w 1019"/>
                <a:gd name="T73" fmla="*/ 172 h 1018"/>
                <a:gd name="T74" fmla="*/ 866 w 1019"/>
                <a:gd name="T75" fmla="*/ 129 h 1018"/>
                <a:gd name="T76" fmla="*/ 642 w 1019"/>
                <a:gd name="T77" fmla="*/ 269 h 1018"/>
                <a:gd name="T78" fmla="*/ 656 w 1019"/>
                <a:gd name="T79" fmla="*/ 316 h 1018"/>
                <a:gd name="T80" fmla="*/ 889 w 1019"/>
                <a:gd name="T81" fmla="*/ 299 h 1018"/>
                <a:gd name="T82" fmla="*/ 866 w 1019"/>
                <a:gd name="T83" fmla="*/ 255 h 1018"/>
                <a:gd name="T84" fmla="*/ 642 w 1019"/>
                <a:gd name="T85" fmla="*/ 396 h 1018"/>
                <a:gd name="T86" fmla="*/ 656 w 1019"/>
                <a:gd name="T87" fmla="*/ 443 h 1018"/>
                <a:gd name="T88" fmla="*/ 889 w 1019"/>
                <a:gd name="T89" fmla="*/ 426 h 1018"/>
                <a:gd name="T90" fmla="*/ 866 w 1019"/>
                <a:gd name="T91" fmla="*/ 383 h 1018"/>
                <a:gd name="T92" fmla="*/ 356 w 1019"/>
                <a:gd name="T93" fmla="*/ 682 h 1018"/>
                <a:gd name="T94" fmla="*/ 369 w 1019"/>
                <a:gd name="T95" fmla="*/ 729 h 1018"/>
                <a:gd name="T96" fmla="*/ 570 w 1019"/>
                <a:gd name="T97" fmla="*/ 712 h 1018"/>
                <a:gd name="T98" fmla="*/ 548 w 1019"/>
                <a:gd name="T99" fmla="*/ 669 h 1018"/>
                <a:gd name="T100" fmla="*/ 356 w 1019"/>
                <a:gd name="T101" fmla="*/ 810 h 1018"/>
                <a:gd name="T102" fmla="*/ 369 w 1019"/>
                <a:gd name="T103" fmla="*/ 857 h 1018"/>
                <a:gd name="T104" fmla="*/ 570 w 1019"/>
                <a:gd name="T105" fmla="*/ 840 h 1018"/>
                <a:gd name="T106" fmla="*/ 548 w 1019"/>
                <a:gd name="T107" fmla="*/ 796 h 1018"/>
                <a:gd name="T108" fmla="*/ 356 w 1019"/>
                <a:gd name="T109" fmla="*/ 523 h 1018"/>
                <a:gd name="T110" fmla="*/ 364 w 1019"/>
                <a:gd name="T111" fmla="*/ 600 h 1018"/>
                <a:gd name="T112" fmla="*/ 886 w 1019"/>
                <a:gd name="T113" fmla="*/ 591 h 1018"/>
                <a:gd name="T114" fmla="*/ 877 w 1019"/>
                <a:gd name="T115" fmla="*/ 515 h 10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19" h="1018">
                  <a:moveTo>
                    <a:pt x="931" y="0"/>
                  </a:moveTo>
                  <a:lnTo>
                    <a:pt x="310" y="0"/>
                  </a:lnTo>
                  <a:lnTo>
                    <a:pt x="310" y="0"/>
                  </a:lnTo>
                  <a:lnTo>
                    <a:pt x="302" y="1"/>
                  </a:lnTo>
                  <a:lnTo>
                    <a:pt x="293" y="2"/>
                  </a:lnTo>
                  <a:lnTo>
                    <a:pt x="285" y="4"/>
                  </a:lnTo>
                  <a:lnTo>
                    <a:pt x="277" y="7"/>
                  </a:lnTo>
                  <a:lnTo>
                    <a:pt x="269" y="12"/>
                  </a:lnTo>
                  <a:lnTo>
                    <a:pt x="262" y="16"/>
                  </a:lnTo>
                  <a:lnTo>
                    <a:pt x="255" y="21"/>
                  </a:lnTo>
                  <a:lnTo>
                    <a:pt x="249" y="27"/>
                  </a:lnTo>
                  <a:lnTo>
                    <a:pt x="243" y="34"/>
                  </a:lnTo>
                  <a:lnTo>
                    <a:pt x="239" y="41"/>
                  </a:lnTo>
                  <a:lnTo>
                    <a:pt x="234" y="48"/>
                  </a:lnTo>
                  <a:lnTo>
                    <a:pt x="230" y="57"/>
                  </a:lnTo>
                  <a:lnTo>
                    <a:pt x="227" y="64"/>
                  </a:lnTo>
                  <a:lnTo>
                    <a:pt x="225" y="74"/>
                  </a:lnTo>
                  <a:lnTo>
                    <a:pt x="224" y="83"/>
                  </a:lnTo>
                  <a:lnTo>
                    <a:pt x="224" y="92"/>
                  </a:lnTo>
                  <a:lnTo>
                    <a:pt x="224" y="748"/>
                  </a:lnTo>
                  <a:lnTo>
                    <a:pt x="224" y="748"/>
                  </a:lnTo>
                  <a:lnTo>
                    <a:pt x="222" y="751"/>
                  </a:lnTo>
                  <a:lnTo>
                    <a:pt x="222" y="754"/>
                  </a:lnTo>
                  <a:lnTo>
                    <a:pt x="218" y="760"/>
                  </a:lnTo>
                  <a:lnTo>
                    <a:pt x="214" y="763"/>
                  </a:lnTo>
                  <a:lnTo>
                    <a:pt x="211" y="764"/>
                  </a:lnTo>
                  <a:lnTo>
                    <a:pt x="207" y="764"/>
                  </a:lnTo>
                  <a:lnTo>
                    <a:pt x="207" y="764"/>
                  </a:lnTo>
                  <a:lnTo>
                    <a:pt x="204" y="764"/>
                  </a:lnTo>
                  <a:lnTo>
                    <a:pt x="201" y="763"/>
                  </a:lnTo>
                  <a:lnTo>
                    <a:pt x="196" y="760"/>
                  </a:lnTo>
                  <a:lnTo>
                    <a:pt x="192" y="754"/>
                  </a:lnTo>
                  <a:lnTo>
                    <a:pt x="191" y="751"/>
                  </a:lnTo>
                  <a:lnTo>
                    <a:pt x="191" y="748"/>
                  </a:lnTo>
                  <a:lnTo>
                    <a:pt x="191" y="286"/>
                  </a:lnTo>
                  <a:lnTo>
                    <a:pt x="191" y="286"/>
                  </a:lnTo>
                  <a:lnTo>
                    <a:pt x="190" y="280"/>
                  </a:lnTo>
                  <a:lnTo>
                    <a:pt x="189" y="275"/>
                  </a:lnTo>
                  <a:lnTo>
                    <a:pt x="186" y="268"/>
                  </a:lnTo>
                  <a:lnTo>
                    <a:pt x="182" y="264"/>
                  </a:lnTo>
                  <a:lnTo>
                    <a:pt x="177" y="260"/>
                  </a:lnTo>
                  <a:lnTo>
                    <a:pt x="172" y="257"/>
                  </a:lnTo>
                  <a:lnTo>
                    <a:pt x="166" y="255"/>
                  </a:lnTo>
                  <a:lnTo>
                    <a:pt x="159" y="255"/>
                  </a:lnTo>
                  <a:lnTo>
                    <a:pt x="159" y="255"/>
                  </a:lnTo>
                  <a:lnTo>
                    <a:pt x="88" y="255"/>
                  </a:lnTo>
                  <a:lnTo>
                    <a:pt x="88" y="255"/>
                  </a:lnTo>
                  <a:lnTo>
                    <a:pt x="79" y="255"/>
                  </a:lnTo>
                  <a:lnTo>
                    <a:pt x="70" y="256"/>
                  </a:lnTo>
                  <a:lnTo>
                    <a:pt x="63" y="260"/>
                  </a:lnTo>
                  <a:lnTo>
                    <a:pt x="54" y="262"/>
                  </a:lnTo>
                  <a:lnTo>
                    <a:pt x="47" y="266"/>
                  </a:lnTo>
                  <a:lnTo>
                    <a:pt x="39" y="270"/>
                  </a:lnTo>
                  <a:lnTo>
                    <a:pt x="33" y="276"/>
                  </a:lnTo>
                  <a:lnTo>
                    <a:pt x="26" y="282"/>
                  </a:lnTo>
                  <a:lnTo>
                    <a:pt x="21" y="289"/>
                  </a:lnTo>
                  <a:lnTo>
                    <a:pt x="15" y="295"/>
                  </a:lnTo>
                  <a:lnTo>
                    <a:pt x="11" y="302"/>
                  </a:lnTo>
                  <a:lnTo>
                    <a:pt x="8" y="311"/>
                  </a:lnTo>
                  <a:lnTo>
                    <a:pt x="5" y="320"/>
                  </a:lnTo>
                  <a:lnTo>
                    <a:pt x="3" y="328"/>
                  </a:lnTo>
                  <a:lnTo>
                    <a:pt x="1" y="337"/>
                  </a:lnTo>
                  <a:lnTo>
                    <a:pt x="0" y="346"/>
                  </a:lnTo>
                  <a:lnTo>
                    <a:pt x="0" y="859"/>
                  </a:lnTo>
                  <a:lnTo>
                    <a:pt x="0" y="859"/>
                  </a:lnTo>
                  <a:lnTo>
                    <a:pt x="1" y="875"/>
                  </a:lnTo>
                  <a:lnTo>
                    <a:pt x="4" y="891"/>
                  </a:lnTo>
                  <a:lnTo>
                    <a:pt x="8" y="907"/>
                  </a:lnTo>
                  <a:lnTo>
                    <a:pt x="13" y="920"/>
                  </a:lnTo>
                  <a:lnTo>
                    <a:pt x="20" y="934"/>
                  </a:lnTo>
                  <a:lnTo>
                    <a:pt x="28" y="948"/>
                  </a:lnTo>
                  <a:lnTo>
                    <a:pt x="37" y="960"/>
                  </a:lnTo>
                  <a:lnTo>
                    <a:pt x="48" y="972"/>
                  </a:lnTo>
                  <a:lnTo>
                    <a:pt x="58" y="982"/>
                  </a:lnTo>
                  <a:lnTo>
                    <a:pt x="71" y="991"/>
                  </a:lnTo>
                  <a:lnTo>
                    <a:pt x="84" y="999"/>
                  </a:lnTo>
                  <a:lnTo>
                    <a:pt x="98" y="1005"/>
                  </a:lnTo>
                  <a:lnTo>
                    <a:pt x="112" y="1011"/>
                  </a:lnTo>
                  <a:lnTo>
                    <a:pt x="128" y="1015"/>
                  </a:lnTo>
                  <a:lnTo>
                    <a:pt x="143" y="1017"/>
                  </a:lnTo>
                  <a:lnTo>
                    <a:pt x="159" y="1018"/>
                  </a:lnTo>
                  <a:lnTo>
                    <a:pt x="159" y="1017"/>
                  </a:lnTo>
                  <a:lnTo>
                    <a:pt x="159" y="1017"/>
                  </a:lnTo>
                  <a:lnTo>
                    <a:pt x="174" y="1018"/>
                  </a:lnTo>
                  <a:lnTo>
                    <a:pt x="189" y="1018"/>
                  </a:lnTo>
                  <a:lnTo>
                    <a:pt x="860" y="1018"/>
                  </a:lnTo>
                  <a:lnTo>
                    <a:pt x="860" y="1018"/>
                  </a:lnTo>
                  <a:lnTo>
                    <a:pt x="876" y="1017"/>
                  </a:lnTo>
                  <a:lnTo>
                    <a:pt x="891" y="1015"/>
                  </a:lnTo>
                  <a:lnTo>
                    <a:pt x="907" y="1011"/>
                  </a:lnTo>
                  <a:lnTo>
                    <a:pt x="921" y="1005"/>
                  </a:lnTo>
                  <a:lnTo>
                    <a:pt x="935" y="999"/>
                  </a:lnTo>
                  <a:lnTo>
                    <a:pt x="948" y="991"/>
                  </a:lnTo>
                  <a:lnTo>
                    <a:pt x="961" y="982"/>
                  </a:lnTo>
                  <a:lnTo>
                    <a:pt x="971" y="972"/>
                  </a:lnTo>
                  <a:lnTo>
                    <a:pt x="982" y="960"/>
                  </a:lnTo>
                  <a:lnTo>
                    <a:pt x="991" y="948"/>
                  </a:lnTo>
                  <a:lnTo>
                    <a:pt x="999" y="934"/>
                  </a:lnTo>
                  <a:lnTo>
                    <a:pt x="1006" y="920"/>
                  </a:lnTo>
                  <a:lnTo>
                    <a:pt x="1011" y="907"/>
                  </a:lnTo>
                  <a:lnTo>
                    <a:pt x="1015" y="891"/>
                  </a:lnTo>
                  <a:lnTo>
                    <a:pt x="1018" y="875"/>
                  </a:lnTo>
                  <a:lnTo>
                    <a:pt x="1019" y="859"/>
                  </a:lnTo>
                  <a:lnTo>
                    <a:pt x="1019" y="92"/>
                  </a:lnTo>
                  <a:lnTo>
                    <a:pt x="1019" y="92"/>
                  </a:lnTo>
                  <a:lnTo>
                    <a:pt x="1018" y="83"/>
                  </a:lnTo>
                  <a:lnTo>
                    <a:pt x="1016" y="74"/>
                  </a:lnTo>
                  <a:lnTo>
                    <a:pt x="1014" y="64"/>
                  </a:lnTo>
                  <a:lnTo>
                    <a:pt x="1011" y="57"/>
                  </a:lnTo>
                  <a:lnTo>
                    <a:pt x="1008" y="48"/>
                  </a:lnTo>
                  <a:lnTo>
                    <a:pt x="1004" y="41"/>
                  </a:lnTo>
                  <a:lnTo>
                    <a:pt x="998" y="34"/>
                  </a:lnTo>
                  <a:lnTo>
                    <a:pt x="993" y="27"/>
                  </a:lnTo>
                  <a:lnTo>
                    <a:pt x="986" y="21"/>
                  </a:lnTo>
                  <a:lnTo>
                    <a:pt x="980" y="16"/>
                  </a:lnTo>
                  <a:lnTo>
                    <a:pt x="972" y="12"/>
                  </a:lnTo>
                  <a:lnTo>
                    <a:pt x="965" y="7"/>
                  </a:lnTo>
                  <a:lnTo>
                    <a:pt x="956" y="4"/>
                  </a:lnTo>
                  <a:lnTo>
                    <a:pt x="949" y="2"/>
                  </a:lnTo>
                  <a:lnTo>
                    <a:pt x="940" y="1"/>
                  </a:lnTo>
                  <a:lnTo>
                    <a:pt x="931" y="0"/>
                  </a:lnTo>
                  <a:lnTo>
                    <a:pt x="931" y="0"/>
                  </a:lnTo>
                  <a:close/>
                  <a:moveTo>
                    <a:pt x="955" y="859"/>
                  </a:moveTo>
                  <a:lnTo>
                    <a:pt x="955" y="859"/>
                  </a:lnTo>
                  <a:lnTo>
                    <a:pt x="954" y="869"/>
                  </a:lnTo>
                  <a:lnTo>
                    <a:pt x="953" y="879"/>
                  </a:lnTo>
                  <a:lnTo>
                    <a:pt x="951" y="887"/>
                  </a:lnTo>
                  <a:lnTo>
                    <a:pt x="948" y="896"/>
                  </a:lnTo>
                  <a:lnTo>
                    <a:pt x="944" y="904"/>
                  </a:lnTo>
                  <a:lnTo>
                    <a:pt x="938" y="913"/>
                  </a:lnTo>
                  <a:lnTo>
                    <a:pt x="933" y="919"/>
                  </a:lnTo>
                  <a:lnTo>
                    <a:pt x="926" y="927"/>
                  </a:lnTo>
                  <a:lnTo>
                    <a:pt x="920" y="932"/>
                  </a:lnTo>
                  <a:lnTo>
                    <a:pt x="912" y="939"/>
                  </a:lnTo>
                  <a:lnTo>
                    <a:pt x="905" y="943"/>
                  </a:lnTo>
                  <a:lnTo>
                    <a:pt x="896" y="947"/>
                  </a:lnTo>
                  <a:lnTo>
                    <a:pt x="888" y="951"/>
                  </a:lnTo>
                  <a:lnTo>
                    <a:pt x="878" y="953"/>
                  </a:lnTo>
                  <a:lnTo>
                    <a:pt x="869" y="954"/>
                  </a:lnTo>
                  <a:lnTo>
                    <a:pt x="860" y="955"/>
                  </a:lnTo>
                  <a:lnTo>
                    <a:pt x="860" y="955"/>
                  </a:lnTo>
                  <a:lnTo>
                    <a:pt x="159" y="955"/>
                  </a:lnTo>
                  <a:lnTo>
                    <a:pt x="159" y="955"/>
                  </a:lnTo>
                  <a:lnTo>
                    <a:pt x="150" y="954"/>
                  </a:lnTo>
                  <a:lnTo>
                    <a:pt x="141" y="953"/>
                  </a:lnTo>
                  <a:lnTo>
                    <a:pt x="131" y="951"/>
                  </a:lnTo>
                  <a:lnTo>
                    <a:pt x="123" y="947"/>
                  </a:lnTo>
                  <a:lnTo>
                    <a:pt x="114" y="943"/>
                  </a:lnTo>
                  <a:lnTo>
                    <a:pt x="107" y="939"/>
                  </a:lnTo>
                  <a:lnTo>
                    <a:pt x="99" y="932"/>
                  </a:lnTo>
                  <a:lnTo>
                    <a:pt x="93" y="927"/>
                  </a:lnTo>
                  <a:lnTo>
                    <a:pt x="86" y="919"/>
                  </a:lnTo>
                  <a:lnTo>
                    <a:pt x="81" y="913"/>
                  </a:lnTo>
                  <a:lnTo>
                    <a:pt x="75" y="904"/>
                  </a:lnTo>
                  <a:lnTo>
                    <a:pt x="72" y="896"/>
                  </a:lnTo>
                  <a:lnTo>
                    <a:pt x="69" y="887"/>
                  </a:lnTo>
                  <a:lnTo>
                    <a:pt x="66" y="879"/>
                  </a:lnTo>
                  <a:lnTo>
                    <a:pt x="65" y="869"/>
                  </a:lnTo>
                  <a:lnTo>
                    <a:pt x="65" y="859"/>
                  </a:lnTo>
                  <a:lnTo>
                    <a:pt x="65" y="346"/>
                  </a:lnTo>
                  <a:lnTo>
                    <a:pt x="65" y="346"/>
                  </a:lnTo>
                  <a:lnTo>
                    <a:pt x="65" y="341"/>
                  </a:lnTo>
                  <a:lnTo>
                    <a:pt x="66" y="336"/>
                  </a:lnTo>
                  <a:lnTo>
                    <a:pt x="68" y="330"/>
                  </a:lnTo>
                  <a:lnTo>
                    <a:pt x="71" y="327"/>
                  </a:lnTo>
                  <a:lnTo>
                    <a:pt x="74" y="323"/>
                  </a:lnTo>
                  <a:lnTo>
                    <a:pt x="79" y="321"/>
                  </a:lnTo>
                  <a:lnTo>
                    <a:pt x="83" y="320"/>
                  </a:lnTo>
                  <a:lnTo>
                    <a:pt x="88" y="319"/>
                  </a:lnTo>
                  <a:lnTo>
                    <a:pt x="128" y="319"/>
                  </a:lnTo>
                  <a:lnTo>
                    <a:pt x="128" y="748"/>
                  </a:lnTo>
                  <a:lnTo>
                    <a:pt x="128" y="748"/>
                  </a:lnTo>
                  <a:lnTo>
                    <a:pt x="128" y="756"/>
                  </a:lnTo>
                  <a:lnTo>
                    <a:pt x="129" y="764"/>
                  </a:lnTo>
                  <a:lnTo>
                    <a:pt x="131" y="771"/>
                  </a:lnTo>
                  <a:lnTo>
                    <a:pt x="135" y="779"/>
                  </a:lnTo>
                  <a:lnTo>
                    <a:pt x="138" y="785"/>
                  </a:lnTo>
                  <a:lnTo>
                    <a:pt x="141" y="792"/>
                  </a:lnTo>
                  <a:lnTo>
                    <a:pt x="146" y="798"/>
                  </a:lnTo>
                  <a:lnTo>
                    <a:pt x="152" y="804"/>
                  </a:lnTo>
                  <a:lnTo>
                    <a:pt x="157" y="809"/>
                  </a:lnTo>
                  <a:lnTo>
                    <a:pt x="162" y="814"/>
                  </a:lnTo>
                  <a:lnTo>
                    <a:pt x="170" y="817"/>
                  </a:lnTo>
                  <a:lnTo>
                    <a:pt x="176" y="821"/>
                  </a:lnTo>
                  <a:lnTo>
                    <a:pt x="184" y="824"/>
                  </a:lnTo>
                  <a:lnTo>
                    <a:pt x="191" y="826"/>
                  </a:lnTo>
                  <a:lnTo>
                    <a:pt x="199" y="827"/>
                  </a:lnTo>
                  <a:lnTo>
                    <a:pt x="207" y="827"/>
                  </a:lnTo>
                  <a:lnTo>
                    <a:pt x="207" y="827"/>
                  </a:lnTo>
                  <a:lnTo>
                    <a:pt x="215" y="827"/>
                  </a:lnTo>
                  <a:lnTo>
                    <a:pt x="224" y="826"/>
                  </a:lnTo>
                  <a:lnTo>
                    <a:pt x="231" y="824"/>
                  </a:lnTo>
                  <a:lnTo>
                    <a:pt x="239" y="821"/>
                  </a:lnTo>
                  <a:lnTo>
                    <a:pt x="245" y="817"/>
                  </a:lnTo>
                  <a:lnTo>
                    <a:pt x="251" y="814"/>
                  </a:lnTo>
                  <a:lnTo>
                    <a:pt x="258" y="809"/>
                  </a:lnTo>
                  <a:lnTo>
                    <a:pt x="263" y="804"/>
                  </a:lnTo>
                  <a:lnTo>
                    <a:pt x="269" y="798"/>
                  </a:lnTo>
                  <a:lnTo>
                    <a:pt x="273" y="792"/>
                  </a:lnTo>
                  <a:lnTo>
                    <a:pt x="277" y="785"/>
                  </a:lnTo>
                  <a:lnTo>
                    <a:pt x="280" y="779"/>
                  </a:lnTo>
                  <a:lnTo>
                    <a:pt x="284" y="771"/>
                  </a:lnTo>
                  <a:lnTo>
                    <a:pt x="286" y="764"/>
                  </a:lnTo>
                  <a:lnTo>
                    <a:pt x="287" y="756"/>
                  </a:lnTo>
                  <a:lnTo>
                    <a:pt x="287" y="748"/>
                  </a:lnTo>
                  <a:lnTo>
                    <a:pt x="287" y="92"/>
                  </a:lnTo>
                  <a:lnTo>
                    <a:pt x="287" y="92"/>
                  </a:lnTo>
                  <a:lnTo>
                    <a:pt x="287" y="86"/>
                  </a:lnTo>
                  <a:lnTo>
                    <a:pt x="289" y="81"/>
                  </a:lnTo>
                  <a:lnTo>
                    <a:pt x="291" y="76"/>
                  </a:lnTo>
                  <a:lnTo>
                    <a:pt x="294" y="72"/>
                  </a:lnTo>
                  <a:lnTo>
                    <a:pt x="298" y="69"/>
                  </a:lnTo>
                  <a:lnTo>
                    <a:pt x="302" y="66"/>
                  </a:lnTo>
                  <a:lnTo>
                    <a:pt x="306" y="64"/>
                  </a:lnTo>
                  <a:lnTo>
                    <a:pt x="310" y="64"/>
                  </a:lnTo>
                  <a:lnTo>
                    <a:pt x="931" y="64"/>
                  </a:lnTo>
                  <a:lnTo>
                    <a:pt x="931" y="64"/>
                  </a:lnTo>
                  <a:lnTo>
                    <a:pt x="936" y="64"/>
                  </a:lnTo>
                  <a:lnTo>
                    <a:pt x="940" y="66"/>
                  </a:lnTo>
                  <a:lnTo>
                    <a:pt x="945" y="69"/>
                  </a:lnTo>
                  <a:lnTo>
                    <a:pt x="948" y="72"/>
                  </a:lnTo>
                  <a:lnTo>
                    <a:pt x="951" y="76"/>
                  </a:lnTo>
                  <a:lnTo>
                    <a:pt x="953" y="81"/>
                  </a:lnTo>
                  <a:lnTo>
                    <a:pt x="954" y="86"/>
                  </a:lnTo>
                  <a:lnTo>
                    <a:pt x="955" y="92"/>
                  </a:lnTo>
                  <a:lnTo>
                    <a:pt x="955" y="859"/>
                  </a:lnTo>
                  <a:close/>
                  <a:moveTo>
                    <a:pt x="382" y="445"/>
                  </a:moveTo>
                  <a:lnTo>
                    <a:pt x="382" y="445"/>
                  </a:lnTo>
                  <a:lnTo>
                    <a:pt x="389" y="445"/>
                  </a:lnTo>
                  <a:lnTo>
                    <a:pt x="394" y="443"/>
                  </a:lnTo>
                  <a:lnTo>
                    <a:pt x="401" y="440"/>
                  </a:lnTo>
                  <a:lnTo>
                    <a:pt x="405" y="437"/>
                  </a:lnTo>
                  <a:lnTo>
                    <a:pt x="409" y="431"/>
                  </a:lnTo>
                  <a:lnTo>
                    <a:pt x="411" y="426"/>
                  </a:lnTo>
                  <a:lnTo>
                    <a:pt x="413" y="420"/>
                  </a:lnTo>
                  <a:lnTo>
                    <a:pt x="415" y="414"/>
                  </a:lnTo>
                  <a:lnTo>
                    <a:pt x="415" y="270"/>
                  </a:lnTo>
                  <a:lnTo>
                    <a:pt x="514" y="431"/>
                  </a:lnTo>
                  <a:lnTo>
                    <a:pt x="514" y="431"/>
                  </a:lnTo>
                  <a:lnTo>
                    <a:pt x="518" y="436"/>
                  </a:lnTo>
                  <a:lnTo>
                    <a:pt x="518" y="436"/>
                  </a:lnTo>
                  <a:lnTo>
                    <a:pt x="520" y="437"/>
                  </a:lnTo>
                  <a:lnTo>
                    <a:pt x="520" y="437"/>
                  </a:lnTo>
                  <a:lnTo>
                    <a:pt x="523" y="440"/>
                  </a:lnTo>
                  <a:lnTo>
                    <a:pt x="528" y="443"/>
                  </a:lnTo>
                  <a:lnTo>
                    <a:pt x="528" y="443"/>
                  </a:lnTo>
                  <a:lnTo>
                    <a:pt x="530" y="443"/>
                  </a:lnTo>
                  <a:lnTo>
                    <a:pt x="530" y="443"/>
                  </a:lnTo>
                  <a:lnTo>
                    <a:pt x="536" y="445"/>
                  </a:lnTo>
                  <a:lnTo>
                    <a:pt x="541" y="445"/>
                  </a:lnTo>
                  <a:lnTo>
                    <a:pt x="541" y="445"/>
                  </a:lnTo>
                  <a:lnTo>
                    <a:pt x="541" y="445"/>
                  </a:lnTo>
                  <a:lnTo>
                    <a:pt x="541" y="445"/>
                  </a:lnTo>
                  <a:lnTo>
                    <a:pt x="541" y="445"/>
                  </a:lnTo>
                  <a:lnTo>
                    <a:pt x="541" y="445"/>
                  </a:lnTo>
                  <a:lnTo>
                    <a:pt x="547" y="445"/>
                  </a:lnTo>
                  <a:lnTo>
                    <a:pt x="552" y="443"/>
                  </a:lnTo>
                  <a:lnTo>
                    <a:pt x="552" y="443"/>
                  </a:lnTo>
                  <a:lnTo>
                    <a:pt x="555" y="442"/>
                  </a:lnTo>
                  <a:lnTo>
                    <a:pt x="555" y="442"/>
                  </a:lnTo>
                  <a:lnTo>
                    <a:pt x="558" y="441"/>
                  </a:lnTo>
                  <a:lnTo>
                    <a:pt x="558" y="441"/>
                  </a:lnTo>
                  <a:lnTo>
                    <a:pt x="560" y="439"/>
                  </a:lnTo>
                  <a:lnTo>
                    <a:pt x="560" y="439"/>
                  </a:lnTo>
                  <a:lnTo>
                    <a:pt x="566" y="434"/>
                  </a:lnTo>
                  <a:lnTo>
                    <a:pt x="566" y="434"/>
                  </a:lnTo>
                  <a:lnTo>
                    <a:pt x="569" y="429"/>
                  </a:lnTo>
                  <a:lnTo>
                    <a:pt x="569" y="429"/>
                  </a:lnTo>
                  <a:lnTo>
                    <a:pt x="571" y="424"/>
                  </a:lnTo>
                  <a:lnTo>
                    <a:pt x="571" y="424"/>
                  </a:lnTo>
                  <a:lnTo>
                    <a:pt x="572" y="417"/>
                  </a:lnTo>
                  <a:lnTo>
                    <a:pt x="572" y="417"/>
                  </a:lnTo>
                  <a:lnTo>
                    <a:pt x="573" y="414"/>
                  </a:lnTo>
                  <a:lnTo>
                    <a:pt x="573" y="160"/>
                  </a:lnTo>
                  <a:lnTo>
                    <a:pt x="573" y="160"/>
                  </a:lnTo>
                  <a:lnTo>
                    <a:pt x="572" y="153"/>
                  </a:lnTo>
                  <a:lnTo>
                    <a:pt x="570" y="147"/>
                  </a:lnTo>
                  <a:lnTo>
                    <a:pt x="568" y="142"/>
                  </a:lnTo>
                  <a:lnTo>
                    <a:pt x="564" y="137"/>
                  </a:lnTo>
                  <a:lnTo>
                    <a:pt x="559" y="133"/>
                  </a:lnTo>
                  <a:lnTo>
                    <a:pt x="554" y="130"/>
                  </a:lnTo>
                  <a:lnTo>
                    <a:pt x="548" y="129"/>
                  </a:lnTo>
                  <a:lnTo>
                    <a:pt x="541" y="128"/>
                  </a:lnTo>
                  <a:lnTo>
                    <a:pt x="541" y="128"/>
                  </a:lnTo>
                  <a:lnTo>
                    <a:pt x="535" y="129"/>
                  </a:lnTo>
                  <a:lnTo>
                    <a:pt x="529" y="130"/>
                  </a:lnTo>
                  <a:lnTo>
                    <a:pt x="524" y="133"/>
                  </a:lnTo>
                  <a:lnTo>
                    <a:pt x="519" y="137"/>
                  </a:lnTo>
                  <a:lnTo>
                    <a:pt x="515" y="142"/>
                  </a:lnTo>
                  <a:lnTo>
                    <a:pt x="512" y="147"/>
                  </a:lnTo>
                  <a:lnTo>
                    <a:pt x="510" y="153"/>
                  </a:lnTo>
                  <a:lnTo>
                    <a:pt x="510" y="160"/>
                  </a:lnTo>
                  <a:lnTo>
                    <a:pt x="510" y="304"/>
                  </a:lnTo>
                  <a:lnTo>
                    <a:pt x="409" y="143"/>
                  </a:lnTo>
                  <a:lnTo>
                    <a:pt x="409" y="143"/>
                  </a:lnTo>
                  <a:lnTo>
                    <a:pt x="407" y="140"/>
                  </a:lnTo>
                  <a:lnTo>
                    <a:pt x="407" y="140"/>
                  </a:lnTo>
                  <a:lnTo>
                    <a:pt x="403" y="135"/>
                  </a:lnTo>
                  <a:lnTo>
                    <a:pt x="403" y="135"/>
                  </a:lnTo>
                  <a:lnTo>
                    <a:pt x="397" y="132"/>
                  </a:lnTo>
                  <a:lnTo>
                    <a:pt x="397" y="132"/>
                  </a:lnTo>
                  <a:lnTo>
                    <a:pt x="392" y="130"/>
                  </a:lnTo>
                  <a:lnTo>
                    <a:pt x="392" y="130"/>
                  </a:lnTo>
                  <a:lnTo>
                    <a:pt x="386" y="129"/>
                  </a:lnTo>
                  <a:lnTo>
                    <a:pt x="386" y="129"/>
                  </a:lnTo>
                  <a:lnTo>
                    <a:pt x="382" y="128"/>
                  </a:lnTo>
                  <a:lnTo>
                    <a:pt x="382" y="128"/>
                  </a:lnTo>
                  <a:lnTo>
                    <a:pt x="380" y="129"/>
                  </a:lnTo>
                  <a:lnTo>
                    <a:pt x="380" y="129"/>
                  </a:lnTo>
                  <a:lnTo>
                    <a:pt x="374" y="130"/>
                  </a:lnTo>
                  <a:lnTo>
                    <a:pt x="374" y="130"/>
                  </a:lnTo>
                  <a:lnTo>
                    <a:pt x="367" y="132"/>
                  </a:lnTo>
                  <a:lnTo>
                    <a:pt x="367" y="132"/>
                  </a:lnTo>
                  <a:lnTo>
                    <a:pt x="365" y="133"/>
                  </a:lnTo>
                  <a:lnTo>
                    <a:pt x="365" y="133"/>
                  </a:lnTo>
                  <a:lnTo>
                    <a:pt x="363" y="135"/>
                  </a:lnTo>
                  <a:lnTo>
                    <a:pt x="363" y="135"/>
                  </a:lnTo>
                  <a:lnTo>
                    <a:pt x="359" y="139"/>
                  </a:lnTo>
                  <a:lnTo>
                    <a:pt x="359" y="139"/>
                  </a:lnTo>
                  <a:lnTo>
                    <a:pt x="354" y="145"/>
                  </a:lnTo>
                  <a:lnTo>
                    <a:pt x="354" y="145"/>
                  </a:lnTo>
                  <a:lnTo>
                    <a:pt x="352" y="150"/>
                  </a:lnTo>
                  <a:lnTo>
                    <a:pt x="352" y="150"/>
                  </a:lnTo>
                  <a:lnTo>
                    <a:pt x="351" y="157"/>
                  </a:lnTo>
                  <a:lnTo>
                    <a:pt x="351" y="157"/>
                  </a:lnTo>
                  <a:lnTo>
                    <a:pt x="350" y="160"/>
                  </a:lnTo>
                  <a:lnTo>
                    <a:pt x="350" y="414"/>
                  </a:lnTo>
                  <a:lnTo>
                    <a:pt x="350" y="414"/>
                  </a:lnTo>
                  <a:lnTo>
                    <a:pt x="351" y="420"/>
                  </a:lnTo>
                  <a:lnTo>
                    <a:pt x="353" y="426"/>
                  </a:lnTo>
                  <a:lnTo>
                    <a:pt x="356" y="431"/>
                  </a:lnTo>
                  <a:lnTo>
                    <a:pt x="360" y="437"/>
                  </a:lnTo>
                  <a:lnTo>
                    <a:pt x="364" y="440"/>
                  </a:lnTo>
                  <a:lnTo>
                    <a:pt x="369" y="443"/>
                  </a:lnTo>
                  <a:lnTo>
                    <a:pt x="376" y="445"/>
                  </a:lnTo>
                  <a:lnTo>
                    <a:pt x="382" y="445"/>
                  </a:lnTo>
                  <a:lnTo>
                    <a:pt x="382" y="445"/>
                  </a:lnTo>
                  <a:close/>
                  <a:moveTo>
                    <a:pt x="637" y="859"/>
                  </a:moveTo>
                  <a:lnTo>
                    <a:pt x="891" y="859"/>
                  </a:lnTo>
                  <a:lnTo>
                    <a:pt x="891" y="668"/>
                  </a:lnTo>
                  <a:lnTo>
                    <a:pt x="637" y="668"/>
                  </a:lnTo>
                  <a:lnTo>
                    <a:pt x="637" y="859"/>
                  </a:lnTo>
                  <a:close/>
                  <a:moveTo>
                    <a:pt x="860" y="128"/>
                  </a:moveTo>
                  <a:lnTo>
                    <a:pt x="669" y="128"/>
                  </a:lnTo>
                  <a:lnTo>
                    <a:pt x="669" y="128"/>
                  </a:lnTo>
                  <a:lnTo>
                    <a:pt x="662" y="129"/>
                  </a:lnTo>
                  <a:lnTo>
                    <a:pt x="656" y="130"/>
                  </a:lnTo>
                  <a:lnTo>
                    <a:pt x="651" y="133"/>
                  </a:lnTo>
                  <a:lnTo>
                    <a:pt x="646" y="137"/>
                  </a:lnTo>
                  <a:lnTo>
                    <a:pt x="642" y="142"/>
                  </a:lnTo>
                  <a:lnTo>
                    <a:pt x="639" y="147"/>
                  </a:lnTo>
                  <a:lnTo>
                    <a:pt x="638" y="153"/>
                  </a:lnTo>
                  <a:lnTo>
                    <a:pt x="637" y="160"/>
                  </a:lnTo>
                  <a:lnTo>
                    <a:pt x="637" y="160"/>
                  </a:lnTo>
                  <a:lnTo>
                    <a:pt x="638" y="166"/>
                  </a:lnTo>
                  <a:lnTo>
                    <a:pt x="639" y="172"/>
                  </a:lnTo>
                  <a:lnTo>
                    <a:pt x="642" y="177"/>
                  </a:lnTo>
                  <a:lnTo>
                    <a:pt x="646" y="182"/>
                  </a:lnTo>
                  <a:lnTo>
                    <a:pt x="651" y="186"/>
                  </a:lnTo>
                  <a:lnTo>
                    <a:pt x="656" y="189"/>
                  </a:lnTo>
                  <a:lnTo>
                    <a:pt x="662" y="191"/>
                  </a:lnTo>
                  <a:lnTo>
                    <a:pt x="669" y="191"/>
                  </a:lnTo>
                  <a:lnTo>
                    <a:pt x="860" y="191"/>
                  </a:lnTo>
                  <a:lnTo>
                    <a:pt x="860" y="191"/>
                  </a:lnTo>
                  <a:lnTo>
                    <a:pt x="866" y="191"/>
                  </a:lnTo>
                  <a:lnTo>
                    <a:pt x="872" y="189"/>
                  </a:lnTo>
                  <a:lnTo>
                    <a:pt x="877" y="186"/>
                  </a:lnTo>
                  <a:lnTo>
                    <a:pt x="882" y="182"/>
                  </a:lnTo>
                  <a:lnTo>
                    <a:pt x="886" y="177"/>
                  </a:lnTo>
                  <a:lnTo>
                    <a:pt x="889" y="172"/>
                  </a:lnTo>
                  <a:lnTo>
                    <a:pt x="891" y="166"/>
                  </a:lnTo>
                  <a:lnTo>
                    <a:pt x="891" y="160"/>
                  </a:lnTo>
                  <a:lnTo>
                    <a:pt x="891" y="160"/>
                  </a:lnTo>
                  <a:lnTo>
                    <a:pt x="891" y="153"/>
                  </a:lnTo>
                  <a:lnTo>
                    <a:pt x="889" y="147"/>
                  </a:lnTo>
                  <a:lnTo>
                    <a:pt x="886" y="142"/>
                  </a:lnTo>
                  <a:lnTo>
                    <a:pt x="882" y="137"/>
                  </a:lnTo>
                  <a:lnTo>
                    <a:pt x="877" y="133"/>
                  </a:lnTo>
                  <a:lnTo>
                    <a:pt x="872" y="130"/>
                  </a:lnTo>
                  <a:lnTo>
                    <a:pt x="866" y="129"/>
                  </a:lnTo>
                  <a:lnTo>
                    <a:pt x="860" y="128"/>
                  </a:lnTo>
                  <a:lnTo>
                    <a:pt x="860" y="128"/>
                  </a:lnTo>
                  <a:close/>
                  <a:moveTo>
                    <a:pt x="860" y="255"/>
                  </a:moveTo>
                  <a:lnTo>
                    <a:pt x="669" y="255"/>
                  </a:lnTo>
                  <a:lnTo>
                    <a:pt x="669" y="255"/>
                  </a:lnTo>
                  <a:lnTo>
                    <a:pt x="662" y="255"/>
                  </a:lnTo>
                  <a:lnTo>
                    <a:pt x="656" y="257"/>
                  </a:lnTo>
                  <a:lnTo>
                    <a:pt x="651" y="261"/>
                  </a:lnTo>
                  <a:lnTo>
                    <a:pt x="646" y="264"/>
                  </a:lnTo>
                  <a:lnTo>
                    <a:pt x="642" y="269"/>
                  </a:lnTo>
                  <a:lnTo>
                    <a:pt x="639" y="275"/>
                  </a:lnTo>
                  <a:lnTo>
                    <a:pt x="638" y="280"/>
                  </a:lnTo>
                  <a:lnTo>
                    <a:pt x="637" y="286"/>
                  </a:lnTo>
                  <a:lnTo>
                    <a:pt x="637" y="286"/>
                  </a:lnTo>
                  <a:lnTo>
                    <a:pt x="638" y="293"/>
                  </a:lnTo>
                  <a:lnTo>
                    <a:pt x="639" y="299"/>
                  </a:lnTo>
                  <a:lnTo>
                    <a:pt x="642" y="305"/>
                  </a:lnTo>
                  <a:lnTo>
                    <a:pt x="646" y="309"/>
                  </a:lnTo>
                  <a:lnTo>
                    <a:pt x="651" y="313"/>
                  </a:lnTo>
                  <a:lnTo>
                    <a:pt x="656" y="316"/>
                  </a:lnTo>
                  <a:lnTo>
                    <a:pt x="662" y="317"/>
                  </a:lnTo>
                  <a:lnTo>
                    <a:pt x="669" y="319"/>
                  </a:lnTo>
                  <a:lnTo>
                    <a:pt x="860" y="319"/>
                  </a:lnTo>
                  <a:lnTo>
                    <a:pt x="860" y="319"/>
                  </a:lnTo>
                  <a:lnTo>
                    <a:pt x="866" y="317"/>
                  </a:lnTo>
                  <a:lnTo>
                    <a:pt x="872" y="316"/>
                  </a:lnTo>
                  <a:lnTo>
                    <a:pt x="877" y="313"/>
                  </a:lnTo>
                  <a:lnTo>
                    <a:pt x="882" y="309"/>
                  </a:lnTo>
                  <a:lnTo>
                    <a:pt x="886" y="305"/>
                  </a:lnTo>
                  <a:lnTo>
                    <a:pt x="889" y="299"/>
                  </a:lnTo>
                  <a:lnTo>
                    <a:pt x="891" y="293"/>
                  </a:lnTo>
                  <a:lnTo>
                    <a:pt x="891" y="286"/>
                  </a:lnTo>
                  <a:lnTo>
                    <a:pt x="891" y="286"/>
                  </a:lnTo>
                  <a:lnTo>
                    <a:pt x="891" y="280"/>
                  </a:lnTo>
                  <a:lnTo>
                    <a:pt x="889" y="275"/>
                  </a:lnTo>
                  <a:lnTo>
                    <a:pt x="886" y="269"/>
                  </a:lnTo>
                  <a:lnTo>
                    <a:pt x="882" y="264"/>
                  </a:lnTo>
                  <a:lnTo>
                    <a:pt x="877" y="261"/>
                  </a:lnTo>
                  <a:lnTo>
                    <a:pt x="872" y="257"/>
                  </a:lnTo>
                  <a:lnTo>
                    <a:pt x="866" y="255"/>
                  </a:lnTo>
                  <a:lnTo>
                    <a:pt x="860" y="255"/>
                  </a:lnTo>
                  <a:lnTo>
                    <a:pt x="860" y="255"/>
                  </a:lnTo>
                  <a:close/>
                  <a:moveTo>
                    <a:pt x="860" y="382"/>
                  </a:moveTo>
                  <a:lnTo>
                    <a:pt x="669" y="382"/>
                  </a:lnTo>
                  <a:lnTo>
                    <a:pt x="669" y="382"/>
                  </a:lnTo>
                  <a:lnTo>
                    <a:pt x="662" y="383"/>
                  </a:lnTo>
                  <a:lnTo>
                    <a:pt x="656" y="385"/>
                  </a:lnTo>
                  <a:lnTo>
                    <a:pt x="651" y="387"/>
                  </a:lnTo>
                  <a:lnTo>
                    <a:pt x="646" y="392"/>
                  </a:lnTo>
                  <a:lnTo>
                    <a:pt x="642" y="396"/>
                  </a:lnTo>
                  <a:lnTo>
                    <a:pt x="639" y="401"/>
                  </a:lnTo>
                  <a:lnTo>
                    <a:pt x="638" y="408"/>
                  </a:lnTo>
                  <a:lnTo>
                    <a:pt x="637" y="414"/>
                  </a:lnTo>
                  <a:lnTo>
                    <a:pt x="637" y="414"/>
                  </a:lnTo>
                  <a:lnTo>
                    <a:pt x="638" y="420"/>
                  </a:lnTo>
                  <a:lnTo>
                    <a:pt x="639" y="426"/>
                  </a:lnTo>
                  <a:lnTo>
                    <a:pt x="642" y="431"/>
                  </a:lnTo>
                  <a:lnTo>
                    <a:pt x="646" y="437"/>
                  </a:lnTo>
                  <a:lnTo>
                    <a:pt x="651" y="440"/>
                  </a:lnTo>
                  <a:lnTo>
                    <a:pt x="656" y="443"/>
                  </a:lnTo>
                  <a:lnTo>
                    <a:pt x="662" y="445"/>
                  </a:lnTo>
                  <a:lnTo>
                    <a:pt x="669" y="445"/>
                  </a:lnTo>
                  <a:lnTo>
                    <a:pt x="860" y="445"/>
                  </a:lnTo>
                  <a:lnTo>
                    <a:pt x="860" y="445"/>
                  </a:lnTo>
                  <a:lnTo>
                    <a:pt x="866" y="445"/>
                  </a:lnTo>
                  <a:lnTo>
                    <a:pt x="872" y="443"/>
                  </a:lnTo>
                  <a:lnTo>
                    <a:pt x="877" y="440"/>
                  </a:lnTo>
                  <a:lnTo>
                    <a:pt x="882" y="437"/>
                  </a:lnTo>
                  <a:lnTo>
                    <a:pt x="886" y="431"/>
                  </a:lnTo>
                  <a:lnTo>
                    <a:pt x="889" y="426"/>
                  </a:lnTo>
                  <a:lnTo>
                    <a:pt x="891" y="420"/>
                  </a:lnTo>
                  <a:lnTo>
                    <a:pt x="891" y="414"/>
                  </a:lnTo>
                  <a:lnTo>
                    <a:pt x="891" y="414"/>
                  </a:lnTo>
                  <a:lnTo>
                    <a:pt x="891" y="408"/>
                  </a:lnTo>
                  <a:lnTo>
                    <a:pt x="889" y="401"/>
                  </a:lnTo>
                  <a:lnTo>
                    <a:pt x="886" y="396"/>
                  </a:lnTo>
                  <a:lnTo>
                    <a:pt x="882" y="392"/>
                  </a:lnTo>
                  <a:lnTo>
                    <a:pt x="877" y="387"/>
                  </a:lnTo>
                  <a:lnTo>
                    <a:pt x="872" y="385"/>
                  </a:lnTo>
                  <a:lnTo>
                    <a:pt x="866" y="383"/>
                  </a:lnTo>
                  <a:lnTo>
                    <a:pt x="860" y="382"/>
                  </a:lnTo>
                  <a:lnTo>
                    <a:pt x="860" y="382"/>
                  </a:lnTo>
                  <a:close/>
                  <a:moveTo>
                    <a:pt x="541" y="668"/>
                  </a:moveTo>
                  <a:lnTo>
                    <a:pt x="382" y="668"/>
                  </a:lnTo>
                  <a:lnTo>
                    <a:pt x="382" y="668"/>
                  </a:lnTo>
                  <a:lnTo>
                    <a:pt x="376" y="669"/>
                  </a:lnTo>
                  <a:lnTo>
                    <a:pt x="369" y="670"/>
                  </a:lnTo>
                  <a:lnTo>
                    <a:pt x="364" y="674"/>
                  </a:lnTo>
                  <a:lnTo>
                    <a:pt x="360" y="678"/>
                  </a:lnTo>
                  <a:lnTo>
                    <a:pt x="356" y="682"/>
                  </a:lnTo>
                  <a:lnTo>
                    <a:pt x="353" y="688"/>
                  </a:lnTo>
                  <a:lnTo>
                    <a:pt x="351" y="694"/>
                  </a:lnTo>
                  <a:lnTo>
                    <a:pt x="350" y="701"/>
                  </a:lnTo>
                  <a:lnTo>
                    <a:pt x="350" y="701"/>
                  </a:lnTo>
                  <a:lnTo>
                    <a:pt x="351" y="707"/>
                  </a:lnTo>
                  <a:lnTo>
                    <a:pt x="353" y="712"/>
                  </a:lnTo>
                  <a:lnTo>
                    <a:pt x="356" y="718"/>
                  </a:lnTo>
                  <a:lnTo>
                    <a:pt x="360" y="723"/>
                  </a:lnTo>
                  <a:lnTo>
                    <a:pt x="364" y="726"/>
                  </a:lnTo>
                  <a:lnTo>
                    <a:pt x="369" y="729"/>
                  </a:lnTo>
                  <a:lnTo>
                    <a:pt x="376" y="732"/>
                  </a:lnTo>
                  <a:lnTo>
                    <a:pt x="382" y="732"/>
                  </a:lnTo>
                  <a:lnTo>
                    <a:pt x="541" y="732"/>
                  </a:lnTo>
                  <a:lnTo>
                    <a:pt x="541" y="732"/>
                  </a:lnTo>
                  <a:lnTo>
                    <a:pt x="548" y="732"/>
                  </a:lnTo>
                  <a:lnTo>
                    <a:pt x="554" y="729"/>
                  </a:lnTo>
                  <a:lnTo>
                    <a:pt x="559" y="726"/>
                  </a:lnTo>
                  <a:lnTo>
                    <a:pt x="564" y="723"/>
                  </a:lnTo>
                  <a:lnTo>
                    <a:pt x="568" y="718"/>
                  </a:lnTo>
                  <a:lnTo>
                    <a:pt x="570" y="712"/>
                  </a:lnTo>
                  <a:lnTo>
                    <a:pt x="572" y="707"/>
                  </a:lnTo>
                  <a:lnTo>
                    <a:pt x="573" y="701"/>
                  </a:lnTo>
                  <a:lnTo>
                    <a:pt x="573" y="701"/>
                  </a:lnTo>
                  <a:lnTo>
                    <a:pt x="572" y="694"/>
                  </a:lnTo>
                  <a:lnTo>
                    <a:pt x="570" y="688"/>
                  </a:lnTo>
                  <a:lnTo>
                    <a:pt x="568" y="682"/>
                  </a:lnTo>
                  <a:lnTo>
                    <a:pt x="564" y="678"/>
                  </a:lnTo>
                  <a:lnTo>
                    <a:pt x="559" y="674"/>
                  </a:lnTo>
                  <a:lnTo>
                    <a:pt x="554" y="670"/>
                  </a:lnTo>
                  <a:lnTo>
                    <a:pt x="548" y="669"/>
                  </a:lnTo>
                  <a:lnTo>
                    <a:pt x="541" y="668"/>
                  </a:lnTo>
                  <a:lnTo>
                    <a:pt x="541" y="668"/>
                  </a:lnTo>
                  <a:close/>
                  <a:moveTo>
                    <a:pt x="541" y="796"/>
                  </a:moveTo>
                  <a:lnTo>
                    <a:pt x="382" y="796"/>
                  </a:lnTo>
                  <a:lnTo>
                    <a:pt x="382" y="796"/>
                  </a:lnTo>
                  <a:lnTo>
                    <a:pt x="376" y="796"/>
                  </a:lnTo>
                  <a:lnTo>
                    <a:pt x="369" y="798"/>
                  </a:lnTo>
                  <a:lnTo>
                    <a:pt x="364" y="801"/>
                  </a:lnTo>
                  <a:lnTo>
                    <a:pt x="360" y="805"/>
                  </a:lnTo>
                  <a:lnTo>
                    <a:pt x="356" y="810"/>
                  </a:lnTo>
                  <a:lnTo>
                    <a:pt x="353" y="815"/>
                  </a:lnTo>
                  <a:lnTo>
                    <a:pt x="351" y="821"/>
                  </a:lnTo>
                  <a:lnTo>
                    <a:pt x="350" y="827"/>
                  </a:lnTo>
                  <a:lnTo>
                    <a:pt x="350" y="827"/>
                  </a:lnTo>
                  <a:lnTo>
                    <a:pt x="351" y="834"/>
                  </a:lnTo>
                  <a:lnTo>
                    <a:pt x="353" y="840"/>
                  </a:lnTo>
                  <a:lnTo>
                    <a:pt x="356" y="845"/>
                  </a:lnTo>
                  <a:lnTo>
                    <a:pt x="360" y="850"/>
                  </a:lnTo>
                  <a:lnTo>
                    <a:pt x="364" y="854"/>
                  </a:lnTo>
                  <a:lnTo>
                    <a:pt x="369" y="857"/>
                  </a:lnTo>
                  <a:lnTo>
                    <a:pt x="376" y="858"/>
                  </a:lnTo>
                  <a:lnTo>
                    <a:pt x="382" y="859"/>
                  </a:lnTo>
                  <a:lnTo>
                    <a:pt x="541" y="859"/>
                  </a:lnTo>
                  <a:lnTo>
                    <a:pt x="541" y="859"/>
                  </a:lnTo>
                  <a:lnTo>
                    <a:pt x="548" y="858"/>
                  </a:lnTo>
                  <a:lnTo>
                    <a:pt x="554" y="857"/>
                  </a:lnTo>
                  <a:lnTo>
                    <a:pt x="559" y="854"/>
                  </a:lnTo>
                  <a:lnTo>
                    <a:pt x="564" y="850"/>
                  </a:lnTo>
                  <a:lnTo>
                    <a:pt x="568" y="845"/>
                  </a:lnTo>
                  <a:lnTo>
                    <a:pt x="570" y="840"/>
                  </a:lnTo>
                  <a:lnTo>
                    <a:pt x="572" y="834"/>
                  </a:lnTo>
                  <a:lnTo>
                    <a:pt x="573" y="827"/>
                  </a:lnTo>
                  <a:lnTo>
                    <a:pt x="573" y="827"/>
                  </a:lnTo>
                  <a:lnTo>
                    <a:pt x="572" y="821"/>
                  </a:lnTo>
                  <a:lnTo>
                    <a:pt x="570" y="815"/>
                  </a:lnTo>
                  <a:lnTo>
                    <a:pt x="568" y="810"/>
                  </a:lnTo>
                  <a:lnTo>
                    <a:pt x="564" y="805"/>
                  </a:lnTo>
                  <a:lnTo>
                    <a:pt x="559" y="801"/>
                  </a:lnTo>
                  <a:lnTo>
                    <a:pt x="554" y="798"/>
                  </a:lnTo>
                  <a:lnTo>
                    <a:pt x="548" y="796"/>
                  </a:lnTo>
                  <a:lnTo>
                    <a:pt x="541" y="796"/>
                  </a:lnTo>
                  <a:lnTo>
                    <a:pt x="541" y="796"/>
                  </a:lnTo>
                  <a:close/>
                  <a:moveTo>
                    <a:pt x="860" y="510"/>
                  </a:moveTo>
                  <a:lnTo>
                    <a:pt x="382" y="510"/>
                  </a:lnTo>
                  <a:lnTo>
                    <a:pt x="382" y="510"/>
                  </a:lnTo>
                  <a:lnTo>
                    <a:pt x="376" y="510"/>
                  </a:lnTo>
                  <a:lnTo>
                    <a:pt x="369" y="512"/>
                  </a:lnTo>
                  <a:lnTo>
                    <a:pt x="364" y="515"/>
                  </a:lnTo>
                  <a:lnTo>
                    <a:pt x="360" y="518"/>
                  </a:lnTo>
                  <a:lnTo>
                    <a:pt x="356" y="523"/>
                  </a:lnTo>
                  <a:lnTo>
                    <a:pt x="353" y="529"/>
                  </a:lnTo>
                  <a:lnTo>
                    <a:pt x="351" y="534"/>
                  </a:lnTo>
                  <a:lnTo>
                    <a:pt x="350" y="541"/>
                  </a:lnTo>
                  <a:lnTo>
                    <a:pt x="350" y="573"/>
                  </a:lnTo>
                  <a:lnTo>
                    <a:pt x="350" y="573"/>
                  </a:lnTo>
                  <a:lnTo>
                    <a:pt x="351" y="579"/>
                  </a:lnTo>
                  <a:lnTo>
                    <a:pt x="353" y="586"/>
                  </a:lnTo>
                  <a:lnTo>
                    <a:pt x="356" y="591"/>
                  </a:lnTo>
                  <a:lnTo>
                    <a:pt x="360" y="595"/>
                  </a:lnTo>
                  <a:lnTo>
                    <a:pt x="364" y="600"/>
                  </a:lnTo>
                  <a:lnTo>
                    <a:pt x="369" y="602"/>
                  </a:lnTo>
                  <a:lnTo>
                    <a:pt x="376" y="604"/>
                  </a:lnTo>
                  <a:lnTo>
                    <a:pt x="382" y="605"/>
                  </a:lnTo>
                  <a:lnTo>
                    <a:pt x="860" y="605"/>
                  </a:lnTo>
                  <a:lnTo>
                    <a:pt x="860" y="605"/>
                  </a:lnTo>
                  <a:lnTo>
                    <a:pt x="866" y="604"/>
                  </a:lnTo>
                  <a:lnTo>
                    <a:pt x="872" y="602"/>
                  </a:lnTo>
                  <a:lnTo>
                    <a:pt x="877" y="600"/>
                  </a:lnTo>
                  <a:lnTo>
                    <a:pt x="882" y="595"/>
                  </a:lnTo>
                  <a:lnTo>
                    <a:pt x="886" y="591"/>
                  </a:lnTo>
                  <a:lnTo>
                    <a:pt x="889" y="586"/>
                  </a:lnTo>
                  <a:lnTo>
                    <a:pt x="891" y="579"/>
                  </a:lnTo>
                  <a:lnTo>
                    <a:pt x="891" y="573"/>
                  </a:lnTo>
                  <a:lnTo>
                    <a:pt x="891" y="541"/>
                  </a:lnTo>
                  <a:lnTo>
                    <a:pt x="891" y="541"/>
                  </a:lnTo>
                  <a:lnTo>
                    <a:pt x="891" y="534"/>
                  </a:lnTo>
                  <a:lnTo>
                    <a:pt x="889" y="529"/>
                  </a:lnTo>
                  <a:lnTo>
                    <a:pt x="886" y="523"/>
                  </a:lnTo>
                  <a:lnTo>
                    <a:pt x="882" y="518"/>
                  </a:lnTo>
                  <a:lnTo>
                    <a:pt x="877" y="515"/>
                  </a:lnTo>
                  <a:lnTo>
                    <a:pt x="872" y="512"/>
                  </a:lnTo>
                  <a:lnTo>
                    <a:pt x="866" y="510"/>
                  </a:lnTo>
                  <a:lnTo>
                    <a:pt x="860" y="510"/>
                  </a:lnTo>
                  <a:lnTo>
                    <a:pt x="860" y="51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2"/>
                </a:solidFill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</p:grpSp>
      <p:grpSp>
        <p:nvGrpSpPr>
          <p:cNvPr id="84" name="组合 83"/>
          <p:cNvGrpSpPr/>
          <p:nvPr/>
        </p:nvGrpSpPr>
        <p:grpSpPr>
          <a:xfrm rot="10800000" flipV="1">
            <a:off x="4019458" y="3839439"/>
            <a:ext cx="871008" cy="871008"/>
            <a:chOff x="10774845" y="1878864"/>
            <a:chExt cx="648000" cy="648000"/>
          </a:xfrm>
          <a:effectLst>
            <a:outerShdw blurRad="381000" dist="101600" dir="2700000" algn="ctr" rotWithShape="0">
              <a:srgbClr val="000000">
                <a:alpha val="30000"/>
              </a:srgbClr>
            </a:outerShdw>
          </a:effectLst>
        </p:grpSpPr>
        <p:sp>
          <p:nvSpPr>
            <p:cNvPr id="85" name="椭圆 84"/>
            <p:cNvSpPr/>
            <p:nvPr/>
          </p:nvSpPr>
          <p:spPr>
            <a:xfrm>
              <a:off x="10774845" y="1878864"/>
              <a:ext cx="648000" cy="648000"/>
            </a:xfrm>
            <a:prstGeom prst="ellipse">
              <a:avLst/>
            </a:prstGeom>
            <a:solidFill>
              <a:srgbClr val="CC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86" name="Freeform 115"/>
            <p:cNvSpPr>
              <a:spLocks noEditPoints="1"/>
            </p:cNvSpPr>
            <p:nvPr/>
          </p:nvSpPr>
          <p:spPr bwMode="auto">
            <a:xfrm>
              <a:off x="10936920" y="2041733"/>
              <a:ext cx="323850" cy="322263"/>
            </a:xfrm>
            <a:custGeom>
              <a:avLst/>
              <a:gdLst>
                <a:gd name="T0" fmla="*/ 789 w 1018"/>
                <a:gd name="T1" fmla="*/ 69 h 1017"/>
                <a:gd name="T2" fmla="*/ 765 w 1018"/>
                <a:gd name="T3" fmla="*/ 25 h 1017"/>
                <a:gd name="T4" fmla="*/ 719 w 1018"/>
                <a:gd name="T5" fmla="*/ 1 h 1017"/>
                <a:gd name="T6" fmla="*/ 73 w 1018"/>
                <a:gd name="T7" fmla="*/ 1 h 1017"/>
                <a:gd name="T8" fmla="*/ 27 w 1018"/>
                <a:gd name="T9" fmla="*/ 25 h 1017"/>
                <a:gd name="T10" fmla="*/ 2 w 1018"/>
                <a:gd name="T11" fmla="*/ 69 h 1017"/>
                <a:gd name="T12" fmla="*/ 2 w 1018"/>
                <a:gd name="T13" fmla="*/ 716 h 1017"/>
                <a:gd name="T14" fmla="*/ 28 w 1018"/>
                <a:gd name="T15" fmla="*/ 766 h 1017"/>
                <a:gd name="T16" fmla="*/ 67 w 1018"/>
                <a:gd name="T17" fmla="*/ 789 h 1017"/>
                <a:gd name="T18" fmla="*/ 115 w 1018"/>
                <a:gd name="T19" fmla="*/ 791 h 1017"/>
                <a:gd name="T20" fmla="*/ 163 w 1018"/>
                <a:gd name="T21" fmla="*/ 766 h 1017"/>
                <a:gd name="T22" fmla="*/ 263 w 1018"/>
                <a:gd name="T23" fmla="*/ 745 h 1017"/>
                <a:gd name="T24" fmla="*/ 589 w 1018"/>
                <a:gd name="T25" fmla="*/ 763 h 1017"/>
                <a:gd name="T26" fmla="*/ 634 w 1018"/>
                <a:gd name="T27" fmla="*/ 777 h 1017"/>
                <a:gd name="T28" fmla="*/ 870 w 1018"/>
                <a:gd name="T29" fmla="*/ 1001 h 1017"/>
                <a:gd name="T30" fmla="*/ 923 w 1018"/>
                <a:gd name="T31" fmla="*/ 1017 h 1017"/>
                <a:gd name="T32" fmla="*/ 968 w 1018"/>
                <a:gd name="T33" fmla="*/ 1006 h 1017"/>
                <a:gd name="T34" fmla="*/ 1002 w 1018"/>
                <a:gd name="T35" fmla="*/ 975 h 1017"/>
                <a:gd name="T36" fmla="*/ 1018 w 1018"/>
                <a:gd name="T37" fmla="*/ 921 h 1017"/>
                <a:gd name="T38" fmla="*/ 1011 w 1018"/>
                <a:gd name="T39" fmla="*/ 276 h 1017"/>
                <a:gd name="T40" fmla="*/ 977 w 1018"/>
                <a:gd name="T41" fmla="*/ 238 h 1017"/>
                <a:gd name="T42" fmla="*/ 927 w 1018"/>
                <a:gd name="T43" fmla="*/ 223 h 1017"/>
                <a:gd name="T44" fmla="*/ 102 w 1018"/>
                <a:gd name="T45" fmla="*/ 729 h 1017"/>
                <a:gd name="T46" fmla="*/ 73 w 1018"/>
                <a:gd name="T47" fmla="*/ 721 h 1017"/>
                <a:gd name="T48" fmla="*/ 64 w 1018"/>
                <a:gd name="T49" fmla="*/ 86 h 1017"/>
                <a:gd name="T50" fmla="*/ 80 w 1018"/>
                <a:gd name="T51" fmla="*/ 65 h 1017"/>
                <a:gd name="T52" fmla="*/ 711 w 1018"/>
                <a:gd name="T53" fmla="*/ 65 h 1017"/>
                <a:gd name="T54" fmla="*/ 727 w 1018"/>
                <a:gd name="T55" fmla="*/ 86 h 1017"/>
                <a:gd name="T56" fmla="*/ 720 w 1018"/>
                <a:gd name="T57" fmla="*/ 470 h 1017"/>
                <a:gd name="T58" fmla="*/ 429 w 1018"/>
                <a:gd name="T59" fmla="*/ 476 h 1017"/>
                <a:gd name="T60" fmla="*/ 350 w 1018"/>
                <a:gd name="T61" fmla="*/ 501 h 1017"/>
                <a:gd name="T62" fmla="*/ 954 w 1018"/>
                <a:gd name="T63" fmla="*/ 928 h 1017"/>
                <a:gd name="T64" fmla="*/ 934 w 1018"/>
                <a:gd name="T65" fmla="*/ 951 h 1017"/>
                <a:gd name="T66" fmla="*/ 900 w 1018"/>
                <a:gd name="T67" fmla="*/ 944 h 1017"/>
                <a:gd name="T68" fmla="*/ 645 w 1018"/>
                <a:gd name="T69" fmla="*/ 711 h 1017"/>
                <a:gd name="T70" fmla="*/ 318 w 1018"/>
                <a:gd name="T71" fmla="*/ 700 h 1017"/>
                <a:gd name="T72" fmla="*/ 293 w 1018"/>
                <a:gd name="T73" fmla="*/ 685 h 1017"/>
                <a:gd name="T74" fmla="*/ 379 w 1018"/>
                <a:gd name="T75" fmla="*/ 557 h 1017"/>
                <a:gd name="T76" fmla="*/ 420 w 1018"/>
                <a:gd name="T77" fmla="*/ 540 h 1017"/>
                <a:gd name="T78" fmla="*/ 727 w 1018"/>
                <a:gd name="T79" fmla="*/ 536 h 1017"/>
                <a:gd name="T80" fmla="*/ 770 w 1018"/>
                <a:gd name="T81" fmla="*/ 508 h 1017"/>
                <a:gd name="T82" fmla="*/ 791 w 1018"/>
                <a:gd name="T83" fmla="*/ 461 h 1017"/>
                <a:gd name="T84" fmla="*/ 938 w 1018"/>
                <a:gd name="T85" fmla="*/ 288 h 1017"/>
                <a:gd name="T86" fmla="*/ 955 w 1018"/>
                <a:gd name="T87" fmla="*/ 311 h 1017"/>
                <a:gd name="T88" fmla="*/ 425 w 1018"/>
                <a:gd name="T89" fmla="*/ 373 h 1017"/>
                <a:gd name="T90" fmla="*/ 445 w 1018"/>
                <a:gd name="T91" fmla="*/ 333 h 1017"/>
                <a:gd name="T92" fmla="*/ 416 w 1018"/>
                <a:gd name="T93" fmla="*/ 289 h 1017"/>
                <a:gd name="T94" fmla="*/ 371 w 1018"/>
                <a:gd name="T95" fmla="*/ 294 h 1017"/>
                <a:gd name="T96" fmla="*/ 350 w 1018"/>
                <a:gd name="T97" fmla="*/ 333 h 1017"/>
                <a:gd name="T98" fmla="*/ 380 w 1018"/>
                <a:gd name="T99" fmla="*/ 377 h 1017"/>
                <a:gd name="T100" fmla="*/ 197 w 1018"/>
                <a:gd name="T101" fmla="*/ 286 h 1017"/>
                <a:gd name="T102" fmla="*/ 160 w 1018"/>
                <a:gd name="T103" fmla="*/ 324 h 1017"/>
                <a:gd name="T104" fmla="*/ 174 w 1018"/>
                <a:gd name="T105" fmla="*/ 367 h 1017"/>
                <a:gd name="T106" fmla="*/ 217 w 1018"/>
                <a:gd name="T107" fmla="*/ 380 h 1017"/>
                <a:gd name="T108" fmla="*/ 254 w 1018"/>
                <a:gd name="T109" fmla="*/ 343 h 1017"/>
                <a:gd name="T110" fmla="*/ 240 w 1018"/>
                <a:gd name="T111" fmla="*/ 300 h 1017"/>
                <a:gd name="T112" fmla="*/ 589 w 1018"/>
                <a:gd name="T113" fmla="*/ 380 h 1017"/>
                <a:gd name="T114" fmla="*/ 629 w 1018"/>
                <a:gd name="T115" fmla="*/ 360 h 1017"/>
                <a:gd name="T116" fmla="*/ 633 w 1018"/>
                <a:gd name="T117" fmla="*/ 315 h 1017"/>
                <a:gd name="T118" fmla="*/ 589 w 1018"/>
                <a:gd name="T119" fmla="*/ 286 h 1017"/>
                <a:gd name="T120" fmla="*/ 549 w 1018"/>
                <a:gd name="T121" fmla="*/ 306 h 1017"/>
                <a:gd name="T122" fmla="*/ 545 w 1018"/>
                <a:gd name="T123" fmla="*/ 351 h 1017"/>
                <a:gd name="T124" fmla="*/ 589 w 1018"/>
                <a:gd name="T125" fmla="*/ 380 h 10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18" h="1017">
                  <a:moveTo>
                    <a:pt x="927" y="223"/>
                  </a:moveTo>
                  <a:lnTo>
                    <a:pt x="792" y="223"/>
                  </a:lnTo>
                  <a:lnTo>
                    <a:pt x="792" y="86"/>
                  </a:lnTo>
                  <a:lnTo>
                    <a:pt x="792" y="86"/>
                  </a:lnTo>
                  <a:lnTo>
                    <a:pt x="791" y="78"/>
                  </a:lnTo>
                  <a:lnTo>
                    <a:pt x="789" y="69"/>
                  </a:lnTo>
                  <a:lnTo>
                    <a:pt x="787" y="61"/>
                  </a:lnTo>
                  <a:lnTo>
                    <a:pt x="784" y="53"/>
                  </a:lnTo>
                  <a:lnTo>
                    <a:pt x="780" y="45"/>
                  </a:lnTo>
                  <a:lnTo>
                    <a:pt x="776" y="38"/>
                  </a:lnTo>
                  <a:lnTo>
                    <a:pt x="770" y="31"/>
                  </a:lnTo>
                  <a:lnTo>
                    <a:pt x="765" y="25"/>
                  </a:lnTo>
                  <a:lnTo>
                    <a:pt x="758" y="19"/>
                  </a:lnTo>
                  <a:lnTo>
                    <a:pt x="751" y="15"/>
                  </a:lnTo>
                  <a:lnTo>
                    <a:pt x="743" y="10"/>
                  </a:lnTo>
                  <a:lnTo>
                    <a:pt x="736" y="6"/>
                  </a:lnTo>
                  <a:lnTo>
                    <a:pt x="727" y="3"/>
                  </a:lnTo>
                  <a:lnTo>
                    <a:pt x="719" y="1"/>
                  </a:lnTo>
                  <a:lnTo>
                    <a:pt x="709" y="0"/>
                  </a:lnTo>
                  <a:lnTo>
                    <a:pt x="699" y="0"/>
                  </a:lnTo>
                  <a:lnTo>
                    <a:pt x="92" y="0"/>
                  </a:lnTo>
                  <a:lnTo>
                    <a:pt x="92" y="0"/>
                  </a:lnTo>
                  <a:lnTo>
                    <a:pt x="82" y="0"/>
                  </a:lnTo>
                  <a:lnTo>
                    <a:pt x="73" y="1"/>
                  </a:lnTo>
                  <a:lnTo>
                    <a:pt x="64" y="3"/>
                  </a:lnTo>
                  <a:lnTo>
                    <a:pt x="56" y="6"/>
                  </a:lnTo>
                  <a:lnTo>
                    <a:pt x="48" y="10"/>
                  </a:lnTo>
                  <a:lnTo>
                    <a:pt x="41" y="15"/>
                  </a:lnTo>
                  <a:lnTo>
                    <a:pt x="33" y="19"/>
                  </a:lnTo>
                  <a:lnTo>
                    <a:pt x="27" y="25"/>
                  </a:lnTo>
                  <a:lnTo>
                    <a:pt x="21" y="31"/>
                  </a:lnTo>
                  <a:lnTo>
                    <a:pt x="16" y="38"/>
                  </a:lnTo>
                  <a:lnTo>
                    <a:pt x="12" y="45"/>
                  </a:lnTo>
                  <a:lnTo>
                    <a:pt x="7" y="53"/>
                  </a:lnTo>
                  <a:lnTo>
                    <a:pt x="4" y="61"/>
                  </a:lnTo>
                  <a:lnTo>
                    <a:pt x="2" y="69"/>
                  </a:lnTo>
                  <a:lnTo>
                    <a:pt x="1" y="78"/>
                  </a:lnTo>
                  <a:lnTo>
                    <a:pt x="0" y="86"/>
                  </a:lnTo>
                  <a:lnTo>
                    <a:pt x="0" y="698"/>
                  </a:lnTo>
                  <a:lnTo>
                    <a:pt x="0" y="698"/>
                  </a:lnTo>
                  <a:lnTo>
                    <a:pt x="1" y="708"/>
                  </a:lnTo>
                  <a:lnTo>
                    <a:pt x="2" y="716"/>
                  </a:lnTo>
                  <a:lnTo>
                    <a:pt x="4" y="726"/>
                  </a:lnTo>
                  <a:lnTo>
                    <a:pt x="7" y="735"/>
                  </a:lnTo>
                  <a:lnTo>
                    <a:pt x="12" y="743"/>
                  </a:lnTo>
                  <a:lnTo>
                    <a:pt x="16" y="751"/>
                  </a:lnTo>
                  <a:lnTo>
                    <a:pt x="21" y="758"/>
                  </a:lnTo>
                  <a:lnTo>
                    <a:pt x="28" y="766"/>
                  </a:lnTo>
                  <a:lnTo>
                    <a:pt x="28" y="766"/>
                  </a:lnTo>
                  <a:lnTo>
                    <a:pt x="35" y="772"/>
                  </a:lnTo>
                  <a:lnTo>
                    <a:pt x="43" y="777"/>
                  </a:lnTo>
                  <a:lnTo>
                    <a:pt x="51" y="782"/>
                  </a:lnTo>
                  <a:lnTo>
                    <a:pt x="59" y="786"/>
                  </a:lnTo>
                  <a:lnTo>
                    <a:pt x="67" y="789"/>
                  </a:lnTo>
                  <a:lnTo>
                    <a:pt x="77" y="791"/>
                  </a:lnTo>
                  <a:lnTo>
                    <a:pt x="87" y="792"/>
                  </a:lnTo>
                  <a:lnTo>
                    <a:pt x="95" y="794"/>
                  </a:lnTo>
                  <a:lnTo>
                    <a:pt x="95" y="794"/>
                  </a:lnTo>
                  <a:lnTo>
                    <a:pt x="105" y="792"/>
                  </a:lnTo>
                  <a:lnTo>
                    <a:pt x="115" y="791"/>
                  </a:lnTo>
                  <a:lnTo>
                    <a:pt x="123" y="789"/>
                  </a:lnTo>
                  <a:lnTo>
                    <a:pt x="132" y="786"/>
                  </a:lnTo>
                  <a:lnTo>
                    <a:pt x="140" y="783"/>
                  </a:lnTo>
                  <a:lnTo>
                    <a:pt x="148" y="777"/>
                  </a:lnTo>
                  <a:lnTo>
                    <a:pt x="155" y="772"/>
                  </a:lnTo>
                  <a:lnTo>
                    <a:pt x="163" y="766"/>
                  </a:lnTo>
                  <a:lnTo>
                    <a:pt x="230" y="700"/>
                  </a:lnTo>
                  <a:lnTo>
                    <a:pt x="230" y="700"/>
                  </a:lnTo>
                  <a:lnTo>
                    <a:pt x="236" y="713"/>
                  </a:lnTo>
                  <a:lnTo>
                    <a:pt x="243" y="726"/>
                  </a:lnTo>
                  <a:lnTo>
                    <a:pt x="252" y="737"/>
                  </a:lnTo>
                  <a:lnTo>
                    <a:pt x="263" y="745"/>
                  </a:lnTo>
                  <a:lnTo>
                    <a:pt x="276" y="753"/>
                  </a:lnTo>
                  <a:lnTo>
                    <a:pt x="288" y="759"/>
                  </a:lnTo>
                  <a:lnTo>
                    <a:pt x="303" y="762"/>
                  </a:lnTo>
                  <a:lnTo>
                    <a:pt x="318" y="763"/>
                  </a:lnTo>
                  <a:lnTo>
                    <a:pt x="589" y="763"/>
                  </a:lnTo>
                  <a:lnTo>
                    <a:pt x="589" y="763"/>
                  </a:lnTo>
                  <a:lnTo>
                    <a:pt x="597" y="763"/>
                  </a:lnTo>
                  <a:lnTo>
                    <a:pt x="605" y="765"/>
                  </a:lnTo>
                  <a:lnTo>
                    <a:pt x="612" y="767"/>
                  </a:lnTo>
                  <a:lnTo>
                    <a:pt x="620" y="770"/>
                  </a:lnTo>
                  <a:lnTo>
                    <a:pt x="626" y="773"/>
                  </a:lnTo>
                  <a:lnTo>
                    <a:pt x="634" y="777"/>
                  </a:lnTo>
                  <a:lnTo>
                    <a:pt x="640" y="782"/>
                  </a:lnTo>
                  <a:lnTo>
                    <a:pt x="646" y="787"/>
                  </a:lnTo>
                  <a:lnTo>
                    <a:pt x="855" y="989"/>
                  </a:lnTo>
                  <a:lnTo>
                    <a:pt x="855" y="989"/>
                  </a:lnTo>
                  <a:lnTo>
                    <a:pt x="862" y="995"/>
                  </a:lnTo>
                  <a:lnTo>
                    <a:pt x="870" y="1001"/>
                  </a:lnTo>
                  <a:lnTo>
                    <a:pt x="877" y="1006"/>
                  </a:lnTo>
                  <a:lnTo>
                    <a:pt x="886" y="1010"/>
                  </a:lnTo>
                  <a:lnTo>
                    <a:pt x="895" y="1012"/>
                  </a:lnTo>
                  <a:lnTo>
                    <a:pt x="903" y="1016"/>
                  </a:lnTo>
                  <a:lnTo>
                    <a:pt x="913" y="1017"/>
                  </a:lnTo>
                  <a:lnTo>
                    <a:pt x="923" y="1017"/>
                  </a:lnTo>
                  <a:lnTo>
                    <a:pt x="923" y="1017"/>
                  </a:lnTo>
                  <a:lnTo>
                    <a:pt x="932" y="1017"/>
                  </a:lnTo>
                  <a:lnTo>
                    <a:pt x="941" y="1016"/>
                  </a:lnTo>
                  <a:lnTo>
                    <a:pt x="950" y="1012"/>
                  </a:lnTo>
                  <a:lnTo>
                    <a:pt x="959" y="1010"/>
                  </a:lnTo>
                  <a:lnTo>
                    <a:pt x="968" y="1006"/>
                  </a:lnTo>
                  <a:lnTo>
                    <a:pt x="975" y="1001"/>
                  </a:lnTo>
                  <a:lnTo>
                    <a:pt x="983" y="995"/>
                  </a:lnTo>
                  <a:lnTo>
                    <a:pt x="990" y="989"/>
                  </a:lnTo>
                  <a:lnTo>
                    <a:pt x="990" y="989"/>
                  </a:lnTo>
                  <a:lnTo>
                    <a:pt x="997" y="982"/>
                  </a:lnTo>
                  <a:lnTo>
                    <a:pt x="1002" y="975"/>
                  </a:lnTo>
                  <a:lnTo>
                    <a:pt x="1006" y="966"/>
                  </a:lnTo>
                  <a:lnTo>
                    <a:pt x="1011" y="958"/>
                  </a:lnTo>
                  <a:lnTo>
                    <a:pt x="1014" y="949"/>
                  </a:lnTo>
                  <a:lnTo>
                    <a:pt x="1016" y="941"/>
                  </a:lnTo>
                  <a:lnTo>
                    <a:pt x="1017" y="931"/>
                  </a:lnTo>
                  <a:lnTo>
                    <a:pt x="1018" y="921"/>
                  </a:lnTo>
                  <a:lnTo>
                    <a:pt x="1018" y="311"/>
                  </a:lnTo>
                  <a:lnTo>
                    <a:pt x="1018" y="311"/>
                  </a:lnTo>
                  <a:lnTo>
                    <a:pt x="1017" y="301"/>
                  </a:lnTo>
                  <a:lnTo>
                    <a:pt x="1016" y="292"/>
                  </a:lnTo>
                  <a:lnTo>
                    <a:pt x="1014" y="284"/>
                  </a:lnTo>
                  <a:lnTo>
                    <a:pt x="1011" y="276"/>
                  </a:lnTo>
                  <a:lnTo>
                    <a:pt x="1007" y="269"/>
                  </a:lnTo>
                  <a:lnTo>
                    <a:pt x="1002" y="261"/>
                  </a:lnTo>
                  <a:lnTo>
                    <a:pt x="997" y="255"/>
                  </a:lnTo>
                  <a:lnTo>
                    <a:pt x="991" y="248"/>
                  </a:lnTo>
                  <a:lnTo>
                    <a:pt x="985" y="243"/>
                  </a:lnTo>
                  <a:lnTo>
                    <a:pt x="977" y="238"/>
                  </a:lnTo>
                  <a:lnTo>
                    <a:pt x="970" y="233"/>
                  </a:lnTo>
                  <a:lnTo>
                    <a:pt x="962" y="230"/>
                  </a:lnTo>
                  <a:lnTo>
                    <a:pt x="954" y="227"/>
                  </a:lnTo>
                  <a:lnTo>
                    <a:pt x="945" y="225"/>
                  </a:lnTo>
                  <a:lnTo>
                    <a:pt x="935" y="224"/>
                  </a:lnTo>
                  <a:lnTo>
                    <a:pt x="927" y="223"/>
                  </a:lnTo>
                  <a:lnTo>
                    <a:pt x="927" y="223"/>
                  </a:lnTo>
                  <a:close/>
                  <a:moveTo>
                    <a:pt x="118" y="721"/>
                  </a:moveTo>
                  <a:lnTo>
                    <a:pt x="118" y="721"/>
                  </a:lnTo>
                  <a:lnTo>
                    <a:pt x="114" y="725"/>
                  </a:lnTo>
                  <a:lnTo>
                    <a:pt x="108" y="727"/>
                  </a:lnTo>
                  <a:lnTo>
                    <a:pt x="102" y="729"/>
                  </a:lnTo>
                  <a:lnTo>
                    <a:pt x="95" y="729"/>
                  </a:lnTo>
                  <a:lnTo>
                    <a:pt x="90" y="729"/>
                  </a:lnTo>
                  <a:lnTo>
                    <a:pt x="83" y="727"/>
                  </a:lnTo>
                  <a:lnTo>
                    <a:pt x="78" y="725"/>
                  </a:lnTo>
                  <a:lnTo>
                    <a:pt x="73" y="721"/>
                  </a:lnTo>
                  <a:lnTo>
                    <a:pt x="73" y="721"/>
                  </a:lnTo>
                  <a:lnTo>
                    <a:pt x="70" y="715"/>
                  </a:lnTo>
                  <a:lnTo>
                    <a:pt x="66" y="710"/>
                  </a:lnTo>
                  <a:lnTo>
                    <a:pt x="64" y="704"/>
                  </a:lnTo>
                  <a:lnTo>
                    <a:pt x="64" y="698"/>
                  </a:lnTo>
                  <a:lnTo>
                    <a:pt x="64" y="86"/>
                  </a:lnTo>
                  <a:lnTo>
                    <a:pt x="64" y="86"/>
                  </a:lnTo>
                  <a:lnTo>
                    <a:pt x="64" y="82"/>
                  </a:lnTo>
                  <a:lnTo>
                    <a:pt x="66" y="78"/>
                  </a:lnTo>
                  <a:lnTo>
                    <a:pt x="68" y="74"/>
                  </a:lnTo>
                  <a:lnTo>
                    <a:pt x="72" y="70"/>
                  </a:lnTo>
                  <a:lnTo>
                    <a:pt x="76" y="67"/>
                  </a:lnTo>
                  <a:lnTo>
                    <a:pt x="80" y="65"/>
                  </a:lnTo>
                  <a:lnTo>
                    <a:pt x="86" y="63"/>
                  </a:lnTo>
                  <a:lnTo>
                    <a:pt x="92" y="63"/>
                  </a:lnTo>
                  <a:lnTo>
                    <a:pt x="699" y="63"/>
                  </a:lnTo>
                  <a:lnTo>
                    <a:pt x="699" y="63"/>
                  </a:lnTo>
                  <a:lnTo>
                    <a:pt x="706" y="63"/>
                  </a:lnTo>
                  <a:lnTo>
                    <a:pt x="711" y="65"/>
                  </a:lnTo>
                  <a:lnTo>
                    <a:pt x="715" y="67"/>
                  </a:lnTo>
                  <a:lnTo>
                    <a:pt x="720" y="70"/>
                  </a:lnTo>
                  <a:lnTo>
                    <a:pt x="723" y="74"/>
                  </a:lnTo>
                  <a:lnTo>
                    <a:pt x="725" y="78"/>
                  </a:lnTo>
                  <a:lnTo>
                    <a:pt x="727" y="82"/>
                  </a:lnTo>
                  <a:lnTo>
                    <a:pt x="727" y="86"/>
                  </a:lnTo>
                  <a:lnTo>
                    <a:pt x="727" y="452"/>
                  </a:lnTo>
                  <a:lnTo>
                    <a:pt x="727" y="452"/>
                  </a:lnTo>
                  <a:lnTo>
                    <a:pt x="727" y="458"/>
                  </a:lnTo>
                  <a:lnTo>
                    <a:pt x="725" y="462"/>
                  </a:lnTo>
                  <a:lnTo>
                    <a:pt x="723" y="466"/>
                  </a:lnTo>
                  <a:lnTo>
                    <a:pt x="720" y="470"/>
                  </a:lnTo>
                  <a:lnTo>
                    <a:pt x="715" y="473"/>
                  </a:lnTo>
                  <a:lnTo>
                    <a:pt x="711" y="475"/>
                  </a:lnTo>
                  <a:lnTo>
                    <a:pt x="706" y="476"/>
                  </a:lnTo>
                  <a:lnTo>
                    <a:pt x="699" y="476"/>
                  </a:lnTo>
                  <a:lnTo>
                    <a:pt x="429" y="476"/>
                  </a:lnTo>
                  <a:lnTo>
                    <a:pt x="429" y="476"/>
                  </a:lnTo>
                  <a:lnTo>
                    <a:pt x="415" y="477"/>
                  </a:lnTo>
                  <a:lnTo>
                    <a:pt x="401" y="479"/>
                  </a:lnTo>
                  <a:lnTo>
                    <a:pt x="387" y="482"/>
                  </a:lnTo>
                  <a:lnTo>
                    <a:pt x="374" y="487"/>
                  </a:lnTo>
                  <a:lnTo>
                    <a:pt x="361" y="493"/>
                  </a:lnTo>
                  <a:lnTo>
                    <a:pt x="350" y="501"/>
                  </a:lnTo>
                  <a:lnTo>
                    <a:pt x="339" y="508"/>
                  </a:lnTo>
                  <a:lnTo>
                    <a:pt x="328" y="518"/>
                  </a:lnTo>
                  <a:lnTo>
                    <a:pt x="118" y="721"/>
                  </a:lnTo>
                  <a:close/>
                  <a:moveTo>
                    <a:pt x="955" y="921"/>
                  </a:moveTo>
                  <a:lnTo>
                    <a:pt x="955" y="921"/>
                  </a:lnTo>
                  <a:lnTo>
                    <a:pt x="954" y="928"/>
                  </a:lnTo>
                  <a:lnTo>
                    <a:pt x="951" y="934"/>
                  </a:lnTo>
                  <a:lnTo>
                    <a:pt x="949" y="939"/>
                  </a:lnTo>
                  <a:lnTo>
                    <a:pt x="945" y="944"/>
                  </a:lnTo>
                  <a:lnTo>
                    <a:pt x="945" y="944"/>
                  </a:lnTo>
                  <a:lnTo>
                    <a:pt x="940" y="948"/>
                  </a:lnTo>
                  <a:lnTo>
                    <a:pt x="934" y="951"/>
                  </a:lnTo>
                  <a:lnTo>
                    <a:pt x="929" y="952"/>
                  </a:lnTo>
                  <a:lnTo>
                    <a:pt x="923" y="953"/>
                  </a:lnTo>
                  <a:lnTo>
                    <a:pt x="916" y="952"/>
                  </a:lnTo>
                  <a:lnTo>
                    <a:pt x="911" y="951"/>
                  </a:lnTo>
                  <a:lnTo>
                    <a:pt x="904" y="948"/>
                  </a:lnTo>
                  <a:lnTo>
                    <a:pt x="900" y="944"/>
                  </a:lnTo>
                  <a:lnTo>
                    <a:pt x="691" y="742"/>
                  </a:lnTo>
                  <a:lnTo>
                    <a:pt x="691" y="742"/>
                  </a:lnTo>
                  <a:lnTo>
                    <a:pt x="680" y="732"/>
                  </a:lnTo>
                  <a:lnTo>
                    <a:pt x="668" y="724"/>
                  </a:lnTo>
                  <a:lnTo>
                    <a:pt x="656" y="716"/>
                  </a:lnTo>
                  <a:lnTo>
                    <a:pt x="645" y="711"/>
                  </a:lnTo>
                  <a:lnTo>
                    <a:pt x="631" y="706"/>
                  </a:lnTo>
                  <a:lnTo>
                    <a:pt x="618" y="702"/>
                  </a:lnTo>
                  <a:lnTo>
                    <a:pt x="604" y="700"/>
                  </a:lnTo>
                  <a:lnTo>
                    <a:pt x="589" y="700"/>
                  </a:lnTo>
                  <a:lnTo>
                    <a:pt x="318" y="700"/>
                  </a:lnTo>
                  <a:lnTo>
                    <a:pt x="318" y="700"/>
                  </a:lnTo>
                  <a:lnTo>
                    <a:pt x="313" y="699"/>
                  </a:lnTo>
                  <a:lnTo>
                    <a:pt x="308" y="698"/>
                  </a:lnTo>
                  <a:lnTo>
                    <a:pt x="302" y="696"/>
                  </a:lnTo>
                  <a:lnTo>
                    <a:pt x="298" y="693"/>
                  </a:lnTo>
                  <a:lnTo>
                    <a:pt x="295" y="689"/>
                  </a:lnTo>
                  <a:lnTo>
                    <a:pt x="293" y="685"/>
                  </a:lnTo>
                  <a:lnTo>
                    <a:pt x="291" y="681"/>
                  </a:lnTo>
                  <a:lnTo>
                    <a:pt x="291" y="677"/>
                  </a:lnTo>
                  <a:lnTo>
                    <a:pt x="291" y="642"/>
                  </a:lnTo>
                  <a:lnTo>
                    <a:pt x="372" y="563"/>
                  </a:lnTo>
                  <a:lnTo>
                    <a:pt x="372" y="563"/>
                  </a:lnTo>
                  <a:lnTo>
                    <a:pt x="379" y="557"/>
                  </a:lnTo>
                  <a:lnTo>
                    <a:pt x="385" y="553"/>
                  </a:lnTo>
                  <a:lnTo>
                    <a:pt x="391" y="549"/>
                  </a:lnTo>
                  <a:lnTo>
                    <a:pt x="398" y="546"/>
                  </a:lnTo>
                  <a:lnTo>
                    <a:pt x="405" y="544"/>
                  </a:lnTo>
                  <a:lnTo>
                    <a:pt x="413" y="541"/>
                  </a:lnTo>
                  <a:lnTo>
                    <a:pt x="420" y="540"/>
                  </a:lnTo>
                  <a:lnTo>
                    <a:pt x="429" y="540"/>
                  </a:lnTo>
                  <a:lnTo>
                    <a:pt x="699" y="540"/>
                  </a:lnTo>
                  <a:lnTo>
                    <a:pt x="699" y="540"/>
                  </a:lnTo>
                  <a:lnTo>
                    <a:pt x="709" y="539"/>
                  </a:lnTo>
                  <a:lnTo>
                    <a:pt x="719" y="538"/>
                  </a:lnTo>
                  <a:lnTo>
                    <a:pt x="727" y="536"/>
                  </a:lnTo>
                  <a:lnTo>
                    <a:pt x="736" y="533"/>
                  </a:lnTo>
                  <a:lnTo>
                    <a:pt x="743" y="530"/>
                  </a:lnTo>
                  <a:lnTo>
                    <a:pt x="751" y="525"/>
                  </a:lnTo>
                  <a:lnTo>
                    <a:pt x="758" y="520"/>
                  </a:lnTo>
                  <a:lnTo>
                    <a:pt x="765" y="515"/>
                  </a:lnTo>
                  <a:lnTo>
                    <a:pt x="770" y="508"/>
                  </a:lnTo>
                  <a:lnTo>
                    <a:pt x="776" y="502"/>
                  </a:lnTo>
                  <a:lnTo>
                    <a:pt x="780" y="494"/>
                  </a:lnTo>
                  <a:lnTo>
                    <a:pt x="784" y="487"/>
                  </a:lnTo>
                  <a:lnTo>
                    <a:pt x="787" y="478"/>
                  </a:lnTo>
                  <a:lnTo>
                    <a:pt x="789" y="471"/>
                  </a:lnTo>
                  <a:lnTo>
                    <a:pt x="791" y="461"/>
                  </a:lnTo>
                  <a:lnTo>
                    <a:pt x="792" y="452"/>
                  </a:lnTo>
                  <a:lnTo>
                    <a:pt x="792" y="286"/>
                  </a:lnTo>
                  <a:lnTo>
                    <a:pt x="927" y="286"/>
                  </a:lnTo>
                  <a:lnTo>
                    <a:pt x="927" y="286"/>
                  </a:lnTo>
                  <a:lnTo>
                    <a:pt x="932" y="287"/>
                  </a:lnTo>
                  <a:lnTo>
                    <a:pt x="938" y="288"/>
                  </a:lnTo>
                  <a:lnTo>
                    <a:pt x="942" y="290"/>
                  </a:lnTo>
                  <a:lnTo>
                    <a:pt x="946" y="294"/>
                  </a:lnTo>
                  <a:lnTo>
                    <a:pt x="949" y="297"/>
                  </a:lnTo>
                  <a:lnTo>
                    <a:pt x="953" y="301"/>
                  </a:lnTo>
                  <a:lnTo>
                    <a:pt x="954" y="305"/>
                  </a:lnTo>
                  <a:lnTo>
                    <a:pt x="955" y="311"/>
                  </a:lnTo>
                  <a:lnTo>
                    <a:pt x="955" y="921"/>
                  </a:lnTo>
                  <a:close/>
                  <a:moveTo>
                    <a:pt x="398" y="380"/>
                  </a:moveTo>
                  <a:lnTo>
                    <a:pt x="398" y="380"/>
                  </a:lnTo>
                  <a:lnTo>
                    <a:pt x="408" y="380"/>
                  </a:lnTo>
                  <a:lnTo>
                    <a:pt x="416" y="377"/>
                  </a:lnTo>
                  <a:lnTo>
                    <a:pt x="425" y="373"/>
                  </a:lnTo>
                  <a:lnTo>
                    <a:pt x="431" y="367"/>
                  </a:lnTo>
                  <a:lnTo>
                    <a:pt x="438" y="360"/>
                  </a:lnTo>
                  <a:lnTo>
                    <a:pt x="442" y="351"/>
                  </a:lnTo>
                  <a:lnTo>
                    <a:pt x="444" y="343"/>
                  </a:lnTo>
                  <a:lnTo>
                    <a:pt x="445" y="333"/>
                  </a:lnTo>
                  <a:lnTo>
                    <a:pt x="445" y="333"/>
                  </a:lnTo>
                  <a:lnTo>
                    <a:pt x="444" y="324"/>
                  </a:lnTo>
                  <a:lnTo>
                    <a:pt x="442" y="315"/>
                  </a:lnTo>
                  <a:lnTo>
                    <a:pt x="438" y="306"/>
                  </a:lnTo>
                  <a:lnTo>
                    <a:pt x="431" y="300"/>
                  </a:lnTo>
                  <a:lnTo>
                    <a:pt x="425" y="294"/>
                  </a:lnTo>
                  <a:lnTo>
                    <a:pt x="416" y="289"/>
                  </a:lnTo>
                  <a:lnTo>
                    <a:pt x="408" y="286"/>
                  </a:lnTo>
                  <a:lnTo>
                    <a:pt x="398" y="286"/>
                  </a:lnTo>
                  <a:lnTo>
                    <a:pt x="398" y="286"/>
                  </a:lnTo>
                  <a:lnTo>
                    <a:pt x="388" y="286"/>
                  </a:lnTo>
                  <a:lnTo>
                    <a:pt x="380" y="289"/>
                  </a:lnTo>
                  <a:lnTo>
                    <a:pt x="371" y="294"/>
                  </a:lnTo>
                  <a:lnTo>
                    <a:pt x="364" y="300"/>
                  </a:lnTo>
                  <a:lnTo>
                    <a:pt x="358" y="306"/>
                  </a:lnTo>
                  <a:lnTo>
                    <a:pt x="354" y="315"/>
                  </a:lnTo>
                  <a:lnTo>
                    <a:pt x="351" y="324"/>
                  </a:lnTo>
                  <a:lnTo>
                    <a:pt x="350" y="333"/>
                  </a:lnTo>
                  <a:lnTo>
                    <a:pt x="350" y="333"/>
                  </a:lnTo>
                  <a:lnTo>
                    <a:pt x="351" y="343"/>
                  </a:lnTo>
                  <a:lnTo>
                    <a:pt x="354" y="351"/>
                  </a:lnTo>
                  <a:lnTo>
                    <a:pt x="358" y="360"/>
                  </a:lnTo>
                  <a:lnTo>
                    <a:pt x="364" y="367"/>
                  </a:lnTo>
                  <a:lnTo>
                    <a:pt x="371" y="373"/>
                  </a:lnTo>
                  <a:lnTo>
                    <a:pt x="380" y="377"/>
                  </a:lnTo>
                  <a:lnTo>
                    <a:pt x="388" y="380"/>
                  </a:lnTo>
                  <a:lnTo>
                    <a:pt x="398" y="380"/>
                  </a:lnTo>
                  <a:lnTo>
                    <a:pt x="398" y="380"/>
                  </a:lnTo>
                  <a:close/>
                  <a:moveTo>
                    <a:pt x="207" y="286"/>
                  </a:moveTo>
                  <a:lnTo>
                    <a:pt x="207" y="286"/>
                  </a:lnTo>
                  <a:lnTo>
                    <a:pt x="197" y="286"/>
                  </a:lnTo>
                  <a:lnTo>
                    <a:pt x="189" y="289"/>
                  </a:lnTo>
                  <a:lnTo>
                    <a:pt x="180" y="294"/>
                  </a:lnTo>
                  <a:lnTo>
                    <a:pt x="174" y="300"/>
                  </a:lnTo>
                  <a:lnTo>
                    <a:pt x="167" y="306"/>
                  </a:lnTo>
                  <a:lnTo>
                    <a:pt x="163" y="315"/>
                  </a:lnTo>
                  <a:lnTo>
                    <a:pt x="160" y="324"/>
                  </a:lnTo>
                  <a:lnTo>
                    <a:pt x="160" y="333"/>
                  </a:lnTo>
                  <a:lnTo>
                    <a:pt x="160" y="333"/>
                  </a:lnTo>
                  <a:lnTo>
                    <a:pt x="160" y="343"/>
                  </a:lnTo>
                  <a:lnTo>
                    <a:pt x="163" y="351"/>
                  </a:lnTo>
                  <a:lnTo>
                    <a:pt x="167" y="360"/>
                  </a:lnTo>
                  <a:lnTo>
                    <a:pt x="174" y="367"/>
                  </a:lnTo>
                  <a:lnTo>
                    <a:pt x="180" y="373"/>
                  </a:lnTo>
                  <a:lnTo>
                    <a:pt x="189" y="377"/>
                  </a:lnTo>
                  <a:lnTo>
                    <a:pt x="197" y="380"/>
                  </a:lnTo>
                  <a:lnTo>
                    <a:pt x="207" y="380"/>
                  </a:lnTo>
                  <a:lnTo>
                    <a:pt x="207" y="380"/>
                  </a:lnTo>
                  <a:lnTo>
                    <a:pt x="217" y="380"/>
                  </a:lnTo>
                  <a:lnTo>
                    <a:pt x="225" y="377"/>
                  </a:lnTo>
                  <a:lnTo>
                    <a:pt x="234" y="373"/>
                  </a:lnTo>
                  <a:lnTo>
                    <a:pt x="240" y="367"/>
                  </a:lnTo>
                  <a:lnTo>
                    <a:pt x="247" y="360"/>
                  </a:lnTo>
                  <a:lnTo>
                    <a:pt x="251" y="351"/>
                  </a:lnTo>
                  <a:lnTo>
                    <a:pt x="254" y="343"/>
                  </a:lnTo>
                  <a:lnTo>
                    <a:pt x="254" y="333"/>
                  </a:lnTo>
                  <a:lnTo>
                    <a:pt x="254" y="333"/>
                  </a:lnTo>
                  <a:lnTo>
                    <a:pt x="254" y="324"/>
                  </a:lnTo>
                  <a:lnTo>
                    <a:pt x="251" y="315"/>
                  </a:lnTo>
                  <a:lnTo>
                    <a:pt x="247" y="306"/>
                  </a:lnTo>
                  <a:lnTo>
                    <a:pt x="240" y="300"/>
                  </a:lnTo>
                  <a:lnTo>
                    <a:pt x="234" y="294"/>
                  </a:lnTo>
                  <a:lnTo>
                    <a:pt x="225" y="289"/>
                  </a:lnTo>
                  <a:lnTo>
                    <a:pt x="217" y="286"/>
                  </a:lnTo>
                  <a:lnTo>
                    <a:pt x="207" y="286"/>
                  </a:lnTo>
                  <a:lnTo>
                    <a:pt x="207" y="286"/>
                  </a:lnTo>
                  <a:close/>
                  <a:moveTo>
                    <a:pt x="589" y="380"/>
                  </a:moveTo>
                  <a:lnTo>
                    <a:pt x="589" y="380"/>
                  </a:lnTo>
                  <a:lnTo>
                    <a:pt x="598" y="380"/>
                  </a:lnTo>
                  <a:lnTo>
                    <a:pt x="607" y="377"/>
                  </a:lnTo>
                  <a:lnTo>
                    <a:pt x="616" y="373"/>
                  </a:lnTo>
                  <a:lnTo>
                    <a:pt x="622" y="367"/>
                  </a:lnTo>
                  <a:lnTo>
                    <a:pt x="629" y="360"/>
                  </a:lnTo>
                  <a:lnTo>
                    <a:pt x="633" y="351"/>
                  </a:lnTo>
                  <a:lnTo>
                    <a:pt x="635" y="343"/>
                  </a:lnTo>
                  <a:lnTo>
                    <a:pt x="636" y="333"/>
                  </a:lnTo>
                  <a:lnTo>
                    <a:pt x="636" y="333"/>
                  </a:lnTo>
                  <a:lnTo>
                    <a:pt x="635" y="324"/>
                  </a:lnTo>
                  <a:lnTo>
                    <a:pt x="633" y="315"/>
                  </a:lnTo>
                  <a:lnTo>
                    <a:pt x="629" y="306"/>
                  </a:lnTo>
                  <a:lnTo>
                    <a:pt x="622" y="300"/>
                  </a:lnTo>
                  <a:lnTo>
                    <a:pt x="616" y="294"/>
                  </a:lnTo>
                  <a:lnTo>
                    <a:pt x="607" y="289"/>
                  </a:lnTo>
                  <a:lnTo>
                    <a:pt x="598" y="286"/>
                  </a:lnTo>
                  <a:lnTo>
                    <a:pt x="589" y="286"/>
                  </a:lnTo>
                  <a:lnTo>
                    <a:pt x="589" y="286"/>
                  </a:lnTo>
                  <a:lnTo>
                    <a:pt x="579" y="286"/>
                  </a:lnTo>
                  <a:lnTo>
                    <a:pt x="570" y="289"/>
                  </a:lnTo>
                  <a:lnTo>
                    <a:pt x="562" y="294"/>
                  </a:lnTo>
                  <a:lnTo>
                    <a:pt x="554" y="300"/>
                  </a:lnTo>
                  <a:lnTo>
                    <a:pt x="549" y="306"/>
                  </a:lnTo>
                  <a:lnTo>
                    <a:pt x="545" y="315"/>
                  </a:lnTo>
                  <a:lnTo>
                    <a:pt x="542" y="324"/>
                  </a:lnTo>
                  <a:lnTo>
                    <a:pt x="541" y="333"/>
                  </a:lnTo>
                  <a:lnTo>
                    <a:pt x="541" y="333"/>
                  </a:lnTo>
                  <a:lnTo>
                    <a:pt x="542" y="343"/>
                  </a:lnTo>
                  <a:lnTo>
                    <a:pt x="545" y="351"/>
                  </a:lnTo>
                  <a:lnTo>
                    <a:pt x="549" y="360"/>
                  </a:lnTo>
                  <a:lnTo>
                    <a:pt x="554" y="367"/>
                  </a:lnTo>
                  <a:lnTo>
                    <a:pt x="562" y="373"/>
                  </a:lnTo>
                  <a:lnTo>
                    <a:pt x="570" y="377"/>
                  </a:lnTo>
                  <a:lnTo>
                    <a:pt x="579" y="380"/>
                  </a:lnTo>
                  <a:lnTo>
                    <a:pt x="589" y="380"/>
                  </a:lnTo>
                  <a:lnTo>
                    <a:pt x="589" y="38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2"/>
                </a:solidFill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</p:grpSp>
      <p:grpSp>
        <p:nvGrpSpPr>
          <p:cNvPr id="87" name="组合 86"/>
          <p:cNvGrpSpPr/>
          <p:nvPr/>
        </p:nvGrpSpPr>
        <p:grpSpPr>
          <a:xfrm rot="10800000" flipV="1">
            <a:off x="5375877" y="2476310"/>
            <a:ext cx="871008" cy="871008"/>
            <a:chOff x="769156" y="3496604"/>
            <a:chExt cx="648000" cy="648000"/>
          </a:xfrm>
          <a:effectLst>
            <a:outerShdw blurRad="381000" dist="101600" dir="2700000" algn="ctr" rotWithShape="0">
              <a:srgbClr val="000000">
                <a:alpha val="30000"/>
              </a:srgbClr>
            </a:outerShdw>
          </a:effectLst>
        </p:grpSpPr>
        <p:sp>
          <p:nvSpPr>
            <p:cNvPr id="88" name="椭圆 87"/>
            <p:cNvSpPr/>
            <p:nvPr/>
          </p:nvSpPr>
          <p:spPr>
            <a:xfrm>
              <a:off x="769156" y="3496604"/>
              <a:ext cx="648000" cy="648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89" name="Freeform 47"/>
            <p:cNvSpPr>
              <a:spLocks noEditPoints="1"/>
            </p:cNvSpPr>
            <p:nvPr/>
          </p:nvSpPr>
          <p:spPr bwMode="auto">
            <a:xfrm>
              <a:off x="932025" y="3688842"/>
              <a:ext cx="322263" cy="263525"/>
            </a:xfrm>
            <a:custGeom>
              <a:avLst/>
              <a:gdLst>
                <a:gd name="T0" fmla="*/ 53 w 1017"/>
                <a:gd name="T1" fmla="*/ 288 h 828"/>
                <a:gd name="T2" fmla="*/ 19 w 1017"/>
                <a:gd name="T3" fmla="*/ 329 h 828"/>
                <a:gd name="T4" fmla="*/ 0 w 1017"/>
                <a:gd name="T5" fmla="*/ 415 h 828"/>
                <a:gd name="T6" fmla="*/ 25 w 1017"/>
                <a:gd name="T7" fmla="*/ 512 h 828"/>
                <a:gd name="T8" fmla="*/ 158 w 1017"/>
                <a:gd name="T9" fmla="*/ 573 h 828"/>
                <a:gd name="T10" fmla="*/ 166 w 1017"/>
                <a:gd name="T11" fmla="*/ 737 h 828"/>
                <a:gd name="T12" fmla="*/ 209 w 1017"/>
                <a:gd name="T13" fmla="*/ 785 h 828"/>
                <a:gd name="T14" fmla="*/ 413 w 1017"/>
                <a:gd name="T15" fmla="*/ 795 h 828"/>
                <a:gd name="T16" fmla="*/ 474 w 1017"/>
                <a:gd name="T17" fmla="*/ 774 h 828"/>
                <a:gd name="T18" fmla="*/ 506 w 1017"/>
                <a:gd name="T19" fmla="*/ 719 h 828"/>
                <a:gd name="T20" fmla="*/ 654 w 1017"/>
                <a:gd name="T21" fmla="*/ 731 h 828"/>
                <a:gd name="T22" fmla="*/ 693 w 1017"/>
                <a:gd name="T23" fmla="*/ 727 h 828"/>
                <a:gd name="T24" fmla="*/ 745 w 1017"/>
                <a:gd name="T25" fmla="*/ 629 h 828"/>
                <a:gd name="T26" fmla="*/ 763 w 1017"/>
                <a:gd name="T27" fmla="*/ 358 h 828"/>
                <a:gd name="T28" fmla="*/ 724 w 1017"/>
                <a:gd name="T29" fmla="*/ 136 h 828"/>
                <a:gd name="T30" fmla="*/ 667 w 1017"/>
                <a:gd name="T31" fmla="*/ 96 h 828"/>
                <a:gd name="T32" fmla="*/ 440 w 1017"/>
                <a:gd name="T33" fmla="*/ 718 h 828"/>
                <a:gd name="T34" fmla="*/ 254 w 1017"/>
                <a:gd name="T35" fmla="*/ 732 h 828"/>
                <a:gd name="T36" fmla="*/ 223 w 1017"/>
                <a:gd name="T37" fmla="*/ 706 h 828"/>
                <a:gd name="T38" fmla="*/ 593 w 1017"/>
                <a:gd name="T39" fmla="*/ 643 h 828"/>
                <a:gd name="T40" fmla="*/ 64 w 1017"/>
                <a:gd name="T41" fmla="*/ 427 h 828"/>
                <a:gd name="T42" fmla="*/ 76 w 1017"/>
                <a:gd name="T43" fmla="*/ 356 h 828"/>
                <a:gd name="T44" fmla="*/ 578 w 1017"/>
                <a:gd name="T45" fmla="*/ 276 h 828"/>
                <a:gd name="T46" fmla="*/ 574 w 1017"/>
                <a:gd name="T47" fmla="*/ 490 h 828"/>
                <a:gd name="T48" fmla="*/ 593 w 1017"/>
                <a:gd name="T49" fmla="*/ 643 h 828"/>
                <a:gd name="T50" fmla="*/ 642 w 1017"/>
                <a:gd name="T51" fmla="*/ 557 h 828"/>
                <a:gd name="T52" fmla="*/ 642 w 1017"/>
                <a:gd name="T53" fmla="*/ 271 h 828"/>
                <a:gd name="T54" fmla="*/ 672 w 1017"/>
                <a:gd name="T55" fmla="*/ 175 h 828"/>
                <a:gd name="T56" fmla="*/ 699 w 1017"/>
                <a:gd name="T57" fmla="*/ 415 h 828"/>
                <a:gd name="T58" fmla="*/ 678 w 1017"/>
                <a:gd name="T59" fmla="*/ 638 h 828"/>
                <a:gd name="T60" fmla="*/ 857 w 1017"/>
                <a:gd name="T61" fmla="*/ 621 h 828"/>
                <a:gd name="T62" fmla="*/ 890 w 1017"/>
                <a:gd name="T63" fmla="*/ 415 h 828"/>
                <a:gd name="T64" fmla="*/ 846 w 1017"/>
                <a:gd name="T65" fmla="*/ 176 h 828"/>
                <a:gd name="T66" fmla="*/ 809 w 1017"/>
                <a:gd name="T67" fmla="*/ 128 h 828"/>
                <a:gd name="T68" fmla="*/ 776 w 1017"/>
                <a:gd name="T69" fmla="*/ 143 h 828"/>
                <a:gd name="T70" fmla="*/ 787 w 1017"/>
                <a:gd name="T71" fmla="*/ 200 h 828"/>
                <a:gd name="T72" fmla="*/ 827 w 1017"/>
                <a:gd name="T73" fmla="*/ 415 h 828"/>
                <a:gd name="T74" fmla="*/ 797 w 1017"/>
                <a:gd name="T75" fmla="*/ 599 h 828"/>
                <a:gd name="T76" fmla="*/ 774 w 1017"/>
                <a:gd name="T77" fmla="*/ 680 h 828"/>
                <a:gd name="T78" fmla="*/ 804 w 1017"/>
                <a:gd name="T79" fmla="*/ 700 h 828"/>
                <a:gd name="T80" fmla="*/ 832 w 1017"/>
                <a:gd name="T81" fmla="*/ 682 h 828"/>
                <a:gd name="T82" fmla="*/ 830 w 1017"/>
                <a:gd name="T83" fmla="*/ 1 h 828"/>
                <a:gd name="T84" fmla="*/ 807 w 1017"/>
                <a:gd name="T85" fmla="*/ 28 h 828"/>
                <a:gd name="T86" fmla="*/ 832 w 1017"/>
                <a:gd name="T87" fmla="*/ 71 h 828"/>
                <a:gd name="T88" fmla="*/ 917 w 1017"/>
                <a:gd name="T89" fmla="*/ 209 h 828"/>
                <a:gd name="T90" fmla="*/ 954 w 1017"/>
                <a:gd name="T91" fmla="*/ 387 h 828"/>
                <a:gd name="T92" fmla="*/ 938 w 1017"/>
                <a:gd name="T93" fmla="*/ 547 h 828"/>
                <a:gd name="T94" fmla="*/ 874 w 1017"/>
                <a:gd name="T95" fmla="*/ 705 h 828"/>
                <a:gd name="T96" fmla="*/ 810 w 1017"/>
                <a:gd name="T97" fmla="*/ 781 h 828"/>
                <a:gd name="T98" fmla="*/ 814 w 1017"/>
                <a:gd name="T99" fmla="*/ 817 h 828"/>
                <a:gd name="T100" fmla="*/ 849 w 1017"/>
                <a:gd name="T101" fmla="*/ 825 h 828"/>
                <a:gd name="T102" fmla="*/ 926 w 1017"/>
                <a:gd name="T103" fmla="*/ 743 h 828"/>
                <a:gd name="T104" fmla="*/ 1001 w 1017"/>
                <a:gd name="T105" fmla="*/ 565 h 828"/>
                <a:gd name="T106" fmla="*/ 1017 w 1017"/>
                <a:gd name="T107" fmla="*/ 383 h 828"/>
                <a:gd name="T108" fmla="*/ 975 w 1017"/>
                <a:gd name="T109" fmla="*/ 182 h 828"/>
                <a:gd name="T110" fmla="*/ 877 w 1017"/>
                <a:gd name="T111" fmla="*/ 26 h 8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017" h="828">
                  <a:moveTo>
                    <a:pt x="667" y="96"/>
                  </a:moveTo>
                  <a:lnTo>
                    <a:pt x="667" y="96"/>
                  </a:lnTo>
                  <a:lnTo>
                    <a:pt x="662" y="96"/>
                  </a:lnTo>
                  <a:lnTo>
                    <a:pt x="654" y="97"/>
                  </a:lnTo>
                  <a:lnTo>
                    <a:pt x="647" y="99"/>
                  </a:lnTo>
                  <a:lnTo>
                    <a:pt x="637" y="104"/>
                  </a:lnTo>
                  <a:lnTo>
                    <a:pt x="53" y="288"/>
                  </a:lnTo>
                  <a:lnTo>
                    <a:pt x="53" y="288"/>
                  </a:lnTo>
                  <a:lnTo>
                    <a:pt x="47" y="291"/>
                  </a:lnTo>
                  <a:lnTo>
                    <a:pt x="40" y="297"/>
                  </a:lnTo>
                  <a:lnTo>
                    <a:pt x="40" y="297"/>
                  </a:lnTo>
                  <a:lnTo>
                    <a:pt x="33" y="306"/>
                  </a:lnTo>
                  <a:lnTo>
                    <a:pt x="25" y="316"/>
                  </a:lnTo>
                  <a:lnTo>
                    <a:pt x="19" y="329"/>
                  </a:lnTo>
                  <a:lnTo>
                    <a:pt x="11" y="345"/>
                  </a:lnTo>
                  <a:lnTo>
                    <a:pt x="5" y="365"/>
                  </a:lnTo>
                  <a:lnTo>
                    <a:pt x="3" y="376"/>
                  </a:lnTo>
                  <a:lnTo>
                    <a:pt x="1" y="388"/>
                  </a:lnTo>
                  <a:lnTo>
                    <a:pt x="0" y="401"/>
                  </a:lnTo>
                  <a:lnTo>
                    <a:pt x="0" y="415"/>
                  </a:lnTo>
                  <a:lnTo>
                    <a:pt x="0" y="415"/>
                  </a:lnTo>
                  <a:lnTo>
                    <a:pt x="0" y="427"/>
                  </a:lnTo>
                  <a:lnTo>
                    <a:pt x="1" y="440"/>
                  </a:lnTo>
                  <a:lnTo>
                    <a:pt x="3" y="452"/>
                  </a:lnTo>
                  <a:lnTo>
                    <a:pt x="5" y="464"/>
                  </a:lnTo>
                  <a:lnTo>
                    <a:pt x="11" y="483"/>
                  </a:lnTo>
                  <a:lnTo>
                    <a:pt x="19" y="499"/>
                  </a:lnTo>
                  <a:lnTo>
                    <a:pt x="25" y="512"/>
                  </a:lnTo>
                  <a:lnTo>
                    <a:pt x="33" y="522"/>
                  </a:lnTo>
                  <a:lnTo>
                    <a:pt x="40" y="531"/>
                  </a:lnTo>
                  <a:lnTo>
                    <a:pt x="40" y="531"/>
                  </a:lnTo>
                  <a:lnTo>
                    <a:pt x="47" y="537"/>
                  </a:lnTo>
                  <a:lnTo>
                    <a:pt x="53" y="540"/>
                  </a:lnTo>
                  <a:lnTo>
                    <a:pt x="158" y="573"/>
                  </a:lnTo>
                  <a:lnTo>
                    <a:pt x="158" y="573"/>
                  </a:lnTo>
                  <a:lnTo>
                    <a:pt x="158" y="573"/>
                  </a:lnTo>
                  <a:lnTo>
                    <a:pt x="158" y="700"/>
                  </a:lnTo>
                  <a:lnTo>
                    <a:pt x="158" y="700"/>
                  </a:lnTo>
                  <a:lnTo>
                    <a:pt x="160" y="710"/>
                  </a:lnTo>
                  <a:lnTo>
                    <a:pt x="161" y="719"/>
                  </a:lnTo>
                  <a:lnTo>
                    <a:pt x="163" y="729"/>
                  </a:lnTo>
                  <a:lnTo>
                    <a:pt x="166" y="737"/>
                  </a:lnTo>
                  <a:lnTo>
                    <a:pt x="170" y="746"/>
                  </a:lnTo>
                  <a:lnTo>
                    <a:pt x="175" y="754"/>
                  </a:lnTo>
                  <a:lnTo>
                    <a:pt x="180" y="761"/>
                  </a:lnTo>
                  <a:lnTo>
                    <a:pt x="186" y="768"/>
                  </a:lnTo>
                  <a:lnTo>
                    <a:pt x="193" y="774"/>
                  </a:lnTo>
                  <a:lnTo>
                    <a:pt x="200" y="779"/>
                  </a:lnTo>
                  <a:lnTo>
                    <a:pt x="209" y="785"/>
                  </a:lnTo>
                  <a:lnTo>
                    <a:pt x="216" y="788"/>
                  </a:lnTo>
                  <a:lnTo>
                    <a:pt x="226" y="791"/>
                  </a:lnTo>
                  <a:lnTo>
                    <a:pt x="235" y="793"/>
                  </a:lnTo>
                  <a:lnTo>
                    <a:pt x="244" y="795"/>
                  </a:lnTo>
                  <a:lnTo>
                    <a:pt x="254" y="795"/>
                  </a:lnTo>
                  <a:lnTo>
                    <a:pt x="413" y="795"/>
                  </a:lnTo>
                  <a:lnTo>
                    <a:pt x="413" y="795"/>
                  </a:lnTo>
                  <a:lnTo>
                    <a:pt x="422" y="795"/>
                  </a:lnTo>
                  <a:lnTo>
                    <a:pt x="432" y="793"/>
                  </a:lnTo>
                  <a:lnTo>
                    <a:pt x="442" y="791"/>
                  </a:lnTo>
                  <a:lnTo>
                    <a:pt x="450" y="788"/>
                  </a:lnTo>
                  <a:lnTo>
                    <a:pt x="459" y="785"/>
                  </a:lnTo>
                  <a:lnTo>
                    <a:pt x="466" y="779"/>
                  </a:lnTo>
                  <a:lnTo>
                    <a:pt x="474" y="774"/>
                  </a:lnTo>
                  <a:lnTo>
                    <a:pt x="480" y="768"/>
                  </a:lnTo>
                  <a:lnTo>
                    <a:pt x="487" y="761"/>
                  </a:lnTo>
                  <a:lnTo>
                    <a:pt x="492" y="754"/>
                  </a:lnTo>
                  <a:lnTo>
                    <a:pt x="496" y="746"/>
                  </a:lnTo>
                  <a:lnTo>
                    <a:pt x="501" y="737"/>
                  </a:lnTo>
                  <a:lnTo>
                    <a:pt x="504" y="729"/>
                  </a:lnTo>
                  <a:lnTo>
                    <a:pt x="506" y="719"/>
                  </a:lnTo>
                  <a:lnTo>
                    <a:pt x="508" y="710"/>
                  </a:lnTo>
                  <a:lnTo>
                    <a:pt x="508" y="700"/>
                  </a:lnTo>
                  <a:lnTo>
                    <a:pt x="508" y="684"/>
                  </a:lnTo>
                  <a:lnTo>
                    <a:pt x="637" y="725"/>
                  </a:lnTo>
                  <a:lnTo>
                    <a:pt x="637" y="725"/>
                  </a:lnTo>
                  <a:lnTo>
                    <a:pt x="647" y="729"/>
                  </a:lnTo>
                  <a:lnTo>
                    <a:pt x="654" y="731"/>
                  </a:lnTo>
                  <a:lnTo>
                    <a:pt x="662" y="732"/>
                  </a:lnTo>
                  <a:lnTo>
                    <a:pt x="667" y="732"/>
                  </a:lnTo>
                  <a:lnTo>
                    <a:pt x="667" y="732"/>
                  </a:lnTo>
                  <a:lnTo>
                    <a:pt x="667" y="732"/>
                  </a:lnTo>
                  <a:lnTo>
                    <a:pt x="679" y="731"/>
                  </a:lnTo>
                  <a:lnTo>
                    <a:pt x="685" y="730"/>
                  </a:lnTo>
                  <a:lnTo>
                    <a:pt x="693" y="727"/>
                  </a:lnTo>
                  <a:lnTo>
                    <a:pt x="700" y="722"/>
                  </a:lnTo>
                  <a:lnTo>
                    <a:pt x="708" y="715"/>
                  </a:lnTo>
                  <a:lnTo>
                    <a:pt x="716" y="705"/>
                  </a:lnTo>
                  <a:lnTo>
                    <a:pt x="724" y="692"/>
                  </a:lnTo>
                  <a:lnTo>
                    <a:pt x="731" y="675"/>
                  </a:lnTo>
                  <a:lnTo>
                    <a:pt x="739" y="654"/>
                  </a:lnTo>
                  <a:lnTo>
                    <a:pt x="745" y="629"/>
                  </a:lnTo>
                  <a:lnTo>
                    <a:pt x="752" y="598"/>
                  </a:lnTo>
                  <a:lnTo>
                    <a:pt x="756" y="562"/>
                  </a:lnTo>
                  <a:lnTo>
                    <a:pt x="759" y="519"/>
                  </a:lnTo>
                  <a:lnTo>
                    <a:pt x="763" y="470"/>
                  </a:lnTo>
                  <a:lnTo>
                    <a:pt x="763" y="415"/>
                  </a:lnTo>
                  <a:lnTo>
                    <a:pt x="763" y="415"/>
                  </a:lnTo>
                  <a:lnTo>
                    <a:pt x="763" y="358"/>
                  </a:lnTo>
                  <a:lnTo>
                    <a:pt x="759" y="309"/>
                  </a:lnTo>
                  <a:lnTo>
                    <a:pt x="756" y="266"/>
                  </a:lnTo>
                  <a:lnTo>
                    <a:pt x="751" y="230"/>
                  </a:lnTo>
                  <a:lnTo>
                    <a:pt x="745" y="199"/>
                  </a:lnTo>
                  <a:lnTo>
                    <a:pt x="739" y="174"/>
                  </a:lnTo>
                  <a:lnTo>
                    <a:pt x="731" y="153"/>
                  </a:lnTo>
                  <a:lnTo>
                    <a:pt x="724" y="136"/>
                  </a:lnTo>
                  <a:lnTo>
                    <a:pt x="716" y="123"/>
                  </a:lnTo>
                  <a:lnTo>
                    <a:pt x="708" y="113"/>
                  </a:lnTo>
                  <a:lnTo>
                    <a:pt x="700" y="106"/>
                  </a:lnTo>
                  <a:lnTo>
                    <a:pt x="693" y="101"/>
                  </a:lnTo>
                  <a:lnTo>
                    <a:pt x="685" y="98"/>
                  </a:lnTo>
                  <a:lnTo>
                    <a:pt x="678" y="97"/>
                  </a:lnTo>
                  <a:lnTo>
                    <a:pt x="667" y="96"/>
                  </a:lnTo>
                  <a:lnTo>
                    <a:pt x="667" y="96"/>
                  </a:lnTo>
                  <a:close/>
                  <a:moveTo>
                    <a:pt x="445" y="669"/>
                  </a:moveTo>
                  <a:lnTo>
                    <a:pt x="445" y="700"/>
                  </a:lnTo>
                  <a:lnTo>
                    <a:pt x="445" y="700"/>
                  </a:lnTo>
                  <a:lnTo>
                    <a:pt x="444" y="706"/>
                  </a:lnTo>
                  <a:lnTo>
                    <a:pt x="443" y="713"/>
                  </a:lnTo>
                  <a:lnTo>
                    <a:pt x="440" y="718"/>
                  </a:lnTo>
                  <a:lnTo>
                    <a:pt x="435" y="722"/>
                  </a:lnTo>
                  <a:lnTo>
                    <a:pt x="431" y="727"/>
                  </a:lnTo>
                  <a:lnTo>
                    <a:pt x="426" y="730"/>
                  </a:lnTo>
                  <a:lnTo>
                    <a:pt x="419" y="731"/>
                  </a:lnTo>
                  <a:lnTo>
                    <a:pt x="413" y="732"/>
                  </a:lnTo>
                  <a:lnTo>
                    <a:pt x="254" y="732"/>
                  </a:lnTo>
                  <a:lnTo>
                    <a:pt x="254" y="732"/>
                  </a:lnTo>
                  <a:lnTo>
                    <a:pt x="248" y="731"/>
                  </a:lnTo>
                  <a:lnTo>
                    <a:pt x="241" y="730"/>
                  </a:lnTo>
                  <a:lnTo>
                    <a:pt x="236" y="727"/>
                  </a:lnTo>
                  <a:lnTo>
                    <a:pt x="231" y="722"/>
                  </a:lnTo>
                  <a:lnTo>
                    <a:pt x="227" y="718"/>
                  </a:lnTo>
                  <a:lnTo>
                    <a:pt x="225" y="713"/>
                  </a:lnTo>
                  <a:lnTo>
                    <a:pt x="223" y="706"/>
                  </a:lnTo>
                  <a:lnTo>
                    <a:pt x="222" y="700"/>
                  </a:lnTo>
                  <a:lnTo>
                    <a:pt x="222" y="593"/>
                  </a:lnTo>
                  <a:lnTo>
                    <a:pt x="446" y="663"/>
                  </a:lnTo>
                  <a:lnTo>
                    <a:pt x="446" y="663"/>
                  </a:lnTo>
                  <a:lnTo>
                    <a:pt x="445" y="669"/>
                  </a:lnTo>
                  <a:lnTo>
                    <a:pt x="445" y="669"/>
                  </a:lnTo>
                  <a:close/>
                  <a:moveTo>
                    <a:pt x="593" y="643"/>
                  </a:moveTo>
                  <a:lnTo>
                    <a:pt x="82" y="482"/>
                  </a:lnTo>
                  <a:lnTo>
                    <a:pt x="82" y="482"/>
                  </a:lnTo>
                  <a:lnTo>
                    <a:pt x="76" y="472"/>
                  </a:lnTo>
                  <a:lnTo>
                    <a:pt x="70" y="457"/>
                  </a:lnTo>
                  <a:lnTo>
                    <a:pt x="67" y="449"/>
                  </a:lnTo>
                  <a:lnTo>
                    <a:pt x="65" y="438"/>
                  </a:lnTo>
                  <a:lnTo>
                    <a:pt x="64" y="427"/>
                  </a:lnTo>
                  <a:lnTo>
                    <a:pt x="63" y="415"/>
                  </a:lnTo>
                  <a:lnTo>
                    <a:pt x="63" y="415"/>
                  </a:lnTo>
                  <a:lnTo>
                    <a:pt x="64" y="402"/>
                  </a:lnTo>
                  <a:lnTo>
                    <a:pt x="65" y="390"/>
                  </a:lnTo>
                  <a:lnTo>
                    <a:pt x="67" y="379"/>
                  </a:lnTo>
                  <a:lnTo>
                    <a:pt x="70" y="371"/>
                  </a:lnTo>
                  <a:lnTo>
                    <a:pt x="76" y="356"/>
                  </a:lnTo>
                  <a:lnTo>
                    <a:pt x="82" y="346"/>
                  </a:lnTo>
                  <a:lnTo>
                    <a:pt x="593" y="185"/>
                  </a:lnTo>
                  <a:lnTo>
                    <a:pt x="593" y="185"/>
                  </a:lnTo>
                  <a:lnTo>
                    <a:pt x="589" y="203"/>
                  </a:lnTo>
                  <a:lnTo>
                    <a:pt x="584" y="225"/>
                  </a:lnTo>
                  <a:lnTo>
                    <a:pt x="581" y="249"/>
                  </a:lnTo>
                  <a:lnTo>
                    <a:pt x="578" y="276"/>
                  </a:lnTo>
                  <a:lnTo>
                    <a:pt x="576" y="305"/>
                  </a:lnTo>
                  <a:lnTo>
                    <a:pt x="574" y="338"/>
                  </a:lnTo>
                  <a:lnTo>
                    <a:pt x="573" y="375"/>
                  </a:lnTo>
                  <a:lnTo>
                    <a:pt x="572" y="415"/>
                  </a:lnTo>
                  <a:lnTo>
                    <a:pt x="572" y="415"/>
                  </a:lnTo>
                  <a:lnTo>
                    <a:pt x="573" y="453"/>
                  </a:lnTo>
                  <a:lnTo>
                    <a:pt x="574" y="490"/>
                  </a:lnTo>
                  <a:lnTo>
                    <a:pt x="576" y="523"/>
                  </a:lnTo>
                  <a:lnTo>
                    <a:pt x="578" y="553"/>
                  </a:lnTo>
                  <a:lnTo>
                    <a:pt x="581" y="580"/>
                  </a:lnTo>
                  <a:lnTo>
                    <a:pt x="584" y="603"/>
                  </a:lnTo>
                  <a:lnTo>
                    <a:pt x="589" y="625"/>
                  </a:lnTo>
                  <a:lnTo>
                    <a:pt x="593" y="643"/>
                  </a:lnTo>
                  <a:lnTo>
                    <a:pt x="593" y="643"/>
                  </a:lnTo>
                  <a:close/>
                  <a:moveTo>
                    <a:pt x="667" y="662"/>
                  </a:moveTo>
                  <a:lnTo>
                    <a:pt x="667" y="662"/>
                  </a:lnTo>
                  <a:lnTo>
                    <a:pt x="663" y="653"/>
                  </a:lnTo>
                  <a:lnTo>
                    <a:pt x="657" y="638"/>
                  </a:lnTo>
                  <a:lnTo>
                    <a:pt x="652" y="616"/>
                  </a:lnTo>
                  <a:lnTo>
                    <a:pt x="647" y="590"/>
                  </a:lnTo>
                  <a:lnTo>
                    <a:pt x="642" y="557"/>
                  </a:lnTo>
                  <a:lnTo>
                    <a:pt x="639" y="518"/>
                  </a:lnTo>
                  <a:lnTo>
                    <a:pt x="637" y="469"/>
                  </a:lnTo>
                  <a:lnTo>
                    <a:pt x="636" y="415"/>
                  </a:lnTo>
                  <a:lnTo>
                    <a:pt x="636" y="415"/>
                  </a:lnTo>
                  <a:lnTo>
                    <a:pt x="637" y="359"/>
                  </a:lnTo>
                  <a:lnTo>
                    <a:pt x="639" y="312"/>
                  </a:lnTo>
                  <a:lnTo>
                    <a:pt x="642" y="271"/>
                  </a:lnTo>
                  <a:lnTo>
                    <a:pt x="647" y="239"/>
                  </a:lnTo>
                  <a:lnTo>
                    <a:pt x="652" y="212"/>
                  </a:lnTo>
                  <a:lnTo>
                    <a:pt x="657" y="191"/>
                  </a:lnTo>
                  <a:lnTo>
                    <a:pt x="663" y="175"/>
                  </a:lnTo>
                  <a:lnTo>
                    <a:pt x="667" y="166"/>
                  </a:lnTo>
                  <a:lnTo>
                    <a:pt x="667" y="166"/>
                  </a:lnTo>
                  <a:lnTo>
                    <a:pt x="672" y="175"/>
                  </a:lnTo>
                  <a:lnTo>
                    <a:pt x="678" y="191"/>
                  </a:lnTo>
                  <a:lnTo>
                    <a:pt x="683" y="212"/>
                  </a:lnTo>
                  <a:lnTo>
                    <a:pt x="687" y="239"/>
                  </a:lnTo>
                  <a:lnTo>
                    <a:pt x="693" y="271"/>
                  </a:lnTo>
                  <a:lnTo>
                    <a:pt x="696" y="312"/>
                  </a:lnTo>
                  <a:lnTo>
                    <a:pt x="698" y="359"/>
                  </a:lnTo>
                  <a:lnTo>
                    <a:pt x="699" y="415"/>
                  </a:lnTo>
                  <a:lnTo>
                    <a:pt x="699" y="415"/>
                  </a:lnTo>
                  <a:lnTo>
                    <a:pt x="698" y="469"/>
                  </a:lnTo>
                  <a:lnTo>
                    <a:pt x="696" y="518"/>
                  </a:lnTo>
                  <a:lnTo>
                    <a:pt x="693" y="557"/>
                  </a:lnTo>
                  <a:lnTo>
                    <a:pt x="687" y="590"/>
                  </a:lnTo>
                  <a:lnTo>
                    <a:pt x="683" y="616"/>
                  </a:lnTo>
                  <a:lnTo>
                    <a:pt x="678" y="638"/>
                  </a:lnTo>
                  <a:lnTo>
                    <a:pt x="672" y="653"/>
                  </a:lnTo>
                  <a:lnTo>
                    <a:pt x="667" y="662"/>
                  </a:lnTo>
                  <a:lnTo>
                    <a:pt x="667" y="662"/>
                  </a:lnTo>
                  <a:close/>
                  <a:moveTo>
                    <a:pt x="832" y="682"/>
                  </a:moveTo>
                  <a:lnTo>
                    <a:pt x="832" y="682"/>
                  </a:lnTo>
                  <a:lnTo>
                    <a:pt x="846" y="652"/>
                  </a:lnTo>
                  <a:lnTo>
                    <a:pt x="857" y="621"/>
                  </a:lnTo>
                  <a:lnTo>
                    <a:pt x="868" y="588"/>
                  </a:lnTo>
                  <a:lnTo>
                    <a:pt x="875" y="554"/>
                  </a:lnTo>
                  <a:lnTo>
                    <a:pt x="882" y="521"/>
                  </a:lnTo>
                  <a:lnTo>
                    <a:pt x="886" y="485"/>
                  </a:lnTo>
                  <a:lnTo>
                    <a:pt x="889" y="450"/>
                  </a:lnTo>
                  <a:lnTo>
                    <a:pt x="890" y="415"/>
                  </a:lnTo>
                  <a:lnTo>
                    <a:pt x="890" y="415"/>
                  </a:lnTo>
                  <a:lnTo>
                    <a:pt x="889" y="378"/>
                  </a:lnTo>
                  <a:lnTo>
                    <a:pt x="886" y="343"/>
                  </a:lnTo>
                  <a:lnTo>
                    <a:pt x="882" y="308"/>
                  </a:lnTo>
                  <a:lnTo>
                    <a:pt x="875" y="274"/>
                  </a:lnTo>
                  <a:lnTo>
                    <a:pt x="868" y="241"/>
                  </a:lnTo>
                  <a:lnTo>
                    <a:pt x="857" y="207"/>
                  </a:lnTo>
                  <a:lnTo>
                    <a:pt x="846" y="176"/>
                  </a:lnTo>
                  <a:lnTo>
                    <a:pt x="832" y="146"/>
                  </a:lnTo>
                  <a:lnTo>
                    <a:pt x="832" y="146"/>
                  </a:lnTo>
                  <a:lnTo>
                    <a:pt x="829" y="141"/>
                  </a:lnTo>
                  <a:lnTo>
                    <a:pt x="825" y="136"/>
                  </a:lnTo>
                  <a:lnTo>
                    <a:pt x="820" y="132"/>
                  </a:lnTo>
                  <a:lnTo>
                    <a:pt x="815" y="130"/>
                  </a:lnTo>
                  <a:lnTo>
                    <a:pt x="809" y="128"/>
                  </a:lnTo>
                  <a:lnTo>
                    <a:pt x="802" y="128"/>
                  </a:lnTo>
                  <a:lnTo>
                    <a:pt x="796" y="129"/>
                  </a:lnTo>
                  <a:lnTo>
                    <a:pt x="790" y="131"/>
                  </a:lnTo>
                  <a:lnTo>
                    <a:pt x="790" y="131"/>
                  </a:lnTo>
                  <a:lnTo>
                    <a:pt x="785" y="135"/>
                  </a:lnTo>
                  <a:lnTo>
                    <a:pt x="780" y="139"/>
                  </a:lnTo>
                  <a:lnTo>
                    <a:pt x="776" y="143"/>
                  </a:lnTo>
                  <a:lnTo>
                    <a:pt x="774" y="148"/>
                  </a:lnTo>
                  <a:lnTo>
                    <a:pt x="772" y="155"/>
                  </a:lnTo>
                  <a:lnTo>
                    <a:pt x="772" y="161"/>
                  </a:lnTo>
                  <a:lnTo>
                    <a:pt x="773" y="167"/>
                  </a:lnTo>
                  <a:lnTo>
                    <a:pt x="775" y="173"/>
                  </a:lnTo>
                  <a:lnTo>
                    <a:pt x="775" y="173"/>
                  </a:lnTo>
                  <a:lnTo>
                    <a:pt x="787" y="200"/>
                  </a:lnTo>
                  <a:lnTo>
                    <a:pt x="797" y="229"/>
                  </a:lnTo>
                  <a:lnTo>
                    <a:pt x="807" y="258"/>
                  </a:lnTo>
                  <a:lnTo>
                    <a:pt x="813" y="288"/>
                  </a:lnTo>
                  <a:lnTo>
                    <a:pt x="819" y="318"/>
                  </a:lnTo>
                  <a:lnTo>
                    <a:pt x="824" y="350"/>
                  </a:lnTo>
                  <a:lnTo>
                    <a:pt x="826" y="381"/>
                  </a:lnTo>
                  <a:lnTo>
                    <a:pt x="827" y="415"/>
                  </a:lnTo>
                  <a:lnTo>
                    <a:pt x="827" y="415"/>
                  </a:lnTo>
                  <a:lnTo>
                    <a:pt x="826" y="447"/>
                  </a:lnTo>
                  <a:lnTo>
                    <a:pt x="824" y="478"/>
                  </a:lnTo>
                  <a:lnTo>
                    <a:pt x="819" y="510"/>
                  </a:lnTo>
                  <a:lnTo>
                    <a:pt x="813" y="540"/>
                  </a:lnTo>
                  <a:lnTo>
                    <a:pt x="807" y="570"/>
                  </a:lnTo>
                  <a:lnTo>
                    <a:pt x="797" y="599"/>
                  </a:lnTo>
                  <a:lnTo>
                    <a:pt x="787" y="628"/>
                  </a:lnTo>
                  <a:lnTo>
                    <a:pt x="775" y="655"/>
                  </a:lnTo>
                  <a:lnTo>
                    <a:pt x="775" y="655"/>
                  </a:lnTo>
                  <a:lnTo>
                    <a:pt x="773" y="661"/>
                  </a:lnTo>
                  <a:lnTo>
                    <a:pt x="772" y="667"/>
                  </a:lnTo>
                  <a:lnTo>
                    <a:pt x="772" y="673"/>
                  </a:lnTo>
                  <a:lnTo>
                    <a:pt x="774" y="680"/>
                  </a:lnTo>
                  <a:lnTo>
                    <a:pt x="776" y="685"/>
                  </a:lnTo>
                  <a:lnTo>
                    <a:pt x="780" y="689"/>
                  </a:lnTo>
                  <a:lnTo>
                    <a:pt x="785" y="693"/>
                  </a:lnTo>
                  <a:lnTo>
                    <a:pt x="790" y="698"/>
                  </a:lnTo>
                  <a:lnTo>
                    <a:pt x="790" y="698"/>
                  </a:lnTo>
                  <a:lnTo>
                    <a:pt x="797" y="700"/>
                  </a:lnTo>
                  <a:lnTo>
                    <a:pt x="804" y="700"/>
                  </a:lnTo>
                  <a:lnTo>
                    <a:pt x="804" y="700"/>
                  </a:lnTo>
                  <a:lnTo>
                    <a:pt x="813" y="699"/>
                  </a:lnTo>
                  <a:lnTo>
                    <a:pt x="820" y="696"/>
                  </a:lnTo>
                  <a:lnTo>
                    <a:pt x="828" y="690"/>
                  </a:lnTo>
                  <a:lnTo>
                    <a:pt x="830" y="686"/>
                  </a:lnTo>
                  <a:lnTo>
                    <a:pt x="832" y="682"/>
                  </a:lnTo>
                  <a:lnTo>
                    <a:pt x="832" y="682"/>
                  </a:lnTo>
                  <a:close/>
                  <a:moveTo>
                    <a:pt x="859" y="9"/>
                  </a:moveTo>
                  <a:lnTo>
                    <a:pt x="859" y="9"/>
                  </a:lnTo>
                  <a:lnTo>
                    <a:pt x="854" y="5"/>
                  </a:lnTo>
                  <a:lnTo>
                    <a:pt x="848" y="3"/>
                  </a:lnTo>
                  <a:lnTo>
                    <a:pt x="843" y="0"/>
                  </a:lnTo>
                  <a:lnTo>
                    <a:pt x="837" y="0"/>
                  </a:lnTo>
                  <a:lnTo>
                    <a:pt x="830" y="1"/>
                  </a:lnTo>
                  <a:lnTo>
                    <a:pt x="825" y="4"/>
                  </a:lnTo>
                  <a:lnTo>
                    <a:pt x="819" y="7"/>
                  </a:lnTo>
                  <a:lnTo>
                    <a:pt x="814" y="11"/>
                  </a:lnTo>
                  <a:lnTo>
                    <a:pt x="814" y="11"/>
                  </a:lnTo>
                  <a:lnTo>
                    <a:pt x="811" y="16"/>
                  </a:lnTo>
                  <a:lnTo>
                    <a:pt x="809" y="22"/>
                  </a:lnTo>
                  <a:lnTo>
                    <a:pt x="807" y="28"/>
                  </a:lnTo>
                  <a:lnTo>
                    <a:pt x="807" y="35"/>
                  </a:lnTo>
                  <a:lnTo>
                    <a:pt x="808" y="40"/>
                  </a:lnTo>
                  <a:lnTo>
                    <a:pt x="810" y="47"/>
                  </a:lnTo>
                  <a:lnTo>
                    <a:pt x="813" y="52"/>
                  </a:lnTo>
                  <a:lnTo>
                    <a:pt x="817" y="56"/>
                  </a:lnTo>
                  <a:lnTo>
                    <a:pt x="817" y="56"/>
                  </a:lnTo>
                  <a:lnTo>
                    <a:pt x="832" y="71"/>
                  </a:lnTo>
                  <a:lnTo>
                    <a:pt x="847" y="87"/>
                  </a:lnTo>
                  <a:lnTo>
                    <a:pt x="861" y="104"/>
                  </a:lnTo>
                  <a:lnTo>
                    <a:pt x="874" y="123"/>
                  </a:lnTo>
                  <a:lnTo>
                    <a:pt x="886" y="143"/>
                  </a:lnTo>
                  <a:lnTo>
                    <a:pt x="898" y="163"/>
                  </a:lnTo>
                  <a:lnTo>
                    <a:pt x="907" y="185"/>
                  </a:lnTo>
                  <a:lnTo>
                    <a:pt x="917" y="209"/>
                  </a:lnTo>
                  <a:lnTo>
                    <a:pt x="926" y="232"/>
                  </a:lnTo>
                  <a:lnTo>
                    <a:pt x="933" y="256"/>
                  </a:lnTo>
                  <a:lnTo>
                    <a:pt x="938" y="281"/>
                  </a:lnTo>
                  <a:lnTo>
                    <a:pt x="944" y="307"/>
                  </a:lnTo>
                  <a:lnTo>
                    <a:pt x="948" y="333"/>
                  </a:lnTo>
                  <a:lnTo>
                    <a:pt x="951" y="360"/>
                  </a:lnTo>
                  <a:lnTo>
                    <a:pt x="954" y="387"/>
                  </a:lnTo>
                  <a:lnTo>
                    <a:pt x="954" y="415"/>
                  </a:lnTo>
                  <a:lnTo>
                    <a:pt x="954" y="415"/>
                  </a:lnTo>
                  <a:lnTo>
                    <a:pt x="954" y="441"/>
                  </a:lnTo>
                  <a:lnTo>
                    <a:pt x="951" y="468"/>
                  </a:lnTo>
                  <a:lnTo>
                    <a:pt x="948" y="495"/>
                  </a:lnTo>
                  <a:lnTo>
                    <a:pt x="944" y="521"/>
                  </a:lnTo>
                  <a:lnTo>
                    <a:pt x="938" y="547"/>
                  </a:lnTo>
                  <a:lnTo>
                    <a:pt x="933" y="572"/>
                  </a:lnTo>
                  <a:lnTo>
                    <a:pt x="926" y="596"/>
                  </a:lnTo>
                  <a:lnTo>
                    <a:pt x="917" y="619"/>
                  </a:lnTo>
                  <a:lnTo>
                    <a:pt x="907" y="643"/>
                  </a:lnTo>
                  <a:lnTo>
                    <a:pt x="898" y="665"/>
                  </a:lnTo>
                  <a:lnTo>
                    <a:pt x="886" y="685"/>
                  </a:lnTo>
                  <a:lnTo>
                    <a:pt x="874" y="705"/>
                  </a:lnTo>
                  <a:lnTo>
                    <a:pt x="861" y="724"/>
                  </a:lnTo>
                  <a:lnTo>
                    <a:pt x="847" y="741"/>
                  </a:lnTo>
                  <a:lnTo>
                    <a:pt x="832" y="757"/>
                  </a:lnTo>
                  <a:lnTo>
                    <a:pt x="817" y="772"/>
                  </a:lnTo>
                  <a:lnTo>
                    <a:pt x="817" y="772"/>
                  </a:lnTo>
                  <a:lnTo>
                    <a:pt x="813" y="777"/>
                  </a:lnTo>
                  <a:lnTo>
                    <a:pt x="810" y="781"/>
                  </a:lnTo>
                  <a:lnTo>
                    <a:pt x="808" y="788"/>
                  </a:lnTo>
                  <a:lnTo>
                    <a:pt x="807" y="793"/>
                  </a:lnTo>
                  <a:lnTo>
                    <a:pt x="807" y="800"/>
                  </a:lnTo>
                  <a:lnTo>
                    <a:pt x="809" y="806"/>
                  </a:lnTo>
                  <a:lnTo>
                    <a:pt x="811" y="812"/>
                  </a:lnTo>
                  <a:lnTo>
                    <a:pt x="814" y="817"/>
                  </a:lnTo>
                  <a:lnTo>
                    <a:pt x="814" y="817"/>
                  </a:lnTo>
                  <a:lnTo>
                    <a:pt x="819" y="821"/>
                  </a:lnTo>
                  <a:lnTo>
                    <a:pt x="826" y="824"/>
                  </a:lnTo>
                  <a:lnTo>
                    <a:pt x="832" y="827"/>
                  </a:lnTo>
                  <a:lnTo>
                    <a:pt x="839" y="828"/>
                  </a:lnTo>
                  <a:lnTo>
                    <a:pt x="839" y="828"/>
                  </a:lnTo>
                  <a:lnTo>
                    <a:pt x="844" y="827"/>
                  </a:lnTo>
                  <a:lnTo>
                    <a:pt x="849" y="825"/>
                  </a:lnTo>
                  <a:lnTo>
                    <a:pt x="855" y="823"/>
                  </a:lnTo>
                  <a:lnTo>
                    <a:pt x="859" y="820"/>
                  </a:lnTo>
                  <a:lnTo>
                    <a:pt x="859" y="820"/>
                  </a:lnTo>
                  <a:lnTo>
                    <a:pt x="877" y="803"/>
                  </a:lnTo>
                  <a:lnTo>
                    <a:pt x="895" y="784"/>
                  </a:lnTo>
                  <a:lnTo>
                    <a:pt x="911" y="764"/>
                  </a:lnTo>
                  <a:lnTo>
                    <a:pt x="926" y="743"/>
                  </a:lnTo>
                  <a:lnTo>
                    <a:pt x="940" y="720"/>
                  </a:lnTo>
                  <a:lnTo>
                    <a:pt x="952" y="697"/>
                  </a:lnTo>
                  <a:lnTo>
                    <a:pt x="964" y="672"/>
                  </a:lnTo>
                  <a:lnTo>
                    <a:pt x="975" y="646"/>
                  </a:lnTo>
                  <a:lnTo>
                    <a:pt x="985" y="619"/>
                  </a:lnTo>
                  <a:lnTo>
                    <a:pt x="993" y="593"/>
                  </a:lnTo>
                  <a:lnTo>
                    <a:pt x="1001" y="565"/>
                  </a:lnTo>
                  <a:lnTo>
                    <a:pt x="1006" y="536"/>
                  </a:lnTo>
                  <a:lnTo>
                    <a:pt x="1011" y="506"/>
                  </a:lnTo>
                  <a:lnTo>
                    <a:pt x="1015" y="476"/>
                  </a:lnTo>
                  <a:lnTo>
                    <a:pt x="1017" y="446"/>
                  </a:lnTo>
                  <a:lnTo>
                    <a:pt x="1017" y="415"/>
                  </a:lnTo>
                  <a:lnTo>
                    <a:pt x="1017" y="415"/>
                  </a:lnTo>
                  <a:lnTo>
                    <a:pt x="1017" y="383"/>
                  </a:lnTo>
                  <a:lnTo>
                    <a:pt x="1015" y="352"/>
                  </a:lnTo>
                  <a:lnTo>
                    <a:pt x="1011" y="322"/>
                  </a:lnTo>
                  <a:lnTo>
                    <a:pt x="1006" y="293"/>
                  </a:lnTo>
                  <a:lnTo>
                    <a:pt x="1001" y="264"/>
                  </a:lnTo>
                  <a:lnTo>
                    <a:pt x="993" y="235"/>
                  </a:lnTo>
                  <a:lnTo>
                    <a:pt x="985" y="209"/>
                  </a:lnTo>
                  <a:lnTo>
                    <a:pt x="975" y="182"/>
                  </a:lnTo>
                  <a:lnTo>
                    <a:pt x="964" y="156"/>
                  </a:lnTo>
                  <a:lnTo>
                    <a:pt x="952" y="131"/>
                  </a:lnTo>
                  <a:lnTo>
                    <a:pt x="940" y="108"/>
                  </a:lnTo>
                  <a:lnTo>
                    <a:pt x="926" y="85"/>
                  </a:lnTo>
                  <a:lnTo>
                    <a:pt x="911" y="64"/>
                  </a:lnTo>
                  <a:lnTo>
                    <a:pt x="895" y="44"/>
                  </a:lnTo>
                  <a:lnTo>
                    <a:pt x="877" y="26"/>
                  </a:lnTo>
                  <a:lnTo>
                    <a:pt x="859" y="9"/>
                  </a:lnTo>
                  <a:lnTo>
                    <a:pt x="859" y="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2"/>
                </a:solidFill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</p:grpSp>
      <p:grpSp>
        <p:nvGrpSpPr>
          <p:cNvPr id="93" name="组合 92"/>
          <p:cNvGrpSpPr/>
          <p:nvPr/>
        </p:nvGrpSpPr>
        <p:grpSpPr>
          <a:xfrm rot="10800000" flipV="1">
            <a:off x="2687862" y="2476309"/>
            <a:ext cx="871008" cy="871008"/>
            <a:chOff x="769156" y="5114345"/>
            <a:chExt cx="648000" cy="648000"/>
          </a:xfrm>
          <a:effectLst>
            <a:outerShdw blurRad="381000" dist="101600" dir="2700000" algn="ctr" rotWithShape="0">
              <a:srgbClr val="000000">
                <a:alpha val="30000"/>
              </a:srgbClr>
            </a:outerShdw>
          </a:effectLst>
        </p:grpSpPr>
        <p:sp>
          <p:nvSpPr>
            <p:cNvPr id="94" name="椭圆 93"/>
            <p:cNvSpPr/>
            <p:nvPr/>
          </p:nvSpPr>
          <p:spPr>
            <a:xfrm>
              <a:off x="769156" y="5114345"/>
              <a:ext cx="648000" cy="648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95" name="Freeform 80"/>
            <p:cNvSpPr>
              <a:spLocks noEditPoints="1"/>
            </p:cNvSpPr>
            <p:nvPr/>
          </p:nvSpPr>
          <p:spPr bwMode="auto">
            <a:xfrm>
              <a:off x="870742" y="5264911"/>
              <a:ext cx="322263" cy="323850"/>
            </a:xfrm>
            <a:custGeom>
              <a:avLst/>
              <a:gdLst>
                <a:gd name="T0" fmla="*/ 1017 w 1017"/>
                <a:gd name="T1" fmla="*/ 28 h 1017"/>
                <a:gd name="T2" fmla="*/ 1017 w 1017"/>
                <a:gd name="T3" fmla="*/ 25 h 1017"/>
                <a:gd name="T4" fmla="*/ 1015 w 1017"/>
                <a:gd name="T5" fmla="*/ 19 h 1017"/>
                <a:gd name="T6" fmla="*/ 1014 w 1017"/>
                <a:gd name="T7" fmla="*/ 17 h 1017"/>
                <a:gd name="T8" fmla="*/ 1011 w 1017"/>
                <a:gd name="T9" fmla="*/ 12 h 1017"/>
                <a:gd name="T10" fmla="*/ 1008 w 1017"/>
                <a:gd name="T11" fmla="*/ 9 h 1017"/>
                <a:gd name="T12" fmla="*/ 1005 w 1017"/>
                <a:gd name="T13" fmla="*/ 6 h 1017"/>
                <a:gd name="T14" fmla="*/ 1003 w 1017"/>
                <a:gd name="T15" fmla="*/ 5 h 1017"/>
                <a:gd name="T16" fmla="*/ 1002 w 1017"/>
                <a:gd name="T17" fmla="*/ 4 h 1017"/>
                <a:gd name="T18" fmla="*/ 1002 w 1017"/>
                <a:gd name="T19" fmla="*/ 4 h 1017"/>
                <a:gd name="T20" fmla="*/ 995 w 1017"/>
                <a:gd name="T21" fmla="*/ 1 h 1017"/>
                <a:gd name="T22" fmla="*/ 991 w 1017"/>
                <a:gd name="T23" fmla="*/ 0 h 1017"/>
                <a:gd name="T24" fmla="*/ 984 w 1017"/>
                <a:gd name="T25" fmla="*/ 0 h 1017"/>
                <a:gd name="T26" fmla="*/ 983 w 1017"/>
                <a:gd name="T27" fmla="*/ 0 h 1017"/>
                <a:gd name="T28" fmla="*/ 977 w 1017"/>
                <a:gd name="T29" fmla="*/ 1 h 1017"/>
                <a:gd name="T30" fmla="*/ 973 w 1017"/>
                <a:gd name="T31" fmla="*/ 2 h 1017"/>
                <a:gd name="T32" fmla="*/ 968 w 1017"/>
                <a:gd name="T33" fmla="*/ 5 h 1017"/>
                <a:gd name="T34" fmla="*/ 968 w 1017"/>
                <a:gd name="T35" fmla="*/ 5 h 1017"/>
                <a:gd name="T36" fmla="*/ 10 w 1017"/>
                <a:gd name="T37" fmla="*/ 676 h 1017"/>
                <a:gd name="T38" fmla="*/ 1 w 1017"/>
                <a:gd name="T39" fmla="*/ 689 h 1017"/>
                <a:gd name="T40" fmla="*/ 0 w 1017"/>
                <a:gd name="T41" fmla="*/ 704 h 1017"/>
                <a:gd name="T42" fmla="*/ 3 w 1017"/>
                <a:gd name="T43" fmla="*/ 713 h 1017"/>
                <a:gd name="T44" fmla="*/ 13 w 1017"/>
                <a:gd name="T45" fmla="*/ 724 h 1017"/>
                <a:gd name="T46" fmla="*/ 27 w 1017"/>
                <a:gd name="T47" fmla="*/ 731 h 1017"/>
                <a:gd name="T48" fmla="*/ 350 w 1017"/>
                <a:gd name="T49" fmla="*/ 985 h 1017"/>
                <a:gd name="T50" fmla="*/ 351 w 1017"/>
                <a:gd name="T51" fmla="*/ 988 h 1017"/>
                <a:gd name="T52" fmla="*/ 354 w 1017"/>
                <a:gd name="T53" fmla="*/ 1000 h 1017"/>
                <a:gd name="T54" fmla="*/ 357 w 1017"/>
                <a:gd name="T55" fmla="*/ 1005 h 1017"/>
                <a:gd name="T56" fmla="*/ 365 w 1017"/>
                <a:gd name="T57" fmla="*/ 1012 h 1017"/>
                <a:gd name="T58" fmla="*/ 368 w 1017"/>
                <a:gd name="T59" fmla="*/ 1014 h 1017"/>
                <a:gd name="T60" fmla="*/ 376 w 1017"/>
                <a:gd name="T61" fmla="*/ 1016 h 1017"/>
                <a:gd name="T62" fmla="*/ 382 w 1017"/>
                <a:gd name="T63" fmla="*/ 1017 h 1017"/>
                <a:gd name="T64" fmla="*/ 393 w 1017"/>
                <a:gd name="T65" fmla="*/ 1015 h 1017"/>
                <a:gd name="T66" fmla="*/ 399 w 1017"/>
                <a:gd name="T67" fmla="*/ 1012 h 1017"/>
                <a:gd name="T68" fmla="*/ 405 w 1017"/>
                <a:gd name="T69" fmla="*/ 1006 h 1017"/>
                <a:gd name="T70" fmla="*/ 524 w 1017"/>
                <a:gd name="T71" fmla="*/ 821 h 1017"/>
                <a:gd name="T72" fmla="*/ 876 w 1017"/>
                <a:gd name="T73" fmla="*/ 1013 h 1017"/>
                <a:gd name="T74" fmla="*/ 891 w 1017"/>
                <a:gd name="T75" fmla="*/ 1017 h 1017"/>
                <a:gd name="T76" fmla="*/ 906 w 1017"/>
                <a:gd name="T77" fmla="*/ 1013 h 1017"/>
                <a:gd name="T78" fmla="*/ 921 w 1017"/>
                <a:gd name="T79" fmla="*/ 996 h 1017"/>
                <a:gd name="T80" fmla="*/ 1017 w 1017"/>
                <a:gd name="T81" fmla="*/ 34 h 1017"/>
                <a:gd name="T82" fmla="*/ 367 w 1017"/>
                <a:gd name="T83" fmla="*/ 667 h 1017"/>
                <a:gd name="T84" fmla="*/ 367 w 1017"/>
                <a:gd name="T85" fmla="*/ 667 h 1017"/>
                <a:gd name="T86" fmla="*/ 760 w 1017"/>
                <a:gd name="T87" fmla="*/ 328 h 1017"/>
                <a:gd name="T88" fmla="*/ 557 w 1017"/>
                <a:gd name="T89" fmla="*/ 767 h 10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017" h="1017">
                  <a:moveTo>
                    <a:pt x="1017" y="31"/>
                  </a:moveTo>
                  <a:lnTo>
                    <a:pt x="1017" y="31"/>
                  </a:lnTo>
                  <a:lnTo>
                    <a:pt x="1017" y="28"/>
                  </a:lnTo>
                  <a:lnTo>
                    <a:pt x="1017" y="28"/>
                  </a:lnTo>
                  <a:lnTo>
                    <a:pt x="1017" y="25"/>
                  </a:lnTo>
                  <a:lnTo>
                    <a:pt x="1017" y="25"/>
                  </a:lnTo>
                  <a:lnTo>
                    <a:pt x="1016" y="23"/>
                  </a:lnTo>
                  <a:lnTo>
                    <a:pt x="1016" y="23"/>
                  </a:lnTo>
                  <a:lnTo>
                    <a:pt x="1015" y="19"/>
                  </a:lnTo>
                  <a:lnTo>
                    <a:pt x="1015" y="19"/>
                  </a:lnTo>
                  <a:lnTo>
                    <a:pt x="1014" y="17"/>
                  </a:lnTo>
                  <a:lnTo>
                    <a:pt x="1014" y="17"/>
                  </a:lnTo>
                  <a:lnTo>
                    <a:pt x="1013" y="15"/>
                  </a:lnTo>
                  <a:lnTo>
                    <a:pt x="1013" y="15"/>
                  </a:lnTo>
                  <a:lnTo>
                    <a:pt x="1011" y="12"/>
                  </a:lnTo>
                  <a:lnTo>
                    <a:pt x="1011" y="12"/>
                  </a:lnTo>
                  <a:lnTo>
                    <a:pt x="1008" y="9"/>
                  </a:lnTo>
                  <a:lnTo>
                    <a:pt x="1008" y="9"/>
                  </a:lnTo>
                  <a:lnTo>
                    <a:pt x="1006" y="7"/>
                  </a:lnTo>
                  <a:lnTo>
                    <a:pt x="1006" y="7"/>
                  </a:lnTo>
                  <a:lnTo>
                    <a:pt x="1005" y="6"/>
                  </a:lnTo>
                  <a:lnTo>
                    <a:pt x="1005" y="6"/>
                  </a:lnTo>
                  <a:lnTo>
                    <a:pt x="1003" y="5"/>
                  </a:lnTo>
                  <a:lnTo>
                    <a:pt x="1003" y="5"/>
                  </a:lnTo>
                  <a:lnTo>
                    <a:pt x="1002" y="4"/>
                  </a:lnTo>
                  <a:lnTo>
                    <a:pt x="1002" y="4"/>
                  </a:lnTo>
                  <a:lnTo>
                    <a:pt x="1002" y="4"/>
                  </a:lnTo>
                  <a:lnTo>
                    <a:pt x="1002" y="4"/>
                  </a:lnTo>
                  <a:lnTo>
                    <a:pt x="1002" y="4"/>
                  </a:lnTo>
                  <a:lnTo>
                    <a:pt x="1002" y="4"/>
                  </a:lnTo>
                  <a:lnTo>
                    <a:pt x="998" y="2"/>
                  </a:lnTo>
                  <a:lnTo>
                    <a:pt x="998" y="2"/>
                  </a:lnTo>
                  <a:lnTo>
                    <a:pt x="995" y="1"/>
                  </a:lnTo>
                  <a:lnTo>
                    <a:pt x="995" y="1"/>
                  </a:lnTo>
                  <a:lnTo>
                    <a:pt x="991" y="0"/>
                  </a:lnTo>
                  <a:lnTo>
                    <a:pt x="991" y="0"/>
                  </a:lnTo>
                  <a:lnTo>
                    <a:pt x="988" y="0"/>
                  </a:lnTo>
                  <a:lnTo>
                    <a:pt x="988" y="0"/>
                  </a:lnTo>
                  <a:lnTo>
                    <a:pt x="984" y="0"/>
                  </a:lnTo>
                  <a:lnTo>
                    <a:pt x="984" y="0"/>
                  </a:lnTo>
                  <a:lnTo>
                    <a:pt x="983" y="0"/>
                  </a:lnTo>
                  <a:lnTo>
                    <a:pt x="983" y="0"/>
                  </a:lnTo>
                  <a:lnTo>
                    <a:pt x="981" y="0"/>
                  </a:lnTo>
                  <a:lnTo>
                    <a:pt x="981" y="0"/>
                  </a:lnTo>
                  <a:lnTo>
                    <a:pt x="977" y="1"/>
                  </a:lnTo>
                  <a:lnTo>
                    <a:pt x="977" y="1"/>
                  </a:lnTo>
                  <a:lnTo>
                    <a:pt x="973" y="2"/>
                  </a:lnTo>
                  <a:lnTo>
                    <a:pt x="973" y="2"/>
                  </a:lnTo>
                  <a:lnTo>
                    <a:pt x="971" y="3"/>
                  </a:lnTo>
                  <a:lnTo>
                    <a:pt x="971" y="3"/>
                  </a:lnTo>
                  <a:lnTo>
                    <a:pt x="968" y="5"/>
                  </a:lnTo>
                  <a:lnTo>
                    <a:pt x="968" y="5"/>
                  </a:lnTo>
                  <a:lnTo>
                    <a:pt x="968" y="5"/>
                  </a:lnTo>
                  <a:lnTo>
                    <a:pt x="968" y="5"/>
                  </a:lnTo>
                  <a:lnTo>
                    <a:pt x="14" y="673"/>
                  </a:lnTo>
                  <a:lnTo>
                    <a:pt x="14" y="673"/>
                  </a:lnTo>
                  <a:lnTo>
                    <a:pt x="10" y="676"/>
                  </a:lnTo>
                  <a:lnTo>
                    <a:pt x="6" y="680"/>
                  </a:lnTo>
                  <a:lnTo>
                    <a:pt x="3" y="684"/>
                  </a:lnTo>
                  <a:lnTo>
                    <a:pt x="1" y="689"/>
                  </a:lnTo>
                  <a:lnTo>
                    <a:pt x="0" y="693"/>
                  </a:lnTo>
                  <a:lnTo>
                    <a:pt x="0" y="698"/>
                  </a:lnTo>
                  <a:lnTo>
                    <a:pt x="0" y="704"/>
                  </a:lnTo>
                  <a:lnTo>
                    <a:pt x="1" y="708"/>
                  </a:lnTo>
                  <a:lnTo>
                    <a:pt x="1" y="708"/>
                  </a:lnTo>
                  <a:lnTo>
                    <a:pt x="3" y="713"/>
                  </a:lnTo>
                  <a:lnTo>
                    <a:pt x="6" y="718"/>
                  </a:lnTo>
                  <a:lnTo>
                    <a:pt x="10" y="721"/>
                  </a:lnTo>
                  <a:lnTo>
                    <a:pt x="13" y="724"/>
                  </a:lnTo>
                  <a:lnTo>
                    <a:pt x="17" y="727"/>
                  </a:lnTo>
                  <a:lnTo>
                    <a:pt x="21" y="730"/>
                  </a:lnTo>
                  <a:lnTo>
                    <a:pt x="27" y="731"/>
                  </a:lnTo>
                  <a:lnTo>
                    <a:pt x="32" y="731"/>
                  </a:lnTo>
                  <a:lnTo>
                    <a:pt x="350" y="731"/>
                  </a:lnTo>
                  <a:lnTo>
                    <a:pt x="350" y="985"/>
                  </a:lnTo>
                  <a:lnTo>
                    <a:pt x="350" y="985"/>
                  </a:lnTo>
                  <a:lnTo>
                    <a:pt x="351" y="988"/>
                  </a:lnTo>
                  <a:lnTo>
                    <a:pt x="351" y="988"/>
                  </a:lnTo>
                  <a:lnTo>
                    <a:pt x="352" y="995"/>
                  </a:lnTo>
                  <a:lnTo>
                    <a:pt x="352" y="995"/>
                  </a:lnTo>
                  <a:lnTo>
                    <a:pt x="354" y="1000"/>
                  </a:lnTo>
                  <a:lnTo>
                    <a:pt x="354" y="1000"/>
                  </a:lnTo>
                  <a:lnTo>
                    <a:pt x="357" y="1005"/>
                  </a:lnTo>
                  <a:lnTo>
                    <a:pt x="357" y="1005"/>
                  </a:lnTo>
                  <a:lnTo>
                    <a:pt x="362" y="1010"/>
                  </a:lnTo>
                  <a:lnTo>
                    <a:pt x="362" y="1010"/>
                  </a:lnTo>
                  <a:lnTo>
                    <a:pt x="365" y="1012"/>
                  </a:lnTo>
                  <a:lnTo>
                    <a:pt x="365" y="1012"/>
                  </a:lnTo>
                  <a:lnTo>
                    <a:pt x="368" y="1014"/>
                  </a:lnTo>
                  <a:lnTo>
                    <a:pt x="368" y="1014"/>
                  </a:lnTo>
                  <a:lnTo>
                    <a:pt x="370" y="1015"/>
                  </a:lnTo>
                  <a:lnTo>
                    <a:pt x="370" y="1015"/>
                  </a:lnTo>
                  <a:lnTo>
                    <a:pt x="376" y="1016"/>
                  </a:lnTo>
                  <a:lnTo>
                    <a:pt x="382" y="1017"/>
                  </a:lnTo>
                  <a:lnTo>
                    <a:pt x="382" y="1017"/>
                  </a:lnTo>
                  <a:lnTo>
                    <a:pt x="382" y="1017"/>
                  </a:lnTo>
                  <a:lnTo>
                    <a:pt x="387" y="1016"/>
                  </a:lnTo>
                  <a:lnTo>
                    <a:pt x="393" y="1015"/>
                  </a:lnTo>
                  <a:lnTo>
                    <a:pt x="393" y="1015"/>
                  </a:lnTo>
                  <a:lnTo>
                    <a:pt x="395" y="1014"/>
                  </a:lnTo>
                  <a:lnTo>
                    <a:pt x="395" y="1014"/>
                  </a:lnTo>
                  <a:lnTo>
                    <a:pt x="399" y="1012"/>
                  </a:lnTo>
                  <a:lnTo>
                    <a:pt x="403" y="1007"/>
                  </a:lnTo>
                  <a:lnTo>
                    <a:pt x="403" y="1007"/>
                  </a:lnTo>
                  <a:lnTo>
                    <a:pt x="405" y="1006"/>
                  </a:lnTo>
                  <a:lnTo>
                    <a:pt x="405" y="1006"/>
                  </a:lnTo>
                  <a:lnTo>
                    <a:pt x="409" y="1002"/>
                  </a:lnTo>
                  <a:lnTo>
                    <a:pt x="524" y="821"/>
                  </a:lnTo>
                  <a:lnTo>
                    <a:pt x="524" y="821"/>
                  </a:lnTo>
                  <a:lnTo>
                    <a:pt x="526" y="822"/>
                  </a:lnTo>
                  <a:lnTo>
                    <a:pt x="876" y="1013"/>
                  </a:lnTo>
                  <a:lnTo>
                    <a:pt x="876" y="1013"/>
                  </a:lnTo>
                  <a:lnTo>
                    <a:pt x="883" y="1016"/>
                  </a:lnTo>
                  <a:lnTo>
                    <a:pt x="891" y="1017"/>
                  </a:lnTo>
                  <a:lnTo>
                    <a:pt x="898" y="1016"/>
                  </a:lnTo>
                  <a:lnTo>
                    <a:pt x="906" y="1013"/>
                  </a:lnTo>
                  <a:lnTo>
                    <a:pt x="906" y="1013"/>
                  </a:lnTo>
                  <a:lnTo>
                    <a:pt x="912" y="1009"/>
                  </a:lnTo>
                  <a:lnTo>
                    <a:pt x="917" y="1003"/>
                  </a:lnTo>
                  <a:lnTo>
                    <a:pt x="921" y="996"/>
                  </a:lnTo>
                  <a:lnTo>
                    <a:pt x="922" y="988"/>
                  </a:lnTo>
                  <a:lnTo>
                    <a:pt x="1017" y="34"/>
                  </a:lnTo>
                  <a:lnTo>
                    <a:pt x="1017" y="34"/>
                  </a:lnTo>
                  <a:lnTo>
                    <a:pt x="1017" y="31"/>
                  </a:lnTo>
                  <a:lnTo>
                    <a:pt x="1017" y="31"/>
                  </a:lnTo>
                  <a:close/>
                  <a:moveTo>
                    <a:pt x="367" y="667"/>
                  </a:moveTo>
                  <a:lnTo>
                    <a:pt x="133" y="667"/>
                  </a:lnTo>
                  <a:lnTo>
                    <a:pt x="773" y="219"/>
                  </a:lnTo>
                  <a:lnTo>
                    <a:pt x="367" y="667"/>
                  </a:lnTo>
                  <a:close/>
                  <a:moveTo>
                    <a:pt x="413" y="875"/>
                  </a:moveTo>
                  <a:lnTo>
                    <a:pt x="413" y="711"/>
                  </a:lnTo>
                  <a:lnTo>
                    <a:pt x="760" y="328"/>
                  </a:lnTo>
                  <a:lnTo>
                    <a:pt x="413" y="875"/>
                  </a:lnTo>
                  <a:close/>
                  <a:moveTo>
                    <a:pt x="864" y="934"/>
                  </a:moveTo>
                  <a:lnTo>
                    <a:pt x="557" y="767"/>
                  </a:lnTo>
                  <a:lnTo>
                    <a:pt x="941" y="162"/>
                  </a:lnTo>
                  <a:lnTo>
                    <a:pt x="864" y="93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2"/>
                </a:solidFill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</p:grpSp>
      <p:sp>
        <p:nvSpPr>
          <p:cNvPr id="38" name="TextBox 11"/>
          <p:cNvSpPr txBox="1">
            <a:spLocks noChangeArrowheads="1"/>
          </p:cNvSpPr>
          <p:nvPr/>
        </p:nvSpPr>
        <p:spPr bwMode="auto">
          <a:xfrm flipH="1">
            <a:off x="1134853" y="1443547"/>
            <a:ext cx="2837586" cy="480131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lvl="0" algn="r" eaLnBrk="1" hangingPunct="1">
              <a:lnSpc>
                <a:spcPct val="120000"/>
              </a:lnSpc>
              <a:defRPr/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  <a:cs typeface="+mn-ea"/>
                <a:sym typeface="微软雅黑"/>
              </a:rPr>
              <a:t>在此输入相关文字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  <a:cs typeface="+mn-ea"/>
                <a:sym typeface="微软雅黑"/>
              </a:rPr>
              <a:t>，在此输入相关文字，在此输入相关文字，在此输入相关文字，</a:t>
            </a:r>
            <a:endParaRPr lang="en-US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39" name="TextBox 11"/>
          <p:cNvSpPr txBox="1">
            <a:spLocks noChangeArrowheads="1"/>
          </p:cNvSpPr>
          <p:nvPr/>
        </p:nvSpPr>
        <p:spPr bwMode="auto">
          <a:xfrm flipH="1">
            <a:off x="2343664" y="1186444"/>
            <a:ext cx="1628775" cy="307777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defRPr/>
            </a:pPr>
            <a:r>
              <a:rPr lang="zh-CN" altLang="en-US" sz="1400" b="1" kern="0" dirty="0">
                <a:solidFill>
                  <a:srgbClr val="CC0000"/>
                </a:solidFill>
                <a:latin typeface="微软雅黑"/>
                <a:ea typeface="微软雅黑"/>
                <a:cs typeface="+mn-ea"/>
                <a:sym typeface="微软雅黑"/>
              </a:rPr>
              <a:t>点击</a:t>
            </a:r>
            <a:r>
              <a:rPr lang="zh-CN" altLang="en-US" sz="1400" b="1" kern="0" dirty="0" smtClean="0">
                <a:solidFill>
                  <a:srgbClr val="CC0000"/>
                </a:solidFill>
                <a:latin typeface="微软雅黑"/>
                <a:ea typeface="微软雅黑"/>
                <a:cs typeface="+mn-ea"/>
                <a:sym typeface="微软雅黑"/>
              </a:rPr>
              <a:t>添加</a:t>
            </a:r>
            <a:r>
              <a:rPr lang="zh-CN" altLang="en-US" sz="1400" b="1" kern="0" dirty="0">
                <a:solidFill>
                  <a:srgbClr val="CC0000"/>
                </a:solidFill>
                <a:latin typeface="微软雅黑"/>
                <a:ea typeface="微软雅黑"/>
                <a:cs typeface="+mn-ea"/>
                <a:sym typeface="微软雅黑"/>
              </a:rPr>
              <a:t>标题</a:t>
            </a:r>
            <a:r>
              <a:rPr lang="zh-CN" altLang="en-US" sz="1400" b="1" kern="0" dirty="0" smtClean="0">
                <a:solidFill>
                  <a:srgbClr val="CC0000"/>
                </a:solidFill>
                <a:latin typeface="微软雅黑"/>
                <a:ea typeface="微软雅黑"/>
                <a:cs typeface="+mn-ea"/>
                <a:sym typeface="微软雅黑"/>
              </a:rPr>
              <a:t>    </a:t>
            </a:r>
            <a:endParaRPr lang="en-US" altLang="zh-CN" sz="1400" b="1" kern="0" dirty="0" smtClean="0">
              <a:solidFill>
                <a:srgbClr val="CC0000"/>
              </a:solidFill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61" name="燕尾形 60"/>
          <p:cNvSpPr/>
          <p:nvPr/>
        </p:nvSpPr>
        <p:spPr>
          <a:xfrm rot="5400000">
            <a:off x="4400165" y="2045990"/>
            <a:ext cx="120015" cy="205740"/>
          </a:xfrm>
          <a:prstGeom prst="chevron">
            <a:avLst>
              <a:gd name="adj" fmla="val 36111"/>
            </a:avLst>
          </a:prstGeom>
          <a:solidFill>
            <a:srgbClr val="CC0000"/>
          </a:solidFill>
          <a:ln>
            <a:noFill/>
          </a:ln>
          <a:effectLst>
            <a:outerShdw blurRad="381000" dist="101600" dir="2700000" algn="ctr" rotWithShape="0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62" name="燕尾形 61"/>
          <p:cNvSpPr/>
          <p:nvPr/>
        </p:nvSpPr>
        <p:spPr>
          <a:xfrm rot="16200000">
            <a:off x="4394955" y="3615346"/>
            <a:ext cx="120015" cy="205740"/>
          </a:xfrm>
          <a:prstGeom prst="chevron">
            <a:avLst>
              <a:gd name="adj" fmla="val 36111"/>
            </a:avLst>
          </a:prstGeom>
          <a:solidFill>
            <a:srgbClr val="CC0000"/>
          </a:solidFill>
          <a:ln>
            <a:noFill/>
          </a:ln>
          <a:effectLst>
            <a:outerShdw blurRad="381000" dist="101600" dir="2700000" algn="ctr" rotWithShape="0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64" name="燕尾形 63"/>
          <p:cNvSpPr/>
          <p:nvPr/>
        </p:nvSpPr>
        <p:spPr>
          <a:xfrm rot="10800000" flipH="1">
            <a:off x="3634450" y="2808943"/>
            <a:ext cx="120015" cy="205740"/>
          </a:xfrm>
          <a:prstGeom prst="chevron">
            <a:avLst>
              <a:gd name="adj" fmla="val 36111"/>
            </a:avLst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381000" dist="101600" dir="2700000" algn="ctr" rotWithShape="0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65" name="燕尾形 64"/>
          <p:cNvSpPr/>
          <p:nvPr/>
        </p:nvSpPr>
        <p:spPr>
          <a:xfrm rot="10800000">
            <a:off x="5181575" y="2808943"/>
            <a:ext cx="120015" cy="205740"/>
          </a:xfrm>
          <a:prstGeom prst="chevron">
            <a:avLst>
              <a:gd name="adj" fmla="val 36111"/>
            </a:avLst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381000" dist="101600" dir="2700000" algn="ctr" rotWithShape="0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微软雅黑"/>
              <a:ea typeface="微软雅黑"/>
              <a:cs typeface="+mn-ea"/>
              <a:sym typeface="微软雅黑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809166" y="2286020"/>
            <a:ext cx="1303020" cy="1303020"/>
            <a:chOff x="3881174" y="2069996"/>
            <a:chExt cx="1303020" cy="1303020"/>
          </a:xfrm>
          <a:effectLst>
            <a:outerShdw blurRad="381000" dist="101600" dir="2700000" algn="ctr" rotWithShape="0">
              <a:srgbClr val="000000">
                <a:alpha val="30000"/>
              </a:srgbClr>
            </a:outerShdw>
          </a:effectLst>
        </p:grpSpPr>
        <p:sp>
          <p:nvSpPr>
            <p:cNvPr id="67" name="椭圆 66"/>
            <p:cNvSpPr/>
            <p:nvPr/>
          </p:nvSpPr>
          <p:spPr>
            <a:xfrm>
              <a:off x="3881174" y="2069996"/>
              <a:ext cx="1303020" cy="1303020"/>
            </a:xfrm>
            <a:prstGeom prst="ellipse">
              <a:avLst/>
            </a:prstGeom>
            <a:solidFill>
              <a:srgbClr val="CC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grpSp>
          <p:nvGrpSpPr>
            <p:cNvPr id="77" name="组合 76"/>
            <p:cNvGrpSpPr/>
            <p:nvPr/>
          </p:nvGrpSpPr>
          <p:grpSpPr>
            <a:xfrm>
              <a:off x="4059667" y="2249041"/>
              <a:ext cx="953592" cy="903600"/>
              <a:chOff x="7410825" y="2727325"/>
              <a:chExt cx="7237414" cy="6858001"/>
            </a:xfrm>
            <a:solidFill>
              <a:schemeClr val="bg1"/>
            </a:solidFill>
          </p:grpSpPr>
          <p:sp>
            <p:nvSpPr>
              <p:cNvPr id="78" name="任意多边形 77"/>
              <p:cNvSpPr/>
              <p:nvPr/>
            </p:nvSpPr>
            <p:spPr>
              <a:xfrm>
                <a:off x="7410825" y="3128963"/>
                <a:ext cx="2333625" cy="6456362"/>
              </a:xfrm>
              <a:custGeom>
                <a:avLst/>
                <a:gdLst>
                  <a:gd name="connsiteX0" fmla="*/ 1045369 w 2333625"/>
                  <a:gd name="connsiteY0" fmla="*/ 1287462 h 6456362"/>
                  <a:gd name="connsiteX1" fmla="*/ 1260475 w 2333625"/>
                  <a:gd name="connsiteY1" fmla="*/ 2108074 h 6456362"/>
                  <a:gd name="connsiteX2" fmla="*/ 1377156 w 2333625"/>
                  <a:gd name="connsiteY2" fmla="*/ 1538249 h 6456362"/>
                  <a:gd name="connsiteX3" fmla="*/ 1262856 w 2333625"/>
                  <a:gd name="connsiteY3" fmla="*/ 1424760 h 6456362"/>
                  <a:gd name="connsiteX4" fmla="*/ 1391444 w 2333625"/>
                  <a:gd name="connsiteY4" fmla="*/ 1296986 h 6456362"/>
                  <a:gd name="connsiteX5" fmla="*/ 1458119 w 2333625"/>
                  <a:gd name="connsiteY5" fmla="*/ 1296986 h 6456362"/>
                  <a:gd name="connsiteX6" fmla="*/ 1524794 w 2333625"/>
                  <a:gd name="connsiteY6" fmla="*/ 1296986 h 6456362"/>
                  <a:gd name="connsiteX7" fmla="*/ 1652588 w 2333625"/>
                  <a:gd name="connsiteY7" fmla="*/ 1424760 h 6456362"/>
                  <a:gd name="connsiteX8" fmla="*/ 1539081 w 2333625"/>
                  <a:gd name="connsiteY8" fmla="*/ 1538249 h 6456362"/>
                  <a:gd name="connsiteX9" fmla="*/ 1655763 w 2333625"/>
                  <a:gd name="connsiteY9" fmla="*/ 2108074 h 6456362"/>
                  <a:gd name="connsiteX10" fmla="*/ 1871663 w 2333625"/>
                  <a:gd name="connsiteY10" fmla="*/ 1287462 h 6456362"/>
                  <a:gd name="connsiteX11" fmla="*/ 2153444 w 2333625"/>
                  <a:gd name="connsiteY11" fmla="*/ 1348572 h 6456362"/>
                  <a:gd name="connsiteX12" fmla="*/ 2170113 w 2333625"/>
                  <a:gd name="connsiteY12" fmla="*/ 1354127 h 6456362"/>
                  <a:gd name="connsiteX13" fmla="*/ 2186781 w 2333625"/>
                  <a:gd name="connsiteY13" fmla="*/ 1358095 h 6456362"/>
                  <a:gd name="connsiteX14" fmla="*/ 2175669 w 2333625"/>
                  <a:gd name="connsiteY14" fmla="*/ 1393015 h 6456362"/>
                  <a:gd name="connsiteX15" fmla="*/ 2166144 w 2333625"/>
                  <a:gd name="connsiteY15" fmla="*/ 1429522 h 6456362"/>
                  <a:gd name="connsiteX16" fmla="*/ 2156619 w 2333625"/>
                  <a:gd name="connsiteY16" fmla="*/ 1466029 h 6456362"/>
                  <a:gd name="connsiteX17" fmla="*/ 2150269 w 2333625"/>
                  <a:gd name="connsiteY17" fmla="*/ 1501742 h 6456362"/>
                  <a:gd name="connsiteX18" fmla="*/ 1829594 w 2333625"/>
                  <a:gd name="connsiteY18" fmla="*/ 3485018 h 6456362"/>
                  <a:gd name="connsiteX19" fmla="*/ 1826419 w 2333625"/>
                  <a:gd name="connsiteY19" fmla="*/ 3508827 h 6456362"/>
                  <a:gd name="connsiteX20" fmla="*/ 1824038 w 2333625"/>
                  <a:gd name="connsiteY20" fmla="*/ 3533430 h 6456362"/>
                  <a:gd name="connsiteX21" fmla="*/ 1824038 w 2333625"/>
                  <a:gd name="connsiteY21" fmla="*/ 3557239 h 6456362"/>
                  <a:gd name="connsiteX22" fmla="*/ 1824038 w 2333625"/>
                  <a:gd name="connsiteY22" fmla="*/ 3581841 h 6456362"/>
                  <a:gd name="connsiteX23" fmla="*/ 1824831 w 2333625"/>
                  <a:gd name="connsiteY23" fmla="*/ 3604856 h 6456362"/>
                  <a:gd name="connsiteX24" fmla="*/ 1827213 w 2333625"/>
                  <a:gd name="connsiteY24" fmla="*/ 3628665 h 6456362"/>
                  <a:gd name="connsiteX25" fmla="*/ 1830388 w 2333625"/>
                  <a:gd name="connsiteY25" fmla="*/ 3651680 h 6456362"/>
                  <a:gd name="connsiteX26" fmla="*/ 1835150 w 2333625"/>
                  <a:gd name="connsiteY26" fmla="*/ 3674696 h 6456362"/>
                  <a:gd name="connsiteX27" fmla="*/ 1840706 w 2333625"/>
                  <a:gd name="connsiteY27" fmla="*/ 3696917 h 6456362"/>
                  <a:gd name="connsiteX28" fmla="*/ 1846263 w 2333625"/>
                  <a:gd name="connsiteY28" fmla="*/ 3719932 h 6456362"/>
                  <a:gd name="connsiteX29" fmla="*/ 1853406 w 2333625"/>
                  <a:gd name="connsiteY29" fmla="*/ 3742154 h 6456362"/>
                  <a:gd name="connsiteX30" fmla="*/ 1862138 w 2333625"/>
                  <a:gd name="connsiteY30" fmla="*/ 3762788 h 6456362"/>
                  <a:gd name="connsiteX31" fmla="*/ 1871663 w 2333625"/>
                  <a:gd name="connsiteY31" fmla="*/ 3783423 h 6456362"/>
                  <a:gd name="connsiteX32" fmla="*/ 1881188 w 2333625"/>
                  <a:gd name="connsiteY32" fmla="*/ 3804851 h 6456362"/>
                  <a:gd name="connsiteX33" fmla="*/ 1893094 w 2333625"/>
                  <a:gd name="connsiteY33" fmla="*/ 3825485 h 6456362"/>
                  <a:gd name="connsiteX34" fmla="*/ 1904206 w 2333625"/>
                  <a:gd name="connsiteY34" fmla="*/ 3845326 h 6456362"/>
                  <a:gd name="connsiteX35" fmla="*/ 1917700 w 2333625"/>
                  <a:gd name="connsiteY35" fmla="*/ 3863579 h 6456362"/>
                  <a:gd name="connsiteX36" fmla="*/ 1931988 w 2333625"/>
                  <a:gd name="connsiteY36" fmla="*/ 3882626 h 6456362"/>
                  <a:gd name="connsiteX37" fmla="*/ 1946275 w 2333625"/>
                  <a:gd name="connsiteY37" fmla="*/ 3900086 h 6456362"/>
                  <a:gd name="connsiteX38" fmla="*/ 1961356 w 2333625"/>
                  <a:gd name="connsiteY38" fmla="*/ 3917546 h 6456362"/>
                  <a:gd name="connsiteX39" fmla="*/ 1976438 w 2333625"/>
                  <a:gd name="connsiteY39" fmla="*/ 3934212 h 6456362"/>
                  <a:gd name="connsiteX40" fmla="*/ 1994694 w 2333625"/>
                  <a:gd name="connsiteY40" fmla="*/ 3949291 h 6456362"/>
                  <a:gd name="connsiteX41" fmla="*/ 2012156 w 2333625"/>
                  <a:gd name="connsiteY41" fmla="*/ 3965163 h 6456362"/>
                  <a:gd name="connsiteX42" fmla="*/ 2030413 w 2333625"/>
                  <a:gd name="connsiteY42" fmla="*/ 3979449 h 6456362"/>
                  <a:gd name="connsiteX43" fmla="*/ 2049463 w 2333625"/>
                  <a:gd name="connsiteY43" fmla="*/ 3992147 h 6456362"/>
                  <a:gd name="connsiteX44" fmla="*/ 2069306 w 2333625"/>
                  <a:gd name="connsiteY44" fmla="*/ 4005638 h 6456362"/>
                  <a:gd name="connsiteX45" fmla="*/ 2089944 w 2333625"/>
                  <a:gd name="connsiteY45" fmla="*/ 4017543 h 6456362"/>
                  <a:gd name="connsiteX46" fmla="*/ 2110581 w 2333625"/>
                  <a:gd name="connsiteY46" fmla="*/ 4028654 h 6456362"/>
                  <a:gd name="connsiteX47" fmla="*/ 2132013 w 2333625"/>
                  <a:gd name="connsiteY47" fmla="*/ 4038177 h 6456362"/>
                  <a:gd name="connsiteX48" fmla="*/ 2155031 w 2333625"/>
                  <a:gd name="connsiteY48" fmla="*/ 4047701 h 6456362"/>
                  <a:gd name="connsiteX49" fmla="*/ 2178050 w 2333625"/>
                  <a:gd name="connsiteY49" fmla="*/ 4056431 h 6456362"/>
                  <a:gd name="connsiteX50" fmla="*/ 2201069 w 2333625"/>
                  <a:gd name="connsiteY50" fmla="*/ 4062780 h 6456362"/>
                  <a:gd name="connsiteX51" fmla="*/ 2201863 w 2333625"/>
                  <a:gd name="connsiteY51" fmla="*/ 4062780 h 6456362"/>
                  <a:gd name="connsiteX52" fmla="*/ 2332831 w 2333625"/>
                  <a:gd name="connsiteY52" fmla="*/ 6119070 h 6456362"/>
                  <a:gd name="connsiteX53" fmla="*/ 2333625 w 2333625"/>
                  <a:gd name="connsiteY53" fmla="*/ 6136530 h 6456362"/>
                  <a:gd name="connsiteX54" fmla="*/ 2332831 w 2333625"/>
                  <a:gd name="connsiteY54" fmla="*/ 6153196 h 6456362"/>
                  <a:gd name="connsiteX55" fmla="*/ 2332038 w 2333625"/>
                  <a:gd name="connsiteY55" fmla="*/ 6169862 h 6456362"/>
                  <a:gd name="connsiteX56" fmla="*/ 2330450 w 2333625"/>
                  <a:gd name="connsiteY56" fmla="*/ 6185735 h 6456362"/>
                  <a:gd name="connsiteX57" fmla="*/ 2327275 w 2333625"/>
                  <a:gd name="connsiteY57" fmla="*/ 6202401 h 6456362"/>
                  <a:gd name="connsiteX58" fmla="*/ 2324100 w 2333625"/>
                  <a:gd name="connsiteY58" fmla="*/ 6218273 h 6456362"/>
                  <a:gd name="connsiteX59" fmla="*/ 2319338 w 2333625"/>
                  <a:gd name="connsiteY59" fmla="*/ 6234146 h 6456362"/>
                  <a:gd name="connsiteX60" fmla="*/ 2313781 w 2333625"/>
                  <a:gd name="connsiteY60" fmla="*/ 6248431 h 6456362"/>
                  <a:gd name="connsiteX61" fmla="*/ 2308225 w 2333625"/>
                  <a:gd name="connsiteY61" fmla="*/ 6264304 h 6456362"/>
                  <a:gd name="connsiteX62" fmla="*/ 2301875 w 2333625"/>
                  <a:gd name="connsiteY62" fmla="*/ 6278589 h 6456362"/>
                  <a:gd name="connsiteX63" fmla="*/ 2293938 w 2333625"/>
                  <a:gd name="connsiteY63" fmla="*/ 6292875 h 6456362"/>
                  <a:gd name="connsiteX64" fmla="*/ 2286794 w 2333625"/>
                  <a:gd name="connsiteY64" fmla="*/ 6305573 h 6456362"/>
                  <a:gd name="connsiteX65" fmla="*/ 2278063 w 2333625"/>
                  <a:gd name="connsiteY65" fmla="*/ 6319065 h 6456362"/>
                  <a:gd name="connsiteX66" fmla="*/ 2267744 w 2333625"/>
                  <a:gd name="connsiteY66" fmla="*/ 6332556 h 6456362"/>
                  <a:gd name="connsiteX67" fmla="*/ 2258219 w 2333625"/>
                  <a:gd name="connsiteY67" fmla="*/ 6344461 h 6456362"/>
                  <a:gd name="connsiteX68" fmla="*/ 2247900 w 2333625"/>
                  <a:gd name="connsiteY68" fmla="*/ 6356365 h 6456362"/>
                  <a:gd name="connsiteX69" fmla="*/ 2237581 w 2333625"/>
                  <a:gd name="connsiteY69" fmla="*/ 6367475 h 6456362"/>
                  <a:gd name="connsiteX70" fmla="*/ 2224881 w 2333625"/>
                  <a:gd name="connsiteY70" fmla="*/ 6378587 h 6456362"/>
                  <a:gd name="connsiteX71" fmla="*/ 2212975 w 2333625"/>
                  <a:gd name="connsiteY71" fmla="*/ 6388110 h 6456362"/>
                  <a:gd name="connsiteX72" fmla="*/ 2199481 w 2333625"/>
                  <a:gd name="connsiteY72" fmla="*/ 6398427 h 6456362"/>
                  <a:gd name="connsiteX73" fmla="*/ 2186781 w 2333625"/>
                  <a:gd name="connsiteY73" fmla="*/ 6407157 h 6456362"/>
                  <a:gd name="connsiteX74" fmla="*/ 2173288 w 2333625"/>
                  <a:gd name="connsiteY74" fmla="*/ 6414299 h 6456362"/>
                  <a:gd name="connsiteX75" fmla="*/ 2159000 w 2333625"/>
                  <a:gd name="connsiteY75" fmla="*/ 6422236 h 6456362"/>
                  <a:gd name="connsiteX76" fmla="*/ 2144713 w 2333625"/>
                  <a:gd name="connsiteY76" fmla="*/ 6428585 h 6456362"/>
                  <a:gd name="connsiteX77" fmla="*/ 2130425 w 2333625"/>
                  <a:gd name="connsiteY77" fmla="*/ 6435727 h 6456362"/>
                  <a:gd name="connsiteX78" fmla="*/ 2115344 w 2333625"/>
                  <a:gd name="connsiteY78" fmla="*/ 6441283 h 6456362"/>
                  <a:gd name="connsiteX79" fmla="*/ 2099469 w 2333625"/>
                  <a:gd name="connsiteY79" fmla="*/ 6445251 h 6456362"/>
                  <a:gd name="connsiteX80" fmla="*/ 2083594 w 2333625"/>
                  <a:gd name="connsiteY80" fmla="*/ 6450013 h 6456362"/>
                  <a:gd name="connsiteX81" fmla="*/ 2066925 w 2333625"/>
                  <a:gd name="connsiteY81" fmla="*/ 6451600 h 6456362"/>
                  <a:gd name="connsiteX82" fmla="*/ 2050256 w 2333625"/>
                  <a:gd name="connsiteY82" fmla="*/ 6453981 h 6456362"/>
                  <a:gd name="connsiteX83" fmla="*/ 2033588 w 2333625"/>
                  <a:gd name="connsiteY83" fmla="*/ 6455569 h 6456362"/>
                  <a:gd name="connsiteX84" fmla="*/ 2017713 w 2333625"/>
                  <a:gd name="connsiteY84" fmla="*/ 6456362 h 6456362"/>
                  <a:gd name="connsiteX85" fmla="*/ 2001838 w 2333625"/>
                  <a:gd name="connsiteY85" fmla="*/ 6456362 h 6456362"/>
                  <a:gd name="connsiteX86" fmla="*/ 1986756 w 2333625"/>
                  <a:gd name="connsiteY86" fmla="*/ 6455569 h 6456362"/>
                  <a:gd name="connsiteX87" fmla="*/ 1972469 w 2333625"/>
                  <a:gd name="connsiteY87" fmla="*/ 6453187 h 6456362"/>
                  <a:gd name="connsiteX88" fmla="*/ 1957388 w 2333625"/>
                  <a:gd name="connsiteY88" fmla="*/ 6450807 h 6456362"/>
                  <a:gd name="connsiteX89" fmla="*/ 1943100 w 2333625"/>
                  <a:gd name="connsiteY89" fmla="*/ 6447632 h 6456362"/>
                  <a:gd name="connsiteX90" fmla="*/ 1929606 w 2333625"/>
                  <a:gd name="connsiteY90" fmla="*/ 6444457 h 6456362"/>
                  <a:gd name="connsiteX91" fmla="*/ 1915319 w 2333625"/>
                  <a:gd name="connsiteY91" fmla="*/ 6439696 h 6456362"/>
                  <a:gd name="connsiteX92" fmla="*/ 1901825 w 2333625"/>
                  <a:gd name="connsiteY92" fmla="*/ 6434141 h 6456362"/>
                  <a:gd name="connsiteX93" fmla="*/ 1875631 w 2333625"/>
                  <a:gd name="connsiteY93" fmla="*/ 6423029 h 6456362"/>
                  <a:gd name="connsiteX94" fmla="*/ 1850231 w 2333625"/>
                  <a:gd name="connsiteY94" fmla="*/ 6408745 h 6456362"/>
                  <a:gd name="connsiteX95" fmla="*/ 1827213 w 2333625"/>
                  <a:gd name="connsiteY95" fmla="*/ 6392871 h 6456362"/>
                  <a:gd name="connsiteX96" fmla="*/ 1804988 w 2333625"/>
                  <a:gd name="connsiteY96" fmla="*/ 6375412 h 6456362"/>
                  <a:gd name="connsiteX97" fmla="*/ 1784350 w 2333625"/>
                  <a:gd name="connsiteY97" fmla="*/ 6355571 h 6456362"/>
                  <a:gd name="connsiteX98" fmla="*/ 1766094 w 2333625"/>
                  <a:gd name="connsiteY98" fmla="*/ 6333349 h 6456362"/>
                  <a:gd name="connsiteX99" fmla="*/ 1749425 w 2333625"/>
                  <a:gd name="connsiteY99" fmla="*/ 6309541 h 6456362"/>
                  <a:gd name="connsiteX100" fmla="*/ 1735138 w 2333625"/>
                  <a:gd name="connsiteY100" fmla="*/ 6284939 h 6456362"/>
                  <a:gd name="connsiteX101" fmla="*/ 1729581 w 2333625"/>
                  <a:gd name="connsiteY101" fmla="*/ 6271447 h 6456362"/>
                  <a:gd name="connsiteX102" fmla="*/ 1723231 w 2333625"/>
                  <a:gd name="connsiteY102" fmla="*/ 6258749 h 6456362"/>
                  <a:gd name="connsiteX103" fmla="*/ 1718469 w 2333625"/>
                  <a:gd name="connsiteY103" fmla="*/ 6244463 h 6456362"/>
                  <a:gd name="connsiteX104" fmla="*/ 1714500 w 2333625"/>
                  <a:gd name="connsiteY104" fmla="*/ 6230971 h 6456362"/>
                  <a:gd name="connsiteX105" fmla="*/ 1709738 w 2333625"/>
                  <a:gd name="connsiteY105" fmla="*/ 6216687 h 6456362"/>
                  <a:gd name="connsiteX106" fmla="*/ 1706563 w 2333625"/>
                  <a:gd name="connsiteY106" fmla="*/ 6202401 h 6456362"/>
                  <a:gd name="connsiteX107" fmla="*/ 1704181 w 2333625"/>
                  <a:gd name="connsiteY107" fmla="*/ 6187322 h 6456362"/>
                  <a:gd name="connsiteX108" fmla="*/ 1701800 w 2333625"/>
                  <a:gd name="connsiteY108" fmla="*/ 6171449 h 6456362"/>
                  <a:gd name="connsiteX109" fmla="*/ 1458119 w 2333625"/>
                  <a:gd name="connsiteY109" fmla="*/ 3814374 h 6456362"/>
                  <a:gd name="connsiteX110" fmla="*/ 1212850 w 2333625"/>
                  <a:gd name="connsiteY110" fmla="*/ 6171449 h 6456362"/>
                  <a:gd name="connsiteX111" fmla="*/ 1212056 w 2333625"/>
                  <a:gd name="connsiteY111" fmla="*/ 6187322 h 6456362"/>
                  <a:gd name="connsiteX112" fmla="*/ 1208881 w 2333625"/>
                  <a:gd name="connsiteY112" fmla="*/ 6202401 h 6456362"/>
                  <a:gd name="connsiteX113" fmla="*/ 1205706 w 2333625"/>
                  <a:gd name="connsiteY113" fmla="*/ 6216687 h 6456362"/>
                  <a:gd name="connsiteX114" fmla="*/ 1201738 w 2333625"/>
                  <a:gd name="connsiteY114" fmla="*/ 6230971 h 6456362"/>
                  <a:gd name="connsiteX115" fmla="*/ 1197769 w 2333625"/>
                  <a:gd name="connsiteY115" fmla="*/ 6244463 h 6456362"/>
                  <a:gd name="connsiteX116" fmla="*/ 1192213 w 2333625"/>
                  <a:gd name="connsiteY116" fmla="*/ 6258749 h 6456362"/>
                  <a:gd name="connsiteX117" fmla="*/ 1186656 w 2333625"/>
                  <a:gd name="connsiteY117" fmla="*/ 6271447 h 6456362"/>
                  <a:gd name="connsiteX118" fmla="*/ 1180306 w 2333625"/>
                  <a:gd name="connsiteY118" fmla="*/ 6284939 h 6456362"/>
                  <a:gd name="connsiteX119" fmla="*/ 1166019 w 2333625"/>
                  <a:gd name="connsiteY119" fmla="*/ 6309541 h 6456362"/>
                  <a:gd name="connsiteX120" fmla="*/ 1149350 w 2333625"/>
                  <a:gd name="connsiteY120" fmla="*/ 6333349 h 6456362"/>
                  <a:gd name="connsiteX121" fmla="*/ 1130300 w 2333625"/>
                  <a:gd name="connsiteY121" fmla="*/ 6355571 h 6456362"/>
                  <a:gd name="connsiteX122" fmla="*/ 1111250 w 2333625"/>
                  <a:gd name="connsiteY122" fmla="*/ 6375412 h 6456362"/>
                  <a:gd name="connsiteX123" fmla="*/ 1089025 w 2333625"/>
                  <a:gd name="connsiteY123" fmla="*/ 6392871 h 6456362"/>
                  <a:gd name="connsiteX124" fmla="*/ 1064419 w 2333625"/>
                  <a:gd name="connsiteY124" fmla="*/ 6408745 h 6456362"/>
                  <a:gd name="connsiteX125" fmla="*/ 1040606 w 2333625"/>
                  <a:gd name="connsiteY125" fmla="*/ 6423029 h 6456362"/>
                  <a:gd name="connsiteX126" fmla="*/ 1014413 w 2333625"/>
                  <a:gd name="connsiteY126" fmla="*/ 6434141 h 6456362"/>
                  <a:gd name="connsiteX127" fmla="*/ 1000125 w 2333625"/>
                  <a:gd name="connsiteY127" fmla="*/ 6439696 h 6456362"/>
                  <a:gd name="connsiteX128" fmla="*/ 986631 w 2333625"/>
                  <a:gd name="connsiteY128" fmla="*/ 6444457 h 6456362"/>
                  <a:gd name="connsiteX129" fmla="*/ 972344 w 2333625"/>
                  <a:gd name="connsiteY129" fmla="*/ 6447632 h 6456362"/>
                  <a:gd name="connsiteX130" fmla="*/ 958056 w 2333625"/>
                  <a:gd name="connsiteY130" fmla="*/ 6450807 h 6456362"/>
                  <a:gd name="connsiteX131" fmla="*/ 943769 w 2333625"/>
                  <a:gd name="connsiteY131" fmla="*/ 6453187 h 6456362"/>
                  <a:gd name="connsiteX132" fmla="*/ 928688 w 2333625"/>
                  <a:gd name="connsiteY132" fmla="*/ 6455569 h 6456362"/>
                  <a:gd name="connsiteX133" fmla="*/ 914400 w 2333625"/>
                  <a:gd name="connsiteY133" fmla="*/ 6456362 h 6456362"/>
                  <a:gd name="connsiteX134" fmla="*/ 898525 w 2333625"/>
                  <a:gd name="connsiteY134" fmla="*/ 6456362 h 6456362"/>
                  <a:gd name="connsiteX135" fmla="*/ 881063 w 2333625"/>
                  <a:gd name="connsiteY135" fmla="*/ 6455569 h 6456362"/>
                  <a:gd name="connsiteX136" fmla="*/ 864394 w 2333625"/>
                  <a:gd name="connsiteY136" fmla="*/ 6453981 h 6456362"/>
                  <a:gd name="connsiteX137" fmla="*/ 848519 w 2333625"/>
                  <a:gd name="connsiteY137" fmla="*/ 6451600 h 6456362"/>
                  <a:gd name="connsiteX138" fmla="*/ 831850 w 2333625"/>
                  <a:gd name="connsiteY138" fmla="*/ 6450013 h 6456362"/>
                  <a:gd name="connsiteX139" fmla="*/ 816769 w 2333625"/>
                  <a:gd name="connsiteY139" fmla="*/ 6445251 h 6456362"/>
                  <a:gd name="connsiteX140" fmla="*/ 800894 w 2333625"/>
                  <a:gd name="connsiteY140" fmla="*/ 6441283 h 6456362"/>
                  <a:gd name="connsiteX141" fmla="*/ 785813 w 2333625"/>
                  <a:gd name="connsiteY141" fmla="*/ 6435727 h 6456362"/>
                  <a:gd name="connsiteX142" fmla="*/ 769938 w 2333625"/>
                  <a:gd name="connsiteY142" fmla="*/ 6428585 h 6456362"/>
                  <a:gd name="connsiteX143" fmla="*/ 755650 w 2333625"/>
                  <a:gd name="connsiteY143" fmla="*/ 6422236 h 6456362"/>
                  <a:gd name="connsiteX144" fmla="*/ 741363 w 2333625"/>
                  <a:gd name="connsiteY144" fmla="*/ 6414299 h 6456362"/>
                  <a:gd name="connsiteX145" fmla="*/ 728663 w 2333625"/>
                  <a:gd name="connsiteY145" fmla="*/ 6407157 h 6456362"/>
                  <a:gd name="connsiteX146" fmla="*/ 715169 w 2333625"/>
                  <a:gd name="connsiteY146" fmla="*/ 6398427 h 6456362"/>
                  <a:gd name="connsiteX147" fmla="*/ 702469 w 2333625"/>
                  <a:gd name="connsiteY147" fmla="*/ 6388110 h 6456362"/>
                  <a:gd name="connsiteX148" fmla="*/ 689769 w 2333625"/>
                  <a:gd name="connsiteY148" fmla="*/ 6378587 h 6456362"/>
                  <a:gd name="connsiteX149" fmla="*/ 679450 w 2333625"/>
                  <a:gd name="connsiteY149" fmla="*/ 6367475 h 6456362"/>
                  <a:gd name="connsiteX150" fmla="*/ 668338 w 2333625"/>
                  <a:gd name="connsiteY150" fmla="*/ 6356365 h 6456362"/>
                  <a:gd name="connsiteX151" fmla="*/ 657225 w 2333625"/>
                  <a:gd name="connsiteY151" fmla="*/ 6344461 h 6456362"/>
                  <a:gd name="connsiteX152" fmla="*/ 646906 w 2333625"/>
                  <a:gd name="connsiteY152" fmla="*/ 6332556 h 6456362"/>
                  <a:gd name="connsiteX153" fmla="*/ 638175 w 2333625"/>
                  <a:gd name="connsiteY153" fmla="*/ 6319065 h 6456362"/>
                  <a:gd name="connsiteX154" fmla="*/ 629444 w 2333625"/>
                  <a:gd name="connsiteY154" fmla="*/ 6305573 h 6456362"/>
                  <a:gd name="connsiteX155" fmla="*/ 622300 w 2333625"/>
                  <a:gd name="connsiteY155" fmla="*/ 6292875 h 6456362"/>
                  <a:gd name="connsiteX156" fmla="*/ 614363 w 2333625"/>
                  <a:gd name="connsiteY156" fmla="*/ 6278589 h 6456362"/>
                  <a:gd name="connsiteX157" fmla="*/ 608012 w 2333625"/>
                  <a:gd name="connsiteY157" fmla="*/ 6264304 h 6456362"/>
                  <a:gd name="connsiteX158" fmla="*/ 600869 w 2333625"/>
                  <a:gd name="connsiteY158" fmla="*/ 6248431 h 6456362"/>
                  <a:gd name="connsiteX159" fmla="*/ 596900 w 2333625"/>
                  <a:gd name="connsiteY159" fmla="*/ 6234146 h 6456362"/>
                  <a:gd name="connsiteX160" fmla="*/ 592137 w 2333625"/>
                  <a:gd name="connsiteY160" fmla="*/ 6218273 h 6456362"/>
                  <a:gd name="connsiteX161" fmla="*/ 588169 w 2333625"/>
                  <a:gd name="connsiteY161" fmla="*/ 6202401 h 6456362"/>
                  <a:gd name="connsiteX162" fmla="*/ 585788 w 2333625"/>
                  <a:gd name="connsiteY162" fmla="*/ 6185735 h 6456362"/>
                  <a:gd name="connsiteX163" fmla="*/ 583406 w 2333625"/>
                  <a:gd name="connsiteY163" fmla="*/ 6169862 h 6456362"/>
                  <a:gd name="connsiteX164" fmla="*/ 582613 w 2333625"/>
                  <a:gd name="connsiteY164" fmla="*/ 6153196 h 6456362"/>
                  <a:gd name="connsiteX165" fmla="*/ 582613 w 2333625"/>
                  <a:gd name="connsiteY165" fmla="*/ 6136530 h 6456362"/>
                  <a:gd name="connsiteX166" fmla="*/ 582613 w 2333625"/>
                  <a:gd name="connsiteY166" fmla="*/ 6119070 h 6456362"/>
                  <a:gd name="connsiteX167" fmla="*/ 746125 w 2333625"/>
                  <a:gd name="connsiteY167" fmla="*/ 3549302 h 6456362"/>
                  <a:gd name="connsiteX168" fmla="*/ 749300 w 2333625"/>
                  <a:gd name="connsiteY168" fmla="*/ 3496129 h 6456362"/>
                  <a:gd name="connsiteX169" fmla="*/ 750888 w 2333625"/>
                  <a:gd name="connsiteY169" fmla="*/ 3440575 h 6456362"/>
                  <a:gd name="connsiteX170" fmla="*/ 750888 w 2333625"/>
                  <a:gd name="connsiteY170" fmla="*/ 3387402 h 6456362"/>
                  <a:gd name="connsiteX171" fmla="*/ 749300 w 2333625"/>
                  <a:gd name="connsiteY171" fmla="*/ 3331848 h 6456362"/>
                  <a:gd name="connsiteX172" fmla="*/ 723900 w 2333625"/>
                  <a:gd name="connsiteY172" fmla="*/ 2545363 h 6456362"/>
                  <a:gd name="connsiteX173" fmla="*/ 500063 w 2333625"/>
                  <a:gd name="connsiteY173" fmla="*/ 3781835 h 6456362"/>
                  <a:gd name="connsiteX174" fmla="*/ 496888 w 2333625"/>
                  <a:gd name="connsiteY174" fmla="*/ 3794533 h 6456362"/>
                  <a:gd name="connsiteX175" fmla="*/ 493713 w 2333625"/>
                  <a:gd name="connsiteY175" fmla="*/ 3808025 h 6456362"/>
                  <a:gd name="connsiteX176" fmla="*/ 488950 w 2333625"/>
                  <a:gd name="connsiteY176" fmla="*/ 3820723 h 6456362"/>
                  <a:gd name="connsiteX177" fmla="*/ 484188 w 2333625"/>
                  <a:gd name="connsiteY177" fmla="*/ 3833421 h 6456362"/>
                  <a:gd name="connsiteX178" fmla="*/ 479425 w 2333625"/>
                  <a:gd name="connsiteY178" fmla="*/ 3845326 h 6456362"/>
                  <a:gd name="connsiteX179" fmla="*/ 473869 w 2333625"/>
                  <a:gd name="connsiteY179" fmla="*/ 3857230 h 6456362"/>
                  <a:gd name="connsiteX180" fmla="*/ 466725 w 2333625"/>
                  <a:gd name="connsiteY180" fmla="*/ 3868341 h 6456362"/>
                  <a:gd name="connsiteX181" fmla="*/ 459581 w 2333625"/>
                  <a:gd name="connsiteY181" fmla="*/ 3879452 h 6456362"/>
                  <a:gd name="connsiteX182" fmla="*/ 451644 w 2333625"/>
                  <a:gd name="connsiteY182" fmla="*/ 3888975 h 6456362"/>
                  <a:gd name="connsiteX183" fmla="*/ 443706 w 2333625"/>
                  <a:gd name="connsiteY183" fmla="*/ 3900086 h 6456362"/>
                  <a:gd name="connsiteX184" fmla="*/ 426244 w 2333625"/>
                  <a:gd name="connsiteY184" fmla="*/ 3917546 h 6456362"/>
                  <a:gd name="connsiteX185" fmla="*/ 406400 w 2333625"/>
                  <a:gd name="connsiteY185" fmla="*/ 3935006 h 6456362"/>
                  <a:gd name="connsiteX186" fmla="*/ 385763 w 2333625"/>
                  <a:gd name="connsiteY186" fmla="*/ 3949291 h 6456362"/>
                  <a:gd name="connsiteX187" fmla="*/ 363538 w 2333625"/>
                  <a:gd name="connsiteY187" fmla="*/ 3961989 h 6456362"/>
                  <a:gd name="connsiteX188" fmla="*/ 340519 w 2333625"/>
                  <a:gd name="connsiteY188" fmla="*/ 3972306 h 6456362"/>
                  <a:gd name="connsiteX189" fmla="*/ 315119 w 2333625"/>
                  <a:gd name="connsiteY189" fmla="*/ 3980242 h 6456362"/>
                  <a:gd name="connsiteX190" fmla="*/ 303213 w 2333625"/>
                  <a:gd name="connsiteY190" fmla="*/ 3982623 h 6456362"/>
                  <a:gd name="connsiteX191" fmla="*/ 289719 w 2333625"/>
                  <a:gd name="connsiteY191" fmla="*/ 3985004 h 6456362"/>
                  <a:gd name="connsiteX192" fmla="*/ 277812 w 2333625"/>
                  <a:gd name="connsiteY192" fmla="*/ 3986591 h 6456362"/>
                  <a:gd name="connsiteX193" fmla="*/ 265112 w 2333625"/>
                  <a:gd name="connsiteY193" fmla="*/ 3988179 h 6456362"/>
                  <a:gd name="connsiteX194" fmla="*/ 251619 w 2333625"/>
                  <a:gd name="connsiteY194" fmla="*/ 3988179 h 6456362"/>
                  <a:gd name="connsiteX195" fmla="*/ 238125 w 2333625"/>
                  <a:gd name="connsiteY195" fmla="*/ 3988179 h 6456362"/>
                  <a:gd name="connsiteX196" fmla="*/ 225425 w 2333625"/>
                  <a:gd name="connsiteY196" fmla="*/ 3986591 h 6456362"/>
                  <a:gd name="connsiteX197" fmla="*/ 211931 w 2333625"/>
                  <a:gd name="connsiteY197" fmla="*/ 3985004 h 6456362"/>
                  <a:gd name="connsiteX198" fmla="*/ 197644 w 2333625"/>
                  <a:gd name="connsiteY198" fmla="*/ 3982623 h 6456362"/>
                  <a:gd name="connsiteX199" fmla="*/ 184944 w 2333625"/>
                  <a:gd name="connsiteY199" fmla="*/ 3979449 h 6456362"/>
                  <a:gd name="connsiteX200" fmla="*/ 162719 w 2333625"/>
                  <a:gd name="connsiteY200" fmla="*/ 3971512 h 6456362"/>
                  <a:gd name="connsiteX201" fmla="*/ 140494 w 2333625"/>
                  <a:gd name="connsiteY201" fmla="*/ 3961989 h 6456362"/>
                  <a:gd name="connsiteX202" fmla="*/ 120650 w 2333625"/>
                  <a:gd name="connsiteY202" fmla="*/ 3950878 h 6456362"/>
                  <a:gd name="connsiteX203" fmla="*/ 100806 w 2333625"/>
                  <a:gd name="connsiteY203" fmla="*/ 3938180 h 6456362"/>
                  <a:gd name="connsiteX204" fmla="*/ 83344 w 2333625"/>
                  <a:gd name="connsiteY204" fmla="*/ 3923101 h 6456362"/>
                  <a:gd name="connsiteX205" fmla="*/ 68262 w 2333625"/>
                  <a:gd name="connsiteY205" fmla="*/ 3908022 h 6456362"/>
                  <a:gd name="connsiteX206" fmla="*/ 52387 w 2333625"/>
                  <a:gd name="connsiteY206" fmla="*/ 3890562 h 6456362"/>
                  <a:gd name="connsiteX207" fmla="*/ 39687 w 2333625"/>
                  <a:gd name="connsiteY207" fmla="*/ 3872309 h 6456362"/>
                  <a:gd name="connsiteX208" fmla="*/ 28575 w 2333625"/>
                  <a:gd name="connsiteY208" fmla="*/ 3853262 h 6456362"/>
                  <a:gd name="connsiteX209" fmla="*/ 19050 w 2333625"/>
                  <a:gd name="connsiteY209" fmla="*/ 3831834 h 6456362"/>
                  <a:gd name="connsiteX210" fmla="*/ 11112 w 2333625"/>
                  <a:gd name="connsiteY210" fmla="*/ 3811200 h 6456362"/>
                  <a:gd name="connsiteX211" fmla="*/ 5556 w 2333625"/>
                  <a:gd name="connsiteY211" fmla="*/ 3788978 h 6456362"/>
                  <a:gd name="connsiteX212" fmla="*/ 2381 w 2333625"/>
                  <a:gd name="connsiteY212" fmla="*/ 3765963 h 6456362"/>
                  <a:gd name="connsiteX213" fmla="*/ 0 w 2333625"/>
                  <a:gd name="connsiteY213" fmla="*/ 3742948 h 6456362"/>
                  <a:gd name="connsiteX214" fmla="*/ 794 w 2333625"/>
                  <a:gd name="connsiteY214" fmla="*/ 3719932 h 6456362"/>
                  <a:gd name="connsiteX215" fmla="*/ 3175 w 2333625"/>
                  <a:gd name="connsiteY215" fmla="*/ 3696123 h 6456362"/>
                  <a:gd name="connsiteX216" fmla="*/ 304006 w 2333625"/>
                  <a:gd name="connsiteY216" fmla="*/ 1830304 h 6456362"/>
                  <a:gd name="connsiteX217" fmla="*/ 308769 w 2333625"/>
                  <a:gd name="connsiteY217" fmla="*/ 1807289 h 6456362"/>
                  <a:gd name="connsiteX218" fmla="*/ 313531 w 2333625"/>
                  <a:gd name="connsiteY218" fmla="*/ 1785861 h 6456362"/>
                  <a:gd name="connsiteX219" fmla="*/ 318294 w 2333625"/>
                  <a:gd name="connsiteY219" fmla="*/ 1764433 h 6456362"/>
                  <a:gd name="connsiteX220" fmla="*/ 325437 w 2333625"/>
                  <a:gd name="connsiteY220" fmla="*/ 1743005 h 6456362"/>
                  <a:gd name="connsiteX221" fmla="*/ 332581 w 2333625"/>
                  <a:gd name="connsiteY221" fmla="*/ 1721577 h 6456362"/>
                  <a:gd name="connsiteX222" fmla="*/ 340519 w 2333625"/>
                  <a:gd name="connsiteY222" fmla="*/ 1700942 h 6456362"/>
                  <a:gd name="connsiteX223" fmla="*/ 349250 w 2333625"/>
                  <a:gd name="connsiteY223" fmla="*/ 1681102 h 6456362"/>
                  <a:gd name="connsiteX224" fmla="*/ 359569 w 2333625"/>
                  <a:gd name="connsiteY224" fmla="*/ 1661261 h 6456362"/>
                  <a:gd name="connsiteX225" fmla="*/ 369094 w 2333625"/>
                  <a:gd name="connsiteY225" fmla="*/ 1641420 h 6456362"/>
                  <a:gd name="connsiteX226" fmla="*/ 380206 w 2333625"/>
                  <a:gd name="connsiteY226" fmla="*/ 1623167 h 6456362"/>
                  <a:gd name="connsiteX227" fmla="*/ 391319 w 2333625"/>
                  <a:gd name="connsiteY227" fmla="*/ 1604120 h 6456362"/>
                  <a:gd name="connsiteX228" fmla="*/ 403225 w 2333625"/>
                  <a:gd name="connsiteY228" fmla="*/ 1585866 h 6456362"/>
                  <a:gd name="connsiteX229" fmla="*/ 416719 w 2333625"/>
                  <a:gd name="connsiteY229" fmla="*/ 1567613 h 6456362"/>
                  <a:gd name="connsiteX230" fmla="*/ 429419 w 2333625"/>
                  <a:gd name="connsiteY230" fmla="*/ 1551740 h 6456362"/>
                  <a:gd name="connsiteX231" fmla="*/ 443706 w 2333625"/>
                  <a:gd name="connsiteY231" fmla="*/ 1535074 h 6456362"/>
                  <a:gd name="connsiteX232" fmla="*/ 459581 w 2333625"/>
                  <a:gd name="connsiteY232" fmla="*/ 1518408 h 6456362"/>
                  <a:gd name="connsiteX233" fmla="*/ 474663 w 2333625"/>
                  <a:gd name="connsiteY233" fmla="*/ 1503329 h 6456362"/>
                  <a:gd name="connsiteX234" fmla="*/ 489744 w 2333625"/>
                  <a:gd name="connsiteY234" fmla="*/ 1487457 h 6456362"/>
                  <a:gd name="connsiteX235" fmla="*/ 506413 w 2333625"/>
                  <a:gd name="connsiteY235" fmla="*/ 1473171 h 6456362"/>
                  <a:gd name="connsiteX236" fmla="*/ 523081 w 2333625"/>
                  <a:gd name="connsiteY236" fmla="*/ 1460473 h 6456362"/>
                  <a:gd name="connsiteX237" fmla="*/ 540544 w 2333625"/>
                  <a:gd name="connsiteY237" fmla="*/ 1446981 h 6456362"/>
                  <a:gd name="connsiteX238" fmla="*/ 558006 w 2333625"/>
                  <a:gd name="connsiteY238" fmla="*/ 1435077 h 6456362"/>
                  <a:gd name="connsiteX239" fmla="*/ 577056 w 2333625"/>
                  <a:gd name="connsiteY239" fmla="*/ 1423173 h 6456362"/>
                  <a:gd name="connsiteX240" fmla="*/ 595313 w 2333625"/>
                  <a:gd name="connsiteY240" fmla="*/ 1412062 h 6456362"/>
                  <a:gd name="connsiteX241" fmla="*/ 615156 w 2333625"/>
                  <a:gd name="connsiteY241" fmla="*/ 1400951 h 6456362"/>
                  <a:gd name="connsiteX242" fmla="*/ 635000 w 2333625"/>
                  <a:gd name="connsiteY242" fmla="*/ 1391428 h 6456362"/>
                  <a:gd name="connsiteX243" fmla="*/ 654844 w 2333625"/>
                  <a:gd name="connsiteY243" fmla="*/ 1382698 h 6456362"/>
                  <a:gd name="connsiteX244" fmla="*/ 675481 w 2333625"/>
                  <a:gd name="connsiteY244" fmla="*/ 1373174 h 6456362"/>
                  <a:gd name="connsiteX245" fmla="*/ 696913 w 2333625"/>
                  <a:gd name="connsiteY245" fmla="*/ 1366825 h 6456362"/>
                  <a:gd name="connsiteX246" fmla="*/ 718344 w 2333625"/>
                  <a:gd name="connsiteY246" fmla="*/ 1358889 h 6456362"/>
                  <a:gd name="connsiteX247" fmla="*/ 740569 w 2333625"/>
                  <a:gd name="connsiteY247" fmla="*/ 1354127 h 6456362"/>
                  <a:gd name="connsiteX248" fmla="*/ 762794 w 2333625"/>
                  <a:gd name="connsiteY248" fmla="*/ 1348572 h 6456362"/>
                  <a:gd name="connsiteX249" fmla="*/ 1457276 w 2333625"/>
                  <a:gd name="connsiteY249" fmla="*/ 0 h 6456362"/>
                  <a:gd name="connsiteX250" fmla="*/ 2022476 w 2333625"/>
                  <a:gd name="connsiteY250" fmla="*/ 565200 h 6456362"/>
                  <a:gd name="connsiteX251" fmla="*/ 1457276 w 2333625"/>
                  <a:gd name="connsiteY251" fmla="*/ 1130400 h 6456362"/>
                  <a:gd name="connsiteX252" fmla="*/ 892076 w 2333625"/>
                  <a:gd name="connsiteY252" fmla="*/ 565200 h 6456362"/>
                  <a:gd name="connsiteX253" fmla="*/ 1457276 w 2333625"/>
                  <a:gd name="connsiteY253" fmla="*/ 0 h 64563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</a:cxnLst>
                <a:rect l="l" t="t" r="r" b="b"/>
                <a:pathLst>
                  <a:path w="2333625" h="6456362">
                    <a:moveTo>
                      <a:pt x="1045369" y="1287462"/>
                    </a:moveTo>
                    <a:lnTo>
                      <a:pt x="1260475" y="2108074"/>
                    </a:lnTo>
                    <a:lnTo>
                      <a:pt x="1377156" y="1538249"/>
                    </a:lnTo>
                    <a:lnTo>
                      <a:pt x="1262856" y="1424760"/>
                    </a:lnTo>
                    <a:lnTo>
                      <a:pt x="1391444" y="1296986"/>
                    </a:lnTo>
                    <a:lnTo>
                      <a:pt x="1458119" y="1296986"/>
                    </a:lnTo>
                    <a:lnTo>
                      <a:pt x="1524794" y="1296986"/>
                    </a:lnTo>
                    <a:lnTo>
                      <a:pt x="1652588" y="1424760"/>
                    </a:lnTo>
                    <a:lnTo>
                      <a:pt x="1539081" y="1538249"/>
                    </a:lnTo>
                    <a:lnTo>
                      <a:pt x="1655763" y="2108074"/>
                    </a:lnTo>
                    <a:lnTo>
                      <a:pt x="1871663" y="1287462"/>
                    </a:lnTo>
                    <a:lnTo>
                      <a:pt x="2153444" y="1348572"/>
                    </a:lnTo>
                    <a:lnTo>
                      <a:pt x="2170113" y="1354127"/>
                    </a:lnTo>
                    <a:lnTo>
                      <a:pt x="2186781" y="1358095"/>
                    </a:lnTo>
                    <a:lnTo>
                      <a:pt x="2175669" y="1393015"/>
                    </a:lnTo>
                    <a:lnTo>
                      <a:pt x="2166144" y="1429522"/>
                    </a:lnTo>
                    <a:lnTo>
                      <a:pt x="2156619" y="1466029"/>
                    </a:lnTo>
                    <a:lnTo>
                      <a:pt x="2150269" y="1501742"/>
                    </a:lnTo>
                    <a:lnTo>
                      <a:pt x="1829594" y="3485018"/>
                    </a:lnTo>
                    <a:lnTo>
                      <a:pt x="1826419" y="3508827"/>
                    </a:lnTo>
                    <a:lnTo>
                      <a:pt x="1824038" y="3533430"/>
                    </a:lnTo>
                    <a:lnTo>
                      <a:pt x="1824038" y="3557239"/>
                    </a:lnTo>
                    <a:lnTo>
                      <a:pt x="1824038" y="3581841"/>
                    </a:lnTo>
                    <a:lnTo>
                      <a:pt x="1824831" y="3604856"/>
                    </a:lnTo>
                    <a:lnTo>
                      <a:pt x="1827213" y="3628665"/>
                    </a:lnTo>
                    <a:lnTo>
                      <a:pt x="1830388" y="3651680"/>
                    </a:lnTo>
                    <a:lnTo>
                      <a:pt x="1835150" y="3674696"/>
                    </a:lnTo>
                    <a:lnTo>
                      <a:pt x="1840706" y="3696917"/>
                    </a:lnTo>
                    <a:lnTo>
                      <a:pt x="1846263" y="3719932"/>
                    </a:lnTo>
                    <a:lnTo>
                      <a:pt x="1853406" y="3742154"/>
                    </a:lnTo>
                    <a:lnTo>
                      <a:pt x="1862138" y="3762788"/>
                    </a:lnTo>
                    <a:lnTo>
                      <a:pt x="1871663" y="3783423"/>
                    </a:lnTo>
                    <a:lnTo>
                      <a:pt x="1881188" y="3804851"/>
                    </a:lnTo>
                    <a:lnTo>
                      <a:pt x="1893094" y="3825485"/>
                    </a:lnTo>
                    <a:lnTo>
                      <a:pt x="1904206" y="3845326"/>
                    </a:lnTo>
                    <a:lnTo>
                      <a:pt x="1917700" y="3863579"/>
                    </a:lnTo>
                    <a:lnTo>
                      <a:pt x="1931988" y="3882626"/>
                    </a:lnTo>
                    <a:lnTo>
                      <a:pt x="1946275" y="3900086"/>
                    </a:lnTo>
                    <a:lnTo>
                      <a:pt x="1961356" y="3917546"/>
                    </a:lnTo>
                    <a:lnTo>
                      <a:pt x="1976438" y="3934212"/>
                    </a:lnTo>
                    <a:lnTo>
                      <a:pt x="1994694" y="3949291"/>
                    </a:lnTo>
                    <a:lnTo>
                      <a:pt x="2012156" y="3965163"/>
                    </a:lnTo>
                    <a:lnTo>
                      <a:pt x="2030413" y="3979449"/>
                    </a:lnTo>
                    <a:lnTo>
                      <a:pt x="2049463" y="3992147"/>
                    </a:lnTo>
                    <a:lnTo>
                      <a:pt x="2069306" y="4005638"/>
                    </a:lnTo>
                    <a:lnTo>
                      <a:pt x="2089944" y="4017543"/>
                    </a:lnTo>
                    <a:lnTo>
                      <a:pt x="2110581" y="4028654"/>
                    </a:lnTo>
                    <a:lnTo>
                      <a:pt x="2132013" y="4038177"/>
                    </a:lnTo>
                    <a:lnTo>
                      <a:pt x="2155031" y="4047701"/>
                    </a:lnTo>
                    <a:lnTo>
                      <a:pt x="2178050" y="4056431"/>
                    </a:lnTo>
                    <a:lnTo>
                      <a:pt x="2201069" y="4062780"/>
                    </a:lnTo>
                    <a:lnTo>
                      <a:pt x="2201863" y="4062780"/>
                    </a:lnTo>
                    <a:lnTo>
                      <a:pt x="2332831" y="6119070"/>
                    </a:lnTo>
                    <a:lnTo>
                      <a:pt x="2333625" y="6136530"/>
                    </a:lnTo>
                    <a:lnTo>
                      <a:pt x="2332831" y="6153196"/>
                    </a:lnTo>
                    <a:lnTo>
                      <a:pt x="2332038" y="6169862"/>
                    </a:lnTo>
                    <a:lnTo>
                      <a:pt x="2330450" y="6185735"/>
                    </a:lnTo>
                    <a:lnTo>
                      <a:pt x="2327275" y="6202401"/>
                    </a:lnTo>
                    <a:lnTo>
                      <a:pt x="2324100" y="6218273"/>
                    </a:lnTo>
                    <a:lnTo>
                      <a:pt x="2319338" y="6234146"/>
                    </a:lnTo>
                    <a:lnTo>
                      <a:pt x="2313781" y="6248431"/>
                    </a:lnTo>
                    <a:lnTo>
                      <a:pt x="2308225" y="6264304"/>
                    </a:lnTo>
                    <a:lnTo>
                      <a:pt x="2301875" y="6278589"/>
                    </a:lnTo>
                    <a:lnTo>
                      <a:pt x="2293938" y="6292875"/>
                    </a:lnTo>
                    <a:lnTo>
                      <a:pt x="2286794" y="6305573"/>
                    </a:lnTo>
                    <a:lnTo>
                      <a:pt x="2278063" y="6319065"/>
                    </a:lnTo>
                    <a:lnTo>
                      <a:pt x="2267744" y="6332556"/>
                    </a:lnTo>
                    <a:lnTo>
                      <a:pt x="2258219" y="6344461"/>
                    </a:lnTo>
                    <a:lnTo>
                      <a:pt x="2247900" y="6356365"/>
                    </a:lnTo>
                    <a:lnTo>
                      <a:pt x="2237581" y="6367475"/>
                    </a:lnTo>
                    <a:lnTo>
                      <a:pt x="2224881" y="6378587"/>
                    </a:lnTo>
                    <a:lnTo>
                      <a:pt x="2212975" y="6388110"/>
                    </a:lnTo>
                    <a:lnTo>
                      <a:pt x="2199481" y="6398427"/>
                    </a:lnTo>
                    <a:lnTo>
                      <a:pt x="2186781" y="6407157"/>
                    </a:lnTo>
                    <a:lnTo>
                      <a:pt x="2173288" y="6414299"/>
                    </a:lnTo>
                    <a:lnTo>
                      <a:pt x="2159000" y="6422236"/>
                    </a:lnTo>
                    <a:lnTo>
                      <a:pt x="2144713" y="6428585"/>
                    </a:lnTo>
                    <a:lnTo>
                      <a:pt x="2130425" y="6435727"/>
                    </a:lnTo>
                    <a:lnTo>
                      <a:pt x="2115344" y="6441283"/>
                    </a:lnTo>
                    <a:lnTo>
                      <a:pt x="2099469" y="6445251"/>
                    </a:lnTo>
                    <a:lnTo>
                      <a:pt x="2083594" y="6450013"/>
                    </a:lnTo>
                    <a:lnTo>
                      <a:pt x="2066925" y="6451600"/>
                    </a:lnTo>
                    <a:lnTo>
                      <a:pt x="2050256" y="6453981"/>
                    </a:lnTo>
                    <a:lnTo>
                      <a:pt x="2033588" y="6455569"/>
                    </a:lnTo>
                    <a:lnTo>
                      <a:pt x="2017713" y="6456362"/>
                    </a:lnTo>
                    <a:lnTo>
                      <a:pt x="2001838" y="6456362"/>
                    </a:lnTo>
                    <a:lnTo>
                      <a:pt x="1986756" y="6455569"/>
                    </a:lnTo>
                    <a:lnTo>
                      <a:pt x="1972469" y="6453187"/>
                    </a:lnTo>
                    <a:lnTo>
                      <a:pt x="1957388" y="6450807"/>
                    </a:lnTo>
                    <a:lnTo>
                      <a:pt x="1943100" y="6447632"/>
                    </a:lnTo>
                    <a:lnTo>
                      <a:pt x="1929606" y="6444457"/>
                    </a:lnTo>
                    <a:lnTo>
                      <a:pt x="1915319" y="6439696"/>
                    </a:lnTo>
                    <a:lnTo>
                      <a:pt x="1901825" y="6434141"/>
                    </a:lnTo>
                    <a:lnTo>
                      <a:pt x="1875631" y="6423029"/>
                    </a:lnTo>
                    <a:lnTo>
                      <a:pt x="1850231" y="6408745"/>
                    </a:lnTo>
                    <a:lnTo>
                      <a:pt x="1827213" y="6392871"/>
                    </a:lnTo>
                    <a:lnTo>
                      <a:pt x="1804988" y="6375412"/>
                    </a:lnTo>
                    <a:lnTo>
                      <a:pt x="1784350" y="6355571"/>
                    </a:lnTo>
                    <a:lnTo>
                      <a:pt x="1766094" y="6333349"/>
                    </a:lnTo>
                    <a:lnTo>
                      <a:pt x="1749425" y="6309541"/>
                    </a:lnTo>
                    <a:lnTo>
                      <a:pt x="1735138" y="6284939"/>
                    </a:lnTo>
                    <a:lnTo>
                      <a:pt x="1729581" y="6271447"/>
                    </a:lnTo>
                    <a:lnTo>
                      <a:pt x="1723231" y="6258749"/>
                    </a:lnTo>
                    <a:lnTo>
                      <a:pt x="1718469" y="6244463"/>
                    </a:lnTo>
                    <a:lnTo>
                      <a:pt x="1714500" y="6230971"/>
                    </a:lnTo>
                    <a:lnTo>
                      <a:pt x="1709738" y="6216687"/>
                    </a:lnTo>
                    <a:lnTo>
                      <a:pt x="1706563" y="6202401"/>
                    </a:lnTo>
                    <a:lnTo>
                      <a:pt x="1704181" y="6187322"/>
                    </a:lnTo>
                    <a:lnTo>
                      <a:pt x="1701800" y="6171449"/>
                    </a:lnTo>
                    <a:lnTo>
                      <a:pt x="1458119" y="3814374"/>
                    </a:lnTo>
                    <a:lnTo>
                      <a:pt x="1212850" y="6171449"/>
                    </a:lnTo>
                    <a:lnTo>
                      <a:pt x="1212056" y="6187322"/>
                    </a:lnTo>
                    <a:lnTo>
                      <a:pt x="1208881" y="6202401"/>
                    </a:lnTo>
                    <a:lnTo>
                      <a:pt x="1205706" y="6216687"/>
                    </a:lnTo>
                    <a:lnTo>
                      <a:pt x="1201738" y="6230971"/>
                    </a:lnTo>
                    <a:lnTo>
                      <a:pt x="1197769" y="6244463"/>
                    </a:lnTo>
                    <a:lnTo>
                      <a:pt x="1192213" y="6258749"/>
                    </a:lnTo>
                    <a:lnTo>
                      <a:pt x="1186656" y="6271447"/>
                    </a:lnTo>
                    <a:lnTo>
                      <a:pt x="1180306" y="6284939"/>
                    </a:lnTo>
                    <a:lnTo>
                      <a:pt x="1166019" y="6309541"/>
                    </a:lnTo>
                    <a:lnTo>
                      <a:pt x="1149350" y="6333349"/>
                    </a:lnTo>
                    <a:lnTo>
                      <a:pt x="1130300" y="6355571"/>
                    </a:lnTo>
                    <a:lnTo>
                      <a:pt x="1111250" y="6375412"/>
                    </a:lnTo>
                    <a:lnTo>
                      <a:pt x="1089025" y="6392871"/>
                    </a:lnTo>
                    <a:lnTo>
                      <a:pt x="1064419" y="6408745"/>
                    </a:lnTo>
                    <a:lnTo>
                      <a:pt x="1040606" y="6423029"/>
                    </a:lnTo>
                    <a:lnTo>
                      <a:pt x="1014413" y="6434141"/>
                    </a:lnTo>
                    <a:lnTo>
                      <a:pt x="1000125" y="6439696"/>
                    </a:lnTo>
                    <a:lnTo>
                      <a:pt x="986631" y="6444457"/>
                    </a:lnTo>
                    <a:lnTo>
                      <a:pt x="972344" y="6447632"/>
                    </a:lnTo>
                    <a:lnTo>
                      <a:pt x="958056" y="6450807"/>
                    </a:lnTo>
                    <a:lnTo>
                      <a:pt x="943769" y="6453187"/>
                    </a:lnTo>
                    <a:lnTo>
                      <a:pt x="928688" y="6455569"/>
                    </a:lnTo>
                    <a:lnTo>
                      <a:pt x="914400" y="6456362"/>
                    </a:lnTo>
                    <a:lnTo>
                      <a:pt x="898525" y="6456362"/>
                    </a:lnTo>
                    <a:lnTo>
                      <a:pt x="881063" y="6455569"/>
                    </a:lnTo>
                    <a:lnTo>
                      <a:pt x="864394" y="6453981"/>
                    </a:lnTo>
                    <a:lnTo>
                      <a:pt x="848519" y="6451600"/>
                    </a:lnTo>
                    <a:lnTo>
                      <a:pt x="831850" y="6450013"/>
                    </a:lnTo>
                    <a:lnTo>
                      <a:pt x="816769" y="6445251"/>
                    </a:lnTo>
                    <a:lnTo>
                      <a:pt x="800894" y="6441283"/>
                    </a:lnTo>
                    <a:lnTo>
                      <a:pt x="785813" y="6435727"/>
                    </a:lnTo>
                    <a:lnTo>
                      <a:pt x="769938" y="6428585"/>
                    </a:lnTo>
                    <a:lnTo>
                      <a:pt x="755650" y="6422236"/>
                    </a:lnTo>
                    <a:lnTo>
                      <a:pt x="741363" y="6414299"/>
                    </a:lnTo>
                    <a:lnTo>
                      <a:pt x="728663" y="6407157"/>
                    </a:lnTo>
                    <a:lnTo>
                      <a:pt x="715169" y="6398427"/>
                    </a:lnTo>
                    <a:lnTo>
                      <a:pt x="702469" y="6388110"/>
                    </a:lnTo>
                    <a:lnTo>
                      <a:pt x="689769" y="6378587"/>
                    </a:lnTo>
                    <a:lnTo>
                      <a:pt x="679450" y="6367475"/>
                    </a:lnTo>
                    <a:lnTo>
                      <a:pt x="668338" y="6356365"/>
                    </a:lnTo>
                    <a:lnTo>
                      <a:pt x="657225" y="6344461"/>
                    </a:lnTo>
                    <a:lnTo>
                      <a:pt x="646906" y="6332556"/>
                    </a:lnTo>
                    <a:lnTo>
                      <a:pt x="638175" y="6319065"/>
                    </a:lnTo>
                    <a:lnTo>
                      <a:pt x="629444" y="6305573"/>
                    </a:lnTo>
                    <a:lnTo>
                      <a:pt x="622300" y="6292875"/>
                    </a:lnTo>
                    <a:lnTo>
                      <a:pt x="614363" y="6278589"/>
                    </a:lnTo>
                    <a:lnTo>
                      <a:pt x="608012" y="6264304"/>
                    </a:lnTo>
                    <a:lnTo>
                      <a:pt x="600869" y="6248431"/>
                    </a:lnTo>
                    <a:lnTo>
                      <a:pt x="596900" y="6234146"/>
                    </a:lnTo>
                    <a:lnTo>
                      <a:pt x="592137" y="6218273"/>
                    </a:lnTo>
                    <a:lnTo>
                      <a:pt x="588169" y="6202401"/>
                    </a:lnTo>
                    <a:lnTo>
                      <a:pt x="585788" y="6185735"/>
                    </a:lnTo>
                    <a:lnTo>
                      <a:pt x="583406" y="6169862"/>
                    </a:lnTo>
                    <a:lnTo>
                      <a:pt x="582613" y="6153196"/>
                    </a:lnTo>
                    <a:lnTo>
                      <a:pt x="582613" y="6136530"/>
                    </a:lnTo>
                    <a:lnTo>
                      <a:pt x="582613" y="6119070"/>
                    </a:lnTo>
                    <a:lnTo>
                      <a:pt x="746125" y="3549302"/>
                    </a:lnTo>
                    <a:lnTo>
                      <a:pt x="749300" y="3496129"/>
                    </a:lnTo>
                    <a:lnTo>
                      <a:pt x="750888" y="3440575"/>
                    </a:lnTo>
                    <a:lnTo>
                      <a:pt x="750888" y="3387402"/>
                    </a:lnTo>
                    <a:lnTo>
                      <a:pt x="749300" y="3331848"/>
                    </a:lnTo>
                    <a:lnTo>
                      <a:pt x="723900" y="2545363"/>
                    </a:lnTo>
                    <a:lnTo>
                      <a:pt x="500063" y="3781835"/>
                    </a:lnTo>
                    <a:lnTo>
                      <a:pt x="496888" y="3794533"/>
                    </a:lnTo>
                    <a:lnTo>
                      <a:pt x="493713" y="3808025"/>
                    </a:lnTo>
                    <a:lnTo>
                      <a:pt x="488950" y="3820723"/>
                    </a:lnTo>
                    <a:lnTo>
                      <a:pt x="484188" y="3833421"/>
                    </a:lnTo>
                    <a:lnTo>
                      <a:pt x="479425" y="3845326"/>
                    </a:lnTo>
                    <a:lnTo>
                      <a:pt x="473869" y="3857230"/>
                    </a:lnTo>
                    <a:lnTo>
                      <a:pt x="466725" y="3868341"/>
                    </a:lnTo>
                    <a:lnTo>
                      <a:pt x="459581" y="3879452"/>
                    </a:lnTo>
                    <a:lnTo>
                      <a:pt x="451644" y="3888975"/>
                    </a:lnTo>
                    <a:lnTo>
                      <a:pt x="443706" y="3900086"/>
                    </a:lnTo>
                    <a:lnTo>
                      <a:pt x="426244" y="3917546"/>
                    </a:lnTo>
                    <a:lnTo>
                      <a:pt x="406400" y="3935006"/>
                    </a:lnTo>
                    <a:lnTo>
                      <a:pt x="385763" y="3949291"/>
                    </a:lnTo>
                    <a:lnTo>
                      <a:pt x="363538" y="3961989"/>
                    </a:lnTo>
                    <a:lnTo>
                      <a:pt x="340519" y="3972306"/>
                    </a:lnTo>
                    <a:lnTo>
                      <a:pt x="315119" y="3980242"/>
                    </a:lnTo>
                    <a:lnTo>
                      <a:pt x="303213" y="3982623"/>
                    </a:lnTo>
                    <a:lnTo>
                      <a:pt x="289719" y="3985004"/>
                    </a:lnTo>
                    <a:lnTo>
                      <a:pt x="277812" y="3986591"/>
                    </a:lnTo>
                    <a:lnTo>
                      <a:pt x="265112" y="3988179"/>
                    </a:lnTo>
                    <a:lnTo>
                      <a:pt x="251619" y="3988179"/>
                    </a:lnTo>
                    <a:lnTo>
                      <a:pt x="238125" y="3988179"/>
                    </a:lnTo>
                    <a:lnTo>
                      <a:pt x="225425" y="3986591"/>
                    </a:lnTo>
                    <a:lnTo>
                      <a:pt x="211931" y="3985004"/>
                    </a:lnTo>
                    <a:lnTo>
                      <a:pt x="197644" y="3982623"/>
                    </a:lnTo>
                    <a:lnTo>
                      <a:pt x="184944" y="3979449"/>
                    </a:lnTo>
                    <a:lnTo>
                      <a:pt x="162719" y="3971512"/>
                    </a:lnTo>
                    <a:lnTo>
                      <a:pt x="140494" y="3961989"/>
                    </a:lnTo>
                    <a:lnTo>
                      <a:pt x="120650" y="3950878"/>
                    </a:lnTo>
                    <a:lnTo>
                      <a:pt x="100806" y="3938180"/>
                    </a:lnTo>
                    <a:lnTo>
                      <a:pt x="83344" y="3923101"/>
                    </a:lnTo>
                    <a:lnTo>
                      <a:pt x="68262" y="3908022"/>
                    </a:lnTo>
                    <a:lnTo>
                      <a:pt x="52387" y="3890562"/>
                    </a:lnTo>
                    <a:lnTo>
                      <a:pt x="39687" y="3872309"/>
                    </a:lnTo>
                    <a:lnTo>
                      <a:pt x="28575" y="3853262"/>
                    </a:lnTo>
                    <a:lnTo>
                      <a:pt x="19050" y="3831834"/>
                    </a:lnTo>
                    <a:lnTo>
                      <a:pt x="11112" y="3811200"/>
                    </a:lnTo>
                    <a:lnTo>
                      <a:pt x="5556" y="3788978"/>
                    </a:lnTo>
                    <a:lnTo>
                      <a:pt x="2381" y="3765963"/>
                    </a:lnTo>
                    <a:lnTo>
                      <a:pt x="0" y="3742948"/>
                    </a:lnTo>
                    <a:lnTo>
                      <a:pt x="794" y="3719932"/>
                    </a:lnTo>
                    <a:lnTo>
                      <a:pt x="3175" y="3696123"/>
                    </a:lnTo>
                    <a:lnTo>
                      <a:pt x="304006" y="1830304"/>
                    </a:lnTo>
                    <a:lnTo>
                      <a:pt x="308769" y="1807289"/>
                    </a:lnTo>
                    <a:lnTo>
                      <a:pt x="313531" y="1785861"/>
                    </a:lnTo>
                    <a:lnTo>
                      <a:pt x="318294" y="1764433"/>
                    </a:lnTo>
                    <a:lnTo>
                      <a:pt x="325437" y="1743005"/>
                    </a:lnTo>
                    <a:lnTo>
                      <a:pt x="332581" y="1721577"/>
                    </a:lnTo>
                    <a:lnTo>
                      <a:pt x="340519" y="1700942"/>
                    </a:lnTo>
                    <a:lnTo>
                      <a:pt x="349250" y="1681102"/>
                    </a:lnTo>
                    <a:lnTo>
                      <a:pt x="359569" y="1661261"/>
                    </a:lnTo>
                    <a:lnTo>
                      <a:pt x="369094" y="1641420"/>
                    </a:lnTo>
                    <a:lnTo>
                      <a:pt x="380206" y="1623167"/>
                    </a:lnTo>
                    <a:lnTo>
                      <a:pt x="391319" y="1604120"/>
                    </a:lnTo>
                    <a:lnTo>
                      <a:pt x="403225" y="1585866"/>
                    </a:lnTo>
                    <a:lnTo>
                      <a:pt x="416719" y="1567613"/>
                    </a:lnTo>
                    <a:lnTo>
                      <a:pt x="429419" y="1551740"/>
                    </a:lnTo>
                    <a:lnTo>
                      <a:pt x="443706" y="1535074"/>
                    </a:lnTo>
                    <a:lnTo>
                      <a:pt x="459581" y="1518408"/>
                    </a:lnTo>
                    <a:lnTo>
                      <a:pt x="474663" y="1503329"/>
                    </a:lnTo>
                    <a:lnTo>
                      <a:pt x="489744" y="1487457"/>
                    </a:lnTo>
                    <a:lnTo>
                      <a:pt x="506413" y="1473171"/>
                    </a:lnTo>
                    <a:lnTo>
                      <a:pt x="523081" y="1460473"/>
                    </a:lnTo>
                    <a:lnTo>
                      <a:pt x="540544" y="1446981"/>
                    </a:lnTo>
                    <a:lnTo>
                      <a:pt x="558006" y="1435077"/>
                    </a:lnTo>
                    <a:lnTo>
                      <a:pt x="577056" y="1423173"/>
                    </a:lnTo>
                    <a:lnTo>
                      <a:pt x="595313" y="1412062"/>
                    </a:lnTo>
                    <a:lnTo>
                      <a:pt x="615156" y="1400951"/>
                    </a:lnTo>
                    <a:lnTo>
                      <a:pt x="635000" y="1391428"/>
                    </a:lnTo>
                    <a:lnTo>
                      <a:pt x="654844" y="1382698"/>
                    </a:lnTo>
                    <a:lnTo>
                      <a:pt x="675481" y="1373174"/>
                    </a:lnTo>
                    <a:lnTo>
                      <a:pt x="696913" y="1366825"/>
                    </a:lnTo>
                    <a:lnTo>
                      <a:pt x="718344" y="1358889"/>
                    </a:lnTo>
                    <a:lnTo>
                      <a:pt x="740569" y="1354127"/>
                    </a:lnTo>
                    <a:lnTo>
                      <a:pt x="762794" y="1348572"/>
                    </a:lnTo>
                    <a:close/>
                    <a:moveTo>
                      <a:pt x="1457276" y="0"/>
                    </a:moveTo>
                    <a:cubicBezTo>
                      <a:pt x="1769427" y="0"/>
                      <a:pt x="2022476" y="253049"/>
                      <a:pt x="2022476" y="565200"/>
                    </a:cubicBezTo>
                    <a:cubicBezTo>
                      <a:pt x="2022476" y="877351"/>
                      <a:pt x="1769427" y="1130400"/>
                      <a:pt x="1457276" y="1130400"/>
                    </a:cubicBezTo>
                    <a:cubicBezTo>
                      <a:pt x="1145125" y="1130400"/>
                      <a:pt x="892076" y="877351"/>
                      <a:pt x="892076" y="565200"/>
                    </a:cubicBezTo>
                    <a:cubicBezTo>
                      <a:pt x="892076" y="253049"/>
                      <a:pt x="1145125" y="0"/>
                      <a:pt x="1457276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/>
                  <a:ea typeface="微软雅黑"/>
                  <a:cs typeface="+mn-ea"/>
                  <a:sym typeface="微软雅黑"/>
                </a:endParaRPr>
              </a:p>
            </p:txBody>
          </p:sp>
          <p:sp>
            <p:nvSpPr>
              <p:cNvPr id="79" name="任意多边形 78"/>
              <p:cNvSpPr/>
              <p:nvPr/>
            </p:nvSpPr>
            <p:spPr>
              <a:xfrm>
                <a:off x="12316201" y="3128963"/>
                <a:ext cx="2332038" cy="6456362"/>
              </a:xfrm>
              <a:custGeom>
                <a:avLst/>
                <a:gdLst>
                  <a:gd name="connsiteX0" fmla="*/ 461806 w 2332038"/>
                  <a:gd name="connsiteY0" fmla="*/ 1287462 h 6456362"/>
                  <a:gd name="connsiteX1" fmla="*/ 677632 w 2332038"/>
                  <a:gd name="connsiteY1" fmla="*/ 2108074 h 6456362"/>
                  <a:gd name="connsiteX2" fmla="*/ 794274 w 2332038"/>
                  <a:gd name="connsiteY2" fmla="*/ 1538249 h 6456362"/>
                  <a:gd name="connsiteX3" fmla="*/ 680013 w 2332038"/>
                  <a:gd name="connsiteY3" fmla="*/ 1424760 h 6456362"/>
                  <a:gd name="connsiteX4" fmla="*/ 808556 w 2332038"/>
                  <a:gd name="connsiteY4" fmla="*/ 1296986 h 6456362"/>
                  <a:gd name="connsiteX5" fmla="*/ 875209 w 2332038"/>
                  <a:gd name="connsiteY5" fmla="*/ 1296986 h 6456362"/>
                  <a:gd name="connsiteX6" fmla="*/ 941861 w 2332038"/>
                  <a:gd name="connsiteY6" fmla="*/ 1296986 h 6456362"/>
                  <a:gd name="connsiteX7" fmla="*/ 1069611 w 2332038"/>
                  <a:gd name="connsiteY7" fmla="*/ 1424760 h 6456362"/>
                  <a:gd name="connsiteX8" fmla="*/ 956144 w 2332038"/>
                  <a:gd name="connsiteY8" fmla="*/ 1538249 h 6456362"/>
                  <a:gd name="connsiteX9" fmla="*/ 1072785 w 2332038"/>
                  <a:gd name="connsiteY9" fmla="*/ 2108074 h 6456362"/>
                  <a:gd name="connsiteX10" fmla="*/ 1287818 w 2332038"/>
                  <a:gd name="connsiteY10" fmla="*/ 1287462 h 6456362"/>
                  <a:gd name="connsiteX11" fmla="*/ 1570297 w 2332038"/>
                  <a:gd name="connsiteY11" fmla="*/ 1348572 h 6456362"/>
                  <a:gd name="connsiteX12" fmla="*/ 1592515 w 2332038"/>
                  <a:gd name="connsiteY12" fmla="*/ 1354127 h 6456362"/>
                  <a:gd name="connsiteX13" fmla="*/ 1614732 w 2332038"/>
                  <a:gd name="connsiteY13" fmla="*/ 1358889 h 6456362"/>
                  <a:gd name="connsiteX14" fmla="*/ 1635363 w 2332038"/>
                  <a:gd name="connsiteY14" fmla="*/ 1366825 h 6456362"/>
                  <a:gd name="connsiteX15" fmla="*/ 1657580 w 2332038"/>
                  <a:gd name="connsiteY15" fmla="*/ 1373174 h 6456362"/>
                  <a:gd name="connsiteX16" fmla="*/ 1677417 w 2332038"/>
                  <a:gd name="connsiteY16" fmla="*/ 1382698 h 6456362"/>
                  <a:gd name="connsiteX17" fmla="*/ 1698048 w 2332038"/>
                  <a:gd name="connsiteY17" fmla="*/ 1391428 h 6456362"/>
                  <a:gd name="connsiteX18" fmla="*/ 1717885 w 2332038"/>
                  <a:gd name="connsiteY18" fmla="*/ 1400951 h 6456362"/>
                  <a:gd name="connsiteX19" fmla="*/ 1736135 w 2332038"/>
                  <a:gd name="connsiteY19" fmla="*/ 1412062 h 6456362"/>
                  <a:gd name="connsiteX20" fmla="*/ 1755178 w 2332038"/>
                  <a:gd name="connsiteY20" fmla="*/ 1423173 h 6456362"/>
                  <a:gd name="connsiteX21" fmla="*/ 1773428 w 2332038"/>
                  <a:gd name="connsiteY21" fmla="*/ 1435077 h 6456362"/>
                  <a:gd name="connsiteX22" fmla="*/ 1792472 w 2332038"/>
                  <a:gd name="connsiteY22" fmla="*/ 1446981 h 6456362"/>
                  <a:gd name="connsiteX23" fmla="*/ 1809135 w 2332038"/>
                  <a:gd name="connsiteY23" fmla="*/ 1460473 h 6456362"/>
                  <a:gd name="connsiteX24" fmla="*/ 1826591 w 2332038"/>
                  <a:gd name="connsiteY24" fmla="*/ 1473171 h 6456362"/>
                  <a:gd name="connsiteX25" fmla="*/ 1843254 w 2332038"/>
                  <a:gd name="connsiteY25" fmla="*/ 1487457 h 6456362"/>
                  <a:gd name="connsiteX26" fmla="*/ 1858331 w 2332038"/>
                  <a:gd name="connsiteY26" fmla="*/ 1503329 h 6456362"/>
                  <a:gd name="connsiteX27" fmla="*/ 1873407 w 2332038"/>
                  <a:gd name="connsiteY27" fmla="*/ 1518408 h 6456362"/>
                  <a:gd name="connsiteX28" fmla="*/ 1887689 w 2332038"/>
                  <a:gd name="connsiteY28" fmla="*/ 1535074 h 6456362"/>
                  <a:gd name="connsiteX29" fmla="*/ 1901972 w 2332038"/>
                  <a:gd name="connsiteY29" fmla="*/ 1551740 h 6456362"/>
                  <a:gd name="connsiteX30" fmla="*/ 1916255 w 2332038"/>
                  <a:gd name="connsiteY30" fmla="*/ 1567613 h 6456362"/>
                  <a:gd name="connsiteX31" fmla="*/ 1928950 w 2332038"/>
                  <a:gd name="connsiteY31" fmla="*/ 1585866 h 6456362"/>
                  <a:gd name="connsiteX32" fmla="*/ 1940853 w 2332038"/>
                  <a:gd name="connsiteY32" fmla="*/ 1604120 h 6456362"/>
                  <a:gd name="connsiteX33" fmla="*/ 1952755 w 2332038"/>
                  <a:gd name="connsiteY33" fmla="*/ 1623167 h 6456362"/>
                  <a:gd name="connsiteX34" fmla="*/ 1963863 w 2332038"/>
                  <a:gd name="connsiteY34" fmla="*/ 1641420 h 6456362"/>
                  <a:gd name="connsiteX35" fmla="*/ 1973385 w 2332038"/>
                  <a:gd name="connsiteY35" fmla="*/ 1661261 h 6456362"/>
                  <a:gd name="connsiteX36" fmla="*/ 1983700 w 2332038"/>
                  <a:gd name="connsiteY36" fmla="*/ 1681102 h 6456362"/>
                  <a:gd name="connsiteX37" fmla="*/ 1990842 w 2332038"/>
                  <a:gd name="connsiteY37" fmla="*/ 1700942 h 6456362"/>
                  <a:gd name="connsiteX38" fmla="*/ 2000364 w 2332038"/>
                  <a:gd name="connsiteY38" fmla="*/ 1721577 h 6456362"/>
                  <a:gd name="connsiteX39" fmla="*/ 2006711 w 2332038"/>
                  <a:gd name="connsiteY39" fmla="*/ 1743005 h 6456362"/>
                  <a:gd name="connsiteX40" fmla="*/ 2013059 w 2332038"/>
                  <a:gd name="connsiteY40" fmla="*/ 1764433 h 6456362"/>
                  <a:gd name="connsiteX41" fmla="*/ 2018614 w 2332038"/>
                  <a:gd name="connsiteY41" fmla="*/ 1785861 h 6456362"/>
                  <a:gd name="connsiteX42" fmla="*/ 2024168 w 2332038"/>
                  <a:gd name="connsiteY42" fmla="*/ 1807289 h 6456362"/>
                  <a:gd name="connsiteX43" fmla="*/ 2027342 w 2332038"/>
                  <a:gd name="connsiteY43" fmla="*/ 1830304 h 6456362"/>
                  <a:gd name="connsiteX44" fmla="*/ 2329658 w 2332038"/>
                  <a:gd name="connsiteY44" fmla="*/ 3696123 h 6456362"/>
                  <a:gd name="connsiteX45" fmla="*/ 2332038 w 2332038"/>
                  <a:gd name="connsiteY45" fmla="*/ 3719932 h 6456362"/>
                  <a:gd name="connsiteX46" fmla="*/ 2332038 w 2332038"/>
                  <a:gd name="connsiteY46" fmla="*/ 3742948 h 6456362"/>
                  <a:gd name="connsiteX47" fmla="*/ 2330451 w 2332038"/>
                  <a:gd name="connsiteY47" fmla="*/ 3765963 h 6456362"/>
                  <a:gd name="connsiteX48" fmla="*/ 2326484 w 2332038"/>
                  <a:gd name="connsiteY48" fmla="*/ 3788978 h 6456362"/>
                  <a:gd name="connsiteX49" fmla="*/ 2320929 w 2332038"/>
                  <a:gd name="connsiteY49" fmla="*/ 3811200 h 6456362"/>
                  <a:gd name="connsiteX50" fmla="*/ 2312995 w 2332038"/>
                  <a:gd name="connsiteY50" fmla="*/ 3831834 h 6456362"/>
                  <a:gd name="connsiteX51" fmla="*/ 2304266 w 2332038"/>
                  <a:gd name="connsiteY51" fmla="*/ 3853262 h 6456362"/>
                  <a:gd name="connsiteX52" fmla="*/ 2292364 w 2332038"/>
                  <a:gd name="connsiteY52" fmla="*/ 3872309 h 6456362"/>
                  <a:gd name="connsiteX53" fmla="*/ 2278875 w 2332038"/>
                  <a:gd name="connsiteY53" fmla="*/ 3890562 h 6456362"/>
                  <a:gd name="connsiteX54" fmla="*/ 2264592 w 2332038"/>
                  <a:gd name="connsiteY54" fmla="*/ 3908022 h 6456362"/>
                  <a:gd name="connsiteX55" fmla="*/ 2247929 w 2332038"/>
                  <a:gd name="connsiteY55" fmla="*/ 3923101 h 6456362"/>
                  <a:gd name="connsiteX56" fmla="*/ 2230473 w 2332038"/>
                  <a:gd name="connsiteY56" fmla="*/ 3938180 h 6456362"/>
                  <a:gd name="connsiteX57" fmla="*/ 2212223 w 2332038"/>
                  <a:gd name="connsiteY57" fmla="*/ 3950878 h 6456362"/>
                  <a:gd name="connsiteX58" fmla="*/ 2192386 w 2332038"/>
                  <a:gd name="connsiteY58" fmla="*/ 3961989 h 6456362"/>
                  <a:gd name="connsiteX59" fmla="*/ 2170168 w 2332038"/>
                  <a:gd name="connsiteY59" fmla="*/ 3971512 h 6456362"/>
                  <a:gd name="connsiteX60" fmla="*/ 2147157 w 2332038"/>
                  <a:gd name="connsiteY60" fmla="*/ 3979449 h 6456362"/>
                  <a:gd name="connsiteX61" fmla="*/ 2133668 w 2332038"/>
                  <a:gd name="connsiteY61" fmla="*/ 3982623 h 6456362"/>
                  <a:gd name="connsiteX62" fmla="*/ 2120972 w 2332038"/>
                  <a:gd name="connsiteY62" fmla="*/ 3985004 h 6456362"/>
                  <a:gd name="connsiteX63" fmla="*/ 2107483 w 2332038"/>
                  <a:gd name="connsiteY63" fmla="*/ 3986591 h 6456362"/>
                  <a:gd name="connsiteX64" fmla="*/ 2094788 w 2332038"/>
                  <a:gd name="connsiteY64" fmla="*/ 3988179 h 6456362"/>
                  <a:gd name="connsiteX65" fmla="*/ 2081298 w 2332038"/>
                  <a:gd name="connsiteY65" fmla="*/ 3988179 h 6456362"/>
                  <a:gd name="connsiteX66" fmla="*/ 2067809 w 2332038"/>
                  <a:gd name="connsiteY66" fmla="*/ 3988179 h 6456362"/>
                  <a:gd name="connsiteX67" fmla="*/ 2055114 w 2332038"/>
                  <a:gd name="connsiteY67" fmla="*/ 3986591 h 6456362"/>
                  <a:gd name="connsiteX68" fmla="*/ 2041624 w 2332038"/>
                  <a:gd name="connsiteY68" fmla="*/ 3985004 h 6456362"/>
                  <a:gd name="connsiteX69" fmla="*/ 2029722 w 2332038"/>
                  <a:gd name="connsiteY69" fmla="*/ 3982623 h 6456362"/>
                  <a:gd name="connsiteX70" fmla="*/ 2016233 w 2332038"/>
                  <a:gd name="connsiteY70" fmla="*/ 3980242 h 6456362"/>
                  <a:gd name="connsiteX71" fmla="*/ 1992429 w 2332038"/>
                  <a:gd name="connsiteY71" fmla="*/ 3972306 h 6456362"/>
                  <a:gd name="connsiteX72" fmla="*/ 1969418 w 2332038"/>
                  <a:gd name="connsiteY72" fmla="*/ 3961989 h 6456362"/>
                  <a:gd name="connsiteX73" fmla="*/ 1946407 w 2332038"/>
                  <a:gd name="connsiteY73" fmla="*/ 3949291 h 6456362"/>
                  <a:gd name="connsiteX74" fmla="*/ 1924983 w 2332038"/>
                  <a:gd name="connsiteY74" fmla="*/ 3935006 h 6456362"/>
                  <a:gd name="connsiteX75" fmla="*/ 1906733 w 2332038"/>
                  <a:gd name="connsiteY75" fmla="*/ 3917546 h 6456362"/>
                  <a:gd name="connsiteX76" fmla="*/ 1889276 w 2332038"/>
                  <a:gd name="connsiteY76" fmla="*/ 3900086 h 6456362"/>
                  <a:gd name="connsiteX77" fmla="*/ 1880548 w 2332038"/>
                  <a:gd name="connsiteY77" fmla="*/ 3888975 h 6456362"/>
                  <a:gd name="connsiteX78" fmla="*/ 1872613 w 2332038"/>
                  <a:gd name="connsiteY78" fmla="*/ 3879452 h 6456362"/>
                  <a:gd name="connsiteX79" fmla="*/ 1866265 w 2332038"/>
                  <a:gd name="connsiteY79" fmla="*/ 3868341 h 6456362"/>
                  <a:gd name="connsiteX80" fmla="*/ 1859124 w 2332038"/>
                  <a:gd name="connsiteY80" fmla="*/ 3857230 h 6456362"/>
                  <a:gd name="connsiteX81" fmla="*/ 1853570 w 2332038"/>
                  <a:gd name="connsiteY81" fmla="*/ 3845326 h 6456362"/>
                  <a:gd name="connsiteX82" fmla="*/ 1848809 w 2332038"/>
                  <a:gd name="connsiteY82" fmla="*/ 3833421 h 6456362"/>
                  <a:gd name="connsiteX83" fmla="*/ 1843254 w 2332038"/>
                  <a:gd name="connsiteY83" fmla="*/ 3820723 h 6456362"/>
                  <a:gd name="connsiteX84" fmla="*/ 1838494 w 2332038"/>
                  <a:gd name="connsiteY84" fmla="*/ 3808025 h 6456362"/>
                  <a:gd name="connsiteX85" fmla="*/ 1835320 w 2332038"/>
                  <a:gd name="connsiteY85" fmla="*/ 3794533 h 6456362"/>
                  <a:gd name="connsiteX86" fmla="*/ 1832939 w 2332038"/>
                  <a:gd name="connsiteY86" fmla="*/ 3781835 h 6456362"/>
                  <a:gd name="connsiteX87" fmla="*/ 1609178 w 2332038"/>
                  <a:gd name="connsiteY87" fmla="*/ 2545363 h 6456362"/>
                  <a:gd name="connsiteX88" fmla="*/ 1582199 w 2332038"/>
                  <a:gd name="connsiteY88" fmla="*/ 3331848 h 6456362"/>
                  <a:gd name="connsiteX89" fmla="*/ 1581406 w 2332038"/>
                  <a:gd name="connsiteY89" fmla="*/ 3387402 h 6456362"/>
                  <a:gd name="connsiteX90" fmla="*/ 1581406 w 2332038"/>
                  <a:gd name="connsiteY90" fmla="*/ 3440575 h 6456362"/>
                  <a:gd name="connsiteX91" fmla="*/ 1583786 w 2332038"/>
                  <a:gd name="connsiteY91" fmla="*/ 3496129 h 6456362"/>
                  <a:gd name="connsiteX92" fmla="*/ 1586167 w 2332038"/>
                  <a:gd name="connsiteY92" fmla="*/ 3549302 h 6456362"/>
                  <a:gd name="connsiteX93" fmla="*/ 1749624 w 2332038"/>
                  <a:gd name="connsiteY93" fmla="*/ 6119070 h 6456362"/>
                  <a:gd name="connsiteX94" fmla="*/ 1750417 w 2332038"/>
                  <a:gd name="connsiteY94" fmla="*/ 6136530 h 6456362"/>
                  <a:gd name="connsiteX95" fmla="*/ 1750417 w 2332038"/>
                  <a:gd name="connsiteY95" fmla="*/ 6153196 h 6456362"/>
                  <a:gd name="connsiteX96" fmla="*/ 1749624 w 2332038"/>
                  <a:gd name="connsiteY96" fmla="*/ 6169862 h 6456362"/>
                  <a:gd name="connsiteX97" fmla="*/ 1747243 w 2332038"/>
                  <a:gd name="connsiteY97" fmla="*/ 6185735 h 6456362"/>
                  <a:gd name="connsiteX98" fmla="*/ 1744069 w 2332038"/>
                  <a:gd name="connsiteY98" fmla="*/ 6202401 h 6456362"/>
                  <a:gd name="connsiteX99" fmla="*/ 1740896 w 2332038"/>
                  <a:gd name="connsiteY99" fmla="*/ 6218273 h 6456362"/>
                  <a:gd name="connsiteX100" fmla="*/ 1736135 w 2332038"/>
                  <a:gd name="connsiteY100" fmla="*/ 6234146 h 6456362"/>
                  <a:gd name="connsiteX101" fmla="*/ 1730580 w 2332038"/>
                  <a:gd name="connsiteY101" fmla="*/ 6248431 h 6456362"/>
                  <a:gd name="connsiteX102" fmla="*/ 1725026 w 2332038"/>
                  <a:gd name="connsiteY102" fmla="*/ 6264304 h 6456362"/>
                  <a:gd name="connsiteX103" fmla="*/ 1718678 w 2332038"/>
                  <a:gd name="connsiteY103" fmla="*/ 6278589 h 6456362"/>
                  <a:gd name="connsiteX104" fmla="*/ 1710743 w 2332038"/>
                  <a:gd name="connsiteY104" fmla="*/ 6292875 h 6456362"/>
                  <a:gd name="connsiteX105" fmla="*/ 1703602 w 2332038"/>
                  <a:gd name="connsiteY105" fmla="*/ 6305573 h 6456362"/>
                  <a:gd name="connsiteX106" fmla="*/ 1694874 w 2332038"/>
                  <a:gd name="connsiteY106" fmla="*/ 6319065 h 6456362"/>
                  <a:gd name="connsiteX107" fmla="*/ 1686145 w 2332038"/>
                  <a:gd name="connsiteY107" fmla="*/ 6332556 h 6456362"/>
                  <a:gd name="connsiteX108" fmla="*/ 1675037 w 2332038"/>
                  <a:gd name="connsiteY108" fmla="*/ 6344461 h 6456362"/>
                  <a:gd name="connsiteX109" fmla="*/ 1664721 w 2332038"/>
                  <a:gd name="connsiteY109" fmla="*/ 6356365 h 6456362"/>
                  <a:gd name="connsiteX110" fmla="*/ 1653613 w 2332038"/>
                  <a:gd name="connsiteY110" fmla="*/ 6367475 h 6456362"/>
                  <a:gd name="connsiteX111" fmla="*/ 1641711 w 2332038"/>
                  <a:gd name="connsiteY111" fmla="*/ 6378587 h 6456362"/>
                  <a:gd name="connsiteX112" fmla="*/ 1629808 w 2332038"/>
                  <a:gd name="connsiteY112" fmla="*/ 6388110 h 6456362"/>
                  <a:gd name="connsiteX113" fmla="*/ 1617906 w 2332038"/>
                  <a:gd name="connsiteY113" fmla="*/ 6398427 h 6456362"/>
                  <a:gd name="connsiteX114" fmla="*/ 1604417 w 2332038"/>
                  <a:gd name="connsiteY114" fmla="*/ 6407157 h 6456362"/>
                  <a:gd name="connsiteX115" fmla="*/ 1590134 w 2332038"/>
                  <a:gd name="connsiteY115" fmla="*/ 6414299 h 6456362"/>
                  <a:gd name="connsiteX116" fmla="*/ 1577439 w 2332038"/>
                  <a:gd name="connsiteY116" fmla="*/ 6422236 h 6456362"/>
                  <a:gd name="connsiteX117" fmla="*/ 1561569 w 2332038"/>
                  <a:gd name="connsiteY117" fmla="*/ 6428585 h 6456362"/>
                  <a:gd name="connsiteX118" fmla="*/ 1547286 w 2332038"/>
                  <a:gd name="connsiteY118" fmla="*/ 6435727 h 6456362"/>
                  <a:gd name="connsiteX119" fmla="*/ 1532210 w 2332038"/>
                  <a:gd name="connsiteY119" fmla="*/ 6441283 h 6456362"/>
                  <a:gd name="connsiteX120" fmla="*/ 1516341 w 2332038"/>
                  <a:gd name="connsiteY120" fmla="*/ 6445251 h 6456362"/>
                  <a:gd name="connsiteX121" fmla="*/ 1500471 w 2332038"/>
                  <a:gd name="connsiteY121" fmla="*/ 6450013 h 6456362"/>
                  <a:gd name="connsiteX122" fmla="*/ 1484601 w 2332038"/>
                  <a:gd name="connsiteY122" fmla="*/ 6451600 h 6456362"/>
                  <a:gd name="connsiteX123" fmla="*/ 1468732 w 2332038"/>
                  <a:gd name="connsiteY123" fmla="*/ 6453981 h 6456362"/>
                  <a:gd name="connsiteX124" fmla="*/ 1450482 w 2332038"/>
                  <a:gd name="connsiteY124" fmla="*/ 6455569 h 6456362"/>
                  <a:gd name="connsiteX125" fmla="*/ 1434612 w 2332038"/>
                  <a:gd name="connsiteY125" fmla="*/ 6456362 h 6456362"/>
                  <a:gd name="connsiteX126" fmla="*/ 1418743 w 2332038"/>
                  <a:gd name="connsiteY126" fmla="*/ 6456362 h 6456362"/>
                  <a:gd name="connsiteX127" fmla="*/ 1403666 w 2332038"/>
                  <a:gd name="connsiteY127" fmla="*/ 6455569 h 6456362"/>
                  <a:gd name="connsiteX128" fmla="*/ 1389384 w 2332038"/>
                  <a:gd name="connsiteY128" fmla="*/ 6453187 h 6456362"/>
                  <a:gd name="connsiteX129" fmla="*/ 1375101 w 2332038"/>
                  <a:gd name="connsiteY129" fmla="*/ 6450807 h 6456362"/>
                  <a:gd name="connsiteX130" fmla="*/ 1360819 w 2332038"/>
                  <a:gd name="connsiteY130" fmla="*/ 6447632 h 6456362"/>
                  <a:gd name="connsiteX131" fmla="*/ 1346536 w 2332038"/>
                  <a:gd name="connsiteY131" fmla="*/ 6444457 h 6456362"/>
                  <a:gd name="connsiteX132" fmla="*/ 1332253 w 2332038"/>
                  <a:gd name="connsiteY132" fmla="*/ 6439696 h 6456362"/>
                  <a:gd name="connsiteX133" fmla="*/ 1318764 w 2332038"/>
                  <a:gd name="connsiteY133" fmla="*/ 6434141 h 6456362"/>
                  <a:gd name="connsiteX134" fmla="*/ 1292579 w 2332038"/>
                  <a:gd name="connsiteY134" fmla="*/ 6423029 h 6456362"/>
                  <a:gd name="connsiteX135" fmla="*/ 1267188 w 2332038"/>
                  <a:gd name="connsiteY135" fmla="*/ 6408745 h 6456362"/>
                  <a:gd name="connsiteX136" fmla="*/ 1244177 w 2332038"/>
                  <a:gd name="connsiteY136" fmla="*/ 6392871 h 6456362"/>
                  <a:gd name="connsiteX137" fmla="*/ 1221960 w 2332038"/>
                  <a:gd name="connsiteY137" fmla="*/ 6375412 h 6456362"/>
                  <a:gd name="connsiteX138" fmla="*/ 1201329 w 2332038"/>
                  <a:gd name="connsiteY138" fmla="*/ 6355571 h 6456362"/>
                  <a:gd name="connsiteX139" fmla="*/ 1183872 w 2332038"/>
                  <a:gd name="connsiteY139" fmla="*/ 6333349 h 6456362"/>
                  <a:gd name="connsiteX140" fmla="*/ 1167209 w 2332038"/>
                  <a:gd name="connsiteY140" fmla="*/ 6309541 h 6456362"/>
                  <a:gd name="connsiteX141" fmla="*/ 1152927 w 2332038"/>
                  <a:gd name="connsiteY141" fmla="*/ 6284939 h 6456362"/>
                  <a:gd name="connsiteX142" fmla="*/ 1146579 w 2332038"/>
                  <a:gd name="connsiteY142" fmla="*/ 6271447 h 6456362"/>
                  <a:gd name="connsiteX143" fmla="*/ 1141025 w 2332038"/>
                  <a:gd name="connsiteY143" fmla="*/ 6258749 h 6456362"/>
                  <a:gd name="connsiteX144" fmla="*/ 1135470 w 2332038"/>
                  <a:gd name="connsiteY144" fmla="*/ 6244463 h 6456362"/>
                  <a:gd name="connsiteX145" fmla="*/ 1131503 w 2332038"/>
                  <a:gd name="connsiteY145" fmla="*/ 6230971 h 6456362"/>
                  <a:gd name="connsiteX146" fmla="*/ 1126742 w 2332038"/>
                  <a:gd name="connsiteY146" fmla="*/ 6216687 h 6456362"/>
                  <a:gd name="connsiteX147" fmla="*/ 1123568 w 2332038"/>
                  <a:gd name="connsiteY147" fmla="*/ 6202401 h 6456362"/>
                  <a:gd name="connsiteX148" fmla="*/ 1121188 w 2332038"/>
                  <a:gd name="connsiteY148" fmla="*/ 6187322 h 6456362"/>
                  <a:gd name="connsiteX149" fmla="*/ 1118807 w 2332038"/>
                  <a:gd name="connsiteY149" fmla="*/ 6171449 h 6456362"/>
                  <a:gd name="connsiteX150" fmla="*/ 875209 w 2332038"/>
                  <a:gd name="connsiteY150" fmla="*/ 3814374 h 6456362"/>
                  <a:gd name="connsiteX151" fmla="*/ 631610 w 2332038"/>
                  <a:gd name="connsiteY151" fmla="*/ 6171449 h 6456362"/>
                  <a:gd name="connsiteX152" fmla="*/ 629230 w 2332038"/>
                  <a:gd name="connsiteY152" fmla="*/ 6187322 h 6456362"/>
                  <a:gd name="connsiteX153" fmla="*/ 626849 w 2332038"/>
                  <a:gd name="connsiteY153" fmla="*/ 6202401 h 6456362"/>
                  <a:gd name="connsiteX154" fmla="*/ 623676 w 2332038"/>
                  <a:gd name="connsiteY154" fmla="*/ 6216687 h 6456362"/>
                  <a:gd name="connsiteX155" fmla="*/ 618915 w 2332038"/>
                  <a:gd name="connsiteY155" fmla="*/ 6230971 h 6456362"/>
                  <a:gd name="connsiteX156" fmla="*/ 614947 w 2332038"/>
                  <a:gd name="connsiteY156" fmla="*/ 6244463 h 6456362"/>
                  <a:gd name="connsiteX157" fmla="*/ 609393 w 2332038"/>
                  <a:gd name="connsiteY157" fmla="*/ 6258749 h 6456362"/>
                  <a:gd name="connsiteX158" fmla="*/ 603839 w 2332038"/>
                  <a:gd name="connsiteY158" fmla="*/ 6271447 h 6456362"/>
                  <a:gd name="connsiteX159" fmla="*/ 597491 w 2332038"/>
                  <a:gd name="connsiteY159" fmla="*/ 6284939 h 6456362"/>
                  <a:gd name="connsiteX160" fmla="*/ 583208 w 2332038"/>
                  <a:gd name="connsiteY160" fmla="*/ 6309541 h 6456362"/>
                  <a:gd name="connsiteX161" fmla="*/ 566545 w 2332038"/>
                  <a:gd name="connsiteY161" fmla="*/ 6333349 h 6456362"/>
                  <a:gd name="connsiteX162" fmla="*/ 549088 w 2332038"/>
                  <a:gd name="connsiteY162" fmla="*/ 6355571 h 6456362"/>
                  <a:gd name="connsiteX163" fmla="*/ 528458 w 2332038"/>
                  <a:gd name="connsiteY163" fmla="*/ 6375412 h 6456362"/>
                  <a:gd name="connsiteX164" fmla="*/ 506241 w 2332038"/>
                  <a:gd name="connsiteY164" fmla="*/ 6392871 h 6456362"/>
                  <a:gd name="connsiteX165" fmla="*/ 483230 w 2332038"/>
                  <a:gd name="connsiteY165" fmla="*/ 6408745 h 6456362"/>
                  <a:gd name="connsiteX166" fmla="*/ 457838 w 2332038"/>
                  <a:gd name="connsiteY166" fmla="*/ 6423029 h 6456362"/>
                  <a:gd name="connsiteX167" fmla="*/ 431653 w 2332038"/>
                  <a:gd name="connsiteY167" fmla="*/ 6434141 h 6456362"/>
                  <a:gd name="connsiteX168" fmla="*/ 418164 w 2332038"/>
                  <a:gd name="connsiteY168" fmla="*/ 6439696 h 6456362"/>
                  <a:gd name="connsiteX169" fmla="*/ 403882 w 2332038"/>
                  <a:gd name="connsiteY169" fmla="*/ 6444457 h 6456362"/>
                  <a:gd name="connsiteX170" fmla="*/ 389599 w 2332038"/>
                  <a:gd name="connsiteY170" fmla="*/ 6447632 h 6456362"/>
                  <a:gd name="connsiteX171" fmla="*/ 375316 w 2332038"/>
                  <a:gd name="connsiteY171" fmla="*/ 6450807 h 6456362"/>
                  <a:gd name="connsiteX172" fmla="*/ 361034 w 2332038"/>
                  <a:gd name="connsiteY172" fmla="*/ 6453187 h 6456362"/>
                  <a:gd name="connsiteX173" fmla="*/ 346751 w 2332038"/>
                  <a:gd name="connsiteY173" fmla="*/ 6455569 h 6456362"/>
                  <a:gd name="connsiteX174" fmla="*/ 331675 w 2332038"/>
                  <a:gd name="connsiteY174" fmla="*/ 6456362 h 6456362"/>
                  <a:gd name="connsiteX175" fmla="*/ 315805 w 2332038"/>
                  <a:gd name="connsiteY175" fmla="*/ 6456362 h 6456362"/>
                  <a:gd name="connsiteX176" fmla="*/ 299935 w 2332038"/>
                  <a:gd name="connsiteY176" fmla="*/ 6455569 h 6456362"/>
                  <a:gd name="connsiteX177" fmla="*/ 281685 w 2332038"/>
                  <a:gd name="connsiteY177" fmla="*/ 6453981 h 6456362"/>
                  <a:gd name="connsiteX178" fmla="*/ 265816 w 2332038"/>
                  <a:gd name="connsiteY178" fmla="*/ 6451600 h 6456362"/>
                  <a:gd name="connsiteX179" fmla="*/ 249946 w 2332038"/>
                  <a:gd name="connsiteY179" fmla="*/ 6450013 h 6456362"/>
                  <a:gd name="connsiteX180" fmla="*/ 234076 w 2332038"/>
                  <a:gd name="connsiteY180" fmla="*/ 6445251 h 6456362"/>
                  <a:gd name="connsiteX181" fmla="*/ 218207 w 2332038"/>
                  <a:gd name="connsiteY181" fmla="*/ 6441283 h 6456362"/>
                  <a:gd name="connsiteX182" fmla="*/ 203131 w 2332038"/>
                  <a:gd name="connsiteY182" fmla="*/ 6435727 h 6456362"/>
                  <a:gd name="connsiteX183" fmla="*/ 188848 w 2332038"/>
                  <a:gd name="connsiteY183" fmla="*/ 6428585 h 6456362"/>
                  <a:gd name="connsiteX184" fmla="*/ 172978 w 2332038"/>
                  <a:gd name="connsiteY184" fmla="*/ 6422236 h 6456362"/>
                  <a:gd name="connsiteX185" fmla="*/ 160283 w 2332038"/>
                  <a:gd name="connsiteY185" fmla="*/ 6414299 h 6456362"/>
                  <a:gd name="connsiteX186" fmla="*/ 146000 w 2332038"/>
                  <a:gd name="connsiteY186" fmla="*/ 6407157 h 6456362"/>
                  <a:gd name="connsiteX187" fmla="*/ 132511 w 2332038"/>
                  <a:gd name="connsiteY187" fmla="*/ 6398427 h 6456362"/>
                  <a:gd name="connsiteX188" fmla="*/ 120609 w 2332038"/>
                  <a:gd name="connsiteY188" fmla="*/ 6388110 h 6456362"/>
                  <a:gd name="connsiteX189" fmla="*/ 108707 w 2332038"/>
                  <a:gd name="connsiteY189" fmla="*/ 6378587 h 6456362"/>
                  <a:gd name="connsiteX190" fmla="*/ 96011 w 2332038"/>
                  <a:gd name="connsiteY190" fmla="*/ 6367475 h 6456362"/>
                  <a:gd name="connsiteX191" fmla="*/ 85696 w 2332038"/>
                  <a:gd name="connsiteY191" fmla="*/ 6356365 h 6456362"/>
                  <a:gd name="connsiteX192" fmla="*/ 74587 w 2332038"/>
                  <a:gd name="connsiteY192" fmla="*/ 6344461 h 6456362"/>
                  <a:gd name="connsiteX193" fmla="*/ 64272 w 2332038"/>
                  <a:gd name="connsiteY193" fmla="*/ 6332556 h 6456362"/>
                  <a:gd name="connsiteX194" fmla="*/ 55543 w 2332038"/>
                  <a:gd name="connsiteY194" fmla="*/ 6319065 h 6456362"/>
                  <a:gd name="connsiteX195" fmla="*/ 46815 w 2332038"/>
                  <a:gd name="connsiteY195" fmla="*/ 6305573 h 6456362"/>
                  <a:gd name="connsiteX196" fmla="*/ 39674 w 2332038"/>
                  <a:gd name="connsiteY196" fmla="*/ 6292875 h 6456362"/>
                  <a:gd name="connsiteX197" fmla="*/ 31739 w 2332038"/>
                  <a:gd name="connsiteY197" fmla="*/ 6278589 h 6456362"/>
                  <a:gd name="connsiteX198" fmla="*/ 25391 w 2332038"/>
                  <a:gd name="connsiteY198" fmla="*/ 6264304 h 6456362"/>
                  <a:gd name="connsiteX199" fmla="*/ 19837 w 2332038"/>
                  <a:gd name="connsiteY199" fmla="*/ 6248431 h 6456362"/>
                  <a:gd name="connsiteX200" fmla="*/ 14282 w 2332038"/>
                  <a:gd name="connsiteY200" fmla="*/ 6234146 h 6456362"/>
                  <a:gd name="connsiteX201" fmla="*/ 9522 w 2332038"/>
                  <a:gd name="connsiteY201" fmla="*/ 6218273 h 6456362"/>
                  <a:gd name="connsiteX202" fmla="*/ 6348 w 2332038"/>
                  <a:gd name="connsiteY202" fmla="*/ 6202401 h 6456362"/>
                  <a:gd name="connsiteX203" fmla="*/ 3174 w 2332038"/>
                  <a:gd name="connsiteY203" fmla="*/ 6185735 h 6456362"/>
                  <a:gd name="connsiteX204" fmla="*/ 793 w 2332038"/>
                  <a:gd name="connsiteY204" fmla="*/ 6169862 h 6456362"/>
                  <a:gd name="connsiteX205" fmla="*/ 0 w 2332038"/>
                  <a:gd name="connsiteY205" fmla="*/ 6153196 h 6456362"/>
                  <a:gd name="connsiteX206" fmla="*/ 0 w 2332038"/>
                  <a:gd name="connsiteY206" fmla="*/ 6136530 h 6456362"/>
                  <a:gd name="connsiteX207" fmla="*/ 793 w 2332038"/>
                  <a:gd name="connsiteY207" fmla="*/ 6119070 h 6456362"/>
                  <a:gd name="connsiteX208" fmla="*/ 131717 w 2332038"/>
                  <a:gd name="connsiteY208" fmla="*/ 4062780 h 6456362"/>
                  <a:gd name="connsiteX209" fmla="*/ 132511 w 2332038"/>
                  <a:gd name="connsiteY209" fmla="*/ 4062780 h 6456362"/>
                  <a:gd name="connsiteX210" fmla="*/ 155522 w 2332038"/>
                  <a:gd name="connsiteY210" fmla="*/ 4056431 h 6456362"/>
                  <a:gd name="connsiteX211" fmla="*/ 178533 w 2332038"/>
                  <a:gd name="connsiteY211" fmla="*/ 4047701 h 6456362"/>
                  <a:gd name="connsiteX212" fmla="*/ 200750 w 2332038"/>
                  <a:gd name="connsiteY212" fmla="*/ 4038177 h 6456362"/>
                  <a:gd name="connsiteX213" fmla="*/ 222968 w 2332038"/>
                  <a:gd name="connsiteY213" fmla="*/ 4028654 h 6456362"/>
                  <a:gd name="connsiteX214" fmla="*/ 243598 w 2332038"/>
                  <a:gd name="connsiteY214" fmla="*/ 4017543 h 6456362"/>
                  <a:gd name="connsiteX215" fmla="*/ 264229 w 2332038"/>
                  <a:gd name="connsiteY215" fmla="*/ 4005638 h 6456362"/>
                  <a:gd name="connsiteX216" fmla="*/ 284066 w 2332038"/>
                  <a:gd name="connsiteY216" fmla="*/ 3992147 h 6456362"/>
                  <a:gd name="connsiteX217" fmla="*/ 303109 w 2332038"/>
                  <a:gd name="connsiteY217" fmla="*/ 3979449 h 6456362"/>
                  <a:gd name="connsiteX218" fmla="*/ 321360 w 2332038"/>
                  <a:gd name="connsiteY218" fmla="*/ 3965163 h 6456362"/>
                  <a:gd name="connsiteX219" fmla="*/ 338816 w 2332038"/>
                  <a:gd name="connsiteY219" fmla="*/ 3949291 h 6456362"/>
                  <a:gd name="connsiteX220" fmla="*/ 355479 w 2332038"/>
                  <a:gd name="connsiteY220" fmla="*/ 3934212 h 6456362"/>
                  <a:gd name="connsiteX221" fmla="*/ 372142 w 2332038"/>
                  <a:gd name="connsiteY221" fmla="*/ 3917546 h 6456362"/>
                  <a:gd name="connsiteX222" fmla="*/ 387219 w 2332038"/>
                  <a:gd name="connsiteY222" fmla="*/ 3900086 h 6456362"/>
                  <a:gd name="connsiteX223" fmla="*/ 401501 w 2332038"/>
                  <a:gd name="connsiteY223" fmla="*/ 3882626 h 6456362"/>
                  <a:gd name="connsiteX224" fmla="*/ 415784 w 2332038"/>
                  <a:gd name="connsiteY224" fmla="*/ 3863579 h 6456362"/>
                  <a:gd name="connsiteX225" fmla="*/ 428479 w 2332038"/>
                  <a:gd name="connsiteY225" fmla="*/ 3845326 h 6456362"/>
                  <a:gd name="connsiteX226" fmla="*/ 440382 w 2332038"/>
                  <a:gd name="connsiteY226" fmla="*/ 3825485 h 6456362"/>
                  <a:gd name="connsiteX227" fmla="*/ 451490 w 2332038"/>
                  <a:gd name="connsiteY227" fmla="*/ 3804851 h 6456362"/>
                  <a:gd name="connsiteX228" fmla="*/ 461806 w 2332038"/>
                  <a:gd name="connsiteY228" fmla="*/ 3783423 h 6456362"/>
                  <a:gd name="connsiteX229" fmla="*/ 471327 w 2332038"/>
                  <a:gd name="connsiteY229" fmla="*/ 3762788 h 6456362"/>
                  <a:gd name="connsiteX230" fmla="*/ 480056 w 2332038"/>
                  <a:gd name="connsiteY230" fmla="*/ 3742154 h 6456362"/>
                  <a:gd name="connsiteX231" fmla="*/ 486404 w 2332038"/>
                  <a:gd name="connsiteY231" fmla="*/ 3719932 h 6456362"/>
                  <a:gd name="connsiteX232" fmla="*/ 492751 w 2332038"/>
                  <a:gd name="connsiteY232" fmla="*/ 3696917 h 6456362"/>
                  <a:gd name="connsiteX233" fmla="*/ 498306 w 2332038"/>
                  <a:gd name="connsiteY233" fmla="*/ 3674696 h 6456362"/>
                  <a:gd name="connsiteX234" fmla="*/ 503067 w 2332038"/>
                  <a:gd name="connsiteY234" fmla="*/ 3651680 h 6456362"/>
                  <a:gd name="connsiteX235" fmla="*/ 506241 w 2332038"/>
                  <a:gd name="connsiteY235" fmla="*/ 3628665 h 6456362"/>
                  <a:gd name="connsiteX236" fmla="*/ 508621 w 2332038"/>
                  <a:gd name="connsiteY236" fmla="*/ 3604856 h 6456362"/>
                  <a:gd name="connsiteX237" fmla="*/ 509414 w 2332038"/>
                  <a:gd name="connsiteY237" fmla="*/ 3581841 h 6456362"/>
                  <a:gd name="connsiteX238" fmla="*/ 509414 w 2332038"/>
                  <a:gd name="connsiteY238" fmla="*/ 3557239 h 6456362"/>
                  <a:gd name="connsiteX239" fmla="*/ 508621 w 2332038"/>
                  <a:gd name="connsiteY239" fmla="*/ 3533430 h 6456362"/>
                  <a:gd name="connsiteX240" fmla="*/ 506241 w 2332038"/>
                  <a:gd name="connsiteY240" fmla="*/ 3508827 h 6456362"/>
                  <a:gd name="connsiteX241" fmla="*/ 503067 w 2332038"/>
                  <a:gd name="connsiteY241" fmla="*/ 3485018 h 6456362"/>
                  <a:gd name="connsiteX242" fmla="*/ 183294 w 2332038"/>
                  <a:gd name="connsiteY242" fmla="*/ 1501742 h 6456362"/>
                  <a:gd name="connsiteX243" fmla="*/ 176946 w 2332038"/>
                  <a:gd name="connsiteY243" fmla="*/ 1466029 h 6456362"/>
                  <a:gd name="connsiteX244" fmla="*/ 167424 w 2332038"/>
                  <a:gd name="connsiteY244" fmla="*/ 1429522 h 6456362"/>
                  <a:gd name="connsiteX245" fmla="*/ 157902 w 2332038"/>
                  <a:gd name="connsiteY245" fmla="*/ 1393015 h 6456362"/>
                  <a:gd name="connsiteX246" fmla="*/ 146794 w 2332038"/>
                  <a:gd name="connsiteY246" fmla="*/ 1358095 h 6456362"/>
                  <a:gd name="connsiteX247" fmla="*/ 163457 w 2332038"/>
                  <a:gd name="connsiteY247" fmla="*/ 1354127 h 6456362"/>
                  <a:gd name="connsiteX248" fmla="*/ 180120 w 2332038"/>
                  <a:gd name="connsiteY248" fmla="*/ 1348572 h 6456362"/>
                  <a:gd name="connsiteX249" fmla="*/ 874663 w 2332038"/>
                  <a:gd name="connsiteY249" fmla="*/ 0 h 6456362"/>
                  <a:gd name="connsiteX250" fmla="*/ 1439863 w 2332038"/>
                  <a:gd name="connsiteY250" fmla="*/ 565200 h 6456362"/>
                  <a:gd name="connsiteX251" fmla="*/ 874663 w 2332038"/>
                  <a:gd name="connsiteY251" fmla="*/ 1130400 h 6456362"/>
                  <a:gd name="connsiteX252" fmla="*/ 309463 w 2332038"/>
                  <a:gd name="connsiteY252" fmla="*/ 565200 h 6456362"/>
                  <a:gd name="connsiteX253" fmla="*/ 874663 w 2332038"/>
                  <a:gd name="connsiteY253" fmla="*/ 0 h 64563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</a:cxnLst>
                <a:rect l="l" t="t" r="r" b="b"/>
                <a:pathLst>
                  <a:path w="2332038" h="6456362">
                    <a:moveTo>
                      <a:pt x="461806" y="1287462"/>
                    </a:moveTo>
                    <a:lnTo>
                      <a:pt x="677632" y="2108074"/>
                    </a:lnTo>
                    <a:lnTo>
                      <a:pt x="794274" y="1538249"/>
                    </a:lnTo>
                    <a:lnTo>
                      <a:pt x="680013" y="1424760"/>
                    </a:lnTo>
                    <a:lnTo>
                      <a:pt x="808556" y="1296986"/>
                    </a:lnTo>
                    <a:lnTo>
                      <a:pt x="875209" y="1296986"/>
                    </a:lnTo>
                    <a:lnTo>
                      <a:pt x="941861" y="1296986"/>
                    </a:lnTo>
                    <a:lnTo>
                      <a:pt x="1069611" y="1424760"/>
                    </a:lnTo>
                    <a:lnTo>
                      <a:pt x="956144" y="1538249"/>
                    </a:lnTo>
                    <a:lnTo>
                      <a:pt x="1072785" y="2108074"/>
                    </a:lnTo>
                    <a:lnTo>
                      <a:pt x="1287818" y="1287462"/>
                    </a:lnTo>
                    <a:lnTo>
                      <a:pt x="1570297" y="1348572"/>
                    </a:lnTo>
                    <a:lnTo>
                      <a:pt x="1592515" y="1354127"/>
                    </a:lnTo>
                    <a:lnTo>
                      <a:pt x="1614732" y="1358889"/>
                    </a:lnTo>
                    <a:lnTo>
                      <a:pt x="1635363" y="1366825"/>
                    </a:lnTo>
                    <a:lnTo>
                      <a:pt x="1657580" y="1373174"/>
                    </a:lnTo>
                    <a:lnTo>
                      <a:pt x="1677417" y="1382698"/>
                    </a:lnTo>
                    <a:lnTo>
                      <a:pt x="1698048" y="1391428"/>
                    </a:lnTo>
                    <a:lnTo>
                      <a:pt x="1717885" y="1400951"/>
                    </a:lnTo>
                    <a:lnTo>
                      <a:pt x="1736135" y="1412062"/>
                    </a:lnTo>
                    <a:lnTo>
                      <a:pt x="1755178" y="1423173"/>
                    </a:lnTo>
                    <a:lnTo>
                      <a:pt x="1773428" y="1435077"/>
                    </a:lnTo>
                    <a:lnTo>
                      <a:pt x="1792472" y="1446981"/>
                    </a:lnTo>
                    <a:lnTo>
                      <a:pt x="1809135" y="1460473"/>
                    </a:lnTo>
                    <a:lnTo>
                      <a:pt x="1826591" y="1473171"/>
                    </a:lnTo>
                    <a:lnTo>
                      <a:pt x="1843254" y="1487457"/>
                    </a:lnTo>
                    <a:lnTo>
                      <a:pt x="1858331" y="1503329"/>
                    </a:lnTo>
                    <a:lnTo>
                      <a:pt x="1873407" y="1518408"/>
                    </a:lnTo>
                    <a:lnTo>
                      <a:pt x="1887689" y="1535074"/>
                    </a:lnTo>
                    <a:lnTo>
                      <a:pt x="1901972" y="1551740"/>
                    </a:lnTo>
                    <a:lnTo>
                      <a:pt x="1916255" y="1567613"/>
                    </a:lnTo>
                    <a:lnTo>
                      <a:pt x="1928950" y="1585866"/>
                    </a:lnTo>
                    <a:lnTo>
                      <a:pt x="1940853" y="1604120"/>
                    </a:lnTo>
                    <a:lnTo>
                      <a:pt x="1952755" y="1623167"/>
                    </a:lnTo>
                    <a:lnTo>
                      <a:pt x="1963863" y="1641420"/>
                    </a:lnTo>
                    <a:lnTo>
                      <a:pt x="1973385" y="1661261"/>
                    </a:lnTo>
                    <a:lnTo>
                      <a:pt x="1983700" y="1681102"/>
                    </a:lnTo>
                    <a:lnTo>
                      <a:pt x="1990842" y="1700942"/>
                    </a:lnTo>
                    <a:lnTo>
                      <a:pt x="2000364" y="1721577"/>
                    </a:lnTo>
                    <a:lnTo>
                      <a:pt x="2006711" y="1743005"/>
                    </a:lnTo>
                    <a:lnTo>
                      <a:pt x="2013059" y="1764433"/>
                    </a:lnTo>
                    <a:lnTo>
                      <a:pt x="2018614" y="1785861"/>
                    </a:lnTo>
                    <a:lnTo>
                      <a:pt x="2024168" y="1807289"/>
                    </a:lnTo>
                    <a:lnTo>
                      <a:pt x="2027342" y="1830304"/>
                    </a:lnTo>
                    <a:lnTo>
                      <a:pt x="2329658" y="3696123"/>
                    </a:lnTo>
                    <a:lnTo>
                      <a:pt x="2332038" y="3719932"/>
                    </a:lnTo>
                    <a:lnTo>
                      <a:pt x="2332038" y="3742948"/>
                    </a:lnTo>
                    <a:lnTo>
                      <a:pt x="2330451" y="3765963"/>
                    </a:lnTo>
                    <a:lnTo>
                      <a:pt x="2326484" y="3788978"/>
                    </a:lnTo>
                    <a:lnTo>
                      <a:pt x="2320929" y="3811200"/>
                    </a:lnTo>
                    <a:lnTo>
                      <a:pt x="2312995" y="3831834"/>
                    </a:lnTo>
                    <a:lnTo>
                      <a:pt x="2304266" y="3853262"/>
                    </a:lnTo>
                    <a:lnTo>
                      <a:pt x="2292364" y="3872309"/>
                    </a:lnTo>
                    <a:lnTo>
                      <a:pt x="2278875" y="3890562"/>
                    </a:lnTo>
                    <a:lnTo>
                      <a:pt x="2264592" y="3908022"/>
                    </a:lnTo>
                    <a:lnTo>
                      <a:pt x="2247929" y="3923101"/>
                    </a:lnTo>
                    <a:lnTo>
                      <a:pt x="2230473" y="3938180"/>
                    </a:lnTo>
                    <a:lnTo>
                      <a:pt x="2212223" y="3950878"/>
                    </a:lnTo>
                    <a:lnTo>
                      <a:pt x="2192386" y="3961989"/>
                    </a:lnTo>
                    <a:lnTo>
                      <a:pt x="2170168" y="3971512"/>
                    </a:lnTo>
                    <a:lnTo>
                      <a:pt x="2147157" y="3979449"/>
                    </a:lnTo>
                    <a:lnTo>
                      <a:pt x="2133668" y="3982623"/>
                    </a:lnTo>
                    <a:lnTo>
                      <a:pt x="2120972" y="3985004"/>
                    </a:lnTo>
                    <a:lnTo>
                      <a:pt x="2107483" y="3986591"/>
                    </a:lnTo>
                    <a:lnTo>
                      <a:pt x="2094788" y="3988179"/>
                    </a:lnTo>
                    <a:lnTo>
                      <a:pt x="2081298" y="3988179"/>
                    </a:lnTo>
                    <a:lnTo>
                      <a:pt x="2067809" y="3988179"/>
                    </a:lnTo>
                    <a:lnTo>
                      <a:pt x="2055114" y="3986591"/>
                    </a:lnTo>
                    <a:lnTo>
                      <a:pt x="2041624" y="3985004"/>
                    </a:lnTo>
                    <a:lnTo>
                      <a:pt x="2029722" y="3982623"/>
                    </a:lnTo>
                    <a:lnTo>
                      <a:pt x="2016233" y="3980242"/>
                    </a:lnTo>
                    <a:lnTo>
                      <a:pt x="1992429" y="3972306"/>
                    </a:lnTo>
                    <a:lnTo>
                      <a:pt x="1969418" y="3961989"/>
                    </a:lnTo>
                    <a:lnTo>
                      <a:pt x="1946407" y="3949291"/>
                    </a:lnTo>
                    <a:lnTo>
                      <a:pt x="1924983" y="3935006"/>
                    </a:lnTo>
                    <a:lnTo>
                      <a:pt x="1906733" y="3917546"/>
                    </a:lnTo>
                    <a:lnTo>
                      <a:pt x="1889276" y="3900086"/>
                    </a:lnTo>
                    <a:lnTo>
                      <a:pt x="1880548" y="3888975"/>
                    </a:lnTo>
                    <a:lnTo>
                      <a:pt x="1872613" y="3879452"/>
                    </a:lnTo>
                    <a:lnTo>
                      <a:pt x="1866265" y="3868341"/>
                    </a:lnTo>
                    <a:lnTo>
                      <a:pt x="1859124" y="3857230"/>
                    </a:lnTo>
                    <a:lnTo>
                      <a:pt x="1853570" y="3845326"/>
                    </a:lnTo>
                    <a:lnTo>
                      <a:pt x="1848809" y="3833421"/>
                    </a:lnTo>
                    <a:lnTo>
                      <a:pt x="1843254" y="3820723"/>
                    </a:lnTo>
                    <a:lnTo>
                      <a:pt x="1838494" y="3808025"/>
                    </a:lnTo>
                    <a:lnTo>
                      <a:pt x="1835320" y="3794533"/>
                    </a:lnTo>
                    <a:lnTo>
                      <a:pt x="1832939" y="3781835"/>
                    </a:lnTo>
                    <a:lnTo>
                      <a:pt x="1609178" y="2545363"/>
                    </a:lnTo>
                    <a:lnTo>
                      <a:pt x="1582199" y="3331848"/>
                    </a:lnTo>
                    <a:lnTo>
                      <a:pt x="1581406" y="3387402"/>
                    </a:lnTo>
                    <a:lnTo>
                      <a:pt x="1581406" y="3440575"/>
                    </a:lnTo>
                    <a:lnTo>
                      <a:pt x="1583786" y="3496129"/>
                    </a:lnTo>
                    <a:lnTo>
                      <a:pt x="1586167" y="3549302"/>
                    </a:lnTo>
                    <a:lnTo>
                      <a:pt x="1749624" y="6119070"/>
                    </a:lnTo>
                    <a:lnTo>
                      <a:pt x="1750417" y="6136530"/>
                    </a:lnTo>
                    <a:lnTo>
                      <a:pt x="1750417" y="6153196"/>
                    </a:lnTo>
                    <a:lnTo>
                      <a:pt x="1749624" y="6169862"/>
                    </a:lnTo>
                    <a:lnTo>
                      <a:pt x="1747243" y="6185735"/>
                    </a:lnTo>
                    <a:lnTo>
                      <a:pt x="1744069" y="6202401"/>
                    </a:lnTo>
                    <a:lnTo>
                      <a:pt x="1740896" y="6218273"/>
                    </a:lnTo>
                    <a:lnTo>
                      <a:pt x="1736135" y="6234146"/>
                    </a:lnTo>
                    <a:lnTo>
                      <a:pt x="1730580" y="6248431"/>
                    </a:lnTo>
                    <a:lnTo>
                      <a:pt x="1725026" y="6264304"/>
                    </a:lnTo>
                    <a:lnTo>
                      <a:pt x="1718678" y="6278589"/>
                    </a:lnTo>
                    <a:lnTo>
                      <a:pt x="1710743" y="6292875"/>
                    </a:lnTo>
                    <a:lnTo>
                      <a:pt x="1703602" y="6305573"/>
                    </a:lnTo>
                    <a:lnTo>
                      <a:pt x="1694874" y="6319065"/>
                    </a:lnTo>
                    <a:lnTo>
                      <a:pt x="1686145" y="6332556"/>
                    </a:lnTo>
                    <a:lnTo>
                      <a:pt x="1675037" y="6344461"/>
                    </a:lnTo>
                    <a:lnTo>
                      <a:pt x="1664721" y="6356365"/>
                    </a:lnTo>
                    <a:lnTo>
                      <a:pt x="1653613" y="6367475"/>
                    </a:lnTo>
                    <a:lnTo>
                      <a:pt x="1641711" y="6378587"/>
                    </a:lnTo>
                    <a:lnTo>
                      <a:pt x="1629808" y="6388110"/>
                    </a:lnTo>
                    <a:lnTo>
                      <a:pt x="1617906" y="6398427"/>
                    </a:lnTo>
                    <a:lnTo>
                      <a:pt x="1604417" y="6407157"/>
                    </a:lnTo>
                    <a:lnTo>
                      <a:pt x="1590134" y="6414299"/>
                    </a:lnTo>
                    <a:lnTo>
                      <a:pt x="1577439" y="6422236"/>
                    </a:lnTo>
                    <a:lnTo>
                      <a:pt x="1561569" y="6428585"/>
                    </a:lnTo>
                    <a:lnTo>
                      <a:pt x="1547286" y="6435727"/>
                    </a:lnTo>
                    <a:lnTo>
                      <a:pt x="1532210" y="6441283"/>
                    </a:lnTo>
                    <a:lnTo>
                      <a:pt x="1516341" y="6445251"/>
                    </a:lnTo>
                    <a:lnTo>
                      <a:pt x="1500471" y="6450013"/>
                    </a:lnTo>
                    <a:lnTo>
                      <a:pt x="1484601" y="6451600"/>
                    </a:lnTo>
                    <a:lnTo>
                      <a:pt x="1468732" y="6453981"/>
                    </a:lnTo>
                    <a:lnTo>
                      <a:pt x="1450482" y="6455569"/>
                    </a:lnTo>
                    <a:lnTo>
                      <a:pt x="1434612" y="6456362"/>
                    </a:lnTo>
                    <a:lnTo>
                      <a:pt x="1418743" y="6456362"/>
                    </a:lnTo>
                    <a:lnTo>
                      <a:pt x="1403666" y="6455569"/>
                    </a:lnTo>
                    <a:lnTo>
                      <a:pt x="1389384" y="6453187"/>
                    </a:lnTo>
                    <a:lnTo>
                      <a:pt x="1375101" y="6450807"/>
                    </a:lnTo>
                    <a:lnTo>
                      <a:pt x="1360819" y="6447632"/>
                    </a:lnTo>
                    <a:lnTo>
                      <a:pt x="1346536" y="6444457"/>
                    </a:lnTo>
                    <a:lnTo>
                      <a:pt x="1332253" y="6439696"/>
                    </a:lnTo>
                    <a:lnTo>
                      <a:pt x="1318764" y="6434141"/>
                    </a:lnTo>
                    <a:lnTo>
                      <a:pt x="1292579" y="6423029"/>
                    </a:lnTo>
                    <a:lnTo>
                      <a:pt x="1267188" y="6408745"/>
                    </a:lnTo>
                    <a:lnTo>
                      <a:pt x="1244177" y="6392871"/>
                    </a:lnTo>
                    <a:lnTo>
                      <a:pt x="1221960" y="6375412"/>
                    </a:lnTo>
                    <a:lnTo>
                      <a:pt x="1201329" y="6355571"/>
                    </a:lnTo>
                    <a:lnTo>
                      <a:pt x="1183872" y="6333349"/>
                    </a:lnTo>
                    <a:lnTo>
                      <a:pt x="1167209" y="6309541"/>
                    </a:lnTo>
                    <a:lnTo>
                      <a:pt x="1152927" y="6284939"/>
                    </a:lnTo>
                    <a:lnTo>
                      <a:pt x="1146579" y="6271447"/>
                    </a:lnTo>
                    <a:lnTo>
                      <a:pt x="1141025" y="6258749"/>
                    </a:lnTo>
                    <a:lnTo>
                      <a:pt x="1135470" y="6244463"/>
                    </a:lnTo>
                    <a:lnTo>
                      <a:pt x="1131503" y="6230971"/>
                    </a:lnTo>
                    <a:lnTo>
                      <a:pt x="1126742" y="6216687"/>
                    </a:lnTo>
                    <a:lnTo>
                      <a:pt x="1123568" y="6202401"/>
                    </a:lnTo>
                    <a:lnTo>
                      <a:pt x="1121188" y="6187322"/>
                    </a:lnTo>
                    <a:lnTo>
                      <a:pt x="1118807" y="6171449"/>
                    </a:lnTo>
                    <a:lnTo>
                      <a:pt x="875209" y="3814374"/>
                    </a:lnTo>
                    <a:lnTo>
                      <a:pt x="631610" y="6171449"/>
                    </a:lnTo>
                    <a:lnTo>
                      <a:pt x="629230" y="6187322"/>
                    </a:lnTo>
                    <a:lnTo>
                      <a:pt x="626849" y="6202401"/>
                    </a:lnTo>
                    <a:lnTo>
                      <a:pt x="623676" y="6216687"/>
                    </a:lnTo>
                    <a:lnTo>
                      <a:pt x="618915" y="6230971"/>
                    </a:lnTo>
                    <a:lnTo>
                      <a:pt x="614947" y="6244463"/>
                    </a:lnTo>
                    <a:lnTo>
                      <a:pt x="609393" y="6258749"/>
                    </a:lnTo>
                    <a:lnTo>
                      <a:pt x="603839" y="6271447"/>
                    </a:lnTo>
                    <a:lnTo>
                      <a:pt x="597491" y="6284939"/>
                    </a:lnTo>
                    <a:lnTo>
                      <a:pt x="583208" y="6309541"/>
                    </a:lnTo>
                    <a:lnTo>
                      <a:pt x="566545" y="6333349"/>
                    </a:lnTo>
                    <a:lnTo>
                      <a:pt x="549088" y="6355571"/>
                    </a:lnTo>
                    <a:lnTo>
                      <a:pt x="528458" y="6375412"/>
                    </a:lnTo>
                    <a:lnTo>
                      <a:pt x="506241" y="6392871"/>
                    </a:lnTo>
                    <a:lnTo>
                      <a:pt x="483230" y="6408745"/>
                    </a:lnTo>
                    <a:lnTo>
                      <a:pt x="457838" y="6423029"/>
                    </a:lnTo>
                    <a:lnTo>
                      <a:pt x="431653" y="6434141"/>
                    </a:lnTo>
                    <a:lnTo>
                      <a:pt x="418164" y="6439696"/>
                    </a:lnTo>
                    <a:lnTo>
                      <a:pt x="403882" y="6444457"/>
                    </a:lnTo>
                    <a:lnTo>
                      <a:pt x="389599" y="6447632"/>
                    </a:lnTo>
                    <a:lnTo>
                      <a:pt x="375316" y="6450807"/>
                    </a:lnTo>
                    <a:lnTo>
                      <a:pt x="361034" y="6453187"/>
                    </a:lnTo>
                    <a:lnTo>
                      <a:pt x="346751" y="6455569"/>
                    </a:lnTo>
                    <a:lnTo>
                      <a:pt x="331675" y="6456362"/>
                    </a:lnTo>
                    <a:lnTo>
                      <a:pt x="315805" y="6456362"/>
                    </a:lnTo>
                    <a:lnTo>
                      <a:pt x="299935" y="6455569"/>
                    </a:lnTo>
                    <a:lnTo>
                      <a:pt x="281685" y="6453981"/>
                    </a:lnTo>
                    <a:lnTo>
                      <a:pt x="265816" y="6451600"/>
                    </a:lnTo>
                    <a:lnTo>
                      <a:pt x="249946" y="6450013"/>
                    </a:lnTo>
                    <a:lnTo>
                      <a:pt x="234076" y="6445251"/>
                    </a:lnTo>
                    <a:lnTo>
                      <a:pt x="218207" y="6441283"/>
                    </a:lnTo>
                    <a:lnTo>
                      <a:pt x="203131" y="6435727"/>
                    </a:lnTo>
                    <a:lnTo>
                      <a:pt x="188848" y="6428585"/>
                    </a:lnTo>
                    <a:lnTo>
                      <a:pt x="172978" y="6422236"/>
                    </a:lnTo>
                    <a:lnTo>
                      <a:pt x="160283" y="6414299"/>
                    </a:lnTo>
                    <a:lnTo>
                      <a:pt x="146000" y="6407157"/>
                    </a:lnTo>
                    <a:lnTo>
                      <a:pt x="132511" y="6398427"/>
                    </a:lnTo>
                    <a:lnTo>
                      <a:pt x="120609" y="6388110"/>
                    </a:lnTo>
                    <a:lnTo>
                      <a:pt x="108707" y="6378587"/>
                    </a:lnTo>
                    <a:lnTo>
                      <a:pt x="96011" y="6367475"/>
                    </a:lnTo>
                    <a:lnTo>
                      <a:pt x="85696" y="6356365"/>
                    </a:lnTo>
                    <a:lnTo>
                      <a:pt x="74587" y="6344461"/>
                    </a:lnTo>
                    <a:lnTo>
                      <a:pt x="64272" y="6332556"/>
                    </a:lnTo>
                    <a:lnTo>
                      <a:pt x="55543" y="6319065"/>
                    </a:lnTo>
                    <a:lnTo>
                      <a:pt x="46815" y="6305573"/>
                    </a:lnTo>
                    <a:lnTo>
                      <a:pt x="39674" y="6292875"/>
                    </a:lnTo>
                    <a:lnTo>
                      <a:pt x="31739" y="6278589"/>
                    </a:lnTo>
                    <a:lnTo>
                      <a:pt x="25391" y="6264304"/>
                    </a:lnTo>
                    <a:lnTo>
                      <a:pt x="19837" y="6248431"/>
                    </a:lnTo>
                    <a:lnTo>
                      <a:pt x="14282" y="6234146"/>
                    </a:lnTo>
                    <a:lnTo>
                      <a:pt x="9522" y="6218273"/>
                    </a:lnTo>
                    <a:lnTo>
                      <a:pt x="6348" y="6202401"/>
                    </a:lnTo>
                    <a:lnTo>
                      <a:pt x="3174" y="6185735"/>
                    </a:lnTo>
                    <a:lnTo>
                      <a:pt x="793" y="6169862"/>
                    </a:lnTo>
                    <a:lnTo>
                      <a:pt x="0" y="6153196"/>
                    </a:lnTo>
                    <a:lnTo>
                      <a:pt x="0" y="6136530"/>
                    </a:lnTo>
                    <a:lnTo>
                      <a:pt x="793" y="6119070"/>
                    </a:lnTo>
                    <a:lnTo>
                      <a:pt x="131717" y="4062780"/>
                    </a:lnTo>
                    <a:lnTo>
                      <a:pt x="132511" y="4062780"/>
                    </a:lnTo>
                    <a:lnTo>
                      <a:pt x="155522" y="4056431"/>
                    </a:lnTo>
                    <a:lnTo>
                      <a:pt x="178533" y="4047701"/>
                    </a:lnTo>
                    <a:lnTo>
                      <a:pt x="200750" y="4038177"/>
                    </a:lnTo>
                    <a:lnTo>
                      <a:pt x="222968" y="4028654"/>
                    </a:lnTo>
                    <a:lnTo>
                      <a:pt x="243598" y="4017543"/>
                    </a:lnTo>
                    <a:lnTo>
                      <a:pt x="264229" y="4005638"/>
                    </a:lnTo>
                    <a:lnTo>
                      <a:pt x="284066" y="3992147"/>
                    </a:lnTo>
                    <a:lnTo>
                      <a:pt x="303109" y="3979449"/>
                    </a:lnTo>
                    <a:lnTo>
                      <a:pt x="321360" y="3965163"/>
                    </a:lnTo>
                    <a:lnTo>
                      <a:pt x="338816" y="3949291"/>
                    </a:lnTo>
                    <a:lnTo>
                      <a:pt x="355479" y="3934212"/>
                    </a:lnTo>
                    <a:lnTo>
                      <a:pt x="372142" y="3917546"/>
                    </a:lnTo>
                    <a:lnTo>
                      <a:pt x="387219" y="3900086"/>
                    </a:lnTo>
                    <a:lnTo>
                      <a:pt x="401501" y="3882626"/>
                    </a:lnTo>
                    <a:lnTo>
                      <a:pt x="415784" y="3863579"/>
                    </a:lnTo>
                    <a:lnTo>
                      <a:pt x="428479" y="3845326"/>
                    </a:lnTo>
                    <a:lnTo>
                      <a:pt x="440382" y="3825485"/>
                    </a:lnTo>
                    <a:lnTo>
                      <a:pt x="451490" y="3804851"/>
                    </a:lnTo>
                    <a:lnTo>
                      <a:pt x="461806" y="3783423"/>
                    </a:lnTo>
                    <a:lnTo>
                      <a:pt x="471327" y="3762788"/>
                    </a:lnTo>
                    <a:lnTo>
                      <a:pt x="480056" y="3742154"/>
                    </a:lnTo>
                    <a:lnTo>
                      <a:pt x="486404" y="3719932"/>
                    </a:lnTo>
                    <a:lnTo>
                      <a:pt x="492751" y="3696917"/>
                    </a:lnTo>
                    <a:lnTo>
                      <a:pt x="498306" y="3674696"/>
                    </a:lnTo>
                    <a:lnTo>
                      <a:pt x="503067" y="3651680"/>
                    </a:lnTo>
                    <a:lnTo>
                      <a:pt x="506241" y="3628665"/>
                    </a:lnTo>
                    <a:lnTo>
                      <a:pt x="508621" y="3604856"/>
                    </a:lnTo>
                    <a:lnTo>
                      <a:pt x="509414" y="3581841"/>
                    </a:lnTo>
                    <a:lnTo>
                      <a:pt x="509414" y="3557239"/>
                    </a:lnTo>
                    <a:lnTo>
                      <a:pt x="508621" y="3533430"/>
                    </a:lnTo>
                    <a:lnTo>
                      <a:pt x="506241" y="3508827"/>
                    </a:lnTo>
                    <a:lnTo>
                      <a:pt x="503067" y="3485018"/>
                    </a:lnTo>
                    <a:lnTo>
                      <a:pt x="183294" y="1501742"/>
                    </a:lnTo>
                    <a:lnTo>
                      <a:pt x="176946" y="1466029"/>
                    </a:lnTo>
                    <a:lnTo>
                      <a:pt x="167424" y="1429522"/>
                    </a:lnTo>
                    <a:lnTo>
                      <a:pt x="157902" y="1393015"/>
                    </a:lnTo>
                    <a:lnTo>
                      <a:pt x="146794" y="1358095"/>
                    </a:lnTo>
                    <a:lnTo>
                      <a:pt x="163457" y="1354127"/>
                    </a:lnTo>
                    <a:lnTo>
                      <a:pt x="180120" y="1348572"/>
                    </a:lnTo>
                    <a:close/>
                    <a:moveTo>
                      <a:pt x="874663" y="0"/>
                    </a:moveTo>
                    <a:cubicBezTo>
                      <a:pt x="1186814" y="0"/>
                      <a:pt x="1439863" y="253049"/>
                      <a:pt x="1439863" y="565200"/>
                    </a:cubicBezTo>
                    <a:cubicBezTo>
                      <a:pt x="1439863" y="877351"/>
                      <a:pt x="1186814" y="1130400"/>
                      <a:pt x="874663" y="1130400"/>
                    </a:cubicBezTo>
                    <a:cubicBezTo>
                      <a:pt x="562512" y="1130400"/>
                      <a:pt x="309463" y="877351"/>
                      <a:pt x="309463" y="565200"/>
                    </a:cubicBezTo>
                    <a:cubicBezTo>
                      <a:pt x="309463" y="253049"/>
                      <a:pt x="562512" y="0"/>
                      <a:pt x="87466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/>
                  <a:ea typeface="微软雅黑"/>
                  <a:cs typeface="+mn-ea"/>
                  <a:sym typeface="微软雅黑"/>
                </a:endParaRPr>
              </a:p>
            </p:txBody>
          </p:sp>
          <p:sp>
            <p:nvSpPr>
              <p:cNvPr id="80" name="任意多边形 79"/>
              <p:cNvSpPr/>
              <p:nvPr/>
            </p:nvSpPr>
            <p:spPr>
              <a:xfrm>
                <a:off x="9482513" y="2727325"/>
                <a:ext cx="3095625" cy="6858001"/>
              </a:xfrm>
              <a:custGeom>
                <a:avLst/>
                <a:gdLst>
                  <a:gd name="connsiteX0" fmla="*/ 1108301 w 3095625"/>
                  <a:gd name="connsiteY0" fmla="*/ 1366838 h 6858001"/>
                  <a:gd name="connsiteX1" fmla="*/ 1336783 w 3095625"/>
                  <a:gd name="connsiteY1" fmla="*/ 2238376 h 6858001"/>
                  <a:gd name="connsiteX2" fmla="*/ 1461338 w 3095625"/>
                  <a:gd name="connsiteY2" fmla="*/ 1632745 h 6858001"/>
                  <a:gd name="connsiteX3" fmla="*/ 1339957 w 3095625"/>
                  <a:gd name="connsiteY3" fmla="*/ 1512095 h 6858001"/>
                  <a:gd name="connsiteX4" fmla="*/ 1476412 w 3095625"/>
                  <a:gd name="connsiteY4" fmla="*/ 1375569 h 6858001"/>
                  <a:gd name="connsiteX5" fmla="*/ 1547813 w 3095625"/>
                  <a:gd name="connsiteY5" fmla="*/ 1375569 h 6858001"/>
                  <a:gd name="connsiteX6" fmla="*/ 1619214 w 3095625"/>
                  <a:gd name="connsiteY6" fmla="*/ 1375569 h 6858001"/>
                  <a:gd name="connsiteX7" fmla="*/ 1754082 w 3095625"/>
                  <a:gd name="connsiteY7" fmla="*/ 1512095 h 6858001"/>
                  <a:gd name="connsiteX8" fmla="*/ 1634287 w 3095625"/>
                  <a:gd name="connsiteY8" fmla="*/ 1632745 h 6858001"/>
                  <a:gd name="connsiteX9" fmla="*/ 1757255 w 3095625"/>
                  <a:gd name="connsiteY9" fmla="*/ 2238376 h 6858001"/>
                  <a:gd name="connsiteX10" fmla="*/ 1985738 w 3095625"/>
                  <a:gd name="connsiteY10" fmla="*/ 1366838 h 6858001"/>
                  <a:gd name="connsiteX11" fmla="*/ 2285622 w 3095625"/>
                  <a:gd name="connsiteY11" fmla="*/ 1430338 h 6858001"/>
                  <a:gd name="connsiteX12" fmla="*/ 2310215 w 3095625"/>
                  <a:gd name="connsiteY12" fmla="*/ 1435894 h 6858001"/>
                  <a:gd name="connsiteX13" fmla="*/ 2333222 w 3095625"/>
                  <a:gd name="connsiteY13" fmla="*/ 1442244 h 6858001"/>
                  <a:gd name="connsiteX14" fmla="*/ 2354643 w 3095625"/>
                  <a:gd name="connsiteY14" fmla="*/ 1450182 h 6858001"/>
                  <a:gd name="connsiteX15" fmla="*/ 2378443 w 3095625"/>
                  <a:gd name="connsiteY15" fmla="*/ 1458120 h 6858001"/>
                  <a:gd name="connsiteX16" fmla="*/ 2399863 w 3095625"/>
                  <a:gd name="connsiteY16" fmla="*/ 1466851 h 6858001"/>
                  <a:gd name="connsiteX17" fmla="*/ 2421283 w 3095625"/>
                  <a:gd name="connsiteY17" fmla="*/ 1476376 h 6858001"/>
                  <a:gd name="connsiteX18" fmla="*/ 2441910 w 3095625"/>
                  <a:gd name="connsiteY18" fmla="*/ 1486695 h 6858001"/>
                  <a:gd name="connsiteX19" fmla="*/ 2462537 w 3095625"/>
                  <a:gd name="connsiteY19" fmla="*/ 1497807 h 6858001"/>
                  <a:gd name="connsiteX20" fmla="*/ 2482371 w 3095625"/>
                  <a:gd name="connsiteY20" fmla="*/ 1509713 h 6858001"/>
                  <a:gd name="connsiteX21" fmla="*/ 2502204 w 3095625"/>
                  <a:gd name="connsiteY21" fmla="*/ 1522413 h 6858001"/>
                  <a:gd name="connsiteX22" fmla="*/ 2521245 w 3095625"/>
                  <a:gd name="connsiteY22" fmla="*/ 1535907 h 6858001"/>
                  <a:gd name="connsiteX23" fmla="*/ 2539492 w 3095625"/>
                  <a:gd name="connsiteY23" fmla="*/ 1549401 h 6858001"/>
                  <a:gd name="connsiteX24" fmla="*/ 2558532 w 3095625"/>
                  <a:gd name="connsiteY24" fmla="*/ 1564482 h 6858001"/>
                  <a:gd name="connsiteX25" fmla="*/ 2575985 w 3095625"/>
                  <a:gd name="connsiteY25" fmla="*/ 1578770 h 6858001"/>
                  <a:gd name="connsiteX26" fmla="*/ 2592646 w 3095625"/>
                  <a:gd name="connsiteY26" fmla="*/ 1595438 h 6858001"/>
                  <a:gd name="connsiteX27" fmla="*/ 2608512 w 3095625"/>
                  <a:gd name="connsiteY27" fmla="*/ 1612107 h 6858001"/>
                  <a:gd name="connsiteX28" fmla="*/ 2624379 w 3095625"/>
                  <a:gd name="connsiteY28" fmla="*/ 1627982 h 6858001"/>
                  <a:gd name="connsiteX29" fmla="*/ 2638659 w 3095625"/>
                  <a:gd name="connsiteY29" fmla="*/ 1645445 h 6858001"/>
                  <a:gd name="connsiteX30" fmla="*/ 2652940 w 3095625"/>
                  <a:gd name="connsiteY30" fmla="*/ 1664495 h 6858001"/>
                  <a:gd name="connsiteX31" fmla="*/ 2667220 w 3095625"/>
                  <a:gd name="connsiteY31" fmla="*/ 1683545 h 6858001"/>
                  <a:gd name="connsiteX32" fmla="*/ 2679913 w 3095625"/>
                  <a:gd name="connsiteY32" fmla="*/ 1701801 h 6858001"/>
                  <a:gd name="connsiteX33" fmla="*/ 2691813 w 3095625"/>
                  <a:gd name="connsiteY33" fmla="*/ 1721645 h 6858001"/>
                  <a:gd name="connsiteX34" fmla="*/ 2702920 w 3095625"/>
                  <a:gd name="connsiteY34" fmla="*/ 1742282 h 6858001"/>
                  <a:gd name="connsiteX35" fmla="*/ 2714027 w 3095625"/>
                  <a:gd name="connsiteY35" fmla="*/ 1763713 h 6858001"/>
                  <a:gd name="connsiteX36" fmla="*/ 2724341 w 3095625"/>
                  <a:gd name="connsiteY36" fmla="*/ 1784351 h 6858001"/>
                  <a:gd name="connsiteX37" fmla="*/ 2733861 w 3095625"/>
                  <a:gd name="connsiteY37" fmla="*/ 1804988 h 6858001"/>
                  <a:gd name="connsiteX38" fmla="*/ 2741794 w 3095625"/>
                  <a:gd name="connsiteY38" fmla="*/ 1827213 h 6858001"/>
                  <a:gd name="connsiteX39" fmla="*/ 2748934 w 3095625"/>
                  <a:gd name="connsiteY39" fmla="*/ 1850232 h 6858001"/>
                  <a:gd name="connsiteX40" fmla="*/ 2756868 w 3095625"/>
                  <a:gd name="connsiteY40" fmla="*/ 1872457 h 6858001"/>
                  <a:gd name="connsiteX41" fmla="*/ 2762421 w 3095625"/>
                  <a:gd name="connsiteY41" fmla="*/ 1895476 h 6858001"/>
                  <a:gd name="connsiteX42" fmla="*/ 2767974 w 3095625"/>
                  <a:gd name="connsiteY42" fmla="*/ 1919288 h 6858001"/>
                  <a:gd name="connsiteX43" fmla="*/ 2772734 w 3095625"/>
                  <a:gd name="connsiteY43" fmla="*/ 1942307 h 6858001"/>
                  <a:gd name="connsiteX44" fmla="*/ 3091658 w 3095625"/>
                  <a:gd name="connsiteY44" fmla="*/ 3925888 h 6858001"/>
                  <a:gd name="connsiteX45" fmla="*/ 3095625 w 3095625"/>
                  <a:gd name="connsiteY45" fmla="*/ 3950495 h 6858001"/>
                  <a:gd name="connsiteX46" fmla="*/ 3095625 w 3095625"/>
                  <a:gd name="connsiteY46" fmla="*/ 3975101 h 6858001"/>
                  <a:gd name="connsiteX47" fmla="*/ 3093245 w 3095625"/>
                  <a:gd name="connsiteY47" fmla="*/ 4000501 h 6858001"/>
                  <a:gd name="connsiteX48" fmla="*/ 3090072 w 3095625"/>
                  <a:gd name="connsiteY48" fmla="*/ 4023520 h 6858001"/>
                  <a:gd name="connsiteX49" fmla="*/ 3082932 w 3095625"/>
                  <a:gd name="connsiteY49" fmla="*/ 4047332 h 6858001"/>
                  <a:gd name="connsiteX50" fmla="*/ 3075792 w 3095625"/>
                  <a:gd name="connsiteY50" fmla="*/ 4069557 h 6858001"/>
                  <a:gd name="connsiteX51" fmla="*/ 3064685 w 3095625"/>
                  <a:gd name="connsiteY51" fmla="*/ 4091782 h 6858001"/>
                  <a:gd name="connsiteX52" fmla="*/ 3053578 w 3095625"/>
                  <a:gd name="connsiteY52" fmla="*/ 4112420 h 6858001"/>
                  <a:gd name="connsiteX53" fmla="*/ 3039298 w 3095625"/>
                  <a:gd name="connsiteY53" fmla="*/ 4132263 h 6858001"/>
                  <a:gd name="connsiteX54" fmla="*/ 3024224 w 3095625"/>
                  <a:gd name="connsiteY54" fmla="*/ 4149726 h 6858001"/>
                  <a:gd name="connsiteX55" fmla="*/ 3005977 w 3095625"/>
                  <a:gd name="connsiteY55" fmla="*/ 4167188 h 6858001"/>
                  <a:gd name="connsiteX56" fmla="*/ 2987730 w 3095625"/>
                  <a:gd name="connsiteY56" fmla="*/ 4183063 h 6858001"/>
                  <a:gd name="connsiteX57" fmla="*/ 2967897 w 3095625"/>
                  <a:gd name="connsiteY57" fmla="*/ 4195763 h 6858001"/>
                  <a:gd name="connsiteX58" fmla="*/ 2945683 w 3095625"/>
                  <a:gd name="connsiteY58" fmla="*/ 4207670 h 6858001"/>
                  <a:gd name="connsiteX59" fmla="*/ 2922676 w 3095625"/>
                  <a:gd name="connsiteY59" fmla="*/ 4217988 h 6858001"/>
                  <a:gd name="connsiteX60" fmla="*/ 2899669 w 3095625"/>
                  <a:gd name="connsiteY60" fmla="*/ 4225926 h 6858001"/>
                  <a:gd name="connsiteX61" fmla="*/ 2885389 w 3095625"/>
                  <a:gd name="connsiteY61" fmla="*/ 4229101 h 6858001"/>
                  <a:gd name="connsiteX62" fmla="*/ 2871109 w 3095625"/>
                  <a:gd name="connsiteY62" fmla="*/ 4232276 h 6858001"/>
                  <a:gd name="connsiteX63" fmla="*/ 2856829 w 3095625"/>
                  <a:gd name="connsiteY63" fmla="*/ 4234657 h 6858001"/>
                  <a:gd name="connsiteX64" fmla="*/ 2842549 w 3095625"/>
                  <a:gd name="connsiteY64" fmla="*/ 4235451 h 6858001"/>
                  <a:gd name="connsiteX65" fmla="*/ 2828268 w 3095625"/>
                  <a:gd name="connsiteY65" fmla="*/ 4235451 h 6858001"/>
                  <a:gd name="connsiteX66" fmla="*/ 2813988 w 3095625"/>
                  <a:gd name="connsiteY66" fmla="*/ 4235451 h 6858001"/>
                  <a:gd name="connsiteX67" fmla="*/ 2801295 w 3095625"/>
                  <a:gd name="connsiteY67" fmla="*/ 4234657 h 6858001"/>
                  <a:gd name="connsiteX68" fmla="*/ 2787015 w 3095625"/>
                  <a:gd name="connsiteY68" fmla="*/ 4232276 h 6858001"/>
                  <a:gd name="connsiteX69" fmla="*/ 2773528 w 3095625"/>
                  <a:gd name="connsiteY69" fmla="*/ 4229895 h 6858001"/>
                  <a:gd name="connsiteX70" fmla="*/ 2760041 w 3095625"/>
                  <a:gd name="connsiteY70" fmla="*/ 4226720 h 6858001"/>
                  <a:gd name="connsiteX71" fmla="*/ 2747347 w 3095625"/>
                  <a:gd name="connsiteY71" fmla="*/ 4223545 h 6858001"/>
                  <a:gd name="connsiteX72" fmla="*/ 2733861 w 3095625"/>
                  <a:gd name="connsiteY72" fmla="*/ 4218782 h 6858001"/>
                  <a:gd name="connsiteX73" fmla="*/ 2721960 w 3095625"/>
                  <a:gd name="connsiteY73" fmla="*/ 4213226 h 6858001"/>
                  <a:gd name="connsiteX74" fmla="*/ 2710060 w 3095625"/>
                  <a:gd name="connsiteY74" fmla="*/ 4207670 h 6858001"/>
                  <a:gd name="connsiteX75" fmla="*/ 2697367 w 3095625"/>
                  <a:gd name="connsiteY75" fmla="*/ 4201320 h 6858001"/>
                  <a:gd name="connsiteX76" fmla="*/ 2685467 w 3095625"/>
                  <a:gd name="connsiteY76" fmla="*/ 4194970 h 6858001"/>
                  <a:gd name="connsiteX77" fmla="*/ 2674360 w 3095625"/>
                  <a:gd name="connsiteY77" fmla="*/ 4187032 h 6858001"/>
                  <a:gd name="connsiteX78" fmla="*/ 2663253 w 3095625"/>
                  <a:gd name="connsiteY78" fmla="*/ 4179095 h 6858001"/>
                  <a:gd name="connsiteX79" fmla="*/ 2652940 w 3095625"/>
                  <a:gd name="connsiteY79" fmla="*/ 4170363 h 6858001"/>
                  <a:gd name="connsiteX80" fmla="*/ 2642626 w 3095625"/>
                  <a:gd name="connsiteY80" fmla="*/ 4160838 h 6858001"/>
                  <a:gd name="connsiteX81" fmla="*/ 2633106 w 3095625"/>
                  <a:gd name="connsiteY81" fmla="*/ 4152107 h 6858001"/>
                  <a:gd name="connsiteX82" fmla="*/ 2624379 w 3095625"/>
                  <a:gd name="connsiteY82" fmla="*/ 4140995 h 6858001"/>
                  <a:gd name="connsiteX83" fmla="*/ 2615653 w 3095625"/>
                  <a:gd name="connsiteY83" fmla="*/ 4130676 h 6858001"/>
                  <a:gd name="connsiteX84" fmla="*/ 2607719 w 3095625"/>
                  <a:gd name="connsiteY84" fmla="*/ 4120357 h 6858001"/>
                  <a:gd name="connsiteX85" fmla="*/ 2599786 w 3095625"/>
                  <a:gd name="connsiteY85" fmla="*/ 4107657 h 6858001"/>
                  <a:gd name="connsiteX86" fmla="*/ 2593439 w 3095625"/>
                  <a:gd name="connsiteY86" fmla="*/ 4095751 h 6858001"/>
                  <a:gd name="connsiteX87" fmla="*/ 2587092 w 3095625"/>
                  <a:gd name="connsiteY87" fmla="*/ 4083845 h 6858001"/>
                  <a:gd name="connsiteX88" fmla="*/ 2581539 w 3095625"/>
                  <a:gd name="connsiteY88" fmla="*/ 4070351 h 6858001"/>
                  <a:gd name="connsiteX89" fmla="*/ 2575985 w 3095625"/>
                  <a:gd name="connsiteY89" fmla="*/ 4057651 h 6858001"/>
                  <a:gd name="connsiteX90" fmla="*/ 2571225 w 3095625"/>
                  <a:gd name="connsiteY90" fmla="*/ 4044157 h 6858001"/>
                  <a:gd name="connsiteX91" fmla="*/ 2568052 w 3095625"/>
                  <a:gd name="connsiteY91" fmla="*/ 4029870 h 6858001"/>
                  <a:gd name="connsiteX92" fmla="*/ 2564879 w 3095625"/>
                  <a:gd name="connsiteY92" fmla="*/ 4015582 h 6858001"/>
                  <a:gd name="connsiteX93" fmla="*/ 2326082 w 3095625"/>
                  <a:gd name="connsiteY93" fmla="*/ 2702720 h 6858001"/>
                  <a:gd name="connsiteX94" fmla="*/ 2299109 w 3095625"/>
                  <a:gd name="connsiteY94" fmla="*/ 3538538 h 6858001"/>
                  <a:gd name="connsiteX95" fmla="*/ 2298315 w 3095625"/>
                  <a:gd name="connsiteY95" fmla="*/ 3597276 h 6858001"/>
                  <a:gd name="connsiteX96" fmla="*/ 2298315 w 3095625"/>
                  <a:gd name="connsiteY96" fmla="*/ 3654426 h 6858001"/>
                  <a:gd name="connsiteX97" fmla="*/ 2299902 w 3095625"/>
                  <a:gd name="connsiteY97" fmla="*/ 3712370 h 6858001"/>
                  <a:gd name="connsiteX98" fmla="*/ 2303075 w 3095625"/>
                  <a:gd name="connsiteY98" fmla="*/ 3769520 h 6858001"/>
                  <a:gd name="connsiteX99" fmla="*/ 2476817 w 3095625"/>
                  <a:gd name="connsiteY99" fmla="*/ 6500019 h 6858001"/>
                  <a:gd name="connsiteX100" fmla="*/ 2476817 w 3095625"/>
                  <a:gd name="connsiteY100" fmla="*/ 6518276 h 6858001"/>
                  <a:gd name="connsiteX101" fmla="*/ 2476817 w 3095625"/>
                  <a:gd name="connsiteY101" fmla="*/ 6535739 h 6858001"/>
                  <a:gd name="connsiteX102" fmla="*/ 2476024 w 3095625"/>
                  <a:gd name="connsiteY102" fmla="*/ 6553995 h 6858001"/>
                  <a:gd name="connsiteX103" fmla="*/ 2473644 w 3095625"/>
                  <a:gd name="connsiteY103" fmla="*/ 6571457 h 6858001"/>
                  <a:gd name="connsiteX104" fmla="*/ 2471264 w 3095625"/>
                  <a:gd name="connsiteY104" fmla="*/ 6588919 h 6858001"/>
                  <a:gd name="connsiteX105" fmla="*/ 2467297 w 3095625"/>
                  <a:gd name="connsiteY105" fmla="*/ 6605589 h 6858001"/>
                  <a:gd name="connsiteX106" fmla="*/ 2462537 w 3095625"/>
                  <a:gd name="connsiteY106" fmla="*/ 6621463 h 6858001"/>
                  <a:gd name="connsiteX107" fmla="*/ 2456984 w 3095625"/>
                  <a:gd name="connsiteY107" fmla="*/ 6638132 h 6858001"/>
                  <a:gd name="connsiteX108" fmla="*/ 2450637 w 3095625"/>
                  <a:gd name="connsiteY108" fmla="*/ 6654007 h 6858001"/>
                  <a:gd name="connsiteX109" fmla="*/ 2444290 w 3095625"/>
                  <a:gd name="connsiteY109" fmla="*/ 6669089 h 6858001"/>
                  <a:gd name="connsiteX110" fmla="*/ 2436357 w 3095625"/>
                  <a:gd name="connsiteY110" fmla="*/ 6684169 h 6858001"/>
                  <a:gd name="connsiteX111" fmla="*/ 2427630 w 3095625"/>
                  <a:gd name="connsiteY111" fmla="*/ 6698457 h 6858001"/>
                  <a:gd name="connsiteX112" fmla="*/ 2417317 w 3095625"/>
                  <a:gd name="connsiteY112" fmla="*/ 6712745 h 6858001"/>
                  <a:gd name="connsiteX113" fmla="*/ 2407797 w 3095625"/>
                  <a:gd name="connsiteY113" fmla="*/ 6726239 h 6858001"/>
                  <a:gd name="connsiteX114" fmla="*/ 2397483 w 3095625"/>
                  <a:gd name="connsiteY114" fmla="*/ 6739732 h 6858001"/>
                  <a:gd name="connsiteX115" fmla="*/ 2387170 w 3095625"/>
                  <a:gd name="connsiteY115" fmla="*/ 6751639 h 6858001"/>
                  <a:gd name="connsiteX116" fmla="*/ 2374476 w 3095625"/>
                  <a:gd name="connsiteY116" fmla="*/ 6763545 h 6858001"/>
                  <a:gd name="connsiteX117" fmla="*/ 2362576 w 3095625"/>
                  <a:gd name="connsiteY117" fmla="*/ 6774657 h 6858001"/>
                  <a:gd name="connsiteX118" fmla="*/ 2349883 w 3095625"/>
                  <a:gd name="connsiteY118" fmla="*/ 6785769 h 6858001"/>
                  <a:gd name="connsiteX119" fmla="*/ 2336396 w 3095625"/>
                  <a:gd name="connsiteY119" fmla="*/ 6795295 h 6858001"/>
                  <a:gd name="connsiteX120" fmla="*/ 2322116 w 3095625"/>
                  <a:gd name="connsiteY120" fmla="*/ 6805613 h 6858001"/>
                  <a:gd name="connsiteX121" fmla="*/ 2307835 w 3095625"/>
                  <a:gd name="connsiteY121" fmla="*/ 6814345 h 6858001"/>
                  <a:gd name="connsiteX122" fmla="*/ 2292762 w 3095625"/>
                  <a:gd name="connsiteY122" fmla="*/ 6821489 h 6858001"/>
                  <a:gd name="connsiteX123" fmla="*/ 2276895 w 3095625"/>
                  <a:gd name="connsiteY123" fmla="*/ 6829426 h 6858001"/>
                  <a:gd name="connsiteX124" fmla="*/ 2261821 w 3095625"/>
                  <a:gd name="connsiteY124" fmla="*/ 6835776 h 6858001"/>
                  <a:gd name="connsiteX125" fmla="*/ 2245161 w 3095625"/>
                  <a:gd name="connsiteY125" fmla="*/ 6841332 h 6858001"/>
                  <a:gd name="connsiteX126" fmla="*/ 2228501 w 3095625"/>
                  <a:gd name="connsiteY126" fmla="*/ 6846095 h 6858001"/>
                  <a:gd name="connsiteX127" fmla="*/ 2212634 w 3095625"/>
                  <a:gd name="connsiteY127" fmla="*/ 6850063 h 6858001"/>
                  <a:gd name="connsiteX128" fmla="*/ 2194387 w 3095625"/>
                  <a:gd name="connsiteY128" fmla="*/ 6853239 h 6858001"/>
                  <a:gd name="connsiteX129" fmla="*/ 2176934 w 3095625"/>
                  <a:gd name="connsiteY129" fmla="*/ 6855619 h 6858001"/>
                  <a:gd name="connsiteX130" fmla="*/ 2159480 w 3095625"/>
                  <a:gd name="connsiteY130" fmla="*/ 6857207 h 6858001"/>
                  <a:gd name="connsiteX131" fmla="*/ 2141233 w 3095625"/>
                  <a:gd name="connsiteY131" fmla="*/ 6858001 h 6858001"/>
                  <a:gd name="connsiteX132" fmla="*/ 2125366 w 3095625"/>
                  <a:gd name="connsiteY132" fmla="*/ 6858001 h 6858001"/>
                  <a:gd name="connsiteX133" fmla="*/ 2108706 w 3095625"/>
                  <a:gd name="connsiteY133" fmla="*/ 6857207 h 6858001"/>
                  <a:gd name="connsiteX134" fmla="*/ 2093633 w 3095625"/>
                  <a:gd name="connsiteY134" fmla="*/ 6854826 h 6858001"/>
                  <a:gd name="connsiteX135" fmla="*/ 2078559 w 3095625"/>
                  <a:gd name="connsiteY135" fmla="*/ 6851651 h 6858001"/>
                  <a:gd name="connsiteX136" fmla="*/ 2062692 w 3095625"/>
                  <a:gd name="connsiteY136" fmla="*/ 6849269 h 6858001"/>
                  <a:gd name="connsiteX137" fmla="*/ 2047619 w 3095625"/>
                  <a:gd name="connsiteY137" fmla="*/ 6844507 h 6858001"/>
                  <a:gd name="connsiteX138" fmla="*/ 2033339 w 3095625"/>
                  <a:gd name="connsiteY138" fmla="*/ 6840539 h 6858001"/>
                  <a:gd name="connsiteX139" fmla="*/ 2019059 w 3095625"/>
                  <a:gd name="connsiteY139" fmla="*/ 6834982 h 6858001"/>
                  <a:gd name="connsiteX140" fmla="*/ 2004778 w 3095625"/>
                  <a:gd name="connsiteY140" fmla="*/ 6829426 h 6858001"/>
                  <a:gd name="connsiteX141" fmla="*/ 1991292 w 3095625"/>
                  <a:gd name="connsiteY141" fmla="*/ 6823076 h 6858001"/>
                  <a:gd name="connsiteX142" fmla="*/ 1977011 w 3095625"/>
                  <a:gd name="connsiteY142" fmla="*/ 6815139 h 6858001"/>
                  <a:gd name="connsiteX143" fmla="*/ 1964318 w 3095625"/>
                  <a:gd name="connsiteY143" fmla="*/ 6807201 h 6858001"/>
                  <a:gd name="connsiteX144" fmla="*/ 1951624 w 3095625"/>
                  <a:gd name="connsiteY144" fmla="*/ 6800057 h 6858001"/>
                  <a:gd name="connsiteX145" fmla="*/ 1939724 w 3095625"/>
                  <a:gd name="connsiteY145" fmla="*/ 6791326 h 6858001"/>
                  <a:gd name="connsiteX146" fmla="*/ 1927824 w 3095625"/>
                  <a:gd name="connsiteY146" fmla="*/ 6781007 h 6858001"/>
                  <a:gd name="connsiteX147" fmla="*/ 1915924 w 3095625"/>
                  <a:gd name="connsiteY147" fmla="*/ 6771482 h 6858001"/>
                  <a:gd name="connsiteX148" fmla="*/ 1904817 w 3095625"/>
                  <a:gd name="connsiteY148" fmla="*/ 6761163 h 6858001"/>
                  <a:gd name="connsiteX149" fmla="*/ 1894504 w 3095625"/>
                  <a:gd name="connsiteY149" fmla="*/ 6750051 h 6858001"/>
                  <a:gd name="connsiteX150" fmla="*/ 1884984 w 3095625"/>
                  <a:gd name="connsiteY150" fmla="*/ 6738145 h 6858001"/>
                  <a:gd name="connsiteX151" fmla="*/ 1875463 w 3095625"/>
                  <a:gd name="connsiteY151" fmla="*/ 6727032 h 6858001"/>
                  <a:gd name="connsiteX152" fmla="*/ 1865943 w 3095625"/>
                  <a:gd name="connsiteY152" fmla="*/ 6715126 h 6858001"/>
                  <a:gd name="connsiteX153" fmla="*/ 1857217 w 3095625"/>
                  <a:gd name="connsiteY153" fmla="*/ 6701632 h 6858001"/>
                  <a:gd name="connsiteX154" fmla="*/ 1850076 w 3095625"/>
                  <a:gd name="connsiteY154" fmla="*/ 6688932 h 6858001"/>
                  <a:gd name="connsiteX155" fmla="*/ 1842143 w 3095625"/>
                  <a:gd name="connsiteY155" fmla="*/ 6675439 h 6858001"/>
                  <a:gd name="connsiteX156" fmla="*/ 1835796 w 3095625"/>
                  <a:gd name="connsiteY156" fmla="*/ 6661151 h 6858001"/>
                  <a:gd name="connsiteX157" fmla="*/ 1830243 w 3095625"/>
                  <a:gd name="connsiteY157" fmla="*/ 6648451 h 6858001"/>
                  <a:gd name="connsiteX158" fmla="*/ 1824689 w 3095625"/>
                  <a:gd name="connsiteY158" fmla="*/ 6632576 h 6858001"/>
                  <a:gd name="connsiteX159" fmla="*/ 1819136 w 3095625"/>
                  <a:gd name="connsiteY159" fmla="*/ 6618289 h 6858001"/>
                  <a:gd name="connsiteX160" fmla="*/ 1814376 w 3095625"/>
                  <a:gd name="connsiteY160" fmla="*/ 6603207 h 6858001"/>
                  <a:gd name="connsiteX161" fmla="*/ 1811203 w 3095625"/>
                  <a:gd name="connsiteY161" fmla="*/ 6587332 h 6858001"/>
                  <a:gd name="connsiteX162" fmla="*/ 1808823 w 3095625"/>
                  <a:gd name="connsiteY162" fmla="*/ 6572251 h 6858001"/>
                  <a:gd name="connsiteX163" fmla="*/ 1807236 w 3095625"/>
                  <a:gd name="connsiteY163" fmla="*/ 6555582 h 6858001"/>
                  <a:gd name="connsiteX164" fmla="*/ 1547813 w 3095625"/>
                  <a:gd name="connsiteY164" fmla="*/ 4050507 h 6858001"/>
                  <a:gd name="connsiteX165" fmla="*/ 1288389 w 3095625"/>
                  <a:gd name="connsiteY165" fmla="*/ 6555582 h 6858001"/>
                  <a:gd name="connsiteX166" fmla="*/ 1286803 w 3095625"/>
                  <a:gd name="connsiteY166" fmla="*/ 6572251 h 6858001"/>
                  <a:gd name="connsiteX167" fmla="*/ 1282836 w 3095625"/>
                  <a:gd name="connsiteY167" fmla="*/ 6587332 h 6858001"/>
                  <a:gd name="connsiteX168" fmla="*/ 1279663 w 3095625"/>
                  <a:gd name="connsiteY168" fmla="*/ 6603207 h 6858001"/>
                  <a:gd name="connsiteX169" fmla="*/ 1275696 w 3095625"/>
                  <a:gd name="connsiteY169" fmla="*/ 6618289 h 6858001"/>
                  <a:gd name="connsiteX170" fmla="*/ 1270936 w 3095625"/>
                  <a:gd name="connsiteY170" fmla="*/ 6632576 h 6858001"/>
                  <a:gd name="connsiteX171" fmla="*/ 1265383 w 3095625"/>
                  <a:gd name="connsiteY171" fmla="*/ 6648451 h 6858001"/>
                  <a:gd name="connsiteX172" fmla="*/ 1259829 w 3095625"/>
                  <a:gd name="connsiteY172" fmla="*/ 6661151 h 6858001"/>
                  <a:gd name="connsiteX173" fmla="*/ 1252689 w 3095625"/>
                  <a:gd name="connsiteY173" fmla="*/ 6675439 h 6858001"/>
                  <a:gd name="connsiteX174" fmla="*/ 1245549 w 3095625"/>
                  <a:gd name="connsiteY174" fmla="*/ 6688932 h 6858001"/>
                  <a:gd name="connsiteX175" fmla="*/ 1238409 w 3095625"/>
                  <a:gd name="connsiteY175" fmla="*/ 6701632 h 6858001"/>
                  <a:gd name="connsiteX176" fmla="*/ 1229682 w 3095625"/>
                  <a:gd name="connsiteY176" fmla="*/ 6715126 h 6858001"/>
                  <a:gd name="connsiteX177" fmla="*/ 1220162 w 3095625"/>
                  <a:gd name="connsiteY177" fmla="*/ 6727032 h 6858001"/>
                  <a:gd name="connsiteX178" fmla="*/ 1210642 w 3095625"/>
                  <a:gd name="connsiteY178" fmla="*/ 6738145 h 6858001"/>
                  <a:gd name="connsiteX179" fmla="*/ 1201122 w 3095625"/>
                  <a:gd name="connsiteY179" fmla="*/ 6750051 h 6858001"/>
                  <a:gd name="connsiteX180" fmla="*/ 1190015 w 3095625"/>
                  <a:gd name="connsiteY180" fmla="*/ 6761163 h 6858001"/>
                  <a:gd name="connsiteX181" fmla="*/ 1178908 w 3095625"/>
                  <a:gd name="connsiteY181" fmla="*/ 6771482 h 6858001"/>
                  <a:gd name="connsiteX182" fmla="*/ 1167801 w 3095625"/>
                  <a:gd name="connsiteY182" fmla="*/ 6781007 h 6858001"/>
                  <a:gd name="connsiteX183" fmla="*/ 1155901 w 3095625"/>
                  <a:gd name="connsiteY183" fmla="*/ 6791326 h 6858001"/>
                  <a:gd name="connsiteX184" fmla="*/ 1144001 w 3095625"/>
                  <a:gd name="connsiteY184" fmla="*/ 6800057 h 6858001"/>
                  <a:gd name="connsiteX185" fmla="*/ 1130514 w 3095625"/>
                  <a:gd name="connsiteY185" fmla="*/ 6807201 h 6858001"/>
                  <a:gd name="connsiteX186" fmla="*/ 1117027 w 3095625"/>
                  <a:gd name="connsiteY186" fmla="*/ 6815139 h 6858001"/>
                  <a:gd name="connsiteX187" fmla="*/ 1104334 w 3095625"/>
                  <a:gd name="connsiteY187" fmla="*/ 6823076 h 6858001"/>
                  <a:gd name="connsiteX188" fmla="*/ 1090847 w 3095625"/>
                  <a:gd name="connsiteY188" fmla="*/ 6829426 h 6858001"/>
                  <a:gd name="connsiteX189" fmla="*/ 1076567 w 3095625"/>
                  <a:gd name="connsiteY189" fmla="*/ 6834982 h 6858001"/>
                  <a:gd name="connsiteX190" fmla="*/ 1062287 w 3095625"/>
                  <a:gd name="connsiteY190" fmla="*/ 6840539 h 6858001"/>
                  <a:gd name="connsiteX191" fmla="*/ 1047213 w 3095625"/>
                  <a:gd name="connsiteY191" fmla="*/ 6844507 h 6858001"/>
                  <a:gd name="connsiteX192" fmla="*/ 1032933 w 3095625"/>
                  <a:gd name="connsiteY192" fmla="*/ 6849269 h 6858001"/>
                  <a:gd name="connsiteX193" fmla="*/ 1017066 w 3095625"/>
                  <a:gd name="connsiteY193" fmla="*/ 6851651 h 6858001"/>
                  <a:gd name="connsiteX194" fmla="*/ 1001993 w 3095625"/>
                  <a:gd name="connsiteY194" fmla="*/ 6854826 h 6858001"/>
                  <a:gd name="connsiteX195" fmla="*/ 985332 w 3095625"/>
                  <a:gd name="connsiteY195" fmla="*/ 6857207 h 6858001"/>
                  <a:gd name="connsiteX196" fmla="*/ 970259 w 3095625"/>
                  <a:gd name="connsiteY196" fmla="*/ 6858001 h 6858001"/>
                  <a:gd name="connsiteX197" fmla="*/ 953599 w 3095625"/>
                  <a:gd name="connsiteY197" fmla="*/ 6858001 h 6858001"/>
                  <a:gd name="connsiteX198" fmla="*/ 936145 w 3095625"/>
                  <a:gd name="connsiteY198" fmla="*/ 6857207 h 6858001"/>
                  <a:gd name="connsiteX199" fmla="*/ 918691 w 3095625"/>
                  <a:gd name="connsiteY199" fmla="*/ 6855619 h 6858001"/>
                  <a:gd name="connsiteX200" fmla="*/ 901238 w 3095625"/>
                  <a:gd name="connsiteY200" fmla="*/ 6853239 h 6858001"/>
                  <a:gd name="connsiteX201" fmla="*/ 882991 w 3095625"/>
                  <a:gd name="connsiteY201" fmla="*/ 6850063 h 6858001"/>
                  <a:gd name="connsiteX202" fmla="*/ 867124 w 3095625"/>
                  <a:gd name="connsiteY202" fmla="*/ 6846095 h 6858001"/>
                  <a:gd name="connsiteX203" fmla="*/ 850464 w 3095625"/>
                  <a:gd name="connsiteY203" fmla="*/ 6841332 h 6858001"/>
                  <a:gd name="connsiteX204" fmla="*/ 833804 w 3095625"/>
                  <a:gd name="connsiteY204" fmla="*/ 6835776 h 6858001"/>
                  <a:gd name="connsiteX205" fmla="*/ 817143 w 3095625"/>
                  <a:gd name="connsiteY205" fmla="*/ 6829426 h 6858001"/>
                  <a:gd name="connsiteX206" fmla="*/ 802070 w 3095625"/>
                  <a:gd name="connsiteY206" fmla="*/ 6821489 h 6858001"/>
                  <a:gd name="connsiteX207" fmla="*/ 787790 w 3095625"/>
                  <a:gd name="connsiteY207" fmla="*/ 6814345 h 6858001"/>
                  <a:gd name="connsiteX208" fmla="*/ 773509 w 3095625"/>
                  <a:gd name="connsiteY208" fmla="*/ 6805613 h 6858001"/>
                  <a:gd name="connsiteX209" fmla="*/ 759229 w 3095625"/>
                  <a:gd name="connsiteY209" fmla="*/ 6795295 h 6858001"/>
                  <a:gd name="connsiteX210" fmla="*/ 745742 w 3095625"/>
                  <a:gd name="connsiteY210" fmla="*/ 6785769 h 6858001"/>
                  <a:gd name="connsiteX211" fmla="*/ 733049 w 3095625"/>
                  <a:gd name="connsiteY211" fmla="*/ 6774657 h 6858001"/>
                  <a:gd name="connsiteX212" fmla="*/ 721149 w 3095625"/>
                  <a:gd name="connsiteY212" fmla="*/ 6763545 h 6858001"/>
                  <a:gd name="connsiteX213" fmla="*/ 708455 w 3095625"/>
                  <a:gd name="connsiteY213" fmla="*/ 6751639 h 6858001"/>
                  <a:gd name="connsiteX214" fmla="*/ 698142 w 3095625"/>
                  <a:gd name="connsiteY214" fmla="*/ 6739732 h 6858001"/>
                  <a:gd name="connsiteX215" fmla="*/ 687035 w 3095625"/>
                  <a:gd name="connsiteY215" fmla="*/ 6726239 h 6858001"/>
                  <a:gd name="connsiteX216" fmla="*/ 676722 w 3095625"/>
                  <a:gd name="connsiteY216" fmla="*/ 6712745 h 6858001"/>
                  <a:gd name="connsiteX217" fmla="*/ 667995 w 3095625"/>
                  <a:gd name="connsiteY217" fmla="*/ 6698457 h 6858001"/>
                  <a:gd name="connsiteX218" fmla="*/ 659268 w 3095625"/>
                  <a:gd name="connsiteY218" fmla="*/ 6684169 h 6858001"/>
                  <a:gd name="connsiteX219" fmla="*/ 651335 w 3095625"/>
                  <a:gd name="connsiteY219" fmla="*/ 6669089 h 6858001"/>
                  <a:gd name="connsiteX220" fmla="*/ 644988 w 3095625"/>
                  <a:gd name="connsiteY220" fmla="*/ 6654007 h 6858001"/>
                  <a:gd name="connsiteX221" fmla="*/ 638641 w 3095625"/>
                  <a:gd name="connsiteY221" fmla="*/ 6638132 h 6858001"/>
                  <a:gd name="connsiteX222" fmla="*/ 633088 w 3095625"/>
                  <a:gd name="connsiteY222" fmla="*/ 6621463 h 6858001"/>
                  <a:gd name="connsiteX223" fmla="*/ 628328 w 3095625"/>
                  <a:gd name="connsiteY223" fmla="*/ 6605589 h 6858001"/>
                  <a:gd name="connsiteX224" fmla="*/ 624361 w 3095625"/>
                  <a:gd name="connsiteY224" fmla="*/ 6588919 h 6858001"/>
                  <a:gd name="connsiteX225" fmla="*/ 621188 w 3095625"/>
                  <a:gd name="connsiteY225" fmla="*/ 6571457 h 6858001"/>
                  <a:gd name="connsiteX226" fmla="*/ 619601 w 3095625"/>
                  <a:gd name="connsiteY226" fmla="*/ 6553995 h 6858001"/>
                  <a:gd name="connsiteX227" fmla="*/ 617221 w 3095625"/>
                  <a:gd name="connsiteY227" fmla="*/ 6535739 h 6858001"/>
                  <a:gd name="connsiteX228" fmla="*/ 617221 w 3095625"/>
                  <a:gd name="connsiteY228" fmla="*/ 6518276 h 6858001"/>
                  <a:gd name="connsiteX229" fmla="*/ 618808 w 3095625"/>
                  <a:gd name="connsiteY229" fmla="*/ 6500019 h 6858001"/>
                  <a:gd name="connsiteX230" fmla="*/ 792550 w 3095625"/>
                  <a:gd name="connsiteY230" fmla="*/ 3769520 h 6858001"/>
                  <a:gd name="connsiteX231" fmla="*/ 795723 w 3095625"/>
                  <a:gd name="connsiteY231" fmla="*/ 3712370 h 6858001"/>
                  <a:gd name="connsiteX232" fmla="*/ 796516 w 3095625"/>
                  <a:gd name="connsiteY232" fmla="*/ 3654426 h 6858001"/>
                  <a:gd name="connsiteX233" fmla="*/ 796516 w 3095625"/>
                  <a:gd name="connsiteY233" fmla="*/ 3597276 h 6858001"/>
                  <a:gd name="connsiteX234" fmla="*/ 795723 w 3095625"/>
                  <a:gd name="connsiteY234" fmla="*/ 3538538 h 6858001"/>
                  <a:gd name="connsiteX235" fmla="*/ 769543 w 3095625"/>
                  <a:gd name="connsiteY235" fmla="*/ 2702720 h 6858001"/>
                  <a:gd name="connsiteX236" fmla="*/ 530746 w 3095625"/>
                  <a:gd name="connsiteY236" fmla="*/ 4015582 h 6858001"/>
                  <a:gd name="connsiteX237" fmla="*/ 527573 w 3095625"/>
                  <a:gd name="connsiteY237" fmla="*/ 4029870 h 6858001"/>
                  <a:gd name="connsiteX238" fmla="*/ 524400 w 3095625"/>
                  <a:gd name="connsiteY238" fmla="*/ 4044157 h 6858001"/>
                  <a:gd name="connsiteX239" fmla="*/ 519640 w 3095625"/>
                  <a:gd name="connsiteY239" fmla="*/ 4057651 h 6858001"/>
                  <a:gd name="connsiteX240" fmla="*/ 514086 w 3095625"/>
                  <a:gd name="connsiteY240" fmla="*/ 4070351 h 6858001"/>
                  <a:gd name="connsiteX241" fmla="*/ 508533 w 3095625"/>
                  <a:gd name="connsiteY241" fmla="*/ 4083845 h 6858001"/>
                  <a:gd name="connsiteX242" fmla="*/ 502186 w 3095625"/>
                  <a:gd name="connsiteY242" fmla="*/ 4095751 h 6858001"/>
                  <a:gd name="connsiteX243" fmla="*/ 495839 w 3095625"/>
                  <a:gd name="connsiteY243" fmla="*/ 4107657 h 6858001"/>
                  <a:gd name="connsiteX244" fmla="*/ 487906 w 3095625"/>
                  <a:gd name="connsiteY244" fmla="*/ 4120357 h 6858001"/>
                  <a:gd name="connsiteX245" fmla="*/ 479179 w 3095625"/>
                  <a:gd name="connsiteY245" fmla="*/ 4130676 h 6858001"/>
                  <a:gd name="connsiteX246" fmla="*/ 471246 w 3095625"/>
                  <a:gd name="connsiteY246" fmla="*/ 4140995 h 6858001"/>
                  <a:gd name="connsiteX247" fmla="*/ 461726 w 3095625"/>
                  <a:gd name="connsiteY247" fmla="*/ 4152107 h 6858001"/>
                  <a:gd name="connsiteX248" fmla="*/ 452999 w 3095625"/>
                  <a:gd name="connsiteY248" fmla="*/ 4160838 h 6858001"/>
                  <a:gd name="connsiteX249" fmla="*/ 441892 w 3095625"/>
                  <a:gd name="connsiteY249" fmla="*/ 4170363 h 6858001"/>
                  <a:gd name="connsiteX250" fmla="*/ 432372 w 3095625"/>
                  <a:gd name="connsiteY250" fmla="*/ 4179095 h 6858001"/>
                  <a:gd name="connsiteX251" fmla="*/ 421265 w 3095625"/>
                  <a:gd name="connsiteY251" fmla="*/ 4187032 h 6858001"/>
                  <a:gd name="connsiteX252" fmla="*/ 410158 w 3095625"/>
                  <a:gd name="connsiteY252" fmla="*/ 4194970 h 6858001"/>
                  <a:gd name="connsiteX253" fmla="*/ 398258 w 3095625"/>
                  <a:gd name="connsiteY253" fmla="*/ 4201320 h 6858001"/>
                  <a:gd name="connsiteX254" fmla="*/ 385565 w 3095625"/>
                  <a:gd name="connsiteY254" fmla="*/ 4207670 h 6858001"/>
                  <a:gd name="connsiteX255" fmla="*/ 373665 w 3095625"/>
                  <a:gd name="connsiteY255" fmla="*/ 4213226 h 6858001"/>
                  <a:gd name="connsiteX256" fmla="*/ 360971 w 3095625"/>
                  <a:gd name="connsiteY256" fmla="*/ 4218782 h 6858001"/>
                  <a:gd name="connsiteX257" fmla="*/ 348278 w 3095625"/>
                  <a:gd name="connsiteY257" fmla="*/ 4223545 h 6858001"/>
                  <a:gd name="connsiteX258" fmla="*/ 335584 w 3095625"/>
                  <a:gd name="connsiteY258" fmla="*/ 4226720 h 6858001"/>
                  <a:gd name="connsiteX259" fmla="*/ 322097 w 3095625"/>
                  <a:gd name="connsiteY259" fmla="*/ 4229895 h 6858001"/>
                  <a:gd name="connsiteX260" fmla="*/ 307817 w 3095625"/>
                  <a:gd name="connsiteY260" fmla="*/ 4232276 h 6858001"/>
                  <a:gd name="connsiteX261" fmla="*/ 294330 w 3095625"/>
                  <a:gd name="connsiteY261" fmla="*/ 4234657 h 6858001"/>
                  <a:gd name="connsiteX262" fmla="*/ 280050 w 3095625"/>
                  <a:gd name="connsiteY262" fmla="*/ 4235451 h 6858001"/>
                  <a:gd name="connsiteX263" fmla="*/ 267357 w 3095625"/>
                  <a:gd name="connsiteY263" fmla="*/ 4235451 h 6858001"/>
                  <a:gd name="connsiteX264" fmla="*/ 253076 w 3095625"/>
                  <a:gd name="connsiteY264" fmla="*/ 4235451 h 6858001"/>
                  <a:gd name="connsiteX265" fmla="*/ 238796 w 3095625"/>
                  <a:gd name="connsiteY265" fmla="*/ 4234657 h 6858001"/>
                  <a:gd name="connsiteX266" fmla="*/ 224516 w 3095625"/>
                  <a:gd name="connsiteY266" fmla="*/ 4232276 h 6858001"/>
                  <a:gd name="connsiteX267" fmla="*/ 210236 w 3095625"/>
                  <a:gd name="connsiteY267" fmla="*/ 4229101 h 6858001"/>
                  <a:gd name="connsiteX268" fmla="*/ 195956 w 3095625"/>
                  <a:gd name="connsiteY268" fmla="*/ 4225926 h 6858001"/>
                  <a:gd name="connsiteX269" fmla="*/ 171362 w 3095625"/>
                  <a:gd name="connsiteY269" fmla="*/ 4217988 h 6858001"/>
                  <a:gd name="connsiteX270" fmla="*/ 148355 w 3095625"/>
                  <a:gd name="connsiteY270" fmla="*/ 4207670 h 6858001"/>
                  <a:gd name="connsiteX271" fmla="*/ 127728 w 3095625"/>
                  <a:gd name="connsiteY271" fmla="*/ 4195763 h 6858001"/>
                  <a:gd name="connsiteX272" fmla="*/ 107101 w 3095625"/>
                  <a:gd name="connsiteY272" fmla="*/ 4183063 h 6858001"/>
                  <a:gd name="connsiteX273" fmla="*/ 88061 w 3095625"/>
                  <a:gd name="connsiteY273" fmla="*/ 4167188 h 6858001"/>
                  <a:gd name="connsiteX274" fmla="*/ 71401 w 3095625"/>
                  <a:gd name="connsiteY274" fmla="*/ 4149726 h 6858001"/>
                  <a:gd name="connsiteX275" fmla="*/ 56327 w 3095625"/>
                  <a:gd name="connsiteY275" fmla="*/ 4132263 h 6858001"/>
                  <a:gd name="connsiteX276" fmla="*/ 42047 w 3095625"/>
                  <a:gd name="connsiteY276" fmla="*/ 4112420 h 6858001"/>
                  <a:gd name="connsiteX277" fmla="*/ 30147 w 3095625"/>
                  <a:gd name="connsiteY277" fmla="*/ 4091782 h 6858001"/>
                  <a:gd name="connsiteX278" fmla="*/ 19834 w 3095625"/>
                  <a:gd name="connsiteY278" fmla="*/ 4069557 h 6858001"/>
                  <a:gd name="connsiteX279" fmla="*/ 12693 w 3095625"/>
                  <a:gd name="connsiteY279" fmla="*/ 4047332 h 6858001"/>
                  <a:gd name="connsiteX280" fmla="*/ 5553 w 3095625"/>
                  <a:gd name="connsiteY280" fmla="*/ 4023520 h 6858001"/>
                  <a:gd name="connsiteX281" fmla="*/ 1587 w 3095625"/>
                  <a:gd name="connsiteY281" fmla="*/ 4000501 h 6858001"/>
                  <a:gd name="connsiteX282" fmla="*/ 0 w 3095625"/>
                  <a:gd name="connsiteY282" fmla="*/ 3975101 h 6858001"/>
                  <a:gd name="connsiteX283" fmla="*/ 0 w 3095625"/>
                  <a:gd name="connsiteY283" fmla="*/ 3950495 h 6858001"/>
                  <a:gd name="connsiteX284" fmla="*/ 3967 w 3095625"/>
                  <a:gd name="connsiteY284" fmla="*/ 3925888 h 6858001"/>
                  <a:gd name="connsiteX285" fmla="*/ 322891 w 3095625"/>
                  <a:gd name="connsiteY285" fmla="*/ 1942307 h 6858001"/>
                  <a:gd name="connsiteX286" fmla="*/ 327651 w 3095625"/>
                  <a:gd name="connsiteY286" fmla="*/ 1919288 h 6858001"/>
                  <a:gd name="connsiteX287" fmla="*/ 332411 w 3095625"/>
                  <a:gd name="connsiteY287" fmla="*/ 1895476 h 6858001"/>
                  <a:gd name="connsiteX288" fmla="*/ 338757 w 3095625"/>
                  <a:gd name="connsiteY288" fmla="*/ 1872457 h 6858001"/>
                  <a:gd name="connsiteX289" fmla="*/ 345104 w 3095625"/>
                  <a:gd name="connsiteY289" fmla="*/ 1850232 h 6858001"/>
                  <a:gd name="connsiteX290" fmla="*/ 353038 w 3095625"/>
                  <a:gd name="connsiteY290" fmla="*/ 1827213 h 6858001"/>
                  <a:gd name="connsiteX291" fmla="*/ 361764 w 3095625"/>
                  <a:gd name="connsiteY291" fmla="*/ 1804988 h 6858001"/>
                  <a:gd name="connsiteX292" fmla="*/ 370491 w 3095625"/>
                  <a:gd name="connsiteY292" fmla="*/ 1784351 h 6858001"/>
                  <a:gd name="connsiteX293" fmla="*/ 381598 w 3095625"/>
                  <a:gd name="connsiteY293" fmla="*/ 1763713 h 6858001"/>
                  <a:gd name="connsiteX294" fmla="*/ 391118 w 3095625"/>
                  <a:gd name="connsiteY294" fmla="*/ 1742282 h 6858001"/>
                  <a:gd name="connsiteX295" fmla="*/ 403812 w 3095625"/>
                  <a:gd name="connsiteY295" fmla="*/ 1721645 h 6858001"/>
                  <a:gd name="connsiteX296" fmla="*/ 415712 w 3095625"/>
                  <a:gd name="connsiteY296" fmla="*/ 1701801 h 6858001"/>
                  <a:gd name="connsiteX297" fmla="*/ 428405 w 3095625"/>
                  <a:gd name="connsiteY297" fmla="*/ 1683545 h 6858001"/>
                  <a:gd name="connsiteX298" fmla="*/ 441892 w 3095625"/>
                  <a:gd name="connsiteY298" fmla="*/ 1664495 h 6858001"/>
                  <a:gd name="connsiteX299" fmla="*/ 456172 w 3095625"/>
                  <a:gd name="connsiteY299" fmla="*/ 1645445 h 6858001"/>
                  <a:gd name="connsiteX300" fmla="*/ 471246 w 3095625"/>
                  <a:gd name="connsiteY300" fmla="*/ 1627982 h 6858001"/>
                  <a:gd name="connsiteX301" fmla="*/ 487113 w 3095625"/>
                  <a:gd name="connsiteY301" fmla="*/ 1612107 h 6858001"/>
                  <a:gd name="connsiteX302" fmla="*/ 502979 w 3095625"/>
                  <a:gd name="connsiteY302" fmla="*/ 1595438 h 6858001"/>
                  <a:gd name="connsiteX303" fmla="*/ 519640 w 3095625"/>
                  <a:gd name="connsiteY303" fmla="*/ 1578770 h 6858001"/>
                  <a:gd name="connsiteX304" fmla="*/ 537093 w 3095625"/>
                  <a:gd name="connsiteY304" fmla="*/ 1564482 h 6858001"/>
                  <a:gd name="connsiteX305" fmla="*/ 555340 w 3095625"/>
                  <a:gd name="connsiteY305" fmla="*/ 1549401 h 6858001"/>
                  <a:gd name="connsiteX306" fmla="*/ 573587 w 3095625"/>
                  <a:gd name="connsiteY306" fmla="*/ 1535907 h 6858001"/>
                  <a:gd name="connsiteX307" fmla="*/ 593421 w 3095625"/>
                  <a:gd name="connsiteY307" fmla="*/ 1522413 h 6858001"/>
                  <a:gd name="connsiteX308" fmla="*/ 612461 w 3095625"/>
                  <a:gd name="connsiteY308" fmla="*/ 1509713 h 6858001"/>
                  <a:gd name="connsiteX309" fmla="*/ 633088 w 3095625"/>
                  <a:gd name="connsiteY309" fmla="*/ 1497807 h 6858001"/>
                  <a:gd name="connsiteX310" fmla="*/ 652921 w 3095625"/>
                  <a:gd name="connsiteY310" fmla="*/ 1486695 h 6858001"/>
                  <a:gd name="connsiteX311" fmla="*/ 673548 w 3095625"/>
                  <a:gd name="connsiteY311" fmla="*/ 1476376 h 6858001"/>
                  <a:gd name="connsiteX312" fmla="*/ 695762 w 3095625"/>
                  <a:gd name="connsiteY312" fmla="*/ 1466851 h 6858001"/>
                  <a:gd name="connsiteX313" fmla="*/ 717182 w 3095625"/>
                  <a:gd name="connsiteY313" fmla="*/ 1458120 h 6858001"/>
                  <a:gd name="connsiteX314" fmla="*/ 739396 w 3095625"/>
                  <a:gd name="connsiteY314" fmla="*/ 1450182 h 6858001"/>
                  <a:gd name="connsiteX315" fmla="*/ 762403 w 3095625"/>
                  <a:gd name="connsiteY315" fmla="*/ 1442244 h 6858001"/>
                  <a:gd name="connsiteX316" fmla="*/ 785410 w 3095625"/>
                  <a:gd name="connsiteY316" fmla="*/ 1435894 h 6858001"/>
                  <a:gd name="connsiteX317" fmla="*/ 808417 w 3095625"/>
                  <a:gd name="connsiteY317" fmla="*/ 1430338 h 6858001"/>
                  <a:gd name="connsiteX318" fmla="*/ 1547137 w 3095625"/>
                  <a:gd name="connsiteY318" fmla="*/ 0 h 6858001"/>
                  <a:gd name="connsiteX319" fmla="*/ 2146537 w 3095625"/>
                  <a:gd name="connsiteY319" fmla="*/ 599400 h 6858001"/>
                  <a:gd name="connsiteX320" fmla="*/ 1547137 w 3095625"/>
                  <a:gd name="connsiteY320" fmla="*/ 1198800 h 6858001"/>
                  <a:gd name="connsiteX321" fmla="*/ 947737 w 3095625"/>
                  <a:gd name="connsiteY321" fmla="*/ 599400 h 6858001"/>
                  <a:gd name="connsiteX322" fmla="*/ 1547137 w 3095625"/>
                  <a:gd name="connsiteY322" fmla="*/ 0 h 68580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</a:cxnLst>
                <a:rect l="l" t="t" r="r" b="b"/>
                <a:pathLst>
                  <a:path w="3095625" h="6858001">
                    <a:moveTo>
                      <a:pt x="1108301" y="1366838"/>
                    </a:moveTo>
                    <a:lnTo>
                      <a:pt x="1336783" y="2238376"/>
                    </a:lnTo>
                    <a:lnTo>
                      <a:pt x="1461338" y="1632745"/>
                    </a:lnTo>
                    <a:lnTo>
                      <a:pt x="1339957" y="1512095"/>
                    </a:lnTo>
                    <a:lnTo>
                      <a:pt x="1476412" y="1375569"/>
                    </a:lnTo>
                    <a:lnTo>
                      <a:pt x="1547813" y="1375569"/>
                    </a:lnTo>
                    <a:lnTo>
                      <a:pt x="1619214" y="1375569"/>
                    </a:lnTo>
                    <a:lnTo>
                      <a:pt x="1754082" y="1512095"/>
                    </a:lnTo>
                    <a:lnTo>
                      <a:pt x="1634287" y="1632745"/>
                    </a:lnTo>
                    <a:lnTo>
                      <a:pt x="1757255" y="2238376"/>
                    </a:lnTo>
                    <a:lnTo>
                      <a:pt x="1985738" y="1366838"/>
                    </a:lnTo>
                    <a:lnTo>
                      <a:pt x="2285622" y="1430338"/>
                    </a:lnTo>
                    <a:lnTo>
                      <a:pt x="2310215" y="1435894"/>
                    </a:lnTo>
                    <a:lnTo>
                      <a:pt x="2333222" y="1442244"/>
                    </a:lnTo>
                    <a:lnTo>
                      <a:pt x="2354643" y="1450182"/>
                    </a:lnTo>
                    <a:lnTo>
                      <a:pt x="2378443" y="1458120"/>
                    </a:lnTo>
                    <a:lnTo>
                      <a:pt x="2399863" y="1466851"/>
                    </a:lnTo>
                    <a:lnTo>
                      <a:pt x="2421283" y="1476376"/>
                    </a:lnTo>
                    <a:lnTo>
                      <a:pt x="2441910" y="1486695"/>
                    </a:lnTo>
                    <a:lnTo>
                      <a:pt x="2462537" y="1497807"/>
                    </a:lnTo>
                    <a:lnTo>
                      <a:pt x="2482371" y="1509713"/>
                    </a:lnTo>
                    <a:lnTo>
                      <a:pt x="2502204" y="1522413"/>
                    </a:lnTo>
                    <a:lnTo>
                      <a:pt x="2521245" y="1535907"/>
                    </a:lnTo>
                    <a:lnTo>
                      <a:pt x="2539492" y="1549401"/>
                    </a:lnTo>
                    <a:lnTo>
                      <a:pt x="2558532" y="1564482"/>
                    </a:lnTo>
                    <a:lnTo>
                      <a:pt x="2575985" y="1578770"/>
                    </a:lnTo>
                    <a:lnTo>
                      <a:pt x="2592646" y="1595438"/>
                    </a:lnTo>
                    <a:lnTo>
                      <a:pt x="2608512" y="1612107"/>
                    </a:lnTo>
                    <a:lnTo>
                      <a:pt x="2624379" y="1627982"/>
                    </a:lnTo>
                    <a:lnTo>
                      <a:pt x="2638659" y="1645445"/>
                    </a:lnTo>
                    <a:lnTo>
                      <a:pt x="2652940" y="1664495"/>
                    </a:lnTo>
                    <a:lnTo>
                      <a:pt x="2667220" y="1683545"/>
                    </a:lnTo>
                    <a:lnTo>
                      <a:pt x="2679913" y="1701801"/>
                    </a:lnTo>
                    <a:lnTo>
                      <a:pt x="2691813" y="1721645"/>
                    </a:lnTo>
                    <a:lnTo>
                      <a:pt x="2702920" y="1742282"/>
                    </a:lnTo>
                    <a:lnTo>
                      <a:pt x="2714027" y="1763713"/>
                    </a:lnTo>
                    <a:lnTo>
                      <a:pt x="2724341" y="1784351"/>
                    </a:lnTo>
                    <a:lnTo>
                      <a:pt x="2733861" y="1804988"/>
                    </a:lnTo>
                    <a:lnTo>
                      <a:pt x="2741794" y="1827213"/>
                    </a:lnTo>
                    <a:lnTo>
                      <a:pt x="2748934" y="1850232"/>
                    </a:lnTo>
                    <a:lnTo>
                      <a:pt x="2756868" y="1872457"/>
                    </a:lnTo>
                    <a:lnTo>
                      <a:pt x="2762421" y="1895476"/>
                    </a:lnTo>
                    <a:lnTo>
                      <a:pt x="2767974" y="1919288"/>
                    </a:lnTo>
                    <a:lnTo>
                      <a:pt x="2772734" y="1942307"/>
                    </a:lnTo>
                    <a:lnTo>
                      <a:pt x="3091658" y="3925888"/>
                    </a:lnTo>
                    <a:lnTo>
                      <a:pt x="3095625" y="3950495"/>
                    </a:lnTo>
                    <a:lnTo>
                      <a:pt x="3095625" y="3975101"/>
                    </a:lnTo>
                    <a:lnTo>
                      <a:pt x="3093245" y="4000501"/>
                    </a:lnTo>
                    <a:lnTo>
                      <a:pt x="3090072" y="4023520"/>
                    </a:lnTo>
                    <a:lnTo>
                      <a:pt x="3082932" y="4047332"/>
                    </a:lnTo>
                    <a:lnTo>
                      <a:pt x="3075792" y="4069557"/>
                    </a:lnTo>
                    <a:lnTo>
                      <a:pt x="3064685" y="4091782"/>
                    </a:lnTo>
                    <a:lnTo>
                      <a:pt x="3053578" y="4112420"/>
                    </a:lnTo>
                    <a:lnTo>
                      <a:pt x="3039298" y="4132263"/>
                    </a:lnTo>
                    <a:lnTo>
                      <a:pt x="3024224" y="4149726"/>
                    </a:lnTo>
                    <a:lnTo>
                      <a:pt x="3005977" y="4167188"/>
                    </a:lnTo>
                    <a:lnTo>
                      <a:pt x="2987730" y="4183063"/>
                    </a:lnTo>
                    <a:lnTo>
                      <a:pt x="2967897" y="4195763"/>
                    </a:lnTo>
                    <a:lnTo>
                      <a:pt x="2945683" y="4207670"/>
                    </a:lnTo>
                    <a:lnTo>
                      <a:pt x="2922676" y="4217988"/>
                    </a:lnTo>
                    <a:lnTo>
                      <a:pt x="2899669" y="4225926"/>
                    </a:lnTo>
                    <a:lnTo>
                      <a:pt x="2885389" y="4229101"/>
                    </a:lnTo>
                    <a:lnTo>
                      <a:pt x="2871109" y="4232276"/>
                    </a:lnTo>
                    <a:lnTo>
                      <a:pt x="2856829" y="4234657"/>
                    </a:lnTo>
                    <a:lnTo>
                      <a:pt x="2842549" y="4235451"/>
                    </a:lnTo>
                    <a:lnTo>
                      <a:pt x="2828268" y="4235451"/>
                    </a:lnTo>
                    <a:lnTo>
                      <a:pt x="2813988" y="4235451"/>
                    </a:lnTo>
                    <a:lnTo>
                      <a:pt x="2801295" y="4234657"/>
                    </a:lnTo>
                    <a:lnTo>
                      <a:pt x="2787015" y="4232276"/>
                    </a:lnTo>
                    <a:lnTo>
                      <a:pt x="2773528" y="4229895"/>
                    </a:lnTo>
                    <a:lnTo>
                      <a:pt x="2760041" y="4226720"/>
                    </a:lnTo>
                    <a:lnTo>
                      <a:pt x="2747347" y="4223545"/>
                    </a:lnTo>
                    <a:lnTo>
                      <a:pt x="2733861" y="4218782"/>
                    </a:lnTo>
                    <a:lnTo>
                      <a:pt x="2721960" y="4213226"/>
                    </a:lnTo>
                    <a:lnTo>
                      <a:pt x="2710060" y="4207670"/>
                    </a:lnTo>
                    <a:lnTo>
                      <a:pt x="2697367" y="4201320"/>
                    </a:lnTo>
                    <a:lnTo>
                      <a:pt x="2685467" y="4194970"/>
                    </a:lnTo>
                    <a:lnTo>
                      <a:pt x="2674360" y="4187032"/>
                    </a:lnTo>
                    <a:lnTo>
                      <a:pt x="2663253" y="4179095"/>
                    </a:lnTo>
                    <a:lnTo>
                      <a:pt x="2652940" y="4170363"/>
                    </a:lnTo>
                    <a:lnTo>
                      <a:pt x="2642626" y="4160838"/>
                    </a:lnTo>
                    <a:lnTo>
                      <a:pt x="2633106" y="4152107"/>
                    </a:lnTo>
                    <a:lnTo>
                      <a:pt x="2624379" y="4140995"/>
                    </a:lnTo>
                    <a:lnTo>
                      <a:pt x="2615653" y="4130676"/>
                    </a:lnTo>
                    <a:lnTo>
                      <a:pt x="2607719" y="4120357"/>
                    </a:lnTo>
                    <a:lnTo>
                      <a:pt x="2599786" y="4107657"/>
                    </a:lnTo>
                    <a:lnTo>
                      <a:pt x="2593439" y="4095751"/>
                    </a:lnTo>
                    <a:lnTo>
                      <a:pt x="2587092" y="4083845"/>
                    </a:lnTo>
                    <a:lnTo>
                      <a:pt x="2581539" y="4070351"/>
                    </a:lnTo>
                    <a:lnTo>
                      <a:pt x="2575985" y="4057651"/>
                    </a:lnTo>
                    <a:lnTo>
                      <a:pt x="2571225" y="4044157"/>
                    </a:lnTo>
                    <a:lnTo>
                      <a:pt x="2568052" y="4029870"/>
                    </a:lnTo>
                    <a:lnTo>
                      <a:pt x="2564879" y="4015582"/>
                    </a:lnTo>
                    <a:lnTo>
                      <a:pt x="2326082" y="2702720"/>
                    </a:lnTo>
                    <a:lnTo>
                      <a:pt x="2299109" y="3538538"/>
                    </a:lnTo>
                    <a:lnTo>
                      <a:pt x="2298315" y="3597276"/>
                    </a:lnTo>
                    <a:lnTo>
                      <a:pt x="2298315" y="3654426"/>
                    </a:lnTo>
                    <a:lnTo>
                      <a:pt x="2299902" y="3712370"/>
                    </a:lnTo>
                    <a:lnTo>
                      <a:pt x="2303075" y="3769520"/>
                    </a:lnTo>
                    <a:lnTo>
                      <a:pt x="2476817" y="6500019"/>
                    </a:lnTo>
                    <a:lnTo>
                      <a:pt x="2476817" y="6518276"/>
                    </a:lnTo>
                    <a:lnTo>
                      <a:pt x="2476817" y="6535739"/>
                    </a:lnTo>
                    <a:lnTo>
                      <a:pt x="2476024" y="6553995"/>
                    </a:lnTo>
                    <a:lnTo>
                      <a:pt x="2473644" y="6571457"/>
                    </a:lnTo>
                    <a:lnTo>
                      <a:pt x="2471264" y="6588919"/>
                    </a:lnTo>
                    <a:lnTo>
                      <a:pt x="2467297" y="6605589"/>
                    </a:lnTo>
                    <a:lnTo>
                      <a:pt x="2462537" y="6621463"/>
                    </a:lnTo>
                    <a:lnTo>
                      <a:pt x="2456984" y="6638132"/>
                    </a:lnTo>
                    <a:lnTo>
                      <a:pt x="2450637" y="6654007"/>
                    </a:lnTo>
                    <a:lnTo>
                      <a:pt x="2444290" y="6669089"/>
                    </a:lnTo>
                    <a:lnTo>
                      <a:pt x="2436357" y="6684169"/>
                    </a:lnTo>
                    <a:lnTo>
                      <a:pt x="2427630" y="6698457"/>
                    </a:lnTo>
                    <a:lnTo>
                      <a:pt x="2417317" y="6712745"/>
                    </a:lnTo>
                    <a:lnTo>
                      <a:pt x="2407797" y="6726239"/>
                    </a:lnTo>
                    <a:lnTo>
                      <a:pt x="2397483" y="6739732"/>
                    </a:lnTo>
                    <a:lnTo>
                      <a:pt x="2387170" y="6751639"/>
                    </a:lnTo>
                    <a:lnTo>
                      <a:pt x="2374476" y="6763545"/>
                    </a:lnTo>
                    <a:lnTo>
                      <a:pt x="2362576" y="6774657"/>
                    </a:lnTo>
                    <a:lnTo>
                      <a:pt x="2349883" y="6785769"/>
                    </a:lnTo>
                    <a:lnTo>
                      <a:pt x="2336396" y="6795295"/>
                    </a:lnTo>
                    <a:lnTo>
                      <a:pt x="2322116" y="6805613"/>
                    </a:lnTo>
                    <a:lnTo>
                      <a:pt x="2307835" y="6814345"/>
                    </a:lnTo>
                    <a:lnTo>
                      <a:pt x="2292762" y="6821489"/>
                    </a:lnTo>
                    <a:lnTo>
                      <a:pt x="2276895" y="6829426"/>
                    </a:lnTo>
                    <a:lnTo>
                      <a:pt x="2261821" y="6835776"/>
                    </a:lnTo>
                    <a:lnTo>
                      <a:pt x="2245161" y="6841332"/>
                    </a:lnTo>
                    <a:lnTo>
                      <a:pt x="2228501" y="6846095"/>
                    </a:lnTo>
                    <a:lnTo>
                      <a:pt x="2212634" y="6850063"/>
                    </a:lnTo>
                    <a:lnTo>
                      <a:pt x="2194387" y="6853239"/>
                    </a:lnTo>
                    <a:lnTo>
                      <a:pt x="2176934" y="6855619"/>
                    </a:lnTo>
                    <a:lnTo>
                      <a:pt x="2159480" y="6857207"/>
                    </a:lnTo>
                    <a:lnTo>
                      <a:pt x="2141233" y="6858001"/>
                    </a:lnTo>
                    <a:lnTo>
                      <a:pt x="2125366" y="6858001"/>
                    </a:lnTo>
                    <a:lnTo>
                      <a:pt x="2108706" y="6857207"/>
                    </a:lnTo>
                    <a:lnTo>
                      <a:pt x="2093633" y="6854826"/>
                    </a:lnTo>
                    <a:lnTo>
                      <a:pt x="2078559" y="6851651"/>
                    </a:lnTo>
                    <a:lnTo>
                      <a:pt x="2062692" y="6849269"/>
                    </a:lnTo>
                    <a:lnTo>
                      <a:pt x="2047619" y="6844507"/>
                    </a:lnTo>
                    <a:lnTo>
                      <a:pt x="2033339" y="6840539"/>
                    </a:lnTo>
                    <a:lnTo>
                      <a:pt x="2019059" y="6834982"/>
                    </a:lnTo>
                    <a:lnTo>
                      <a:pt x="2004778" y="6829426"/>
                    </a:lnTo>
                    <a:lnTo>
                      <a:pt x="1991292" y="6823076"/>
                    </a:lnTo>
                    <a:lnTo>
                      <a:pt x="1977011" y="6815139"/>
                    </a:lnTo>
                    <a:lnTo>
                      <a:pt x="1964318" y="6807201"/>
                    </a:lnTo>
                    <a:lnTo>
                      <a:pt x="1951624" y="6800057"/>
                    </a:lnTo>
                    <a:lnTo>
                      <a:pt x="1939724" y="6791326"/>
                    </a:lnTo>
                    <a:lnTo>
                      <a:pt x="1927824" y="6781007"/>
                    </a:lnTo>
                    <a:lnTo>
                      <a:pt x="1915924" y="6771482"/>
                    </a:lnTo>
                    <a:lnTo>
                      <a:pt x="1904817" y="6761163"/>
                    </a:lnTo>
                    <a:lnTo>
                      <a:pt x="1894504" y="6750051"/>
                    </a:lnTo>
                    <a:lnTo>
                      <a:pt x="1884984" y="6738145"/>
                    </a:lnTo>
                    <a:lnTo>
                      <a:pt x="1875463" y="6727032"/>
                    </a:lnTo>
                    <a:lnTo>
                      <a:pt x="1865943" y="6715126"/>
                    </a:lnTo>
                    <a:lnTo>
                      <a:pt x="1857217" y="6701632"/>
                    </a:lnTo>
                    <a:lnTo>
                      <a:pt x="1850076" y="6688932"/>
                    </a:lnTo>
                    <a:lnTo>
                      <a:pt x="1842143" y="6675439"/>
                    </a:lnTo>
                    <a:lnTo>
                      <a:pt x="1835796" y="6661151"/>
                    </a:lnTo>
                    <a:lnTo>
                      <a:pt x="1830243" y="6648451"/>
                    </a:lnTo>
                    <a:lnTo>
                      <a:pt x="1824689" y="6632576"/>
                    </a:lnTo>
                    <a:lnTo>
                      <a:pt x="1819136" y="6618289"/>
                    </a:lnTo>
                    <a:lnTo>
                      <a:pt x="1814376" y="6603207"/>
                    </a:lnTo>
                    <a:lnTo>
                      <a:pt x="1811203" y="6587332"/>
                    </a:lnTo>
                    <a:lnTo>
                      <a:pt x="1808823" y="6572251"/>
                    </a:lnTo>
                    <a:lnTo>
                      <a:pt x="1807236" y="6555582"/>
                    </a:lnTo>
                    <a:lnTo>
                      <a:pt x="1547813" y="4050507"/>
                    </a:lnTo>
                    <a:lnTo>
                      <a:pt x="1288389" y="6555582"/>
                    </a:lnTo>
                    <a:lnTo>
                      <a:pt x="1286803" y="6572251"/>
                    </a:lnTo>
                    <a:lnTo>
                      <a:pt x="1282836" y="6587332"/>
                    </a:lnTo>
                    <a:lnTo>
                      <a:pt x="1279663" y="6603207"/>
                    </a:lnTo>
                    <a:lnTo>
                      <a:pt x="1275696" y="6618289"/>
                    </a:lnTo>
                    <a:lnTo>
                      <a:pt x="1270936" y="6632576"/>
                    </a:lnTo>
                    <a:lnTo>
                      <a:pt x="1265383" y="6648451"/>
                    </a:lnTo>
                    <a:lnTo>
                      <a:pt x="1259829" y="6661151"/>
                    </a:lnTo>
                    <a:lnTo>
                      <a:pt x="1252689" y="6675439"/>
                    </a:lnTo>
                    <a:lnTo>
                      <a:pt x="1245549" y="6688932"/>
                    </a:lnTo>
                    <a:lnTo>
                      <a:pt x="1238409" y="6701632"/>
                    </a:lnTo>
                    <a:lnTo>
                      <a:pt x="1229682" y="6715126"/>
                    </a:lnTo>
                    <a:lnTo>
                      <a:pt x="1220162" y="6727032"/>
                    </a:lnTo>
                    <a:lnTo>
                      <a:pt x="1210642" y="6738145"/>
                    </a:lnTo>
                    <a:lnTo>
                      <a:pt x="1201122" y="6750051"/>
                    </a:lnTo>
                    <a:lnTo>
                      <a:pt x="1190015" y="6761163"/>
                    </a:lnTo>
                    <a:lnTo>
                      <a:pt x="1178908" y="6771482"/>
                    </a:lnTo>
                    <a:lnTo>
                      <a:pt x="1167801" y="6781007"/>
                    </a:lnTo>
                    <a:lnTo>
                      <a:pt x="1155901" y="6791326"/>
                    </a:lnTo>
                    <a:lnTo>
                      <a:pt x="1144001" y="6800057"/>
                    </a:lnTo>
                    <a:lnTo>
                      <a:pt x="1130514" y="6807201"/>
                    </a:lnTo>
                    <a:lnTo>
                      <a:pt x="1117027" y="6815139"/>
                    </a:lnTo>
                    <a:lnTo>
                      <a:pt x="1104334" y="6823076"/>
                    </a:lnTo>
                    <a:lnTo>
                      <a:pt x="1090847" y="6829426"/>
                    </a:lnTo>
                    <a:lnTo>
                      <a:pt x="1076567" y="6834982"/>
                    </a:lnTo>
                    <a:lnTo>
                      <a:pt x="1062287" y="6840539"/>
                    </a:lnTo>
                    <a:lnTo>
                      <a:pt x="1047213" y="6844507"/>
                    </a:lnTo>
                    <a:lnTo>
                      <a:pt x="1032933" y="6849269"/>
                    </a:lnTo>
                    <a:lnTo>
                      <a:pt x="1017066" y="6851651"/>
                    </a:lnTo>
                    <a:lnTo>
                      <a:pt x="1001993" y="6854826"/>
                    </a:lnTo>
                    <a:lnTo>
                      <a:pt x="985332" y="6857207"/>
                    </a:lnTo>
                    <a:lnTo>
                      <a:pt x="970259" y="6858001"/>
                    </a:lnTo>
                    <a:lnTo>
                      <a:pt x="953599" y="6858001"/>
                    </a:lnTo>
                    <a:lnTo>
                      <a:pt x="936145" y="6857207"/>
                    </a:lnTo>
                    <a:lnTo>
                      <a:pt x="918691" y="6855619"/>
                    </a:lnTo>
                    <a:lnTo>
                      <a:pt x="901238" y="6853239"/>
                    </a:lnTo>
                    <a:lnTo>
                      <a:pt x="882991" y="6850063"/>
                    </a:lnTo>
                    <a:lnTo>
                      <a:pt x="867124" y="6846095"/>
                    </a:lnTo>
                    <a:lnTo>
                      <a:pt x="850464" y="6841332"/>
                    </a:lnTo>
                    <a:lnTo>
                      <a:pt x="833804" y="6835776"/>
                    </a:lnTo>
                    <a:lnTo>
                      <a:pt x="817143" y="6829426"/>
                    </a:lnTo>
                    <a:lnTo>
                      <a:pt x="802070" y="6821489"/>
                    </a:lnTo>
                    <a:lnTo>
                      <a:pt x="787790" y="6814345"/>
                    </a:lnTo>
                    <a:lnTo>
                      <a:pt x="773509" y="6805613"/>
                    </a:lnTo>
                    <a:lnTo>
                      <a:pt x="759229" y="6795295"/>
                    </a:lnTo>
                    <a:lnTo>
                      <a:pt x="745742" y="6785769"/>
                    </a:lnTo>
                    <a:lnTo>
                      <a:pt x="733049" y="6774657"/>
                    </a:lnTo>
                    <a:lnTo>
                      <a:pt x="721149" y="6763545"/>
                    </a:lnTo>
                    <a:lnTo>
                      <a:pt x="708455" y="6751639"/>
                    </a:lnTo>
                    <a:lnTo>
                      <a:pt x="698142" y="6739732"/>
                    </a:lnTo>
                    <a:lnTo>
                      <a:pt x="687035" y="6726239"/>
                    </a:lnTo>
                    <a:lnTo>
                      <a:pt x="676722" y="6712745"/>
                    </a:lnTo>
                    <a:lnTo>
                      <a:pt x="667995" y="6698457"/>
                    </a:lnTo>
                    <a:lnTo>
                      <a:pt x="659268" y="6684169"/>
                    </a:lnTo>
                    <a:lnTo>
                      <a:pt x="651335" y="6669089"/>
                    </a:lnTo>
                    <a:lnTo>
                      <a:pt x="644988" y="6654007"/>
                    </a:lnTo>
                    <a:lnTo>
                      <a:pt x="638641" y="6638132"/>
                    </a:lnTo>
                    <a:lnTo>
                      <a:pt x="633088" y="6621463"/>
                    </a:lnTo>
                    <a:lnTo>
                      <a:pt x="628328" y="6605589"/>
                    </a:lnTo>
                    <a:lnTo>
                      <a:pt x="624361" y="6588919"/>
                    </a:lnTo>
                    <a:lnTo>
                      <a:pt x="621188" y="6571457"/>
                    </a:lnTo>
                    <a:lnTo>
                      <a:pt x="619601" y="6553995"/>
                    </a:lnTo>
                    <a:lnTo>
                      <a:pt x="617221" y="6535739"/>
                    </a:lnTo>
                    <a:lnTo>
                      <a:pt x="617221" y="6518276"/>
                    </a:lnTo>
                    <a:lnTo>
                      <a:pt x="618808" y="6500019"/>
                    </a:lnTo>
                    <a:lnTo>
                      <a:pt x="792550" y="3769520"/>
                    </a:lnTo>
                    <a:lnTo>
                      <a:pt x="795723" y="3712370"/>
                    </a:lnTo>
                    <a:lnTo>
                      <a:pt x="796516" y="3654426"/>
                    </a:lnTo>
                    <a:lnTo>
                      <a:pt x="796516" y="3597276"/>
                    </a:lnTo>
                    <a:lnTo>
                      <a:pt x="795723" y="3538538"/>
                    </a:lnTo>
                    <a:lnTo>
                      <a:pt x="769543" y="2702720"/>
                    </a:lnTo>
                    <a:lnTo>
                      <a:pt x="530746" y="4015582"/>
                    </a:lnTo>
                    <a:lnTo>
                      <a:pt x="527573" y="4029870"/>
                    </a:lnTo>
                    <a:lnTo>
                      <a:pt x="524400" y="4044157"/>
                    </a:lnTo>
                    <a:lnTo>
                      <a:pt x="519640" y="4057651"/>
                    </a:lnTo>
                    <a:lnTo>
                      <a:pt x="514086" y="4070351"/>
                    </a:lnTo>
                    <a:lnTo>
                      <a:pt x="508533" y="4083845"/>
                    </a:lnTo>
                    <a:lnTo>
                      <a:pt x="502186" y="4095751"/>
                    </a:lnTo>
                    <a:lnTo>
                      <a:pt x="495839" y="4107657"/>
                    </a:lnTo>
                    <a:lnTo>
                      <a:pt x="487906" y="4120357"/>
                    </a:lnTo>
                    <a:lnTo>
                      <a:pt x="479179" y="4130676"/>
                    </a:lnTo>
                    <a:lnTo>
                      <a:pt x="471246" y="4140995"/>
                    </a:lnTo>
                    <a:lnTo>
                      <a:pt x="461726" y="4152107"/>
                    </a:lnTo>
                    <a:lnTo>
                      <a:pt x="452999" y="4160838"/>
                    </a:lnTo>
                    <a:lnTo>
                      <a:pt x="441892" y="4170363"/>
                    </a:lnTo>
                    <a:lnTo>
                      <a:pt x="432372" y="4179095"/>
                    </a:lnTo>
                    <a:lnTo>
                      <a:pt x="421265" y="4187032"/>
                    </a:lnTo>
                    <a:lnTo>
                      <a:pt x="410158" y="4194970"/>
                    </a:lnTo>
                    <a:lnTo>
                      <a:pt x="398258" y="4201320"/>
                    </a:lnTo>
                    <a:lnTo>
                      <a:pt x="385565" y="4207670"/>
                    </a:lnTo>
                    <a:lnTo>
                      <a:pt x="373665" y="4213226"/>
                    </a:lnTo>
                    <a:lnTo>
                      <a:pt x="360971" y="4218782"/>
                    </a:lnTo>
                    <a:lnTo>
                      <a:pt x="348278" y="4223545"/>
                    </a:lnTo>
                    <a:lnTo>
                      <a:pt x="335584" y="4226720"/>
                    </a:lnTo>
                    <a:lnTo>
                      <a:pt x="322097" y="4229895"/>
                    </a:lnTo>
                    <a:lnTo>
                      <a:pt x="307817" y="4232276"/>
                    </a:lnTo>
                    <a:lnTo>
                      <a:pt x="294330" y="4234657"/>
                    </a:lnTo>
                    <a:lnTo>
                      <a:pt x="280050" y="4235451"/>
                    </a:lnTo>
                    <a:lnTo>
                      <a:pt x="267357" y="4235451"/>
                    </a:lnTo>
                    <a:lnTo>
                      <a:pt x="253076" y="4235451"/>
                    </a:lnTo>
                    <a:lnTo>
                      <a:pt x="238796" y="4234657"/>
                    </a:lnTo>
                    <a:lnTo>
                      <a:pt x="224516" y="4232276"/>
                    </a:lnTo>
                    <a:lnTo>
                      <a:pt x="210236" y="4229101"/>
                    </a:lnTo>
                    <a:lnTo>
                      <a:pt x="195956" y="4225926"/>
                    </a:lnTo>
                    <a:lnTo>
                      <a:pt x="171362" y="4217988"/>
                    </a:lnTo>
                    <a:lnTo>
                      <a:pt x="148355" y="4207670"/>
                    </a:lnTo>
                    <a:lnTo>
                      <a:pt x="127728" y="4195763"/>
                    </a:lnTo>
                    <a:lnTo>
                      <a:pt x="107101" y="4183063"/>
                    </a:lnTo>
                    <a:lnTo>
                      <a:pt x="88061" y="4167188"/>
                    </a:lnTo>
                    <a:lnTo>
                      <a:pt x="71401" y="4149726"/>
                    </a:lnTo>
                    <a:lnTo>
                      <a:pt x="56327" y="4132263"/>
                    </a:lnTo>
                    <a:lnTo>
                      <a:pt x="42047" y="4112420"/>
                    </a:lnTo>
                    <a:lnTo>
                      <a:pt x="30147" y="4091782"/>
                    </a:lnTo>
                    <a:lnTo>
                      <a:pt x="19834" y="4069557"/>
                    </a:lnTo>
                    <a:lnTo>
                      <a:pt x="12693" y="4047332"/>
                    </a:lnTo>
                    <a:lnTo>
                      <a:pt x="5553" y="4023520"/>
                    </a:lnTo>
                    <a:lnTo>
                      <a:pt x="1587" y="4000501"/>
                    </a:lnTo>
                    <a:lnTo>
                      <a:pt x="0" y="3975101"/>
                    </a:lnTo>
                    <a:lnTo>
                      <a:pt x="0" y="3950495"/>
                    </a:lnTo>
                    <a:lnTo>
                      <a:pt x="3967" y="3925888"/>
                    </a:lnTo>
                    <a:lnTo>
                      <a:pt x="322891" y="1942307"/>
                    </a:lnTo>
                    <a:lnTo>
                      <a:pt x="327651" y="1919288"/>
                    </a:lnTo>
                    <a:lnTo>
                      <a:pt x="332411" y="1895476"/>
                    </a:lnTo>
                    <a:lnTo>
                      <a:pt x="338757" y="1872457"/>
                    </a:lnTo>
                    <a:lnTo>
                      <a:pt x="345104" y="1850232"/>
                    </a:lnTo>
                    <a:lnTo>
                      <a:pt x="353038" y="1827213"/>
                    </a:lnTo>
                    <a:lnTo>
                      <a:pt x="361764" y="1804988"/>
                    </a:lnTo>
                    <a:lnTo>
                      <a:pt x="370491" y="1784351"/>
                    </a:lnTo>
                    <a:lnTo>
                      <a:pt x="381598" y="1763713"/>
                    </a:lnTo>
                    <a:lnTo>
                      <a:pt x="391118" y="1742282"/>
                    </a:lnTo>
                    <a:lnTo>
                      <a:pt x="403812" y="1721645"/>
                    </a:lnTo>
                    <a:lnTo>
                      <a:pt x="415712" y="1701801"/>
                    </a:lnTo>
                    <a:lnTo>
                      <a:pt x="428405" y="1683545"/>
                    </a:lnTo>
                    <a:lnTo>
                      <a:pt x="441892" y="1664495"/>
                    </a:lnTo>
                    <a:lnTo>
                      <a:pt x="456172" y="1645445"/>
                    </a:lnTo>
                    <a:lnTo>
                      <a:pt x="471246" y="1627982"/>
                    </a:lnTo>
                    <a:lnTo>
                      <a:pt x="487113" y="1612107"/>
                    </a:lnTo>
                    <a:lnTo>
                      <a:pt x="502979" y="1595438"/>
                    </a:lnTo>
                    <a:lnTo>
                      <a:pt x="519640" y="1578770"/>
                    </a:lnTo>
                    <a:lnTo>
                      <a:pt x="537093" y="1564482"/>
                    </a:lnTo>
                    <a:lnTo>
                      <a:pt x="555340" y="1549401"/>
                    </a:lnTo>
                    <a:lnTo>
                      <a:pt x="573587" y="1535907"/>
                    </a:lnTo>
                    <a:lnTo>
                      <a:pt x="593421" y="1522413"/>
                    </a:lnTo>
                    <a:lnTo>
                      <a:pt x="612461" y="1509713"/>
                    </a:lnTo>
                    <a:lnTo>
                      <a:pt x="633088" y="1497807"/>
                    </a:lnTo>
                    <a:lnTo>
                      <a:pt x="652921" y="1486695"/>
                    </a:lnTo>
                    <a:lnTo>
                      <a:pt x="673548" y="1476376"/>
                    </a:lnTo>
                    <a:lnTo>
                      <a:pt x="695762" y="1466851"/>
                    </a:lnTo>
                    <a:lnTo>
                      <a:pt x="717182" y="1458120"/>
                    </a:lnTo>
                    <a:lnTo>
                      <a:pt x="739396" y="1450182"/>
                    </a:lnTo>
                    <a:lnTo>
                      <a:pt x="762403" y="1442244"/>
                    </a:lnTo>
                    <a:lnTo>
                      <a:pt x="785410" y="1435894"/>
                    </a:lnTo>
                    <a:lnTo>
                      <a:pt x="808417" y="1430338"/>
                    </a:lnTo>
                    <a:close/>
                    <a:moveTo>
                      <a:pt x="1547137" y="0"/>
                    </a:moveTo>
                    <a:cubicBezTo>
                      <a:pt x="1878176" y="0"/>
                      <a:pt x="2146537" y="268361"/>
                      <a:pt x="2146537" y="599400"/>
                    </a:cubicBezTo>
                    <a:cubicBezTo>
                      <a:pt x="2146537" y="930439"/>
                      <a:pt x="1878176" y="1198800"/>
                      <a:pt x="1547137" y="1198800"/>
                    </a:cubicBezTo>
                    <a:cubicBezTo>
                      <a:pt x="1216098" y="1198800"/>
                      <a:pt x="947737" y="930439"/>
                      <a:pt x="947737" y="599400"/>
                    </a:cubicBezTo>
                    <a:cubicBezTo>
                      <a:pt x="947737" y="268361"/>
                      <a:pt x="1216098" y="0"/>
                      <a:pt x="154713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/>
                  <a:ea typeface="微软雅黑"/>
                  <a:cs typeface="+mn-ea"/>
                  <a:sym typeface="微软雅黑"/>
                </a:endParaRPr>
              </a:p>
            </p:txBody>
          </p:sp>
        </p:grpSp>
      </p:grpSp>
      <p:sp>
        <p:nvSpPr>
          <p:cNvPr id="100" name="TextBox 11"/>
          <p:cNvSpPr txBox="1">
            <a:spLocks noChangeArrowheads="1"/>
          </p:cNvSpPr>
          <p:nvPr/>
        </p:nvSpPr>
        <p:spPr bwMode="auto">
          <a:xfrm flipH="1">
            <a:off x="6267500" y="2701606"/>
            <a:ext cx="1976908" cy="674031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lvl="0" eaLnBrk="1" hangingPunct="1">
              <a:lnSpc>
                <a:spcPct val="120000"/>
              </a:lnSpc>
              <a:defRPr/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  <a:cs typeface="+mn-ea"/>
                <a:sym typeface="微软雅黑"/>
              </a:rPr>
              <a:t>在此输入相关文字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  <a:cs typeface="+mn-ea"/>
                <a:sym typeface="微软雅黑"/>
              </a:rPr>
              <a:t>，在此输入相关文字，在此输入相关文字，在此输入相关文字，</a:t>
            </a:r>
            <a:endParaRPr lang="en-US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101" name="TextBox 11"/>
          <p:cNvSpPr txBox="1">
            <a:spLocks noChangeArrowheads="1"/>
          </p:cNvSpPr>
          <p:nvPr/>
        </p:nvSpPr>
        <p:spPr bwMode="auto">
          <a:xfrm flipH="1">
            <a:off x="6267528" y="2444503"/>
            <a:ext cx="1628775" cy="307777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defRPr/>
            </a:pPr>
            <a:r>
              <a:rPr lang="zh-CN" altLang="en-US" sz="1400" b="1" kern="0" dirty="0">
                <a:solidFill>
                  <a:srgbClr val="CC0000"/>
                </a:solidFill>
                <a:latin typeface="微软雅黑"/>
                <a:ea typeface="微软雅黑"/>
                <a:cs typeface="+mn-ea"/>
                <a:sym typeface="微软雅黑"/>
              </a:rPr>
              <a:t>点击</a:t>
            </a:r>
            <a:r>
              <a:rPr lang="zh-CN" altLang="en-US" sz="1400" b="1" kern="0" dirty="0" smtClean="0">
                <a:solidFill>
                  <a:srgbClr val="CC0000"/>
                </a:solidFill>
                <a:latin typeface="微软雅黑"/>
                <a:ea typeface="微软雅黑"/>
                <a:cs typeface="+mn-ea"/>
                <a:sym typeface="微软雅黑"/>
              </a:rPr>
              <a:t>添加</a:t>
            </a:r>
            <a:r>
              <a:rPr lang="zh-CN" altLang="en-US" sz="1400" b="1" kern="0" dirty="0">
                <a:solidFill>
                  <a:srgbClr val="CC0000"/>
                </a:solidFill>
                <a:latin typeface="微软雅黑"/>
                <a:ea typeface="微软雅黑"/>
                <a:cs typeface="+mn-ea"/>
                <a:sym typeface="微软雅黑"/>
              </a:rPr>
              <a:t>标题</a:t>
            </a:r>
            <a:r>
              <a:rPr lang="zh-CN" altLang="en-US" sz="1400" b="1" kern="0" dirty="0" smtClean="0">
                <a:solidFill>
                  <a:srgbClr val="CC0000"/>
                </a:solidFill>
                <a:latin typeface="微软雅黑"/>
                <a:ea typeface="微软雅黑"/>
                <a:cs typeface="+mn-ea"/>
                <a:sym typeface="微软雅黑"/>
              </a:rPr>
              <a:t>    </a:t>
            </a:r>
            <a:endParaRPr lang="en-US" altLang="zh-CN" sz="1400" b="1" kern="0" dirty="0" smtClean="0">
              <a:solidFill>
                <a:srgbClr val="CC0000"/>
              </a:solidFill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102" name="TextBox 11"/>
          <p:cNvSpPr txBox="1">
            <a:spLocks noChangeArrowheads="1"/>
          </p:cNvSpPr>
          <p:nvPr/>
        </p:nvSpPr>
        <p:spPr bwMode="auto">
          <a:xfrm flipH="1">
            <a:off x="4932039" y="4037607"/>
            <a:ext cx="2964263" cy="480131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lvl="0" eaLnBrk="1" hangingPunct="1">
              <a:lnSpc>
                <a:spcPct val="120000"/>
              </a:lnSpc>
              <a:defRPr/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  <a:cs typeface="+mn-ea"/>
                <a:sym typeface="微软雅黑"/>
              </a:rPr>
              <a:t>在此输入相关文字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  <a:cs typeface="+mn-ea"/>
                <a:sym typeface="微软雅黑"/>
              </a:rPr>
              <a:t>，在此输入相关文字，在此输入相关文字，在此输入相关文字，</a:t>
            </a:r>
            <a:endParaRPr lang="en-US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103" name="TextBox 11"/>
          <p:cNvSpPr txBox="1">
            <a:spLocks noChangeArrowheads="1"/>
          </p:cNvSpPr>
          <p:nvPr/>
        </p:nvSpPr>
        <p:spPr bwMode="auto">
          <a:xfrm flipH="1">
            <a:off x="4932068" y="3780504"/>
            <a:ext cx="1628775" cy="307777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defRPr/>
            </a:pPr>
            <a:r>
              <a:rPr lang="zh-CN" altLang="en-US" sz="1400" b="1" kern="0" dirty="0">
                <a:solidFill>
                  <a:srgbClr val="CC0000"/>
                </a:solidFill>
                <a:latin typeface="微软雅黑"/>
                <a:ea typeface="微软雅黑"/>
                <a:cs typeface="+mn-ea"/>
                <a:sym typeface="微软雅黑"/>
              </a:rPr>
              <a:t>点击</a:t>
            </a:r>
            <a:r>
              <a:rPr lang="zh-CN" altLang="en-US" sz="1400" b="1" kern="0" dirty="0" smtClean="0">
                <a:solidFill>
                  <a:srgbClr val="CC0000"/>
                </a:solidFill>
                <a:latin typeface="微软雅黑"/>
                <a:ea typeface="微软雅黑"/>
                <a:cs typeface="+mn-ea"/>
                <a:sym typeface="微软雅黑"/>
              </a:rPr>
              <a:t>添加</a:t>
            </a:r>
            <a:r>
              <a:rPr lang="zh-CN" altLang="en-US" sz="1400" b="1" kern="0" dirty="0">
                <a:solidFill>
                  <a:srgbClr val="CC0000"/>
                </a:solidFill>
                <a:latin typeface="微软雅黑"/>
                <a:ea typeface="微软雅黑"/>
                <a:cs typeface="+mn-ea"/>
                <a:sym typeface="微软雅黑"/>
              </a:rPr>
              <a:t>标题</a:t>
            </a:r>
            <a:r>
              <a:rPr lang="zh-CN" altLang="en-US" sz="1400" b="1" kern="0" dirty="0" smtClean="0">
                <a:solidFill>
                  <a:srgbClr val="CC0000"/>
                </a:solidFill>
                <a:latin typeface="微软雅黑"/>
                <a:ea typeface="微软雅黑"/>
                <a:cs typeface="+mn-ea"/>
                <a:sym typeface="微软雅黑"/>
              </a:rPr>
              <a:t>    </a:t>
            </a:r>
            <a:endParaRPr lang="en-US" altLang="zh-CN" sz="1400" b="1" kern="0" dirty="0" smtClean="0">
              <a:solidFill>
                <a:srgbClr val="CC0000"/>
              </a:solidFill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106" name="TextBox 11"/>
          <p:cNvSpPr txBox="1">
            <a:spLocks noChangeArrowheads="1"/>
          </p:cNvSpPr>
          <p:nvPr/>
        </p:nvSpPr>
        <p:spPr bwMode="auto">
          <a:xfrm flipH="1">
            <a:off x="683568" y="2697548"/>
            <a:ext cx="1976908" cy="674031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lvl="0" algn="r" eaLnBrk="1" hangingPunct="1">
              <a:lnSpc>
                <a:spcPct val="120000"/>
              </a:lnSpc>
              <a:defRPr/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  <a:cs typeface="+mn-ea"/>
                <a:sym typeface="微软雅黑"/>
              </a:rPr>
              <a:t>在此输入相关文字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  <a:cs typeface="+mn-ea"/>
                <a:sym typeface="微软雅黑"/>
              </a:rPr>
              <a:t>，在此输入相关文字，在此输入相关文字，在此输入相关文字，</a:t>
            </a:r>
            <a:endParaRPr lang="en-US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107" name="TextBox 11"/>
          <p:cNvSpPr txBox="1">
            <a:spLocks noChangeArrowheads="1"/>
          </p:cNvSpPr>
          <p:nvPr/>
        </p:nvSpPr>
        <p:spPr bwMode="auto">
          <a:xfrm flipH="1">
            <a:off x="1031701" y="2440445"/>
            <a:ext cx="1628775" cy="307777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defRPr/>
            </a:pPr>
            <a:r>
              <a:rPr lang="zh-CN" altLang="en-US" sz="1400" b="1" kern="0" dirty="0">
                <a:solidFill>
                  <a:srgbClr val="CC0000"/>
                </a:solidFill>
                <a:latin typeface="微软雅黑"/>
                <a:ea typeface="微软雅黑"/>
                <a:cs typeface="+mn-ea"/>
                <a:sym typeface="微软雅黑"/>
              </a:rPr>
              <a:t>点击</a:t>
            </a:r>
            <a:r>
              <a:rPr lang="zh-CN" altLang="en-US" sz="1400" b="1" kern="0" dirty="0" smtClean="0">
                <a:solidFill>
                  <a:srgbClr val="CC0000"/>
                </a:solidFill>
                <a:latin typeface="微软雅黑"/>
                <a:ea typeface="微软雅黑"/>
                <a:cs typeface="+mn-ea"/>
                <a:sym typeface="微软雅黑"/>
              </a:rPr>
              <a:t>添加</a:t>
            </a:r>
            <a:r>
              <a:rPr lang="zh-CN" altLang="en-US" sz="1400" b="1" kern="0" dirty="0">
                <a:solidFill>
                  <a:srgbClr val="CC0000"/>
                </a:solidFill>
                <a:latin typeface="微软雅黑"/>
                <a:ea typeface="微软雅黑"/>
                <a:cs typeface="+mn-ea"/>
                <a:sym typeface="微软雅黑"/>
              </a:rPr>
              <a:t>标题</a:t>
            </a:r>
            <a:r>
              <a:rPr lang="zh-CN" altLang="en-US" sz="1400" b="1" kern="0" dirty="0" smtClean="0">
                <a:solidFill>
                  <a:srgbClr val="CC0000"/>
                </a:solidFill>
                <a:latin typeface="微软雅黑"/>
                <a:ea typeface="微软雅黑"/>
                <a:cs typeface="+mn-ea"/>
                <a:sym typeface="微软雅黑"/>
              </a:rPr>
              <a:t>    </a:t>
            </a:r>
            <a:endParaRPr lang="en-US" altLang="zh-CN" sz="1400" b="1" kern="0" dirty="0" smtClean="0">
              <a:solidFill>
                <a:srgbClr val="CC0000"/>
              </a:solidFill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539552" y="427069"/>
            <a:ext cx="1061829" cy="346249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微软雅黑"/>
                <a:ea typeface="微软雅黑"/>
                <a:cs typeface="+mn-ea"/>
                <a:sym typeface="微软雅黑"/>
              </a:rPr>
              <a:t>研发计划</a:t>
            </a:r>
            <a:endParaRPr lang="en-US" altLang="zh-CN" b="1" dirty="0">
              <a:solidFill>
                <a:schemeClr val="bg1"/>
              </a:solidFill>
              <a:latin typeface="微软雅黑"/>
              <a:ea typeface="微软雅黑"/>
              <a:cs typeface="+mn-ea"/>
              <a:sym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10817625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5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150"/>
                            </p:stCondLst>
                            <p:childTnLst>
                              <p:par>
                                <p:cTn id="19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650"/>
                            </p:stCondLst>
                            <p:childTnLst>
                              <p:par>
                                <p:cTn id="52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39" grpId="0"/>
      <p:bldP spid="61" grpId="0" animBg="1"/>
      <p:bldP spid="62" grpId="0" animBg="1"/>
      <p:bldP spid="64" grpId="0" animBg="1"/>
      <p:bldP spid="65" grpId="0" animBg="1"/>
      <p:bldP spid="100" grpId="0"/>
      <p:bldP spid="101" grpId="0"/>
      <p:bldP spid="102" grpId="0"/>
      <p:bldP spid="103" grpId="0"/>
      <p:bldP spid="106" grpId="0"/>
      <p:bldP spid="107" grpId="0"/>
      <p:bldP spid="40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矩形 32"/>
          <p:cNvSpPr/>
          <p:nvPr/>
        </p:nvSpPr>
        <p:spPr>
          <a:xfrm>
            <a:off x="845100" y="1458384"/>
            <a:ext cx="1350326" cy="135015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381000" dist="101600" dir="2700000" algn="ctr" rotWithShape="0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845100" y="2808534"/>
            <a:ext cx="1350326" cy="810090"/>
          </a:xfrm>
          <a:prstGeom prst="rect">
            <a:avLst/>
          </a:prstGeom>
          <a:solidFill>
            <a:srgbClr val="CC0000"/>
          </a:solidFill>
          <a:ln>
            <a:noFill/>
          </a:ln>
          <a:effectLst>
            <a:outerShdw blurRad="381000" dist="101600" dir="2700000" algn="ctr" rotWithShape="0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100">
                <a:latin typeface="微软雅黑"/>
                <a:ea typeface="微软雅黑"/>
                <a:cs typeface="+mn-ea"/>
                <a:sym typeface="微软雅黑"/>
              </a:rPr>
              <a:t>点击添加标题</a:t>
            </a:r>
          </a:p>
          <a:p>
            <a:pPr algn="ctr"/>
            <a:r>
              <a:rPr lang="zh-CN" altLang="en-US" sz="1100">
                <a:latin typeface="微软雅黑"/>
                <a:ea typeface="微软雅黑"/>
                <a:cs typeface="+mn-ea"/>
                <a:sym typeface="微软雅黑"/>
              </a:rPr>
              <a:t>点击添加标题</a:t>
            </a:r>
          </a:p>
        </p:txBody>
      </p:sp>
      <p:sp>
        <p:nvSpPr>
          <p:cNvPr id="35" name="矩形 34"/>
          <p:cNvSpPr/>
          <p:nvPr/>
        </p:nvSpPr>
        <p:spPr>
          <a:xfrm>
            <a:off x="2370969" y="1458384"/>
            <a:ext cx="1350326" cy="135015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381000" dist="101600" dir="2700000" algn="ctr" rotWithShape="0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2370969" y="2808534"/>
            <a:ext cx="1350326" cy="810090"/>
          </a:xfrm>
          <a:prstGeom prst="rect">
            <a:avLst/>
          </a:prstGeom>
          <a:solidFill>
            <a:srgbClr val="CC0000"/>
          </a:solidFill>
          <a:ln>
            <a:noFill/>
          </a:ln>
          <a:effectLst>
            <a:outerShdw blurRad="381000" dist="101600" dir="2700000" algn="ctr" rotWithShape="0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100">
                <a:latin typeface="微软雅黑"/>
                <a:ea typeface="微软雅黑"/>
                <a:cs typeface="+mn-ea"/>
                <a:sym typeface="微软雅黑"/>
              </a:rPr>
              <a:t>点击添加标题</a:t>
            </a:r>
          </a:p>
          <a:p>
            <a:pPr algn="ctr"/>
            <a:r>
              <a:rPr lang="zh-CN" altLang="en-US" sz="1100">
                <a:latin typeface="微软雅黑"/>
                <a:ea typeface="微软雅黑"/>
                <a:cs typeface="+mn-ea"/>
                <a:sym typeface="微软雅黑"/>
              </a:rPr>
              <a:t>点击添加标题</a:t>
            </a:r>
          </a:p>
        </p:txBody>
      </p:sp>
      <p:sp>
        <p:nvSpPr>
          <p:cNvPr id="43" name="矩形 42"/>
          <p:cNvSpPr/>
          <p:nvPr/>
        </p:nvSpPr>
        <p:spPr>
          <a:xfrm>
            <a:off x="3896837" y="1458384"/>
            <a:ext cx="1350326" cy="135015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381000" dist="101600" dir="2700000" algn="ctr" rotWithShape="0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3896837" y="2808534"/>
            <a:ext cx="1350326" cy="810090"/>
          </a:xfrm>
          <a:prstGeom prst="rect">
            <a:avLst/>
          </a:prstGeom>
          <a:solidFill>
            <a:srgbClr val="CC0000"/>
          </a:solidFill>
          <a:ln>
            <a:noFill/>
          </a:ln>
          <a:effectLst>
            <a:outerShdw blurRad="381000" dist="101600" dir="2700000" algn="ctr" rotWithShape="0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100">
                <a:latin typeface="微软雅黑"/>
                <a:ea typeface="微软雅黑"/>
                <a:cs typeface="+mn-ea"/>
                <a:sym typeface="微软雅黑"/>
              </a:rPr>
              <a:t>点击添加标题</a:t>
            </a:r>
          </a:p>
          <a:p>
            <a:pPr algn="ctr"/>
            <a:r>
              <a:rPr lang="zh-CN" altLang="en-US" sz="1100">
                <a:latin typeface="微软雅黑"/>
                <a:ea typeface="微软雅黑"/>
                <a:cs typeface="+mn-ea"/>
                <a:sym typeface="微软雅黑"/>
              </a:rPr>
              <a:t>点击添加标题</a:t>
            </a:r>
          </a:p>
        </p:txBody>
      </p:sp>
      <p:sp>
        <p:nvSpPr>
          <p:cNvPr id="50" name="矩形 49"/>
          <p:cNvSpPr/>
          <p:nvPr/>
        </p:nvSpPr>
        <p:spPr>
          <a:xfrm>
            <a:off x="5422705" y="1458384"/>
            <a:ext cx="1350326" cy="135015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381000" dist="101600" dir="2700000" algn="ctr" rotWithShape="0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5422705" y="2808534"/>
            <a:ext cx="1350326" cy="810090"/>
          </a:xfrm>
          <a:prstGeom prst="rect">
            <a:avLst/>
          </a:prstGeom>
          <a:solidFill>
            <a:srgbClr val="CC0000"/>
          </a:solidFill>
          <a:ln>
            <a:noFill/>
          </a:ln>
          <a:effectLst>
            <a:outerShdw blurRad="381000" dist="101600" dir="2700000" algn="ctr" rotWithShape="0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100" dirty="0">
                <a:latin typeface="微软雅黑"/>
                <a:ea typeface="微软雅黑"/>
                <a:cs typeface="+mn-ea"/>
                <a:sym typeface="微软雅黑"/>
              </a:rPr>
              <a:t>点击添加标题</a:t>
            </a:r>
          </a:p>
          <a:p>
            <a:pPr algn="ctr"/>
            <a:r>
              <a:rPr lang="zh-CN" altLang="en-US" sz="1100" dirty="0">
                <a:latin typeface="微软雅黑"/>
                <a:ea typeface="微软雅黑"/>
                <a:cs typeface="+mn-ea"/>
                <a:sym typeface="微软雅黑"/>
              </a:rPr>
              <a:t>点击添加标题</a:t>
            </a:r>
          </a:p>
        </p:txBody>
      </p:sp>
      <p:sp>
        <p:nvSpPr>
          <p:cNvPr id="52" name="矩形 51"/>
          <p:cNvSpPr/>
          <p:nvPr/>
        </p:nvSpPr>
        <p:spPr>
          <a:xfrm>
            <a:off x="6948573" y="1458384"/>
            <a:ext cx="1350326" cy="1350150"/>
          </a:xfrm>
          <a:prstGeom prst="rect">
            <a:avLst/>
          </a:prstGeom>
          <a:solidFill>
            <a:srgbClr val="CC0000"/>
          </a:solidFill>
          <a:ln>
            <a:noFill/>
          </a:ln>
          <a:effectLst>
            <a:outerShdw blurRad="381000" dist="101600" dir="2700000" algn="ctr" rotWithShape="0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6948573" y="2808534"/>
            <a:ext cx="1350326" cy="81009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381000" dist="101600" dir="2700000" algn="ctr" rotWithShape="0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100" dirty="0">
                <a:latin typeface="微软雅黑"/>
                <a:ea typeface="微软雅黑"/>
                <a:cs typeface="+mn-ea"/>
                <a:sym typeface="微软雅黑"/>
              </a:rPr>
              <a:t>点击添加标题</a:t>
            </a:r>
          </a:p>
          <a:p>
            <a:pPr algn="ctr"/>
            <a:r>
              <a:rPr lang="zh-CN" altLang="en-US" sz="1100" dirty="0">
                <a:latin typeface="微软雅黑"/>
                <a:ea typeface="微软雅黑"/>
                <a:cs typeface="+mn-ea"/>
                <a:sym typeface="微软雅黑"/>
              </a:rPr>
              <a:t>点击添加标题</a:t>
            </a:r>
          </a:p>
        </p:txBody>
      </p:sp>
      <p:grpSp>
        <p:nvGrpSpPr>
          <p:cNvPr id="54" name="组合 53"/>
          <p:cNvGrpSpPr/>
          <p:nvPr/>
        </p:nvGrpSpPr>
        <p:grpSpPr>
          <a:xfrm>
            <a:off x="1277403" y="1620402"/>
            <a:ext cx="485721" cy="624285"/>
            <a:chOff x="3095876" y="2479873"/>
            <a:chExt cx="366231" cy="470769"/>
          </a:xfrm>
          <a:effectLst/>
        </p:grpSpPr>
        <p:sp>
          <p:nvSpPr>
            <p:cNvPr id="55" name="Freeform 108"/>
            <p:cNvSpPr>
              <a:spLocks/>
            </p:cNvSpPr>
            <p:nvPr/>
          </p:nvSpPr>
          <p:spPr bwMode="auto">
            <a:xfrm flipH="1">
              <a:off x="3095876" y="2898027"/>
              <a:ext cx="51923" cy="52615"/>
            </a:xfrm>
            <a:custGeom>
              <a:avLst/>
              <a:gdLst>
                <a:gd name="T0" fmla="*/ 0 w 32"/>
                <a:gd name="T1" fmla="*/ 32 h 32"/>
                <a:gd name="T2" fmla="*/ 16 w 32"/>
                <a:gd name="T3" fmla="*/ 32 h 32"/>
                <a:gd name="T4" fmla="*/ 32 w 32"/>
                <a:gd name="T5" fmla="*/ 16 h 32"/>
                <a:gd name="T6" fmla="*/ 32 w 32"/>
                <a:gd name="T7" fmla="*/ 0 h 32"/>
                <a:gd name="T8" fmla="*/ 0 w 32"/>
                <a:gd name="T9" fmla="*/ 0 h 32"/>
                <a:gd name="T10" fmla="*/ 0 w 32"/>
                <a:gd name="T11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32">
                  <a:moveTo>
                    <a:pt x="0" y="32"/>
                  </a:moveTo>
                  <a:cubicBezTo>
                    <a:pt x="16" y="32"/>
                    <a:pt x="16" y="32"/>
                    <a:pt x="16" y="32"/>
                  </a:cubicBezTo>
                  <a:cubicBezTo>
                    <a:pt x="25" y="32"/>
                    <a:pt x="32" y="25"/>
                    <a:pt x="32" y="16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3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85800">
                <a:defRPr/>
              </a:pPr>
              <a:endParaRPr lang="zh-CN" altLang="en-US" sz="1400">
                <a:solidFill>
                  <a:sysClr val="windowText" lastClr="000000"/>
                </a:solidFill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56" name="Freeform 109"/>
            <p:cNvSpPr>
              <a:spLocks noEditPoints="1"/>
            </p:cNvSpPr>
            <p:nvPr/>
          </p:nvSpPr>
          <p:spPr bwMode="auto">
            <a:xfrm flipH="1">
              <a:off x="3095876" y="2479873"/>
              <a:ext cx="366231" cy="470769"/>
            </a:xfrm>
            <a:custGeom>
              <a:avLst/>
              <a:gdLst>
                <a:gd name="T0" fmla="*/ 208 w 224"/>
                <a:gd name="T1" fmla="*/ 0 h 288"/>
                <a:gd name="T2" fmla="*/ 16 w 224"/>
                <a:gd name="T3" fmla="*/ 0 h 288"/>
                <a:gd name="T4" fmla="*/ 0 w 224"/>
                <a:gd name="T5" fmla="*/ 16 h 288"/>
                <a:gd name="T6" fmla="*/ 0 w 224"/>
                <a:gd name="T7" fmla="*/ 272 h 288"/>
                <a:gd name="T8" fmla="*/ 16 w 224"/>
                <a:gd name="T9" fmla="*/ 288 h 288"/>
                <a:gd name="T10" fmla="*/ 176 w 224"/>
                <a:gd name="T11" fmla="*/ 288 h 288"/>
                <a:gd name="T12" fmla="*/ 176 w 224"/>
                <a:gd name="T13" fmla="*/ 144 h 288"/>
                <a:gd name="T14" fmla="*/ 224 w 224"/>
                <a:gd name="T15" fmla="*/ 144 h 288"/>
                <a:gd name="T16" fmla="*/ 224 w 224"/>
                <a:gd name="T17" fmla="*/ 16 h 288"/>
                <a:gd name="T18" fmla="*/ 208 w 224"/>
                <a:gd name="T19" fmla="*/ 0 h 288"/>
                <a:gd name="T20" fmla="*/ 168 w 224"/>
                <a:gd name="T21" fmla="*/ 104 h 288"/>
                <a:gd name="T22" fmla="*/ 56 w 224"/>
                <a:gd name="T23" fmla="*/ 104 h 288"/>
                <a:gd name="T24" fmla="*/ 56 w 224"/>
                <a:gd name="T25" fmla="*/ 88 h 288"/>
                <a:gd name="T26" fmla="*/ 168 w 224"/>
                <a:gd name="T27" fmla="*/ 88 h 288"/>
                <a:gd name="T28" fmla="*/ 168 w 224"/>
                <a:gd name="T29" fmla="*/ 104 h 288"/>
                <a:gd name="T30" fmla="*/ 168 w 224"/>
                <a:gd name="T31" fmla="*/ 72 h 288"/>
                <a:gd name="T32" fmla="*/ 56 w 224"/>
                <a:gd name="T33" fmla="*/ 72 h 288"/>
                <a:gd name="T34" fmla="*/ 56 w 224"/>
                <a:gd name="T35" fmla="*/ 56 h 288"/>
                <a:gd name="T36" fmla="*/ 168 w 224"/>
                <a:gd name="T37" fmla="*/ 56 h 288"/>
                <a:gd name="T38" fmla="*/ 168 w 224"/>
                <a:gd name="T39" fmla="*/ 72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24" h="288">
                  <a:moveTo>
                    <a:pt x="208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272"/>
                    <a:pt x="0" y="272"/>
                    <a:pt x="0" y="272"/>
                  </a:cubicBezTo>
                  <a:cubicBezTo>
                    <a:pt x="0" y="281"/>
                    <a:pt x="7" y="288"/>
                    <a:pt x="16" y="288"/>
                  </a:cubicBezTo>
                  <a:cubicBezTo>
                    <a:pt x="176" y="288"/>
                    <a:pt x="176" y="288"/>
                    <a:pt x="176" y="288"/>
                  </a:cubicBezTo>
                  <a:cubicBezTo>
                    <a:pt x="176" y="144"/>
                    <a:pt x="176" y="144"/>
                    <a:pt x="176" y="144"/>
                  </a:cubicBezTo>
                  <a:cubicBezTo>
                    <a:pt x="224" y="144"/>
                    <a:pt x="224" y="144"/>
                    <a:pt x="224" y="144"/>
                  </a:cubicBezTo>
                  <a:cubicBezTo>
                    <a:pt x="224" y="16"/>
                    <a:pt x="224" y="16"/>
                    <a:pt x="224" y="16"/>
                  </a:cubicBezTo>
                  <a:cubicBezTo>
                    <a:pt x="224" y="7"/>
                    <a:pt x="217" y="0"/>
                    <a:pt x="208" y="0"/>
                  </a:cubicBezTo>
                  <a:close/>
                  <a:moveTo>
                    <a:pt x="168" y="104"/>
                  </a:moveTo>
                  <a:cubicBezTo>
                    <a:pt x="56" y="104"/>
                    <a:pt x="56" y="104"/>
                    <a:pt x="56" y="104"/>
                  </a:cubicBezTo>
                  <a:cubicBezTo>
                    <a:pt x="56" y="88"/>
                    <a:pt x="56" y="88"/>
                    <a:pt x="56" y="88"/>
                  </a:cubicBezTo>
                  <a:cubicBezTo>
                    <a:pt x="168" y="88"/>
                    <a:pt x="168" y="88"/>
                    <a:pt x="168" y="88"/>
                  </a:cubicBezTo>
                  <a:lnTo>
                    <a:pt x="168" y="104"/>
                  </a:lnTo>
                  <a:close/>
                  <a:moveTo>
                    <a:pt x="168" y="72"/>
                  </a:moveTo>
                  <a:cubicBezTo>
                    <a:pt x="56" y="72"/>
                    <a:pt x="56" y="72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168" y="56"/>
                    <a:pt x="168" y="56"/>
                    <a:pt x="168" y="56"/>
                  </a:cubicBezTo>
                  <a:lnTo>
                    <a:pt x="168" y="7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85800">
                <a:defRPr/>
              </a:pPr>
              <a:endParaRPr lang="zh-CN" altLang="en-US" sz="1400">
                <a:solidFill>
                  <a:sysClr val="windowText" lastClr="000000"/>
                </a:solidFill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57" name="Rectangle 110"/>
            <p:cNvSpPr>
              <a:spLocks noChangeArrowheads="1"/>
            </p:cNvSpPr>
            <p:nvPr/>
          </p:nvSpPr>
          <p:spPr bwMode="auto">
            <a:xfrm flipH="1">
              <a:off x="3095876" y="2741565"/>
              <a:ext cx="51923" cy="5192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85800">
                <a:defRPr/>
              </a:pPr>
              <a:endParaRPr lang="zh-CN" altLang="en-US" sz="1400">
                <a:solidFill>
                  <a:sysClr val="windowText" lastClr="000000"/>
                </a:solidFill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58" name="Rectangle 111"/>
            <p:cNvSpPr>
              <a:spLocks noChangeArrowheads="1"/>
            </p:cNvSpPr>
            <p:nvPr/>
          </p:nvSpPr>
          <p:spPr bwMode="auto">
            <a:xfrm flipH="1">
              <a:off x="3095876" y="2819796"/>
              <a:ext cx="51923" cy="5261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85800">
                <a:defRPr/>
              </a:pPr>
              <a:endParaRPr lang="zh-CN" altLang="en-US" sz="1400">
                <a:solidFill>
                  <a:sysClr val="windowText" lastClr="000000"/>
                </a:solidFill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</p:grpSp>
      <p:sp>
        <p:nvSpPr>
          <p:cNvPr id="59" name="Freeform 64"/>
          <p:cNvSpPr>
            <a:spLocks noEditPoints="1"/>
          </p:cNvSpPr>
          <p:nvPr/>
        </p:nvSpPr>
        <p:spPr bwMode="auto">
          <a:xfrm flipH="1">
            <a:off x="2711803" y="1655411"/>
            <a:ext cx="668658" cy="554265"/>
          </a:xfrm>
          <a:custGeom>
            <a:avLst/>
            <a:gdLst>
              <a:gd name="T0" fmla="*/ 188 w 308"/>
              <a:gd name="T1" fmla="*/ 19 h 256"/>
              <a:gd name="T2" fmla="*/ 154 w 308"/>
              <a:gd name="T3" fmla="*/ 0 h 256"/>
              <a:gd name="T4" fmla="*/ 120 w 308"/>
              <a:gd name="T5" fmla="*/ 19 h 256"/>
              <a:gd name="T6" fmla="*/ 8 w 308"/>
              <a:gd name="T7" fmla="*/ 195 h 256"/>
              <a:gd name="T8" fmla="*/ 7 w 308"/>
              <a:gd name="T9" fmla="*/ 235 h 256"/>
              <a:gd name="T10" fmla="*/ 42 w 308"/>
              <a:gd name="T11" fmla="*/ 256 h 256"/>
              <a:gd name="T12" fmla="*/ 266 w 308"/>
              <a:gd name="T13" fmla="*/ 256 h 256"/>
              <a:gd name="T14" fmla="*/ 301 w 308"/>
              <a:gd name="T15" fmla="*/ 235 h 256"/>
              <a:gd name="T16" fmla="*/ 300 w 308"/>
              <a:gd name="T17" fmla="*/ 195 h 256"/>
              <a:gd name="T18" fmla="*/ 188 w 308"/>
              <a:gd name="T19" fmla="*/ 19 h 256"/>
              <a:gd name="T20" fmla="*/ 154 w 308"/>
              <a:gd name="T21" fmla="*/ 216 h 256"/>
              <a:gd name="T22" fmla="*/ 138 w 308"/>
              <a:gd name="T23" fmla="*/ 200 h 256"/>
              <a:gd name="T24" fmla="*/ 154 w 308"/>
              <a:gd name="T25" fmla="*/ 184 h 256"/>
              <a:gd name="T26" fmla="*/ 170 w 308"/>
              <a:gd name="T27" fmla="*/ 200 h 256"/>
              <a:gd name="T28" fmla="*/ 154 w 308"/>
              <a:gd name="T29" fmla="*/ 216 h 256"/>
              <a:gd name="T30" fmla="*/ 170 w 308"/>
              <a:gd name="T31" fmla="*/ 152 h 256"/>
              <a:gd name="T32" fmla="*/ 154 w 308"/>
              <a:gd name="T33" fmla="*/ 168 h 256"/>
              <a:gd name="T34" fmla="*/ 138 w 308"/>
              <a:gd name="T35" fmla="*/ 152 h 256"/>
              <a:gd name="T36" fmla="*/ 138 w 308"/>
              <a:gd name="T37" fmla="*/ 96 h 256"/>
              <a:gd name="T38" fmla="*/ 154 w 308"/>
              <a:gd name="T39" fmla="*/ 80 h 256"/>
              <a:gd name="T40" fmla="*/ 170 w 308"/>
              <a:gd name="T41" fmla="*/ 96 h 256"/>
              <a:gd name="T42" fmla="*/ 170 w 308"/>
              <a:gd name="T43" fmla="*/ 152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08" h="256">
                <a:moveTo>
                  <a:pt x="188" y="19"/>
                </a:moveTo>
                <a:cubicBezTo>
                  <a:pt x="180" y="7"/>
                  <a:pt x="168" y="0"/>
                  <a:pt x="154" y="0"/>
                </a:cubicBezTo>
                <a:cubicBezTo>
                  <a:pt x="140" y="0"/>
                  <a:pt x="128" y="7"/>
                  <a:pt x="120" y="19"/>
                </a:cubicBezTo>
                <a:cubicBezTo>
                  <a:pt x="8" y="195"/>
                  <a:pt x="8" y="195"/>
                  <a:pt x="8" y="195"/>
                </a:cubicBezTo>
                <a:cubicBezTo>
                  <a:pt x="0" y="207"/>
                  <a:pt x="0" y="222"/>
                  <a:pt x="7" y="235"/>
                </a:cubicBezTo>
                <a:cubicBezTo>
                  <a:pt x="14" y="248"/>
                  <a:pt x="27" y="256"/>
                  <a:pt x="42" y="256"/>
                </a:cubicBezTo>
                <a:cubicBezTo>
                  <a:pt x="266" y="256"/>
                  <a:pt x="266" y="256"/>
                  <a:pt x="266" y="256"/>
                </a:cubicBezTo>
                <a:cubicBezTo>
                  <a:pt x="281" y="256"/>
                  <a:pt x="294" y="248"/>
                  <a:pt x="301" y="235"/>
                </a:cubicBezTo>
                <a:cubicBezTo>
                  <a:pt x="308" y="222"/>
                  <a:pt x="308" y="207"/>
                  <a:pt x="300" y="195"/>
                </a:cubicBezTo>
                <a:lnTo>
                  <a:pt x="188" y="19"/>
                </a:lnTo>
                <a:close/>
                <a:moveTo>
                  <a:pt x="154" y="216"/>
                </a:moveTo>
                <a:cubicBezTo>
                  <a:pt x="145" y="216"/>
                  <a:pt x="138" y="209"/>
                  <a:pt x="138" y="200"/>
                </a:cubicBezTo>
                <a:cubicBezTo>
                  <a:pt x="138" y="191"/>
                  <a:pt x="145" y="184"/>
                  <a:pt x="154" y="184"/>
                </a:cubicBezTo>
                <a:cubicBezTo>
                  <a:pt x="163" y="184"/>
                  <a:pt x="170" y="191"/>
                  <a:pt x="170" y="200"/>
                </a:cubicBezTo>
                <a:cubicBezTo>
                  <a:pt x="170" y="209"/>
                  <a:pt x="163" y="216"/>
                  <a:pt x="154" y="216"/>
                </a:cubicBezTo>
                <a:close/>
                <a:moveTo>
                  <a:pt x="170" y="152"/>
                </a:moveTo>
                <a:cubicBezTo>
                  <a:pt x="170" y="161"/>
                  <a:pt x="163" y="168"/>
                  <a:pt x="154" y="168"/>
                </a:cubicBezTo>
                <a:cubicBezTo>
                  <a:pt x="145" y="168"/>
                  <a:pt x="138" y="161"/>
                  <a:pt x="138" y="152"/>
                </a:cubicBezTo>
                <a:cubicBezTo>
                  <a:pt x="138" y="96"/>
                  <a:pt x="138" y="96"/>
                  <a:pt x="138" y="96"/>
                </a:cubicBezTo>
                <a:cubicBezTo>
                  <a:pt x="138" y="87"/>
                  <a:pt x="145" y="80"/>
                  <a:pt x="154" y="80"/>
                </a:cubicBezTo>
                <a:cubicBezTo>
                  <a:pt x="163" y="80"/>
                  <a:pt x="170" y="87"/>
                  <a:pt x="170" y="96"/>
                </a:cubicBezTo>
                <a:lnTo>
                  <a:pt x="170" y="15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800">
              <a:defRPr/>
            </a:pPr>
            <a:endParaRPr lang="zh-CN" altLang="en-US" sz="1400">
              <a:solidFill>
                <a:sysClr val="windowText" lastClr="000000"/>
              </a:solidFill>
              <a:latin typeface="微软雅黑"/>
              <a:ea typeface="微软雅黑"/>
              <a:cs typeface="+mn-ea"/>
              <a:sym typeface="微软雅黑"/>
            </a:endParaRPr>
          </a:p>
        </p:txBody>
      </p:sp>
      <p:grpSp>
        <p:nvGrpSpPr>
          <p:cNvPr id="60" name="组合 59"/>
          <p:cNvGrpSpPr/>
          <p:nvPr/>
        </p:nvGrpSpPr>
        <p:grpSpPr>
          <a:xfrm>
            <a:off x="4363292" y="1628828"/>
            <a:ext cx="417416" cy="607433"/>
            <a:chOff x="5690315" y="3674507"/>
            <a:chExt cx="314729" cy="458061"/>
          </a:xfrm>
          <a:effectLst/>
        </p:grpSpPr>
        <p:sp>
          <p:nvSpPr>
            <p:cNvPr id="61" name="Freeform 36"/>
            <p:cNvSpPr>
              <a:spLocks/>
            </p:cNvSpPr>
            <p:nvPr/>
          </p:nvSpPr>
          <p:spPr bwMode="auto">
            <a:xfrm flipH="1">
              <a:off x="5782528" y="4054387"/>
              <a:ext cx="130302" cy="78181"/>
            </a:xfrm>
            <a:custGeom>
              <a:avLst/>
              <a:gdLst>
                <a:gd name="T0" fmla="*/ 73 w 80"/>
                <a:gd name="T1" fmla="*/ 2 h 48"/>
                <a:gd name="T2" fmla="*/ 44 w 80"/>
                <a:gd name="T3" fmla="*/ 8 h 48"/>
                <a:gd name="T4" fmla="*/ 40 w 80"/>
                <a:gd name="T5" fmla="*/ 8 h 48"/>
                <a:gd name="T6" fmla="*/ 36 w 80"/>
                <a:gd name="T7" fmla="*/ 8 h 48"/>
                <a:gd name="T8" fmla="*/ 7 w 80"/>
                <a:gd name="T9" fmla="*/ 2 h 48"/>
                <a:gd name="T10" fmla="*/ 0 w 80"/>
                <a:gd name="T11" fmla="*/ 0 h 48"/>
                <a:gd name="T12" fmla="*/ 0 w 80"/>
                <a:gd name="T13" fmla="*/ 0 h 48"/>
                <a:gd name="T14" fmla="*/ 40 w 80"/>
                <a:gd name="T15" fmla="*/ 48 h 48"/>
                <a:gd name="T16" fmla="*/ 80 w 80"/>
                <a:gd name="T17" fmla="*/ 0 h 48"/>
                <a:gd name="T18" fmla="*/ 80 w 80"/>
                <a:gd name="T19" fmla="*/ 0 h 48"/>
                <a:gd name="T20" fmla="*/ 73 w 80"/>
                <a:gd name="T21" fmla="*/ 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0" h="48">
                  <a:moveTo>
                    <a:pt x="73" y="2"/>
                  </a:moveTo>
                  <a:cubicBezTo>
                    <a:pt x="65" y="5"/>
                    <a:pt x="55" y="7"/>
                    <a:pt x="44" y="8"/>
                  </a:cubicBezTo>
                  <a:cubicBezTo>
                    <a:pt x="42" y="8"/>
                    <a:pt x="41" y="8"/>
                    <a:pt x="40" y="8"/>
                  </a:cubicBezTo>
                  <a:cubicBezTo>
                    <a:pt x="39" y="8"/>
                    <a:pt x="38" y="8"/>
                    <a:pt x="36" y="8"/>
                  </a:cubicBezTo>
                  <a:cubicBezTo>
                    <a:pt x="25" y="7"/>
                    <a:pt x="15" y="5"/>
                    <a:pt x="7" y="2"/>
                  </a:cubicBezTo>
                  <a:cubicBezTo>
                    <a:pt x="3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7"/>
                    <a:pt x="13" y="48"/>
                    <a:pt x="40" y="48"/>
                  </a:cubicBezTo>
                  <a:cubicBezTo>
                    <a:pt x="67" y="48"/>
                    <a:pt x="80" y="27"/>
                    <a:pt x="80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80" y="0"/>
                    <a:pt x="77" y="1"/>
                    <a:pt x="73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85800">
                <a:defRPr/>
              </a:pPr>
              <a:endParaRPr lang="zh-CN" altLang="en-US" sz="1400">
                <a:solidFill>
                  <a:sysClr val="windowText" lastClr="000000"/>
                </a:solidFill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62" name="Freeform 37"/>
            <p:cNvSpPr>
              <a:spLocks noEditPoints="1"/>
            </p:cNvSpPr>
            <p:nvPr/>
          </p:nvSpPr>
          <p:spPr bwMode="auto">
            <a:xfrm flipH="1">
              <a:off x="5690315" y="3674507"/>
              <a:ext cx="314729" cy="366849"/>
            </a:xfrm>
            <a:custGeom>
              <a:avLst/>
              <a:gdLst>
                <a:gd name="T0" fmla="*/ 96 w 192"/>
                <a:gd name="T1" fmla="*/ 0 h 224"/>
                <a:gd name="T2" fmla="*/ 0 w 192"/>
                <a:gd name="T3" fmla="*/ 96 h 224"/>
                <a:gd name="T4" fmla="*/ 48 w 192"/>
                <a:gd name="T5" fmla="*/ 200 h 224"/>
                <a:gd name="T6" fmla="*/ 67 w 192"/>
                <a:gd name="T7" fmla="*/ 219 h 224"/>
                <a:gd name="T8" fmla="*/ 90 w 192"/>
                <a:gd name="T9" fmla="*/ 224 h 224"/>
                <a:gd name="T10" fmla="*/ 96 w 192"/>
                <a:gd name="T11" fmla="*/ 224 h 224"/>
                <a:gd name="T12" fmla="*/ 125 w 192"/>
                <a:gd name="T13" fmla="*/ 218 h 224"/>
                <a:gd name="T14" fmla="*/ 144 w 192"/>
                <a:gd name="T15" fmla="*/ 200 h 224"/>
                <a:gd name="T16" fmla="*/ 192 w 192"/>
                <a:gd name="T17" fmla="*/ 96 h 224"/>
                <a:gd name="T18" fmla="*/ 96 w 192"/>
                <a:gd name="T19" fmla="*/ 0 h 224"/>
                <a:gd name="T20" fmla="*/ 113 w 192"/>
                <a:gd name="T21" fmla="*/ 40 h 224"/>
                <a:gd name="T22" fmla="*/ 31 w 192"/>
                <a:gd name="T23" fmla="*/ 121 h 224"/>
                <a:gd name="T24" fmla="*/ 31 w 192"/>
                <a:gd name="T25" fmla="*/ 128 h 224"/>
                <a:gd name="T26" fmla="*/ 24 w 192"/>
                <a:gd name="T27" fmla="*/ 98 h 224"/>
                <a:gd name="T28" fmla="*/ 99 w 192"/>
                <a:gd name="T29" fmla="*/ 24 h 224"/>
                <a:gd name="T30" fmla="*/ 160 w 192"/>
                <a:gd name="T31" fmla="*/ 54 h 224"/>
                <a:gd name="T32" fmla="*/ 113 w 192"/>
                <a:gd name="T33" fmla="*/ 40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92" h="224">
                  <a:moveTo>
                    <a:pt x="96" y="0"/>
                  </a:moveTo>
                  <a:cubicBezTo>
                    <a:pt x="43" y="0"/>
                    <a:pt x="0" y="43"/>
                    <a:pt x="0" y="96"/>
                  </a:cubicBezTo>
                  <a:cubicBezTo>
                    <a:pt x="0" y="144"/>
                    <a:pt x="48" y="184"/>
                    <a:pt x="48" y="200"/>
                  </a:cubicBezTo>
                  <a:cubicBezTo>
                    <a:pt x="48" y="205"/>
                    <a:pt x="54" y="213"/>
                    <a:pt x="67" y="219"/>
                  </a:cubicBezTo>
                  <a:cubicBezTo>
                    <a:pt x="73" y="220"/>
                    <a:pt x="82" y="223"/>
                    <a:pt x="90" y="224"/>
                  </a:cubicBezTo>
                  <a:cubicBezTo>
                    <a:pt x="92" y="224"/>
                    <a:pt x="94" y="224"/>
                    <a:pt x="96" y="224"/>
                  </a:cubicBezTo>
                  <a:cubicBezTo>
                    <a:pt x="103" y="224"/>
                    <a:pt x="113" y="222"/>
                    <a:pt x="125" y="218"/>
                  </a:cubicBezTo>
                  <a:cubicBezTo>
                    <a:pt x="138" y="213"/>
                    <a:pt x="144" y="205"/>
                    <a:pt x="144" y="200"/>
                  </a:cubicBezTo>
                  <a:cubicBezTo>
                    <a:pt x="144" y="184"/>
                    <a:pt x="192" y="144"/>
                    <a:pt x="192" y="96"/>
                  </a:cubicBezTo>
                  <a:cubicBezTo>
                    <a:pt x="192" y="43"/>
                    <a:pt x="149" y="0"/>
                    <a:pt x="96" y="0"/>
                  </a:cubicBezTo>
                  <a:close/>
                  <a:moveTo>
                    <a:pt x="113" y="40"/>
                  </a:moveTo>
                  <a:cubicBezTo>
                    <a:pt x="68" y="40"/>
                    <a:pt x="31" y="76"/>
                    <a:pt x="31" y="121"/>
                  </a:cubicBezTo>
                  <a:cubicBezTo>
                    <a:pt x="31" y="123"/>
                    <a:pt x="31" y="126"/>
                    <a:pt x="31" y="128"/>
                  </a:cubicBezTo>
                  <a:cubicBezTo>
                    <a:pt x="27" y="119"/>
                    <a:pt x="24" y="109"/>
                    <a:pt x="24" y="98"/>
                  </a:cubicBezTo>
                  <a:cubicBezTo>
                    <a:pt x="24" y="57"/>
                    <a:pt x="58" y="24"/>
                    <a:pt x="99" y="24"/>
                  </a:cubicBezTo>
                  <a:cubicBezTo>
                    <a:pt x="124" y="24"/>
                    <a:pt x="146" y="36"/>
                    <a:pt x="160" y="54"/>
                  </a:cubicBezTo>
                  <a:cubicBezTo>
                    <a:pt x="147" y="45"/>
                    <a:pt x="131" y="40"/>
                    <a:pt x="113" y="4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85800">
                <a:defRPr/>
              </a:pPr>
              <a:endParaRPr lang="zh-CN" altLang="en-US" sz="1400">
                <a:solidFill>
                  <a:sysClr val="windowText" lastClr="000000"/>
                </a:solidFill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</p:grpSp>
      <p:sp>
        <p:nvSpPr>
          <p:cNvPr id="63" name="Freeform 9"/>
          <p:cNvSpPr>
            <a:spLocks/>
          </p:cNvSpPr>
          <p:nvPr/>
        </p:nvSpPr>
        <p:spPr bwMode="auto">
          <a:xfrm flipH="1">
            <a:off x="5750910" y="1715225"/>
            <a:ext cx="693915" cy="434640"/>
          </a:xfrm>
          <a:custGeom>
            <a:avLst/>
            <a:gdLst>
              <a:gd name="T0" fmla="*/ 262 w 320"/>
              <a:gd name="T1" fmla="*/ 70 h 200"/>
              <a:gd name="T2" fmla="*/ 163 w 320"/>
              <a:gd name="T3" fmla="*/ 0 h 200"/>
              <a:gd name="T4" fmla="*/ 63 w 320"/>
              <a:gd name="T5" fmla="*/ 94 h 200"/>
              <a:gd name="T6" fmla="*/ 54 w 320"/>
              <a:gd name="T7" fmla="*/ 93 h 200"/>
              <a:gd name="T8" fmla="*/ 0 w 320"/>
              <a:gd name="T9" fmla="*/ 146 h 200"/>
              <a:gd name="T10" fmla="*/ 43 w 320"/>
              <a:gd name="T11" fmla="*/ 200 h 200"/>
              <a:gd name="T12" fmla="*/ 251 w 320"/>
              <a:gd name="T13" fmla="*/ 200 h 200"/>
              <a:gd name="T14" fmla="*/ 320 w 320"/>
              <a:gd name="T15" fmla="*/ 134 h 200"/>
              <a:gd name="T16" fmla="*/ 262 w 320"/>
              <a:gd name="T17" fmla="*/ 70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20" h="200">
                <a:moveTo>
                  <a:pt x="262" y="70"/>
                </a:moveTo>
                <a:cubicBezTo>
                  <a:pt x="249" y="29"/>
                  <a:pt x="209" y="0"/>
                  <a:pt x="163" y="0"/>
                </a:cubicBezTo>
                <a:cubicBezTo>
                  <a:pt x="108" y="0"/>
                  <a:pt x="66" y="41"/>
                  <a:pt x="63" y="94"/>
                </a:cubicBezTo>
                <a:cubicBezTo>
                  <a:pt x="60" y="94"/>
                  <a:pt x="57" y="93"/>
                  <a:pt x="54" y="93"/>
                </a:cubicBezTo>
                <a:cubicBezTo>
                  <a:pt x="24" y="93"/>
                  <a:pt x="0" y="117"/>
                  <a:pt x="0" y="146"/>
                </a:cubicBezTo>
                <a:cubicBezTo>
                  <a:pt x="0" y="171"/>
                  <a:pt x="19" y="195"/>
                  <a:pt x="43" y="200"/>
                </a:cubicBezTo>
                <a:cubicBezTo>
                  <a:pt x="251" y="200"/>
                  <a:pt x="251" y="200"/>
                  <a:pt x="251" y="200"/>
                </a:cubicBezTo>
                <a:cubicBezTo>
                  <a:pt x="287" y="200"/>
                  <a:pt x="320" y="170"/>
                  <a:pt x="320" y="134"/>
                </a:cubicBezTo>
                <a:cubicBezTo>
                  <a:pt x="320" y="101"/>
                  <a:pt x="295" y="74"/>
                  <a:pt x="262" y="7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800">
              <a:defRPr/>
            </a:pPr>
            <a:endParaRPr lang="zh-CN" altLang="en-US" sz="1400">
              <a:solidFill>
                <a:sysClr val="windowText" lastClr="000000"/>
              </a:solidFill>
              <a:latin typeface="微软雅黑"/>
              <a:ea typeface="微软雅黑"/>
              <a:cs typeface="+mn-ea"/>
              <a:sym typeface="微软雅黑"/>
            </a:endParaRPr>
          </a:p>
        </p:txBody>
      </p:sp>
      <p:grpSp>
        <p:nvGrpSpPr>
          <p:cNvPr id="64" name="组合 63"/>
          <p:cNvGrpSpPr/>
          <p:nvPr/>
        </p:nvGrpSpPr>
        <p:grpSpPr>
          <a:xfrm>
            <a:off x="7327957" y="1654747"/>
            <a:ext cx="591557" cy="555596"/>
            <a:chOff x="1784487" y="2486066"/>
            <a:chExt cx="446032" cy="418971"/>
          </a:xfrm>
          <a:effectLst/>
        </p:grpSpPr>
        <p:sp>
          <p:nvSpPr>
            <p:cNvPr id="65" name="Freeform 68"/>
            <p:cNvSpPr>
              <a:spLocks/>
            </p:cNvSpPr>
            <p:nvPr/>
          </p:nvSpPr>
          <p:spPr bwMode="auto">
            <a:xfrm flipH="1">
              <a:off x="1784487" y="2669491"/>
              <a:ext cx="66153" cy="235546"/>
            </a:xfrm>
            <a:custGeom>
              <a:avLst/>
              <a:gdLst>
                <a:gd name="T0" fmla="*/ 24 w 40"/>
                <a:gd name="T1" fmla="*/ 0 h 144"/>
                <a:gd name="T2" fmla="*/ 0 w 40"/>
                <a:gd name="T3" fmla="*/ 0 h 144"/>
                <a:gd name="T4" fmla="*/ 0 w 40"/>
                <a:gd name="T5" fmla="*/ 100 h 144"/>
                <a:gd name="T6" fmla="*/ 9 w 40"/>
                <a:gd name="T7" fmla="*/ 108 h 144"/>
                <a:gd name="T8" fmla="*/ 9 w 40"/>
                <a:gd name="T9" fmla="*/ 109 h 144"/>
                <a:gd name="T10" fmla="*/ 11 w 40"/>
                <a:gd name="T11" fmla="*/ 111 h 144"/>
                <a:gd name="T12" fmla="*/ 12 w 40"/>
                <a:gd name="T13" fmla="*/ 113 h 144"/>
                <a:gd name="T14" fmla="*/ 13 w 40"/>
                <a:gd name="T15" fmla="*/ 115 h 144"/>
                <a:gd name="T16" fmla="*/ 14 w 40"/>
                <a:gd name="T17" fmla="*/ 117 h 144"/>
                <a:gd name="T18" fmla="*/ 15 w 40"/>
                <a:gd name="T19" fmla="*/ 119 h 144"/>
                <a:gd name="T20" fmla="*/ 15 w 40"/>
                <a:gd name="T21" fmla="*/ 122 h 144"/>
                <a:gd name="T22" fmla="*/ 16 w 40"/>
                <a:gd name="T23" fmla="*/ 123 h 144"/>
                <a:gd name="T24" fmla="*/ 16 w 40"/>
                <a:gd name="T25" fmla="*/ 128 h 144"/>
                <a:gd name="T26" fmla="*/ 15 w 40"/>
                <a:gd name="T27" fmla="*/ 133 h 144"/>
                <a:gd name="T28" fmla="*/ 15 w 40"/>
                <a:gd name="T29" fmla="*/ 136 h 144"/>
                <a:gd name="T30" fmla="*/ 14 w 40"/>
                <a:gd name="T31" fmla="*/ 138 h 144"/>
                <a:gd name="T32" fmla="*/ 12 w 40"/>
                <a:gd name="T33" fmla="*/ 144 h 144"/>
                <a:gd name="T34" fmla="*/ 24 w 40"/>
                <a:gd name="T35" fmla="*/ 144 h 144"/>
                <a:gd name="T36" fmla="*/ 40 w 40"/>
                <a:gd name="T37" fmla="*/ 128 h 144"/>
                <a:gd name="T38" fmla="*/ 40 w 40"/>
                <a:gd name="T39" fmla="*/ 16 h 144"/>
                <a:gd name="T40" fmla="*/ 24 w 40"/>
                <a:gd name="T41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0" h="144">
                  <a:moveTo>
                    <a:pt x="2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3" y="102"/>
                    <a:pt x="6" y="105"/>
                    <a:pt x="9" y="108"/>
                  </a:cubicBezTo>
                  <a:cubicBezTo>
                    <a:pt x="9" y="109"/>
                    <a:pt x="9" y="109"/>
                    <a:pt x="9" y="109"/>
                  </a:cubicBezTo>
                  <a:cubicBezTo>
                    <a:pt x="10" y="109"/>
                    <a:pt x="10" y="110"/>
                    <a:pt x="11" y="111"/>
                  </a:cubicBezTo>
                  <a:cubicBezTo>
                    <a:pt x="11" y="112"/>
                    <a:pt x="12" y="112"/>
                    <a:pt x="12" y="113"/>
                  </a:cubicBezTo>
                  <a:cubicBezTo>
                    <a:pt x="12" y="113"/>
                    <a:pt x="13" y="114"/>
                    <a:pt x="13" y="115"/>
                  </a:cubicBezTo>
                  <a:cubicBezTo>
                    <a:pt x="13" y="115"/>
                    <a:pt x="14" y="116"/>
                    <a:pt x="14" y="117"/>
                  </a:cubicBezTo>
                  <a:cubicBezTo>
                    <a:pt x="14" y="118"/>
                    <a:pt x="14" y="118"/>
                    <a:pt x="15" y="119"/>
                  </a:cubicBezTo>
                  <a:cubicBezTo>
                    <a:pt x="15" y="120"/>
                    <a:pt x="15" y="121"/>
                    <a:pt x="15" y="122"/>
                  </a:cubicBezTo>
                  <a:cubicBezTo>
                    <a:pt x="15" y="122"/>
                    <a:pt x="16" y="123"/>
                    <a:pt x="16" y="123"/>
                  </a:cubicBezTo>
                  <a:cubicBezTo>
                    <a:pt x="16" y="125"/>
                    <a:pt x="16" y="126"/>
                    <a:pt x="16" y="128"/>
                  </a:cubicBezTo>
                  <a:cubicBezTo>
                    <a:pt x="16" y="130"/>
                    <a:pt x="16" y="132"/>
                    <a:pt x="15" y="133"/>
                  </a:cubicBezTo>
                  <a:cubicBezTo>
                    <a:pt x="15" y="134"/>
                    <a:pt x="15" y="135"/>
                    <a:pt x="15" y="136"/>
                  </a:cubicBezTo>
                  <a:cubicBezTo>
                    <a:pt x="15" y="136"/>
                    <a:pt x="15" y="137"/>
                    <a:pt x="14" y="138"/>
                  </a:cubicBezTo>
                  <a:cubicBezTo>
                    <a:pt x="14" y="140"/>
                    <a:pt x="13" y="142"/>
                    <a:pt x="12" y="144"/>
                  </a:cubicBezTo>
                  <a:cubicBezTo>
                    <a:pt x="24" y="144"/>
                    <a:pt x="24" y="144"/>
                    <a:pt x="24" y="144"/>
                  </a:cubicBezTo>
                  <a:cubicBezTo>
                    <a:pt x="33" y="144"/>
                    <a:pt x="40" y="137"/>
                    <a:pt x="40" y="128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40" y="7"/>
                    <a:pt x="33" y="0"/>
                    <a:pt x="2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85800">
                <a:defRPr/>
              </a:pPr>
              <a:endParaRPr lang="zh-CN" altLang="en-US" sz="1400">
                <a:solidFill>
                  <a:sysClr val="windowText" lastClr="000000"/>
                </a:solidFill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66" name="Freeform 69"/>
            <p:cNvSpPr>
              <a:spLocks/>
            </p:cNvSpPr>
            <p:nvPr/>
          </p:nvSpPr>
          <p:spPr bwMode="auto">
            <a:xfrm flipH="1">
              <a:off x="1850640" y="2852915"/>
              <a:ext cx="313727" cy="52121"/>
            </a:xfrm>
            <a:custGeom>
              <a:avLst/>
              <a:gdLst>
                <a:gd name="T0" fmla="*/ 191 w 192"/>
                <a:gd name="T1" fmla="*/ 10 h 32"/>
                <a:gd name="T2" fmla="*/ 189 w 192"/>
                <a:gd name="T3" fmla="*/ 8 h 32"/>
                <a:gd name="T4" fmla="*/ 188 w 192"/>
                <a:gd name="T5" fmla="*/ 6 h 32"/>
                <a:gd name="T6" fmla="*/ 187 w 192"/>
                <a:gd name="T7" fmla="*/ 4 h 32"/>
                <a:gd name="T8" fmla="*/ 184 w 192"/>
                <a:gd name="T9" fmla="*/ 3 h 32"/>
                <a:gd name="T10" fmla="*/ 181 w 192"/>
                <a:gd name="T11" fmla="*/ 1 h 32"/>
                <a:gd name="T12" fmla="*/ 176 w 192"/>
                <a:gd name="T13" fmla="*/ 0 h 32"/>
                <a:gd name="T14" fmla="*/ 16 w 192"/>
                <a:gd name="T15" fmla="*/ 0 h 32"/>
                <a:gd name="T16" fmla="*/ 11 w 192"/>
                <a:gd name="T17" fmla="*/ 1 h 32"/>
                <a:gd name="T18" fmla="*/ 8 w 192"/>
                <a:gd name="T19" fmla="*/ 3 h 32"/>
                <a:gd name="T20" fmla="*/ 5 w 192"/>
                <a:gd name="T21" fmla="*/ 4 h 32"/>
                <a:gd name="T22" fmla="*/ 4 w 192"/>
                <a:gd name="T23" fmla="*/ 6 h 32"/>
                <a:gd name="T24" fmla="*/ 3 w 192"/>
                <a:gd name="T25" fmla="*/ 8 h 32"/>
                <a:gd name="T26" fmla="*/ 1 w 192"/>
                <a:gd name="T27" fmla="*/ 10 h 32"/>
                <a:gd name="T28" fmla="*/ 1 w 192"/>
                <a:gd name="T29" fmla="*/ 11 h 32"/>
                <a:gd name="T30" fmla="*/ 0 w 192"/>
                <a:gd name="T31" fmla="*/ 16 h 32"/>
                <a:gd name="T32" fmla="*/ 2 w 192"/>
                <a:gd name="T33" fmla="*/ 24 h 32"/>
                <a:gd name="T34" fmla="*/ 3 w 192"/>
                <a:gd name="T35" fmla="*/ 25 h 32"/>
                <a:gd name="T36" fmla="*/ 16 w 192"/>
                <a:gd name="T37" fmla="*/ 32 h 32"/>
                <a:gd name="T38" fmla="*/ 176 w 192"/>
                <a:gd name="T39" fmla="*/ 32 h 32"/>
                <a:gd name="T40" fmla="*/ 189 w 192"/>
                <a:gd name="T41" fmla="*/ 25 h 32"/>
                <a:gd name="T42" fmla="*/ 190 w 192"/>
                <a:gd name="T43" fmla="*/ 24 h 32"/>
                <a:gd name="T44" fmla="*/ 192 w 192"/>
                <a:gd name="T45" fmla="*/ 16 h 32"/>
                <a:gd name="T46" fmla="*/ 191 w 192"/>
                <a:gd name="T47" fmla="*/ 11 h 32"/>
                <a:gd name="T48" fmla="*/ 191 w 192"/>
                <a:gd name="T49" fmla="*/ 1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92" h="32">
                  <a:moveTo>
                    <a:pt x="191" y="10"/>
                  </a:moveTo>
                  <a:cubicBezTo>
                    <a:pt x="190" y="9"/>
                    <a:pt x="190" y="8"/>
                    <a:pt x="189" y="8"/>
                  </a:cubicBezTo>
                  <a:cubicBezTo>
                    <a:pt x="189" y="7"/>
                    <a:pt x="188" y="6"/>
                    <a:pt x="188" y="6"/>
                  </a:cubicBezTo>
                  <a:cubicBezTo>
                    <a:pt x="188" y="5"/>
                    <a:pt x="187" y="5"/>
                    <a:pt x="187" y="4"/>
                  </a:cubicBezTo>
                  <a:cubicBezTo>
                    <a:pt x="186" y="4"/>
                    <a:pt x="185" y="3"/>
                    <a:pt x="184" y="3"/>
                  </a:cubicBezTo>
                  <a:cubicBezTo>
                    <a:pt x="183" y="2"/>
                    <a:pt x="182" y="1"/>
                    <a:pt x="181" y="1"/>
                  </a:cubicBezTo>
                  <a:cubicBezTo>
                    <a:pt x="180" y="0"/>
                    <a:pt x="178" y="0"/>
                    <a:pt x="17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4" y="0"/>
                    <a:pt x="12" y="0"/>
                    <a:pt x="11" y="1"/>
                  </a:cubicBezTo>
                  <a:cubicBezTo>
                    <a:pt x="10" y="1"/>
                    <a:pt x="9" y="2"/>
                    <a:pt x="8" y="3"/>
                  </a:cubicBezTo>
                  <a:cubicBezTo>
                    <a:pt x="7" y="3"/>
                    <a:pt x="6" y="4"/>
                    <a:pt x="5" y="4"/>
                  </a:cubicBezTo>
                  <a:cubicBezTo>
                    <a:pt x="5" y="5"/>
                    <a:pt x="4" y="5"/>
                    <a:pt x="4" y="6"/>
                  </a:cubicBezTo>
                  <a:cubicBezTo>
                    <a:pt x="4" y="6"/>
                    <a:pt x="3" y="7"/>
                    <a:pt x="3" y="8"/>
                  </a:cubicBezTo>
                  <a:cubicBezTo>
                    <a:pt x="2" y="8"/>
                    <a:pt x="2" y="9"/>
                    <a:pt x="1" y="10"/>
                  </a:cubicBezTo>
                  <a:cubicBezTo>
                    <a:pt x="1" y="10"/>
                    <a:pt x="1" y="11"/>
                    <a:pt x="1" y="11"/>
                  </a:cubicBezTo>
                  <a:cubicBezTo>
                    <a:pt x="0" y="13"/>
                    <a:pt x="0" y="14"/>
                    <a:pt x="0" y="16"/>
                  </a:cubicBezTo>
                  <a:cubicBezTo>
                    <a:pt x="0" y="19"/>
                    <a:pt x="1" y="21"/>
                    <a:pt x="2" y="24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5" y="29"/>
                    <a:pt x="10" y="32"/>
                    <a:pt x="16" y="32"/>
                  </a:cubicBezTo>
                  <a:cubicBezTo>
                    <a:pt x="176" y="32"/>
                    <a:pt x="176" y="32"/>
                    <a:pt x="176" y="32"/>
                  </a:cubicBezTo>
                  <a:cubicBezTo>
                    <a:pt x="182" y="32"/>
                    <a:pt x="187" y="29"/>
                    <a:pt x="189" y="25"/>
                  </a:cubicBezTo>
                  <a:cubicBezTo>
                    <a:pt x="190" y="24"/>
                    <a:pt x="190" y="24"/>
                    <a:pt x="190" y="24"/>
                  </a:cubicBezTo>
                  <a:cubicBezTo>
                    <a:pt x="191" y="21"/>
                    <a:pt x="192" y="19"/>
                    <a:pt x="192" y="16"/>
                  </a:cubicBezTo>
                  <a:cubicBezTo>
                    <a:pt x="192" y="14"/>
                    <a:pt x="192" y="13"/>
                    <a:pt x="191" y="11"/>
                  </a:cubicBezTo>
                  <a:cubicBezTo>
                    <a:pt x="191" y="11"/>
                    <a:pt x="191" y="10"/>
                    <a:pt x="191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85800">
                <a:defRPr/>
              </a:pPr>
              <a:endParaRPr lang="zh-CN" altLang="en-US" sz="1400">
                <a:solidFill>
                  <a:sysClr val="windowText" lastClr="000000"/>
                </a:solidFill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67" name="Freeform 70"/>
            <p:cNvSpPr>
              <a:spLocks/>
            </p:cNvSpPr>
            <p:nvPr/>
          </p:nvSpPr>
          <p:spPr bwMode="auto">
            <a:xfrm flipH="1">
              <a:off x="2164366" y="2669491"/>
              <a:ext cx="66153" cy="235546"/>
            </a:xfrm>
            <a:custGeom>
              <a:avLst/>
              <a:gdLst>
                <a:gd name="T0" fmla="*/ 40 w 40"/>
                <a:gd name="T1" fmla="*/ 96 h 144"/>
                <a:gd name="T2" fmla="*/ 40 w 40"/>
                <a:gd name="T3" fmla="*/ 64 h 144"/>
                <a:gd name="T4" fmla="*/ 24 w 40"/>
                <a:gd name="T5" fmla="*/ 64 h 144"/>
                <a:gd name="T6" fmla="*/ 24 w 40"/>
                <a:gd name="T7" fmla="*/ 48 h 144"/>
                <a:gd name="T8" fmla="*/ 40 w 40"/>
                <a:gd name="T9" fmla="*/ 48 h 144"/>
                <a:gd name="T10" fmla="*/ 40 w 40"/>
                <a:gd name="T11" fmla="*/ 32 h 144"/>
                <a:gd name="T12" fmla="*/ 24 w 40"/>
                <a:gd name="T13" fmla="*/ 32 h 144"/>
                <a:gd name="T14" fmla="*/ 24 w 40"/>
                <a:gd name="T15" fmla="*/ 16 h 144"/>
                <a:gd name="T16" fmla="*/ 40 w 40"/>
                <a:gd name="T17" fmla="*/ 16 h 144"/>
                <a:gd name="T18" fmla="*/ 40 w 40"/>
                <a:gd name="T19" fmla="*/ 0 h 144"/>
                <a:gd name="T20" fmla="*/ 16 w 40"/>
                <a:gd name="T21" fmla="*/ 0 h 144"/>
                <a:gd name="T22" fmla="*/ 0 w 40"/>
                <a:gd name="T23" fmla="*/ 16 h 144"/>
                <a:gd name="T24" fmla="*/ 0 w 40"/>
                <a:gd name="T25" fmla="*/ 128 h 144"/>
                <a:gd name="T26" fmla="*/ 16 w 40"/>
                <a:gd name="T27" fmla="*/ 144 h 144"/>
                <a:gd name="T28" fmla="*/ 28 w 40"/>
                <a:gd name="T29" fmla="*/ 144 h 144"/>
                <a:gd name="T30" fmla="*/ 26 w 40"/>
                <a:gd name="T31" fmla="*/ 138 h 144"/>
                <a:gd name="T32" fmla="*/ 25 w 40"/>
                <a:gd name="T33" fmla="*/ 136 h 144"/>
                <a:gd name="T34" fmla="*/ 25 w 40"/>
                <a:gd name="T35" fmla="*/ 133 h 144"/>
                <a:gd name="T36" fmla="*/ 24 w 40"/>
                <a:gd name="T37" fmla="*/ 128 h 144"/>
                <a:gd name="T38" fmla="*/ 24 w 40"/>
                <a:gd name="T39" fmla="*/ 123 h 144"/>
                <a:gd name="T40" fmla="*/ 25 w 40"/>
                <a:gd name="T41" fmla="*/ 122 h 144"/>
                <a:gd name="T42" fmla="*/ 25 w 40"/>
                <a:gd name="T43" fmla="*/ 119 h 144"/>
                <a:gd name="T44" fmla="*/ 26 w 40"/>
                <a:gd name="T45" fmla="*/ 117 h 144"/>
                <a:gd name="T46" fmla="*/ 27 w 40"/>
                <a:gd name="T47" fmla="*/ 115 h 144"/>
                <a:gd name="T48" fmla="*/ 28 w 40"/>
                <a:gd name="T49" fmla="*/ 113 h 144"/>
                <a:gd name="T50" fmla="*/ 29 w 40"/>
                <a:gd name="T51" fmla="*/ 111 h 144"/>
                <a:gd name="T52" fmla="*/ 31 w 40"/>
                <a:gd name="T53" fmla="*/ 109 h 144"/>
                <a:gd name="T54" fmla="*/ 31 w 40"/>
                <a:gd name="T55" fmla="*/ 108 h 144"/>
                <a:gd name="T56" fmla="*/ 40 w 40"/>
                <a:gd name="T57" fmla="*/ 100 h 144"/>
                <a:gd name="T58" fmla="*/ 40 w 40"/>
                <a:gd name="T59" fmla="*/ 96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0" h="144">
                  <a:moveTo>
                    <a:pt x="40" y="96"/>
                  </a:moveTo>
                  <a:cubicBezTo>
                    <a:pt x="40" y="64"/>
                    <a:pt x="40" y="64"/>
                    <a:pt x="40" y="64"/>
                  </a:cubicBezTo>
                  <a:cubicBezTo>
                    <a:pt x="24" y="64"/>
                    <a:pt x="24" y="64"/>
                    <a:pt x="24" y="64"/>
                  </a:cubicBezTo>
                  <a:cubicBezTo>
                    <a:pt x="24" y="48"/>
                    <a:pt x="24" y="48"/>
                    <a:pt x="24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37"/>
                    <a:pt x="7" y="144"/>
                    <a:pt x="16" y="144"/>
                  </a:cubicBezTo>
                  <a:cubicBezTo>
                    <a:pt x="28" y="144"/>
                    <a:pt x="28" y="144"/>
                    <a:pt x="28" y="144"/>
                  </a:cubicBezTo>
                  <a:cubicBezTo>
                    <a:pt x="27" y="142"/>
                    <a:pt x="26" y="140"/>
                    <a:pt x="26" y="138"/>
                  </a:cubicBezTo>
                  <a:cubicBezTo>
                    <a:pt x="25" y="137"/>
                    <a:pt x="25" y="136"/>
                    <a:pt x="25" y="136"/>
                  </a:cubicBezTo>
                  <a:cubicBezTo>
                    <a:pt x="25" y="135"/>
                    <a:pt x="25" y="134"/>
                    <a:pt x="25" y="133"/>
                  </a:cubicBezTo>
                  <a:cubicBezTo>
                    <a:pt x="24" y="132"/>
                    <a:pt x="24" y="130"/>
                    <a:pt x="24" y="128"/>
                  </a:cubicBezTo>
                  <a:cubicBezTo>
                    <a:pt x="24" y="126"/>
                    <a:pt x="24" y="125"/>
                    <a:pt x="24" y="123"/>
                  </a:cubicBezTo>
                  <a:cubicBezTo>
                    <a:pt x="24" y="123"/>
                    <a:pt x="25" y="122"/>
                    <a:pt x="25" y="122"/>
                  </a:cubicBezTo>
                  <a:cubicBezTo>
                    <a:pt x="25" y="121"/>
                    <a:pt x="25" y="120"/>
                    <a:pt x="25" y="119"/>
                  </a:cubicBezTo>
                  <a:cubicBezTo>
                    <a:pt x="26" y="118"/>
                    <a:pt x="26" y="118"/>
                    <a:pt x="26" y="117"/>
                  </a:cubicBezTo>
                  <a:cubicBezTo>
                    <a:pt x="26" y="116"/>
                    <a:pt x="27" y="115"/>
                    <a:pt x="27" y="115"/>
                  </a:cubicBezTo>
                  <a:cubicBezTo>
                    <a:pt x="27" y="114"/>
                    <a:pt x="28" y="113"/>
                    <a:pt x="28" y="113"/>
                  </a:cubicBezTo>
                  <a:cubicBezTo>
                    <a:pt x="28" y="112"/>
                    <a:pt x="29" y="112"/>
                    <a:pt x="29" y="111"/>
                  </a:cubicBezTo>
                  <a:cubicBezTo>
                    <a:pt x="30" y="110"/>
                    <a:pt x="30" y="109"/>
                    <a:pt x="31" y="109"/>
                  </a:cubicBezTo>
                  <a:cubicBezTo>
                    <a:pt x="31" y="108"/>
                    <a:pt x="31" y="108"/>
                    <a:pt x="31" y="108"/>
                  </a:cubicBezTo>
                  <a:cubicBezTo>
                    <a:pt x="34" y="105"/>
                    <a:pt x="37" y="102"/>
                    <a:pt x="40" y="100"/>
                  </a:cubicBezTo>
                  <a:lnTo>
                    <a:pt x="40" y="9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85800">
                <a:defRPr/>
              </a:pPr>
              <a:endParaRPr lang="zh-CN" altLang="en-US" sz="1400">
                <a:solidFill>
                  <a:sysClr val="windowText" lastClr="000000"/>
                </a:solidFill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68" name="Freeform 71"/>
            <p:cNvSpPr>
              <a:spLocks/>
            </p:cNvSpPr>
            <p:nvPr/>
          </p:nvSpPr>
          <p:spPr bwMode="auto">
            <a:xfrm flipH="1">
              <a:off x="1863670" y="2486066"/>
              <a:ext cx="91211" cy="91211"/>
            </a:xfrm>
            <a:custGeom>
              <a:avLst/>
              <a:gdLst>
                <a:gd name="T0" fmla="*/ 16 w 56"/>
                <a:gd name="T1" fmla="*/ 56 h 56"/>
                <a:gd name="T2" fmla="*/ 56 w 56"/>
                <a:gd name="T3" fmla="*/ 56 h 56"/>
                <a:gd name="T4" fmla="*/ 0 w 56"/>
                <a:gd name="T5" fmla="*/ 0 h 56"/>
                <a:gd name="T6" fmla="*/ 0 w 56"/>
                <a:gd name="T7" fmla="*/ 40 h 56"/>
                <a:gd name="T8" fmla="*/ 16 w 56"/>
                <a:gd name="T9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56">
                  <a:moveTo>
                    <a:pt x="16" y="56"/>
                  </a:moveTo>
                  <a:cubicBezTo>
                    <a:pt x="56" y="56"/>
                    <a:pt x="56" y="56"/>
                    <a:pt x="56" y="5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9"/>
                    <a:pt x="7" y="56"/>
                    <a:pt x="16" y="5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85800">
                <a:defRPr/>
              </a:pPr>
              <a:endParaRPr lang="zh-CN" altLang="en-US" sz="1400">
                <a:solidFill>
                  <a:sysClr val="windowText" lastClr="000000"/>
                </a:solidFill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69" name="Freeform 72"/>
            <p:cNvSpPr>
              <a:spLocks/>
            </p:cNvSpPr>
            <p:nvPr/>
          </p:nvSpPr>
          <p:spPr bwMode="auto">
            <a:xfrm flipH="1">
              <a:off x="1863670" y="2486066"/>
              <a:ext cx="287666" cy="157365"/>
            </a:xfrm>
            <a:custGeom>
              <a:avLst/>
              <a:gdLst>
                <a:gd name="T0" fmla="*/ 176 w 176"/>
                <a:gd name="T1" fmla="*/ 72 h 96"/>
                <a:gd name="T2" fmla="*/ 120 w 176"/>
                <a:gd name="T3" fmla="*/ 72 h 96"/>
                <a:gd name="T4" fmla="*/ 104 w 176"/>
                <a:gd name="T5" fmla="*/ 56 h 96"/>
                <a:gd name="T6" fmla="*/ 104 w 176"/>
                <a:gd name="T7" fmla="*/ 40 h 96"/>
                <a:gd name="T8" fmla="*/ 104 w 176"/>
                <a:gd name="T9" fmla="*/ 0 h 96"/>
                <a:gd name="T10" fmla="*/ 16 w 176"/>
                <a:gd name="T11" fmla="*/ 0 h 96"/>
                <a:gd name="T12" fmla="*/ 0 w 176"/>
                <a:gd name="T13" fmla="*/ 16 h 96"/>
                <a:gd name="T14" fmla="*/ 0 w 176"/>
                <a:gd name="T15" fmla="*/ 96 h 96"/>
                <a:gd name="T16" fmla="*/ 176 w 176"/>
                <a:gd name="T17" fmla="*/ 96 h 96"/>
                <a:gd name="T18" fmla="*/ 176 w 176"/>
                <a:gd name="T19" fmla="*/ 72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6" h="96">
                  <a:moveTo>
                    <a:pt x="176" y="72"/>
                  </a:moveTo>
                  <a:cubicBezTo>
                    <a:pt x="120" y="72"/>
                    <a:pt x="120" y="72"/>
                    <a:pt x="120" y="72"/>
                  </a:cubicBezTo>
                  <a:cubicBezTo>
                    <a:pt x="111" y="72"/>
                    <a:pt x="104" y="65"/>
                    <a:pt x="104" y="56"/>
                  </a:cubicBezTo>
                  <a:cubicBezTo>
                    <a:pt x="104" y="40"/>
                    <a:pt x="104" y="40"/>
                    <a:pt x="104" y="4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176" y="96"/>
                    <a:pt x="176" y="96"/>
                    <a:pt x="176" y="96"/>
                  </a:cubicBezTo>
                  <a:lnTo>
                    <a:pt x="176" y="7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85800">
                <a:defRPr/>
              </a:pPr>
              <a:endParaRPr lang="zh-CN" altLang="en-US" sz="1400">
                <a:solidFill>
                  <a:sysClr val="windowText" lastClr="000000"/>
                </a:solidFill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70" name="Rectangle 73"/>
            <p:cNvSpPr>
              <a:spLocks noChangeArrowheads="1"/>
            </p:cNvSpPr>
            <p:nvPr/>
          </p:nvSpPr>
          <p:spPr bwMode="auto">
            <a:xfrm flipH="1">
              <a:off x="1876700" y="2669491"/>
              <a:ext cx="261606" cy="15636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85800">
                <a:defRPr/>
              </a:pPr>
              <a:endParaRPr lang="zh-CN" altLang="en-US" sz="1400">
                <a:solidFill>
                  <a:sysClr val="windowText" lastClr="000000"/>
                </a:solidFill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1439244" y="2430492"/>
            <a:ext cx="6265511" cy="162018"/>
            <a:chOff x="1918742" y="3212976"/>
            <a:chExt cx="8352927" cy="216024"/>
          </a:xfrm>
          <a:effectLst/>
        </p:grpSpPr>
        <p:sp>
          <p:nvSpPr>
            <p:cNvPr id="72" name="椭圆 71"/>
            <p:cNvSpPr/>
            <p:nvPr/>
          </p:nvSpPr>
          <p:spPr>
            <a:xfrm>
              <a:off x="1918742" y="3212976"/>
              <a:ext cx="216024" cy="21602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73" name="椭圆 72"/>
            <p:cNvSpPr/>
            <p:nvPr/>
          </p:nvSpPr>
          <p:spPr>
            <a:xfrm>
              <a:off x="3913428" y="3212976"/>
              <a:ext cx="216024" cy="21602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74" name="椭圆 73"/>
            <p:cNvSpPr/>
            <p:nvPr/>
          </p:nvSpPr>
          <p:spPr>
            <a:xfrm>
              <a:off x="5987194" y="3212976"/>
              <a:ext cx="216024" cy="21602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75" name="椭圆 74"/>
            <p:cNvSpPr/>
            <p:nvPr/>
          </p:nvSpPr>
          <p:spPr>
            <a:xfrm>
              <a:off x="8021420" y="3212976"/>
              <a:ext cx="216024" cy="21602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76" name="椭圆 75"/>
            <p:cNvSpPr/>
            <p:nvPr/>
          </p:nvSpPr>
          <p:spPr>
            <a:xfrm>
              <a:off x="10055645" y="3212976"/>
              <a:ext cx="216024" cy="21602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77" name="矩形 76"/>
            <p:cNvSpPr/>
            <p:nvPr/>
          </p:nvSpPr>
          <p:spPr>
            <a:xfrm>
              <a:off x="1959948" y="3298129"/>
              <a:ext cx="8136905" cy="457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</p:grpSp>
      <p:sp>
        <p:nvSpPr>
          <p:cNvPr id="78" name="等腰三角形 77"/>
          <p:cNvSpPr/>
          <p:nvPr/>
        </p:nvSpPr>
        <p:spPr>
          <a:xfrm flipV="1">
            <a:off x="1426281" y="3618624"/>
            <a:ext cx="187965" cy="162018"/>
          </a:xfrm>
          <a:prstGeom prst="triangle">
            <a:avLst/>
          </a:prstGeom>
          <a:solidFill>
            <a:srgbClr val="CC0000"/>
          </a:solidFill>
          <a:ln>
            <a:noFill/>
          </a:ln>
          <a:effectLst>
            <a:outerShdw blurRad="381000" dist="101600" dir="2700000" algn="ctr" rotWithShape="0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100">
              <a:solidFill>
                <a:schemeClr val="tx1">
                  <a:lumMod val="75000"/>
                  <a:lumOff val="25000"/>
                </a:schemeClr>
              </a:solidFill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79" name="等腰三角形 78"/>
          <p:cNvSpPr/>
          <p:nvPr/>
        </p:nvSpPr>
        <p:spPr>
          <a:xfrm flipV="1">
            <a:off x="2952149" y="3618624"/>
            <a:ext cx="187965" cy="162018"/>
          </a:xfrm>
          <a:prstGeom prst="triangle">
            <a:avLst/>
          </a:prstGeom>
          <a:solidFill>
            <a:srgbClr val="CC0000"/>
          </a:solidFill>
          <a:ln>
            <a:noFill/>
          </a:ln>
          <a:effectLst>
            <a:outerShdw blurRad="381000" dist="101600" dir="2700000" algn="ctr" rotWithShape="0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100">
              <a:solidFill>
                <a:schemeClr val="tx1">
                  <a:lumMod val="75000"/>
                  <a:lumOff val="25000"/>
                </a:schemeClr>
              </a:solidFill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80" name="等腰三角形 79"/>
          <p:cNvSpPr/>
          <p:nvPr/>
        </p:nvSpPr>
        <p:spPr>
          <a:xfrm flipV="1">
            <a:off x="4478017" y="3618624"/>
            <a:ext cx="187965" cy="162018"/>
          </a:xfrm>
          <a:prstGeom prst="triangle">
            <a:avLst/>
          </a:prstGeom>
          <a:solidFill>
            <a:srgbClr val="CC0000"/>
          </a:solidFill>
          <a:ln>
            <a:noFill/>
          </a:ln>
          <a:effectLst>
            <a:outerShdw blurRad="381000" dist="101600" dir="2700000" algn="ctr" rotWithShape="0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100">
              <a:solidFill>
                <a:schemeClr val="tx1">
                  <a:lumMod val="75000"/>
                  <a:lumOff val="25000"/>
                </a:schemeClr>
              </a:solidFill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81" name="等腰三角形 80"/>
          <p:cNvSpPr/>
          <p:nvPr/>
        </p:nvSpPr>
        <p:spPr>
          <a:xfrm flipV="1">
            <a:off x="6003885" y="3618624"/>
            <a:ext cx="187965" cy="162018"/>
          </a:xfrm>
          <a:prstGeom prst="triangle">
            <a:avLst/>
          </a:prstGeom>
          <a:solidFill>
            <a:srgbClr val="CC0000"/>
          </a:solidFill>
          <a:ln>
            <a:noFill/>
          </a:ln>
          <a:effectLst>
            <a:outerShdw blurRad="381000" dist="101600" dir="2700000" algn="ctr" rotWithShape="0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82" name="等腰三角形 81"/>
          <p:cNvSpPr/>
          <p:nvPr/>
        </p:nvSpPr>
        <p:spPr>
          <a:xfrm flipV="1">
            <a:off x="7529753" y="3618624"/>
            <a:ext cx="187965" cy="162018"/>
          </a:xfrm>
          <a:prstGeom prst="triangl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381000" dist="101600" dir="2700000" algn="ctr" rotWithShape="0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100">
              <a:solidFill>
                <a:schemeClr val="tx1">
                  <a:lumMod val="75000"/>
                  <a:lumOff val="25000"/>
                </a:schemeClr>
              </a:solidFill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989349" y="3881685"/>
            <a:ext cx="1061830" cy="346249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rgbClr val="CC0000"/>
                </a:solidFill>
                <a:latin typeface="微软雅黑"/>
                <a:ea typeface="微软雅黑"/>
                <a:cs typeface="+mn-ea"/>
                <a:sym typeface="微软雅黑"/>
              </a:rPr>
              <a:t>第一阶段</a:t>
            </a:r>
            <a:endParaRPr lang="zh-CN" altLang="en-US" b="1" dirty="0">
              <a:solidFill>
                <a:srgbClr val="CC0000"/>
              </a:solidFill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2515217" y="3881685"/>
            <a:ext cx="1061830" cy="346249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rgbClr val="CC0000"/>
                </a:solidFill>
                <a:latin typeface="微软雅黑"/>
                <a:ea typeface="微软雅黑"/>
                <a:cs typeface="+mn-ea"/>
                <a:sym typeface="微软雅黑"/>
              </a:rPr>
              <a:t>第二阶段</a:t>
            </a:r>
            <a:endParaRPr lang="zh-CN" altLang="en-US" b="1" dirty="0">
              <a:solidFill>
                <a:srgbClr val="CC0000"/>
              </a:solidFill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4041085" y="3881685"/>
            <a:ext cx="1061830" cy="346249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rgbClr val="CC0000"/>
                </a:solidFill>
                <a:latin typeface="微软雅黑"/>
                <a:ea typeface="微软雅黑"/>
                <a:cs typeface="+mn-ea"/>
                <a:sym typeface="微软雅黑"/>
              </a:rPr>
              <a:t>第三阶段</a:t>
            </a:r>
            <a:endParaRPr lang="zh-CN" altLang="en-US" b="1" dirty="0">
              <a:solidFill>
                <a:srgbClr val="CC0000"/>
              </a:solidFill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86" name="TextBox 85"/>
          <p:cNvSpPr txBox="1"/>
          <p:nvPr/>
        </p:nvSpPr>
        <p:spPr>
          <a:xfrm>
            <a:off x="5566953" y="3881685"/>
            <a:ext cx="1061830" cy="346249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rgbClr val="CC0000"/>
                </a:solidFill>
                <a:latin typeface="微软雅黑"/>
                <a:ea typeface="微软雅黑"/>
                <a:cs typeface="+mn-ea"/>
                <a:sym typeface="微软雅黑"/>
              </a:rPr>
              <a:t>第四阶段</a:t>
            </a:r>
            <a:endParaRPr lang="zh-CN" altLang="en-US" b="1" dirty="0">
              <a:solidFill>
                <a:srgbClr val="CC0000"/>
              </a:solidFill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87" name="TextBox 86"/>
          <p:cNvSpPr txBox="1"/>
          <p:nvPr/>
        </p:nvSpPr>
        <p:spPr>
          <a:xfrm>
            <a:off x="7092822" y="3881685"/>
            <a:ext cx="1061830" cy="346249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rgbClr val="CC0000"/>
                </a:solidFill>
                <a:latin typeface="微软雅黑"/>
                <a:ea typeface="微软雅黑"/>
                <a:cs typeface="+mn-ea"/>
                <a:sym typeface="微软雅黑"/>
              </a:rPr>
              <a:t>第五阶段</a:t>
            </a:r>
            <a:endParaRPr lang="zh-CN" altLang="en-US" b="1" dirty="0">
              <a:solidFill>
                <a:srgbClr val="CC0000"/>
              </a:solidFill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539552" y="427069"/>
            <a:ext cx="1061829" cy="346249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微软雅黑"/>
                <a:ea typeface="微软雅黑"/>
                <a:cs typeface="+mn-ea"/>
                <a:sym typeface="微软雅黑"/>
              </a:rPr>
              <a:t>推广计划</a:t>
            </a:r>
            <a:endParaRPr lang="en-US" altLang="zh-CN" b="1" dirty="0">
              <a:solidFill>
                <a:schemeClr val="bg1"/>
              </a:solidFill>
              <a:latin typeface="微软雅黑"/>
              <a:ea typeface="微软雅黑"/>
              <a:cs typeface="+mn-ea"/>
              <a:sym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18758943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50"/>
                            </p:stCondLst>
                            <p:childTnLst>
                              <p:par>
                                <p:cTn id="1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1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2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42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2" presetClass="entr" presetSubtype="8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42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42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42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42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" presetID="42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4" grpId="0" animBg="1"/>
      <p:bldP spid="35" grpId="0" animBg="1"/>
      <p:bldP spid="42" grpId="0" animBg="1"/>
      <p:bldP spid="43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9" grpId="0" animBg="1"/>
      <p:bldP spid="63" grpId="0" animBg="1"/>
      <p:bldP spid="78" grpId="0" animBg="1"/>
      <p:bldP spid="79" grpId="0" animBg="1"/>
      <p:bldP spid="80" grpId="0" animBg="1"/>
      <p:bldP spid="81" grpId="0" animBg="1"/>
      <p:bldP spid="82" grpId="0" animBg="1"/>
      <p:bldP spid="83" grpId="0"/>
      <p:bldP spid="84" grpId="0"/>
      <p:bldP spid="85" grpId="0"/>
      <p:bldP spid="86" grpId="0"/>
      <p:bldP spid="87" grpId="0"/>
      <p:bldP spid="47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矩形 10"/>
          <p:cNvSpPr>
            <a:spLocks noChangeAspect="1"/>
          </p:cNvSpPr>
          <p:nvPr/>
        </p:nvSpPr>
        <p:spPr>
          <a:xfrm>
            <a:off x="6873074" y="1274550"/>
            <a:ext cx="1376900" cy="1367800"/>
          </a:xfrm>
          <a:prstGeom prst="ellipse">
            <a:avLst/>
          </a:prstGeom>
          <a:solidFill>
            <a:srgbClr val="CC0000"/>
          </a:solidFill>
          <a:ln>
            <a:noFill/>
          </a:ln>
          <a:effectLst>
            <a:outerShdw blurRad="381000" dist="101600" dir="2700000" algn="ctr" rotWithShape="0">
              <a:srgbClr val="000000">
                <a:alpha val="30000"/>
              </a:srgbClr>
            </a:outerShdw>
          </a:effectLst>
        </p:spPr>
        <p:txBody>
          <a:bodyPr anchor="ctr"/>
          <a:lstStyle/>
          <a:p>
            <a:pPr algn="ctr" defTabSz="685732"/>
            <a:endParaRPr lang="zh-CN" altLang="en-US" sz="3200" dirty="0">
              <a:solidFill>
                <a:schemeClr val="bg1"/>
              </a:solidFill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4" name="Freeform 7"/>
          <p:cNvSpPr/>
          <p:nvPr/>
        </p:nvSpPr>
        <p:spPr>
          <a:xfrm>
            <a:off x="0" y="1917843"/>
            <a:ext cx="6038850" cy="1225494"/>
          </a:xfrm>
          <a:custGeom>
            <a:avLst/>
            <a:gdLst>
              <a:gd name="connsiteX0" fmla="*/ 0 w 6781800"/>
              <a:gd name="connsiteY0" fmla="*/ 299838 h 1215160"/>
              <a:gd name="connsiteX1" fmla="*/ 2705100 w 6781800"/>
              <a:gd name="connsiteY1" fmla="*/ 52188 h 1215160"/>
              <a:gd name="connsiteX2" fmla="*/ 5619750 w 6781800"/>
              <a:gd name="connsiteY2" fmla="*/ 1195188 h 1215160"/>
              <a:gd name="connsiteX3" fmla="*/ 6781800 w 6781800"/>
              <a:gd name="connsiteY3" fmla="*/ 757038 h 1215160"/>
              <a:gd name="connsiteX0" fmla="*/ 0 w 6038850"/>
              <a:gd name="connsiteY0" fmla="*/ 299838 h 1304686"/>
              <a:gd name="connsiteX1" fmla="*/ 2705100 w 6038850"/>
              <a:gd name="connsiteY1" fmla="*/ 52188 h 1304686"/>
              <a:gd name="connsiteX2" fmla="*/ 5619750 w 6038850"/>
              <a:gd name="connsiteY2" fmla="*/ 1195188 h 1304686"/>
              <a:gd name="connsiteX3" fmla="*/ 6038850 w 6038850"/>
              <a:gd name="connsiteY3" fmla="*/ 1176138 h 1304686"/>
              <a:gd name="connsiteX0" fmla="*/ 0 w 6038850"/>
              <a:gd name="connsiteY0" fmla="*/ 287550 h 1218694"/>
              <a:gd name="connsiteX1" fmla="*/ 2705100 w 6038850"/>
              <a:gd name="connsiteY1" fmla="*/ 39900 h 1218694"/>
              <a:gd name="connsiteX2" fmla="*/ 4832350 w 6038850"/>
              <a:gd name="connsiteY2" fmla="*/ 1005100 h 1218694"/>
              <a:gd name="connsiteX3" fmla="*/ 6038850 w 6038850"/>
              <a:gd name="connsiteY3" fmla="*/ 1163850 h 1218694"/>
              <a:gd name="connsiteX0" fmla="*/ 0 w 6038850"/>
              <a:gd name="connsiteY0" fmla="*/ 287550 h 1225494"/>
              <a:gd name="connsiteX1" fmla="*/ 2705100 w 6038850"/>
              <a:gd name="connsiteY1" fmla="*/ 39900 h 1225494"/>
              <a:gd name="connsiteX2" fmla="*/ 4832350 w 6038850"/>
              <a:gd name="connsiteY2" fmla="*/ 1005100 h 1225494"/>
              <a:gd name="connsiteX3" fmla="*/ 6038850 w 6038850"/>
              <a:gd name="connsiteY3" fmla="*/ 1163850 h 12254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38850" h="1225494">
                <a:moveTo>
                  <a:pt x="0" y="287550"/>
                </a:moveTo>
                <a:cubicBezTo>
                  <a:pt x="884237" y="89112"/>
                  <a:pt x="1899708" y="-79692"/>
                  <a:pt x="2705100" y="39900"/>
                </a:cubicBezTo>
                <a:cubicBezTo>
                  <a:pt x="3510492" y="159492"/>
                  <a:pt x="4371975" y="786025"/>
                  <a:pt x="4832350" y="1005100"/>
                </a:cubicBezTo>
                <a:cubicBezTo>
                  <a:pt x="5292725" y="1224175"/>
                  <a:pt x="5829300" y="1285558"/>
                  <a:pt x="6038850" y="1163850"/>
                </a:cubicBezTo>
              </a:path>
            </a:pathLst>
          </a:custGeom>
          <a:ln w="12700" cmpd="sng">
            <a:solidFill>
              <a:srgbClr val="2D448F"/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>
              <a:latin typeface="微软雅黑"/>
              <a:ea typeface="微软雅黑"/>
              <a:cs typeface="+mn-ea"/>
              <a:sym typeface="微软雅黑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6054461" y="2337230"/>
            <a:ext cx="849821" cy="635481"/>
            <a:chOff x="6054436" y="2405136"/>
            <a:chExt cx="849821" cy="635481"/>
          </a:xfrm>
          <a:effectLst>
            <a:outerShdw blurRad="381000" dist="101600" dir="2700000" algn="ctr" rotWithShape="0">
              <a:srgbClr val="000000">
                <a:alpha val="30000"/>
              </a:srgbClr>
            </a:outerShdw>
          </a:effectLst>
        </p:grpSpPr>
        <p:sp>
          <p:nvSpPr>
            <p:cNvPr id="6" name="Freeform 133"/>
            <p:cNvSpPr>
              <a:spLocks/>
            </p:cNvSpPr>
            <p:nvPr/>
          </p:nvSpPr>
          <p:spPr bwMode="auto">
            <a:xfrm rot="2700000" flipH="1">
              <a:off x="6116557" y="2789035"/>
              <a:ext cx="189461" cy="313703"/>
            </a:xfrm>
            <a:custGeom>
              <a:avLst/>
              <a:gdLst>
                <a:gd name="T0" fmla="*/ 7566 w 397"/>
                <a:gd name="T1" fmla="*/ 1009717 h 659"/>
                <a:gd name="T2" fmla="*/ 0 w 397"/>
                <a:gd name="T3" fmla="*/ 1009717 h 659"/>
                <a:gd name="T4" fmla="*/ 0 w 397"/>
                <a:gd name="T5" fmla="*/ 1009717 h 659"/>
                <a:gd name="T6" fmla="*/ 11348 w 397"/>
                <a:gd name="T7" fmla="*/ 1021020 h 659"/>
                <a:gd name="T8" fmla="*/ 15131 w 397"/>
                <a:gd name="T9" fmla="*/ 1062464 h 659"/>
                <a:gd name="T10" fmla="*/ 18914 w 397"/>
                <a:gd name="T11" fmla="*/ 1069999 h 659"/>
                <a:gd name="T12" fmla="*/ 181575 w 397"/>
                <a:gd name="T13" fmla="*/ 1574858 h 659"/>
                <a:gd name="T14" fmla="*/ 348019 w 397"/>
                <a:gd name="T15" fmla="*/ 1092605 h 659"/>
                <a:gd name="T16" fmla="*/ 650644 w 397"/>
                <a:gd name="T17" fmla="*/ 1661513 h 659"/>
                <a:gd name="T18" fmla="*/ 548508 w 397"/>
                <a:gd name="T19" fmla="*/ 2124928 h 659"/>
                <a:gd name="T20" fmla="*/ 760345 w 397"/>
                <a:gd name="T21" fmla="*/ 2482850 h 659"/>
                <a:gd name="T22" fmla="*/ 650644 w 397"/>
                <a:gd name="T23" fmla="*/ 2275632 h 659"/>
                <a:gd name="T24" fmla="*/ 688472 w 397"/>
                <a:gd name="T25" fmla="*/ 1989294 h 659"/>
                <a:gd name="T26" fmla="*/ 866264 w 397"/>
                <a:gd name="T27" fmla="*/ 1740632 h 659"/>
                <a:gd name="T28" fmla="*/ 1028925 w 397"/>
                <a:gd name="T29" fmla="*/ 1454295 h 659"/>
                <a:gd name="T30" fmla="*/ 1059187 w 397"/>
                <a:gd name="T31" fmla="*/ 1363872 h 659"/>
                <a:gd name="T32" fmla="*/ 1161323 w 397"/>
                <a:gd name="T33" fmla="*/ 1823520 h 659"/>
                <a:gd name="T34" fmla="*/ 1229414 w 397"/>
                <a:gd name="T35" fmla="*/ 1529647 h 659"/>
                <a:gd name="T36" fmla="*/ 1399640 w 397"/>
                <a:gd name="T37" fmla="*/ 745985 h 659"/>
                <a:gd name="T38" fmla="*/ 714951 w 397"/>
                <a:gd name="T39" fmla="*/ 0 h 659"/>
                <a:gd name="T40" fmla="*/ 11348 w 397"/>
                <a:gd name="T41" fmla="*/ 956971 h 659"/>
                <a:gd name="T42" fmla="*/ 7566 w 397"/>
                <a:gd name="T43" fmla="*/ 1009717 h 659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397" h="659">
                  <a:moveTo>
                    <a:pt x="2" y="268"/>
                  </a:moveTo>
                  <a:cubicBezTo>
                    <a:pt x="2" y="267"/>
                    <a:pt x="0" y="264"/>
                    <a:pt x="0" y="268"/>
                  </a:cubicBezTo>
                  <a:cubicBezTo>
                    <a:pt x="0" y="268"/>
                    <a:pt x="0" y="268"/>
                    <a:pt x="0" y="268"/>
                  </a:cubicBezTo>
                  <a:cubicBezTo>
                    <a:pt x="0" y="269"/>
                    <a:pt x="2" y="270"/>
                    <a:pt x="3" y="271"/>
                  </a:cubicBezTo>
                  <a:cubicBezTo>
                    <a:pt x="3" y="275"/>
                    <a:pt x="4" y="278"/>
                    <a:pt x="4" y="282"/>
                  </a:cubicBezTo>
                  <a:cubicBezTo>
                    <a:pt x="5" y="283"/>
                    <a:pt x="5" y="283"/>
                    <a:pt x="5" y="284"/>
                  </a:cubicBezTo>
                  <a:cubicBezTo>
                    <a:pt x="10" y="335"/>
                    <a:pt x="25" y="381"/>
                    <a:pt x="48" y="418"/>
                  </a:cubicBezTo>
                  <a:cubicBezTo>
                    <a:pt x="23" y="377"/>
                    <a:pt x="37" y="299"/>
                    <a:pt x="92" y="290"/>
                  </a:cubicBezTo>
                  <a:cubicBezTo>
                    <a:pt x="158" y="280"/>
                    <a:pt x="169" y="399"/>
                    <a:pt x="172" y="441"/>
                  </a:cubicBezTo>
                  <a:cubicBezTo>
                    <a:pt x="174" y="484"/>
                    <a:pt x="145" y="521"/>
                    <a:pt x="145" y="564"/>
                  </a:cubicBezTo>
                  <a:cubicBezTo>
                    <a:pt x="145" y="613"/>
                    <a:pt x="170" y="653"/>
                    <a:pt x="201" y="659"/>
                  </a:cubicBezTo>
                  <a:cubicBezTo>
                    <a:pt x="187" y="656"/>
                    <a:pt x="174" y="616"/>
                    <a:pt x="172" y="604"/>
                  </a:cubicBezTo>
                  <a:cubicBezTo>
                    <a:pt x="168" y="580"/>
                    <a:pt x="175" y="551"/>
                    <a:pt x="182" y="528"/>
                  </a:cubicBezTo>
                  <a:cubicBezTo>
                    <a:pt x="190" y="501"/>
                    <a:pt x="211" y="483"/>
                    <a:pt x="229" y="462"/>
                  </a:cubicBezTo>
                  <a:cubicBezTo>
                    <a:pt x="247" y="440"/>
                    <a:pt x="262" y="414"/>
                    <a:pt x="272" y="386"/>
                  </a:cubicBezTo>
                  <a:cubicBezTo>
                    <a:pt x="275" y="378"/>
                    <a:pt x="278" y="370"/>
                    <a:pt x="280" y="362"/>
                  </a:cubicBezTo>
                  <a:cubicBezTo>
                    <a:pt x="284" y="420"/>
                    <a:pt x="307" y="484"/>
                    <a:pt x="307" y="484"/>
                  </a:cubicBezTo>
                  <a:cubicBezTo>
                    <a:pt x="299" y="437"/>
                    <a:pt x="325" y="406"/>
                    <a:pt x="325" y="406"/>
                  </a:cubicBezTo>
                  <a:cubicBezTo>
                    <a:pt x="397" y="291"/>
                    <a:pt x="370" y="198"/>
                    <a:pt x="370" y="198"/>
                  </a:cubicBezTo>
                  <a:cubicBezTo>
                    <a:pt x="351" y="85"/>
                    <a:pt x="277" y="0"/>
                    <a:pt x="189" y="0"/>
                  </a:cubicBezTo>
                  <a:cubicBezTo>
                    <a:pt x="87" y="0"/>
                    <a:pt x="3" y="114"/>
                    <a:pt x="3" y="254"/>
                  </a:cubicBezTo>
                  <a:cubicBezTo>
                    <a:pt x="3" y="258"/>
                    <a:pt x="2" y="263"/>
                    <a:pt x="2" y="268"/>
                  </a:cubicBezTo>
                  <a:close/>
                </a:path>
              </a:pathLst>
            </a:custGeom>
            <a:solidFill>
              <a:srgbClr val="F15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7" name="Freeform 134"/>
            <p:cNvSpPr>
              <a:spLocks/>
            </p:cNvSpPr>
            <p:nvPr/>
          </p:nvSpPr>
          <p:spPr bwMode="auto">
            <a:xfrm rot="2700000" flipH="1">
              <a:off x="6176406" y="2803550"/>
              <a:ext cx="154413" cy="197568"/>
            </a:xfrm>
            <a:custGeom>
              <a:avLst/>
              <a:gdLst>
                <a:gd name="T0" fmla="*/ 581760 w 324"/>
                <a:gd name="T1" fmla="*/ 0 h 415"/>
                <a:gd name="T2" fmla="*/ 1148410 w 324"/>
                <a:gd name="T3" fmla="*/ 648083 h 415"/>
                <a:gd name="T4" fmla="*/ 1152187 w 324"/>
                <a:gd name="T5" fmla="*/ 655619 h 415"/>
                <a:gd name="T6" fmla="*/ 1152187 w 324"/>
                <a:gd name="T7" fmla="*/ 663154 h 415"/>
                <a:gd name="T8" fmla="*/ 1042635 w 324"/>
                <a:gd name="T9" fmla="*/ 1273558 h 415"/>
                <a:gd name="T10" fmla="*/ 963304 w 324"/>
                <a:gd name="T11" fmla="*/ 983428 h 415"/>
                <a:gd name="T12" fmla="*/ 868863 w 324"/>
                <a:gd name="T13" fmla="*/ 1137913 h 415"/>
                <a:gd name="T14" fmla="*/ 642203 w 324"/>
                <a:gd name="T15" fmla="*/ 1552384 h 415"/>
                <a:gd name="T16" fmla="*/ 630870 w 324"/>
                <a:gd name="T17" fmla="*/ 1563688 h 415"/>
                <a:gd name="T18" fmla="*/ 630870 w 324"/>
                <a:gd name="T19" fmla="*/ 1541080 h 415"/>
                <a:gd name="T20" fmla="*/ 245548 w 324"/>
                <a:gd name="T21" fmla="*/ 859086 h 415"/>
                <a:gd name="T22" fmla="*/ 196439 w 324"/>
                <a:gd name="T23" fmla="*/ 862854 h 415"/>
                <a:gd name="T24" fmla="*/ 7555 w 324"/>
                <a:gd name="T25" fmla="*/ 964588 h 415"/>
                <a:gd name="T26" fmla="*/ 3778 w 324"/>
                <a:gd name="T27" fmla="*/ 945749 h 415"/>
                <a:gd name="T28" fmla="*/ 3778 w 324"/>
                <a:gd name="T29" fmla="*/ 938213 h 415"/>
                <a:gd name="T30" fmla="*/ 0 w 324"/>
                <a:gd name="T31" fmla="*/ 900534 h 415"/>
                <a:gd name="T32" fmla="*/ 0 w 324"/>
                <a:gd name="T33" fmla="*/ 889230 h 415"/>
                <a:gd name="T34" fmla="*/ 0 w 324"/>
                <a:gd name="T35" fmla="*/ 840247 h 415"/>
                <a:gd name="T36" fmla="*/ 581760 w 324"/>
                <a:gd name="T37" fmla="*/ 0 h 415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324" h="415">
                  <a:moveTo>
                    <a:pt x="154" y="0"/>
                  </a:moveTo>
                  <a:cubicBezTo>
                    <a:pt x="225" y="0"/>
                    <a:pt x="288" y="73"/>
                    <a:pt x="304" y="172"/>
                  </a:cubicBezTo>
                  <a:cubicBezTo>
                    <a:pt x="305" y="174"/>
                    <a:pt x="305" y="174"/>
                    <a:pt x="305" y="174"/>
                  </a:cubicBezTo>
                  <a:cubicBezTo>
                    <a:pt x="305" y="176"/>
                    <a:pt x="305" y="176"/>
                    <a:pt x="305" y="176"/>
                  </a:cubicBezTo>
                  <a:cubicBezTo>
                    <a:pt x="306" y="179"/>
                    <a:pt x="324" y="248"/>
                    <a:pt x="276" y="338"/>
                  </a:cubicBezTo>
                  <a:cubicBezTo>
                    <a:pt x="276" y="335"/>
                    <a:pt x="256" y="263"/>
                    <a:pt x="255" y="261"/>
                  </a:cubicBezTo>
                  <a:cubicBezTo>
                    <a:pt x="256" y="270"/>
                    <a:pt x="235" y="292"/>
                    <a:pt x="230" y="302"/>
                  </a:cubicBezTo>
                  <a:cubicBezTo>
                    <a:pt x="209" y="338"/>
                    <a:pt x="198" y="379"/>
                    <a:pt x="170" y="412"/>
                  </a:cubicBezTo>
                  <a:cubicBezTo>
                    <a:pt x="169" y="413"/>
                    <a:pt x="168" y="414"/>
                    <a:pt x="167" y="415"/>
                  </a:cubicBezTo>
                  <a:cubicBezTo>
                    <a:pt x="167" y="413"/>
                    <a:pt x="167" y="411"/>
                    <a:pt x="167" y="409"/>
                  </a:cubicBezTo>
                  <a:cubicBezTo>
                    <a:pt x="159" y="260"/>
                    <a:pt x="107" y="228"/>
                    <a:pt x="65" y="228"/>
                  </a:cubicBezTo>
                  <a:cubicBezTo>
                    <a:pt x="61" y="228"/>
                    <a:pt x="57" y="229"/>
                    <a:pt x="52" y="229"/>
                  </a:cubicBezTo>
                  <a:cubicBezTo>
                    <a:pt x="33" y="232"/>
                    <a:pt x="15" y="242"/>
                    <a:pt x="2" y="256"/>
                  </a:cubicBezTo>
                  <a:cubicBezTo>
                    <a:pt x="2" y="254"/>
                    <a:pt x="1" y="253"/>
                    <a:pt x="1" y="251"/>
                  </a:cubicBezTo>
                  <a:cubicBezTo>
                    <a:pt x="1" y="249"/>
                    <a:pt x="1" y="249"/>
                    <a:pt x="1" y="249"/>
                  </a:cubicBezTo>
                  <a:cubicBezTo>
                    <a:pt x="1" y="246"/>
                    <a:pt x="1" y="242"/>
                    <a:pt x="0" y="239"/>
                  </a:cubicBezTo>
                  <a:cubicBezTo>
                    <a:pt x="0" y="239"/>
                    <a:pt x="0" y="236"/>
                    <a:pt x="0" y="236"/>
                  </a:cubicBezTo>
                  <a:cubicBezTo>
                    <a:pt x="0" y="231"/>
                    <a:pt x="0" y="227"/>
                    <a:pt x="0" y="223"/>
                  </a:cubicBezTo>
                  <a:cubicBezTo>
                    <a:pt x="0" y="100"/>
                    <a:pt x="69" y="0"/>
                    <a:pt x="154" y="0"/>
                  </a:cubicBezTo>
                  <a:close/>
                </a:path>
              </a:pathLst>
            </a:custGeom>
            <a:solidFill>
              <a:srgbClr val="F793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8" name="Freeform 135"/>
            <p:cNvSpPr>
              <a:spLocks/>
            </p:cNvSpPr>
            <p:nvPr/>
          </p:nvSpPr>
          <p:spPr bwMode="auto">
            <a:xfrm rot="2700000" flipH="1">
              <a:off x="6216128" y="2815389"/>
              <a:ext cx="101140" cy="142811"/>
            </a:xfrm>
            <a:custGeom>
              <a:avLst/>
              <a:gdLst>
                <a:gd name="T0" fmla="*/ 162607 w 212"/>
                <a:gd name="T1" fmla="*/ 535009 h 300"/>
                <a:gd name="T2" fmla="*/ 128573 w 212"/>
                <a:gd name="T3" fmla="*/ 535009 h 300"/>
                <a:gd name="T4" fmla="*/ 3782 w 212"/>
                <a:gd name="T5" fmla="*/ 599059 h 300"/>
                <a:gd name="T6" fmla="*/ 3782 w 212"/>
                <a:gd name="T7" fmla="*/ 587756 h 300"/>
                <a:gd name="T8" fmla="*/ 3782 w 212"/>
                <a:gd name="T9" fmla="*/ 583988 h 300"/>
                <a:gd name="T10" fmla="*/ 0 w 212"/>
                <a:gd name="T11" fmla="*/ 557615 h 300"/>
                <a:gd name="T12" fmla="*/ 0 w 212"/>
                <a:gd name="T13" fmla="*/ 550079 h 300"/>
                <a:gd name="T14" fmla="*/ 0 w 212"/>
                <a:gd name="T15" fmla="*/ 523706 h 300"/>
                <a:gd name="T16" fmla="*/ 381936 w 212"/>
                <a:gd name="T17" fmla="*/ 0 h 300"/>
                <a:gd name="T18" fmla="*/ 752528 w 212"/>
                <a:gd name="T19" fmla="*/ 403140 h 300"/>
                <a:gd name="T20" fmla="*/ 756309 w 212"/>
                <a:gd name="T21" fmla="*/ 406908 h 300"/>
                <a:gd name="T22" fmla="*/ 756309 w 212"/>
                <a:gd name="T23" fmla="*/ 410676 h 300"/>
                <a:gd name="T24" fmla="*/ 684460 w 212"/>
                <a:gd name="T25" fmla="*/ 791210 h 300"/>
                <a:gd name="T26" fmla="*/ 631518 w 212"/>
                <a:gd name="T27" fmla="*/ 610362 h 300"/>
                <a:gd name="T28" fmla="*/ 567232 w 212"/>
                <a:gd name="T29" fmla="*/ 704554 h 300"/>
                <a:gd name="T30" fmla="*/ 457567 w 212"/>
                <a:gd name="T31" fmla="*/ 1130300 h 300"/>
                <a:gd name="T32" fmla="*/ 162607 w 212"/>
                <a:gd name="T33" fmla="*/ 535009 h 300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212" h="300">
                  <a:moveTo>
                    <a:pt x="43" y="142"/>
                  </a:moveTo>
                  <a:cubicBezTo>
                    <a:pt x="40" y="142"/>
                    <a:pt x="37" y="142"/>
                    <a:pt x="34" y="142"/>
                  </a:cubicBezTo>
                  <a:cubicBezTo>
                    <a:pt x="21" y="144"/>
                    <a:pt x="10" y="150"/>
                    <a:pt x="1" y="159"/>
                  </a:cubicBezTo>
                  <a:cubicBezTo>
                    <a:pt x="1" y="158"/>
                    <a:pt x="1" y="157"/>
                    <a:pt x="1" y="156"/>
                  </a:cubicBezTo>
                  <a:cubicBezTo>
                    <a:pt x="1" y="155"/>
                    <a:pt x="1" y="155"/>
                    <a:pt x="1" y="155"/>
                  </a:cubicBezTo>
                  <a:cubicBezTo>
                    <a:pt x="0" y="152"/>
                    <a:pt x="0" y="150"/>
                    <a:pt x="0" y="148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143"/>
                    <a:pt x="0" y="141"/>
                    <a:pt x="0" y="139"/>
                  </a:cubicBezTo>
                  <a:cubicBezTo>
                    <a:pt x="0" y="62"/>
                    <a:pt x="45" y="0"/>
                    <a:pt x="101" y="0"/>
                  </a:cubicBezTo>
                  <a:cubicBezTo>
                    <a:pt x="147" y="0"/>
                    <a:pt x="189" y="45"/>
                    <a:pt x="199" y="107"/>
                  </a:cubicBezTo>
                  <a:cubicBezTo>
                    <a:pt x="200" y="108"/>
                    <a:pt x="200" y="108"/>
                    <a:pt x="200" y="108"/>
                  </a:cubicBezTo>
                  <a:cubicBezTo>
                    <a:pt x="200" y="109"/>
                    <a:pt x="200" y="109"/>
                    <a:pt x="200" y="109"/>
                  </a:cubicBezTo>
                  <a:cubicBezTo>
                    <a:pt x="201" y="111"/>
                    <a:pt x="212" y="154"/>
                    <a:pt x="181" y="210"/>
                  </a:cubicBezTo>
                  <a:cubicBezTo>
                    <a:pt x="181" y="208"/>
                    <a:pt x="167" y="164"/>
                    <a:pt x="167" y="162"/>
                  </a:cubicBezTo>
                  <a:cubicBezTo>
                    <a:pt x="168" y="168"/>
                    <a:pt x="154" y="181"/>
                    <a:pt x="150" y="187"/>
                  </a:cubicBezTo>
                  <a:cubicBezTo>
                    <a:pt x="137" y="210"/>
                    <a:pt x="126" y="275"/>
                    <a:pt x="121" y="300"/>
                  </a:cubicBezTo>
                  <a:cubicBezTo>
                    <a:pt x="121" y="300"/>
                    <a:pt x="94" y="134"/>
                    <a:pt x="43" y="142"/>
                  </a:cubicBezTo>
                  <a:close/>
                </a:path>
              </a:pathLst>
            </a:custGeom>
            <a:solidFill>
              <a:srgbClr val="FBB0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9" name="Freeform 107"/>
            <p:cNvSpPr>
              <a:spLocks/>
            </p:cNvSpPr>
            <p:nvPr/>
          </p:nvSpPr>
          <p:spPr bwMode="auto">
            <a:xfrm rot="2700000" flipH="1">
              <a:off x="6219230" y="2554544"/>
              <a:ext cx="183510" cy="293579"/>
            </a:xfrm>
            <a:custGeom>
              <a:avLst/>
              <a:gdLst>
                <a:gd name="T0" fmla="*/ 587375 w 312"/>
                <a:gd name="T1" fmla="*/ 0 h 495"/>
                <a:gd name="T2" fmla="*/ 1174750 w 312"/>
                <a:gd name="T3" fmla="*/ 597631 h 495"/>
                <a:gd name="T4" fmla="*/ 1174750 w 312"/>
                <a:gd name="T5" fmla="*/ 612666 h 495"/>
                <a:gd name="T6" fmla="*/ 1174750 w 312"/>
                <a:gd name="T7" fmla="*/ 612666 h 495"/>
                <a:gd name="T8" fmla="*/ 798228 w 312"/>
                <a:gd name="T9" fmla="*/ 1804170 h 495"/>
                <a:gd name="T10" fmla="*/ 779401 w 312"/>
                <a:gd name="T11" fmla="*/ 1826722 h 495"/>
                <a:gd name="T12" fmla="*/ 779401 w 312"/>
                <a:gd name="T13" fmla="*/ 1826722 h 495"/>
                <a:gd name="T14" fmla="*/ 779401 w 312"/>
                <a:gd name="T15" fmla="*/ 1826722 h 495"/>
                <a:gd name="T16" fmla="*/ 692801 w 312"/>
                <a:gd name="T17" fmla="*/ 1860550 h 495"/>
                <a:gd name="T18" fmla="*/ 579845 w 312"/>
                <a:gd name="T19" fmla="*/ 1762824 h 495"/>
                <a:gd name="T20" fmla="*/ 587375 w 312"/>
                <a:gd name="T21" fmla="*/ 1740272 h 495"/>
                <a:gd name="T22" fmla="*/ 587375 w 312"/>
                <a:gd name="T23" fmla="*/ 1740272 h 495"/>
                <a:gd name="T24" fmla="*/ 621262 w 312"/>
                <a:gd name="T25" fmla="*/ 1559855 h 495"/>
                <a:gd name="T26" fmla="*/ 459357 w 312"/>
                <a:gd name="T27" fmla="*/ 1168952 h 495"/>
                <a:gd name="T28" fmla="*/ 459357 w 312"/>
                <a:gd name="T29" fmla="*/ 1165193 h 495"/>
                <a:gd name="T30" fmla="*/ 158139 w 312"/>
                <a:gd name="T31" fmla="*/ 992293 h 495"/>
                <a:gd name="T32" fmla="*/ 0 w 312"/>
                <a:gd name="T33" fmla="*/ 590114 h 495"/>
                <a:gd name="T34" fmla="*/ 587375 w 312"/>
                <a:gd name="T35" fmla="*/ 0 h 495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connsiteX0" fmla="*/ 5000 w 10000"/>
                <a:gd name="connsiteY0" fmla="*/ 0 h 10000"/>
                <a:gd name="connsiteX1" fmla="*/ 10000 w 10000"/>
                <a:gd name="connsiteY1" fmla="*/ 3212 h 10000"/>
                <a:gd name="connsiteX2" fmla="*/ 10000 w 10000"/>
                <a:gd name="connsiteY2" fmla="*/ 3293 h 10000"/>
                <a:gd name="connsiteX3" fmla="*/ 10000 w 10000"/>
                <a:gd name="connsiteY3" fmla="*/ 3293 h 10000"/>
                <a:gd name="connsiteX4" fmla="*/ 6795 w 10000"/>
                <a:gd name="connsiteY4" fmla="*/ 9697 h 10000"/>
                <a:gd name="connsiteX5" fmla="*/ 6635 w 10000"/>
                <a:gd name="connsiteY5" fmla="*/ 9818 h 10000"/>
                <a:gd name="connsiteX6" fmla="*/ 6635 w 10000"/>
                <a:gd name="connsiteY6" fmla="*/ 9818 h 10000"/>
                <a:gd name="connsiteX7" fmla="*/ 6635 w 10000"/>
                <a:gd name="connsiteY7" fmla="*/ 9818 h 10000"/>
                <a:gd name="connsiteX8" fmla="*/ 5897 w 10000"/>
                <a:gd name="connsiteY8" fmla="*/ 10000 h 10000"/>
                <a:gd name="connsiteX9" fmla="*/ 4936 w 10000"/>
                <a:gd name="connsiteY9" fmla="*/ 9475 h 10000"/>
                <a:gd name="connsiteX10" fmla="*/ 5000 w 10000"/>
                <a:gd name="connsiteY10" fmla="*/ 9354 h 10000"/>
                <a:gd name="connsiteX11" fmla="*/ 5288 w 10000"/>
                <a:gd name="connsiteY11" fmla="*/ 8384 h 10000"/>
                <a:gd name="connsiteX12" fmla="*/ 3910 w 10000"/>
                <a:gd name="connsiteY12" fmla="*/ 6283 h 10000"/>
                <a:gd name="connsiteX13" fmla="*/ 3910 w 10000"/>
                <a:gd name="connsiteY13" fmla="*/ 6263 h 10000"/>
                <a:gd name="connsiteX14" fmla="*/ 1346 w 10000"/>
                <a:gd name="connsiteY14" fmla="*/ 5333 h 10000"/>
                <a:gd name="connsiteX15" fmla="*/ 0 w 10000"/>
                <a:gd name="connsiteY15" fmla="*/ 3172 h 10000"/>
                <a:gd name="connsiteX16" fmla="*/ 5000 w 10000"/>
                <a:gd name="connsiteY16" fmla="*/ 0 h 10000"/>
                <a:gd name="connsiteX0" fmla="*/ 5000 w 10000"/>
                <a:gd name="connsiteY0" fmla="*/ 0 h 10000"/>
                <a:gd name="connsiteX1" fmla="*/ 10000 w 10000"/>
                <a:gd name="connsiteY1" fmla="*/ 3212 h 10000"/>
                <a:gd name="connsiteX2" fmla="*/ 10000 w 10000"/>
                <a:gd name="connsiteY2" fmla="*/ 3293 h 10000"/>
                <a:gd name="connsiteX3" fmla="*/ 10000 w 10000"/>
                <a:gd name="connsiteY3" fmla="*/ 3293 h 10000"/>
                <a:gd name="connsiteX4" fmla="*/ 6795 w 10000"/>
                <a:gd name="connsiteY4" fmla="*/ 9697 h 10000"/>
                <a:gd name="connsiteX5" fmla="*/ 6635 w 10000"/>
                <a:gd name="connsiteY5" fmla="*/ 9818 h 10000"/>
                <a:gd name="connsiteX6" fmla="*/ 6635 w 10000"/>
                <a:gd name="connsiteY6" fmla="*/ 9818 h 10000"/>
                <a:gd name="connsiteX7" fmla="*/ 6635 w 10000"/>
                <a:gd name="connsiteY7" fmla="*/ 9818 h 10000"/>
                <a:gd name="connsiteX8" fmla="*/ 5897 w 10000"/>
                <a:gd name="connsiteY8" fmla="*/ 10000 h 10000"/>
                <a:gd name="connsiteX9" fmla="*/ 4936 w 10000"/>
                <a:gd name="connsiteY9" fmla="*/ 9475 h 10000"/>
                <a:gd name="connsiteX10" fmla="*/ 5288 w 10000"/>
                <a:gd name="connsiteY10" fmla="*/ 8384 h 10000"/>
                <a:gd name="connsiteX11" fmla="*/ 3910 w 10000"/>
                <a:gd name="connsiteY11" fmla="*/ 6283 h 10000"/>
                <a:gd name="connsiteX12" fmla="*/ 3910 w 10000"/>
                <a:gd name="connsiteY12" fmla="*/ 6263 h 10000"/>
                <a:gd name="connsiteX13" fmla="*/ 1346 w 10000"/>
                <a:gd name="connsiteY13" fmla="*/ 5333 h 10000"/>
                <a:gd name="connsiteX14" fmla="*/ 0 w 10000"/>
                <a:gd name="connsiteY14" fmla="*/ 3172 h 10000"/>
                <a:gd name="connsiteX15" fmla="*/ 5000 w 10000"/>
                <a:gd name="connsiteY15" fmla="*/ 0 h 10000"/>
                <a:gd name="connsiteX0" fmla="*/ 5000 w 10000"/>
                <a:gd name="connsiteY0" fmla="*/ 0 h 10086"/>
                <a:gd name="connsiteX1" fmla="*/ 10000 w 10000"/>
                <a:gd name="connsiteY1" fmla="*/ 3212 h 10086"/>
                <a:gd name="connsiteX2" fmla="*/ 10000 w 10000"/>
                <a:gd name="connsiteY2" fmla="*/ 3293 h 10086"/>
                <a:gd name="connsiteX3" fmla="*/ 10000 w 10000"/>
                <a:gd name="connsiteY3" fmla="*/ 3293 h 10086"/>
                <a:gd name="connsiteX4" fmla="*/ 6795 w 10000"/>
                <a:gd name="connsiteY4" fmla="*/ 9697 h 10086"/>
                <a:gd name="connsiteX5" fmla="*/ 6635 w 10000"/>
                <a:gd name="connsiteY5" fmla="*/ 9818 h 10086"/>
                <a:gd name="connsiteX6" fmla="*/ 6635 w 10000"/>
                <a:gd name="connsiteY6" fmla="*/ 9818 h 10086"/>
                <a:gd name="connsiteX7" fmla="*/ 6635 w 10000"/>
                <a:gd name="connsiteY7" fmla="*/ 9818 h 10086"/>
                <a:gd name="connsiteX8" fmla="*/ 5897 w 10000"/>
                <a:gd name="connsiteY8" fmla="*/ 10000 h 10086"/>
                <a:gd name="connsiteX9" fmla="*/ 5288 w 10000"/>
                <a:gd name="connsiteY9" fmla="*/ 8384 h 10086"/>
                <a:gd name="connsiteX10" fmla="*/ 3910 w 10000"/>
                <a:gd name="connsiteY10" fmla="*/ 6283 h 10086"/>
                <a:gd name="connsiteX11" fmla="*/ 3910 w 10000"/>
                <a:gd name="connsiteY11" fmla="*/ 6263 h 10086"/>
                <a:gd name="connsiteX12" fmla="*/ 1346 w 10000"/>
                <a:gd name="connsiteY12" fmla="*/ 5333 h 10086"/>
                <a:gd name="connsiteX13" fmla="*/ 0 w 10000"/>
                <a:gd name="connsiteY13" fmla="*/ 3172 h 10086"/>
                <a:gd name="connsiteX14" fmla="*/ 5000 w 10000"/>
                <a:gd name="connsiteY14" fmla="*/ 0 h 1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000" h="10086">
                  <a:moveTo>
                    <a:pt x="5000" y="0"/>
                  </a:moveTo>
                  <a:cubicBezTo>
                    <a:pt x="7756" y="0"/>
                    <a:pt x="10000" y="1455"/>
                    <a:pt x="10000" y="3212"/>
                  </a:cubicBezTo>
                  <a:lnTo>
                    <a:pt x="10000" y="3293"/>
                  </a:lnTo>
                  <a:lnTo>
                    <a:pt x="10000" y="3293"/>
                  </a:lnTo>
                  <a:cubicBezTo>
                    <a:pt x="10000" y="5717"/>
                    <a:pt x="8814" y="7859"/>
                    <a:pt x="6795" y="9697"/>
                  </a:cubicBezTo>
                  <a:cubicBezTo>
                    <a:pt x="6731" y="9737"/>
                    <a:pt x="6699" y="9778"/>
                    <a:pt x="6635" y="9818"/>
                  </a:cubicBezTo>
                  <a:lnTo>
                    <a:pt x="6635" y="9818"/>
                  </a:lnTo>
                  <a:lnTo>
                    <a:pt x="6635" y="9818"/>
                  </a:lnTo>
                  <a:cubicBezTo>
                    <a:pt x="6442" y="9919"/>
                    <a:pt x="6121" y="10239"/>
                    <a:pt x="5897" y="10000"/>
                  </a:cubicBezTo>
                  <a:cubicBezTo>
                    <a:pt x="5673" y="9761"/>
                    <a:pt x="5619" y="9003"/>
                    <a:pt x="5288" y="8384"/>
                  </a:cubicBezTo>
                  <a:cubicBezTo>
                    <a:pt x="5064" y="7556"/>
                    <a:pt x="4744" y="6848"/>
                    <a:pt x="3910" y="6283"/>
                  </a:cubicBezTo>
                  <a:lnTo>
                    <a:pt x="3910" y="6263"/>
                  </a:lnTo>
                  <a:cubicBezTo>
                    <a:pt x="3237" y="5818"/>
                    <a:pt x="2340" y="5475"/>
                    <a:pt x="1346" y="5333"/>
                  </a:cubicBezTo>
                  <a:cubicBezTo>
                    <a:pt x="513" y="4768"/>
                    <a:pt x="0" y="4000"/>
                    <a:pt x="0" y="3172"/>
                  </a:cubicBezTo>
                  <a:cubicBezTo>
                    <a:pt x="0" y="1414"/>
                    <a:pt x="2244" y="0"/>
                    <a:pt x="5000" y="0"/>
                  </a:cubicBezTo>
                  <a:close/>
                </a:path>
              </a:pathLst>
            </a:custGeom>
            <a:solidFill>
              <a:schemeClr val="accent2">
                <a:alpha val="73000"/>
              </a:schemeClr>
            </a:solidFill>
            <a:ln>
              <a:noFill/>
            </a:ln>
          </p:spPr>
          <p:txBody>
            <a:bodyPr/>
            <a:lstStyle/>
            <a:p>
              <a:endParaRPr lang="en-US" dirty="0"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10" name="Freeform 107"/>
            <p:cNvSpPr>
              <a:spLocks/>
            </p:cNvSpPr>
            <p:nvPr/>
          </p:nvSpPr>
          <p:spPr bwMode="auto">
            <a:xfrm rot="2700000">
              <a:off x="6369742" y="2705056"/>
              <a:ext cx="183510" cy="293579"/>
            </a:xfrm>
            <a:custGeom>
              <a:avLst/>
              <a:gdLst>
                <a:gd name="T0" fmla="*/ 587375 w 312"/>
                <a:gd name="T1" fmla="*/ 0 h 495"/>
                <a:gd name="T2" fmla="*/ 1174750 w 312"/>
                <a:gd name="T3" fmla="*/ 597631 h 495"/>
                <a:gd name="T4" fmla="*/ 1174750 w 312"/>
                <a:gd name="T5" fmla="*/ 612666 h 495"/>
                <a:gd name="T6" fmla="*/ 1174750 w 312"/>
                <a:gd name="T7" fmla="*/ 612666 h 495"/>
                <a:gd name="T8" fmla="*/ 798228 w 312"/>
                <a:gd name="T9" fmla="*/ 1804170 h 495"/>
                <a:gd name="T10" fmla="*/ 779401 w 312"/>
                <a:gd name="T11" fmla="*/ 1826722 h 495"/>
                <a:gd name="T12" fmla="*/ 779401 w 312"/>
                <a:gd name="T13" fmla="*/ 1826722 h 495"/>
                <a:gd name="T14" fmla="*/ 779401 w 312"/>
                <a:gd name="T15" fmla="*/ 1826722 h 495"/>
                <a:gd name="T16" fmla="*/ 692801 w 312"/>
                <a:gd name="T17" fmla="*/ 1860550 h 495"/>
                <a:gd name="T18" fmla="*/ 579845 w 312"/>
                <a:gd name="T19" fmla="*/ 1762824 h 495"/>
                <a:gd name="T20" fmla="*/ 587375 w 312"/>
                <a:gd name="T21" fmla="*/ 1740272 h 495"/>
                <a:gd name="T22" fmla="*/ 587375 w 312"/>
                <a:gd name="T23" fmla="*/ 1740272 h 495"/>
                <a:gd name="T24" fmla="*/ 621262 w 312"/>
                <a:gd name="T25" fmla="*/ 1559855 h 495"/>
                <a:gd name="T26" fmla="*/ 459357 w 312"/>
                <a:gd name="T27" fmla="*/ 1168952 h 495"/>
                <a:gd name="T28" fmla="*/ 459357 w 312"/>
                <a:gd name="T29" fmla="*/ 1165193 h 495"/>
                <a:gd name="T30" fmla="*/ 158139 w 312"/>
                <a:gd name="T31" fmla="*/ 992293 h 495"/>
                <a:gd name="T32" fmla="*/ 0 w 312"/>
                <a:gd name="T33" fmla="*/ 590114 h 495"/>
                <a:gd name="T34" fmla="*/ 587375 w 312"/>
                <a:gd name="T35" fmla="*/ 0 h 495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connsiteX0" fmla="*/ 5000 w 10000"/>
                <a:gd name="connsiteY0" fmla="*/ 0 h 10000"/>
                <a:gd name="connsiteX1" fmla="*/ 10000 w 10000"/>
                <a:gd name="connsiteY1" fmla="*/ 3212 h 10000"/>
                <a:gd name="connsiteX2" fmla="*/ 10000 w 10000"/>
                <a:gd name="connsiteY2" fmla="*/ 3293 h 10000"/>
                <a:gd name="connsiteX3" fmla="*/ 10000 w 10000"/>
                <a:gd name="connsiteY3" fmla="*/ 3293 h 10000"/>
                <a:gd name="connsiteX4" fmla="*/ 6795 w 10000"/>
                <a:gd name="connsiteY4" fmla="*/ 9697 h 10000"/>
                <a:gd name="connsiteX5" fmla="*/ 6635 w 10000"/>
                <a:gd name="connsiteY5" fmla="*/ 9818 h 10000"/>
                <a:gd name="connsiteX6" fmla="*/ 6635 w 10000"/>
                <a:gd name="connsiteY6" fmla="*/ 9818 h 10000"/>
                <a:gd name="connsiteX7" fmla="*/ 6635 w 10000"/>
                <a:gd name="connsiteY7" fmla="*/ 9818 h 10000"/>
                <a:gd name="connsiteX8" fmla="*/ 5897 w 10000"/>
                <a:gd name="connsiteY8" fmla="*/ 10000 h 10000"/>
                <a:gd name="connsiteX9" fmla="*/ 4936 w 10000"/>
                <a:gd name="connsiteY9" fmla="*/ 9475 h 10000"/>
                <a:gd name="connsiteX10" fmla="*/ 5000 w 10000"/>
                <a:gd name="connsiteY10" fmla="*/ 9354 h 10000"/>
                <a:gd name="connsiteX11" fmla="*/ 5288 w 10000"/>
                <a:gd name="connsiteY11" fmla="*/ 8384 h 10000"/>
                <a:gd name="connsiteX12" fmla="*/ 3910 w 10000"/>
                <a:gd name="connsiteY12" fmla="*/ 6283 h 10000"/>
                <a:gd name="connsiteX13" fmla="*/ 3910 w 10000"/>
                <a:gd name="connsiteY13" fmla="*/ 6263 h 10000"/>
                <a:gd name="connsiteX14" fmla="*/ 1346 w 10000"/>
                <a:gd name="connsiteY14" fmla="*/ 5333 h 10000"/>
                <a:gd name="connsiteX15" fmla="*/ 0 w 10000"/>
                <a:gd name="connsiteY15" fmla="*/ 3172 h 10000"/>
                <a:gd name="connsiteX16" fmla="*/ 5000 w 10000"/>
                <a:gd name="connsiteY16" fmla="*/ 0 h 10000"/>
                <a:gd name="connsiteX0" fmla="*/ 5000 w 10000"/>
                <a:gd name="connsiteY0" fmla="*/ 0 h 10000"/>
                <a:gd name="connsiteX1" fmla="*/ 10000 w 10000"/>
                <a:gd name="connsiteY1" fmla="*/ 3212 h 10000"/>
                <a:gd name="connsiteX2" fmla="*/ 10000 w 10000"/>
                <a:gd name="connsiteY2" fmla="*/ 3293 h 10000"/>
                <a:gd name="connsiteX3" fmla="*/ 10000 w 10000"/>
                <a:gd name="connsiteY3" fmla="*/ 3293 h 10000"/>
                <a:gd name="connsiteX4" fmla="*/ 6795 w 10000"/>
                <a:gd name="connsiteY4" fmla="*/ 9697 h 10000"/>
                <a:gd name="connsiteX5" fmla="*/ 6635 w 10000"/>
                <a:gd name="connsiteY5" fmla="*/ 9818 h 10000"/>
                <a:gd name="connsiteX6" fmla="*/ 6635 w 10000"/>
                <a:gd name="connsiteY6" fmla="*/ 9818 h 10000"/>
                <a:gd name="connsiteX7" fmla="*/ 6635 w 10000"/>
                <a:gd name="connsiteY7" fmla="*/ 9818 h 10000"/>
                <a:gd name="connsiteX8" fmla="*/ 5897 w 10000"/>
                <a:gd name="connsiteY8" fmla="*/ 10000 h 10000"/>
                <a:gd name="connsiteX9" fmla="*/ 4936 w 10000"/>
                <a:gd name="connsiteY9" fmla="*/ 9475 h 10000"/>
                <a:gd name="connsiteX10" fmla="*/ 5288 w 10000"/>
                <a:gd name="connsiteY10" fmla="*/ 8384 h 10000"/>
                <a:gd name="connsiteX11" fmla="*/ 3910 w 10000"/>
                <a:gd name="connsiteY11" fmla="*/ 6283 h 10000"/>
                <a:gd name="connsiteX12" fmla="*/ 3910 w 10000"/>
                <a:gd name="connsiteY12" fmla="*/ 6263 h 10000"/>
                <a:gd name="connsiteX13" fmla="*/ 1346 w 10000"/>
                <a:gd name="connsiteY13" fmla="*/ 5333 h 10000"/>
                <a:gd name="connsiteX14" fmla="*/ 0 w 10000"/>
                <a:gd name="connsiteY14" fmla="*/ 3172 h 10000"/>
                <a:gd name="connsiteX15" fmla="*/ 5000 w 10000"/>
                <a:gd name="connsiteY15" fmla="*/ 0 h 10000"/>
                <a:gd name="connsiteX0" fmla="*/ 5000 w 10000"/>
                <a:gd name="connsiteY0" fmla="*/ 0 h 10086"/>
                <a:gd name="connsiteX1" fmla="*/ 10000 w 10000"/>
                <a:gd name="connsiteY1" fmla="*/ 3212 h 10086"/>
                <a:gd name="connsiteX2" fmla="*/ 10000 w 10000"/>
                <a:gd name="connsiteY2" fmla="*/ 3293 h 10086"/>
                <a:gd name="connsiteX3" fmla="*/ 10000 w 10000"/>
                <a:gd name="connsiteY3" fmla="*/ 3293 h 10086"/>
                <a:gd name="connsiteX4" fmla="*/ 6795 w 10000"/>
                <a:gd name="connsiteY4" fmla="*/ 9697 h 10086"/>
                <a:gd name="connsiteX5" fmla="*/ 6635 w 10000"/>
                <a:gd name="connsiteY5" fmla="*/ 9818 h 10086"/>
                <a:gd name="connsiteX6" fmla="*/ 6635 w 10000"/>
                <a:gd name="connsiteY6" fmla="*/ 9818 h 10086"/>
                <a:gd name="connsiteX7" fmla="*/ 6635 w 10000"/>
                <a:gd name="connsiteY7" fmla="*/ 9818 h 10086"/>
                <a:gd name="connsiteX8" fmla="*/ 5897 w 10000"/>
                <a:gd name="connsiteY8" fmla="*/ 10000 h 10086"/>
                <a:gd name="connsiteX9" fmla="*/ 5288 w 10000"/>
                <a:gd name="connsiteY9" fmla="*/ 8384 h 10086"/>
                <a:gd name="connsiteX10" fmla="*/ 3910 w 10000"/>
                <a:gd name="connsiteY10" fmla="*/ 6283 h 10086"/>
                <a:gd name="connsiteX11" fmla="*/ 3910 w 10000"/>
                <a:gd name="connsiteY11" fmla="*/ 6263 h 10086"/>
                <a:gd name="connsiteX12" fmla="*/ 1346 w 10000"/>
                <a:gd name="connsiteY12" fmla="*/ 5333 h 10086"/>
                <a:gd name="connsiteX13" fmla="*/ 0 w 10000"/>
                <a:gd name="connsiteY13" fmla="*/ 3172 h 10086"/>
                <a:gd name="connsiteX14" fmla="*/ 5000 w 10000"/>
                <a:gd name="connsiteY14" fmla="*/ 0 h 1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000" h="10086">
                  <a:moveTo>
                    <a:pt x="5000" y="0"/>
                  </a:moveTo>
                  <a:cubicBezTo>
                    <a:pt x="7756" y="0"/>
                    <a:pt x="10000" y="1455"/>
                    <a:pt x="10000" y="3212"/>
                  </a:cubicBezTo>
                  <a:lnTo>
                    <a:pt x="10000" y="3293"/>
                  </a:lnTo>
                  <a:lnTo>
                    <a:pt x="10000" y="3293"/>
                  </a:lnTo>
                  <a:cubicBezTo>
                    <a:pt x="10000" y="5717"/>
                    <a:pt x="8814" y="7859"/>
                    <a:pt x="6795" y="9697"/>
                  </a:cubicBezTo>
                  <a:cubicBezTo>
                    <a:pt x="6731" y="9737"/>
                    <a:pt x="6699" y="9778"/>
                    <a:pt x="6635" y="9818"/>
                  </a:cubicBezTo>
                  <a:lnTo>
                    <a:pt x="6635" y="9818"/>
                  </a:lnTo>
                  <a:lnTo>
                    <a:pt x="6635" y="9818"/>
                  </a:lnTo>
                  <a:cubicBezTo>
                    <a:pt x="6442" y="9919"/>
                    <a:pt x="6121" y="10239"/>
                    <a:pt x="5897" y="10000"/>
                  </a:cubicBezTo>
                  <a:cubicBezTo>
                    <a:pt x="5673" y="9761"/>
                    <a:pt x="5619" y="9003"/>
                    <a:pt x="5288" y="8384"/>
                  </a:cubicBezTo>
                  <a:cubicBezTo>
                    <a:pt x="5064" y="7556"/>
                    <a:pt x="4744" y="6848"/>
                    <a:pt x="3910" y="6283"/>
                  </a:cubicBezTo>
                  <a:lnTo>
                    <a:pt x="3910" y="6263"/>
                  </a:lnTo>
                  <a:cubicBezTo>
                    <a:pt x="3237" y="5818"/>
                    <a:pt x="2340" y="5475"/>
                    <a:pt x="1346" y="5333"/>
                  </a:cubicBezTo>
                  <a:cubicBezTo>
                    <a:pt x="513" y="4768"/>
                    <a:pt x="0" y="4000"/>
                    <a:pt x="0" y="3172"/>
                  </a:cubicBezTo>
                  <a:cubicBezTo>
                    <a:pt x="0" y="1414"/>
                    <a:pt x="2244" y="0"/>
                    <a:pt x="5000" y="0"/>
                  </a:cubicBezTo>
                  <a:close/>
                </a:path>
              </a:pathLst>
            </a:custGeom>
            <a:solidFill>
              <a:schemeClr val="accent2">
                <a:alpha val="73000"/>
              </a:schemeClr>
            </a:solidFill>
            <a:ln>
              <a:noFill/>
            </a:ln>
          </p:spPr>
          <p:txBody>
            <a:bodyPr/>
            <a:lstStyle/>
            <a:p>
              <a:endParaRPr lang="en-US" dirty="0"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11" name="Freeform 108"/>
            <p:cNvSpPr>
              <a:spLocks/>
            </p:cNvSpPr>
            <p:nvPr/>
          </p:nvSpPr>
          <p:spPr bwMode="auto">
            <a:xfrm rot="2700000">
              <a:off x="6407803" y="2259335"/>
              <a:ext cx="350653" cy="642255"/>
            </a:xfrm>
            <a:custGeom>
              <a:avLst/>
              <a:gdLst>
                <a:gd name="T0" fmla="*/ 1122363 w 596"/>
                <a:gd name="T1" fmla="*/ 4105275 h 1092"/>
                <a:gd name="T2" fmla="*/ 598844 w 596"/>
                <a:gd name="T3" fmla="*/ 4105275 h 1092"/>
                <a:gd name="T4" fmla="*/ 79093 w 596"/>
                <a:gd name="T5" fmla="*/ 1928577 h 1092"/>
                <a:gd name="T6" fmla="*/ 1122363 w 596"/>
                <a:gd name="T7" fmla="*/ 0 h 1092"/>
                <a:gd name="T8" fmla="*/ 1126129 w 596"/>
                <a:gd name="T9" fmla="*/ 0 h 1092"/>
                <a:gd name="T10" fmla="*/ 2165632 w 596"/>
                <a:gd name="T11" fmla="*/ 1928577 h 1092"/>
                <a:gd name="T12" fmla="*/ 1645881 w 596"/>
                <a:gd name="T13" fmla="*/ 4105275 h 1092"/>
                <a:gd name="T14" fmla="*/ 1122363 w 596"/>
                <a:gd name="T15" fmla="*/ 4105275 h 109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96" h="1092">
                  <a:moveTo>
                    <a:pt x="298" y="1092"/>
                  </a:moveTo>
                  <a:cubicBezTo>
                    <a:pt x="159" y="1092"/>
                    <a:pt x="159" y="1092"/>
                    <a:pt x="159" y="1092"/>
                  </a:cubicBezTo>
                  <a:cubicBezTo>
                    <a:pt x="31" y="824"/>
                    <a:pt x="21" y="513"/>
                    <a:pt x="21" y="513"/>
                  </a:cubicBezTo>
                  <a:cubicBezTo>
                    <a:pt x="0" y="212"/>
                    <a:pt x="298" y="0"/>
                    <a:pt x="298" y="0"/>
                  </a:cubicBezTo>
                  <a:cubicBezTo>
                    <a:pt x="299" y="0"/>
                    <a:pt x="299" y="0"/>
                    <a:pt x="299" y="0"/>
                  </a:cubicBezTo>
                  <a:cubicBezTo>
                    <a:pt x="299" y="0"/>
                    <a:pt x="596" y="212"/>
                    <a:pt x="575" y="513"/>
                  </a:cubicBezTo>
                  <a:cubicBezTo>
                    <a:pt x="575" y="513"/>
                    <a:pt x="566" y="824"/>
                    <a:pt x="437" y="1092"/>
                  </a:cubicBezTo>
                  <a:lnTo>
                    <a:pt x="298" y="1092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/>
            <a:lstStyle/>
            <a:p>
              <a:endParaRPr lang="en-US" dirty="0"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12" name="Oval 113"/>
            <p:cNvSpPr>
              <a:spLocks noChangeArrowheads="1"/>
            </p:cNvSpPr>
            <p:nvPr/>
          </p:nvSpPr>
          <p:spPr bwMode="auto">
            <a:xfrm rot="2700000">
              <a:off x="6568043" y="2481147"/>
              <a:ext cx="117123" cy="114085"/>
            </a:xfrm>
            <a:prstGeom prst="ellipse">
              <a:avLst/>
            </a:prstGeom>
            <a:solidFill>
              <a:schemeClr val="bg1">
                <a:alpha val="77000"/>
              </a:schemeClr>
            </a:solidFill>
            <a:ln>
              <a:noFill/>
            </a:ln>
          </p:spPr>
          <p:txBody>
            <a:bodyPr/>
            <a:lstStyle/>
            <a:p>
              <a:pPr eaLnBrk="1" hangingPunct="1"/>
              <a:endParaRPr lang="en-US" dirty="0"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13" name="Oval 116"/>
            <p:cNvSpPr>
              <a:spLocks noChangeArrowheads="1"/>
            </p:cNvSpPr>
            <p:nvPr/>
          </p:nvSpPr>
          <p:spPr bwMode="auto">
            <a:xfrm rot="2700000">
              <a:off x="6500229" y="2593093"/>
              <a:ext cx="70303" cy="72640"/>
            </a:xfrm>
            <a:prstGeom prst="ellipse">
              <a:avLst/>
            </a:prstGeom>
            <a:solidFill>
              <a:schemeClr val="bg1">
                <a:alpha val="77000"/>
              </a:schemeClr>
            </a:solidFill>
            <a:ln>
              <a:noFill/>
            </a:ln>
          </p:spPr>
          <p:txBody>
            <a:bodyPr/>
            <a:lstStyle/>
            <a:p>
              <a:pPr eaLnBrk="1" hangingPunct="1"/>
              <a:endParaRPr lang="en-US" dirty="0"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14" name="Oval 119"/>
            <p:cNvSpPr>
              <a:spLocks noChangeArrowheads="1"/>
            </p:cNvSpPr>
            <p:nvPr/>
          </p:nvSpPr>
          <p:spPr bwMode="auto">
            <a:xfrm rot="2700000">
              <a:off x="6447912" y="2674106"/>
              <a:ext cx="43239" cy="42313"/>
            </a:xfrm>
            <a:prstGeom prst="ellipse">
              <a:avLst/>
            </a:prstGeom>
            <a:solidFill>
              <a:schemeClr val="bg1">
                <a:alpha val="77000"/>
              </a:schemeClr>
            </a:solidFill>
            <a:ln>
              <a:noFill/>
            </a:ln>
          </p:spPr>
          <p:txBody>
            <a:bodyPr/>
            <a:lstStyle/>
            <a:p>
              <a:pPr eaLnBrk="1" hangingPunct="1"/>
              <a:endParaRPr lang="en-US" dirty="0"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15" name="Rectangle 27"/>
            <p:cNvSpPr/>
            <p:nvPr/>
          </p:nvSpPr>
          <p:spPr>
            <a:xfrm rot="2700000">
              <a:off x="6301683" y="2797997"/>
              <a:ext cx="71523" cy="43830"/>
            </a:xfrm>
            <a:prstGeom prst="rect">
              <a:avLst/>
            </a:prstGeom>
            <a:solidFill>
              <a:srgbClr val="EB6949">
                <a:alpha val="73000"/>
              </a:srgb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</p:grpSp>
      <p:grpSp>
        <p:nvGrpSpPr>
          <p:cNvPr id="19" name="Group 30"/>
          <p:cNvGrpSpPr/>
          <p:nvPr/>
        </p:nvGrpSpPr>
        <p:grpSpPr>
          <a:xfrm>
            <a:off x="4736048" y="3519972"/>
            <a:ext cx="426130" cy="373722"/>
            <a:chOff x="3175" y="-1587"/>
            <a:chExt cx="490538" cy="430212"/>
          </a:xfrm>
          <a:solidFill>
            <a:srgbClr val="CC0000"/>
          </a:solidFill>
          <a:effectLst>
            <a:outerShdw blurRad="381000" dist="101600" dir="2700000" algn="ctr" rotWithShape="0">
              <a:srgbClr val="000000">
                <a:alpha val="30000"/>
              </a:srgbClr>
            </a:outerShdw>
          </a:effectLst>
        </p:grpSpPr>
        <p:sp>
          <p:nvSpPr>
            <p:cNvPr id="20" name="Freeform 175"/>
            <p:cNvSpPr>
              <a:spLocks noEditPoints="1"/>
            </p:cNvSpPr>
            <p:nvPr/>
          </p:nvSpPr>
          <p:spPr bwMode="auto">
            <a:xfrm>
              <a:off x="3175" y="-1587"/>
              <a:ext cx="490538" cy="430212"/>
            </a:xfrm>
            <a:custGeom>
              <a:avLst/>
              <a:gdLst>
                <a:gd name="T0" fmla="*/ 128 w 128"/>
                <a:gd name="T1" fmla="*/ 66 h 112"/>
                <a:gd name="T2" fmla="*/ 112 w 128"/>
                <a:gd name="T3" fmla="*/ 6 h 112"/>
                <a:gd name="T4" fmla="*/ 104 w 128"/>
                <a:gd name="T5" fmla="*/ 0 h 112"/>
                <a:gd name="T6" fmla="*/ 64 w 128"/>
                <a:gd name="T7" fmla="*/ 0 h 112"/>
                <a:gd name="T8" fmla="*/ 24 w 128"/>
                <a:gd name="T9" fmla="*/ 0 h 112"/>
                <a:gd name="T10" fmla="*/ 16 w 128"/>
                <a:gd name="T11" fmla="*/ 6 h 112"/>
                <a:gd name="T12" fmla="*/ 0 w 128"/>
                <a:gd name="T13" fmla="*/ 66 h 112"/>
                <a:gd name="T14" fmla="*/ 0 w 128"/>
                <a:gd name="T15" fmla="*/ 68 h 112"/>
                <a:gd name="T16" fmla="*/ 0 w 128"/>
                <a:gd name="T17" fmla="*/ 96 h 112"/>
                <a:gd name="T18" fmla="*/ 16 w 128"/>
                <a:gd name="T19" fmla="*/ 112 h 112"/>
                <a:gd name="T20" fmla="*/ 112 w 128"/>
                <a:gd name="T21" fmla="*/ 112 h 112"/>
                <a:gd name="T22" fmla="*/ 128 w 128"/>
                <a:gd name="T23" fmla="*/ 96 h 112"/>
                <a:gd name="T24" fmla="*/ 128 w 128"/>
                <a:gd name="T25" fmla="*/ 68 h 112"/>
                <a:gd name="T26" fmla="*/ 128 w 128"/>
                <a:gd name="T27" fmla="*/ 66 h 112"/>
                <a:gd name="T28" fmla="*/ 120 w 128"/>
                <a:gd name="T29" fmla="*/ 96 h 112"/>
                <a:gd name="T30" fmla="*/ 112 w 128"/>
                <a:gd name="T31" fmla="*/ 104 h 112"/>
                <a:gd name="T32" fmla="*/ 16 w 128"/>
                <a:gd name="T33" fmla="*/ 104 h 112"/>
                <a:gd name="T34" fmla="*/ 8 w 128"/>
                <a:gd name="T35" fmla="*/ 96 h 112"/>
                <a:gd name="T36" fmla="*/ 8 w 128"/>
                <a:gd name="T37" fmla="*/ 68 h 112"/>
                <a:gd name="T38" fmla="*/ 24 w 128"/>
                <a:gd name="T39" fmla="*/ 8 h 112"/>
                <a:gd name="T40" fmla="*/ 104 w 128"/>
                <a:gd name="T41" fmla="*/ 8 h 112"/>
                <a:gd name="T42" fmla="*/ 120 w 128"/>
                <a:gd name="T43" fmla="*/ 68 h 112"/>
                <a:gd name="T44" fmla="*/ 120 w 128"/>
                <a:gd name="T45" fmla="*/ 96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8" h="112">
                  <a:moveTo>
                    <a:pt x="128" y="66"/>
                  </a:moveTo>
                  <a:cubicBezTo>
                    <a:pt x="112" y="6"/>
                    <a:pt x="112" y="6"/>
                    <a:pt x="112" y="6"/>
                  </a:cubicBezTo>
                  <a:cubicBezTo>
                    <a:pt x="111" y="2"/>
                    <a:pt x="108" y="0"/>
                    <a:pt x="104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0" y="0"/>
                    <a:pt x="17" y="2"/>
                    <a:pt x="16" y="6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67"/>
                    <a:pt x="0" y="67"/>
                    <a:pt x="0" y="68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105"/>
                    <a:pt x="7" y="112"/>
                    <a:pt x="16" y="112"/>
                  </a:cubicBezTo>
                  <a:cubicBezTo>
                    <a:pt x="112" y="112"/>
                    <a:pt x="112" y="112"/>
                    <a:pt x="112" y="112"/>
                  </a:cubicBezTo>
                  <a:cubicBezTo>
                    <a:pt x="121" y="112"/>
                    <a:pt x="128" y="105"/>
                    <a:pt x="128" y="96"/>
                  </a:cubicBezTo>
                  <a:cubicBezTo>
                    <a:pt x="128" y="68"/>
                    <a:pt x="128" y="68"/>
                    <a:pt x="128" y="68"/>
                  </a:cubicBezTo>
                  <a:cubicBezTo>
                    <a:pt x="128" y="67"/>
                    <a:pt x="128" y="67"/>
                    <a:pt x="128" y="66"/>
                  </a:cubicBezTo>
                  <a:close/>
                  <a:moveTo>
                    <a:pt x="120" y="96"/>
                  </a:moveTo>
                  <a:cubicBezTo>
                    <a:pt x="120" y="100"/>
                    <a:pt x="116" y="104"/>
                    <a:pt x="112" y="104"/>
                  </a:cubicBezTo>
                  <a:cubicBezTo>
                    <a:pt x="16" y="104"/>
                    <a:pt x="16" y="104"/>
                    <a:pt x="16" y="104"/>
                  </a:cubicBezTo>
                  <a:cubicBezTo>
                    <a:pt x="12" y="104"/>
                    <a:pt x="8" y="100"/>
                    <a:pt x="8" y="96"/>
                  </a:cubicBezTo>
                  <a:cubicBezTo>
                    <a:pt x="8" y="68"/>
                    <a:pt x="8" y="68"/>
                    <a:pt x="8" y="68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104" y="8"/>
                    <a:pt x="104" y="8"/>
                    <a:pt x="104" y="8"/>
                  </a:cubicBezTo>
                  <a:cubicBezTo>
                    <a:pt x="120" y="68"/>
                    <a:pt x="120" y="68"/>
                    <a:pt x="120" y="68"/>
                  </a:cubicBezTo>
                  <a:lnTo>
                    <a:pt x="120" y="9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21" name="Freeform 176"/>
            <p:cNvSpPr>
              <a:spLocks noEditPoints="1"/>
            </p:cNvSpPr>
            <p:nvPr/>
          </p:nvSpPr>
          <p:spPr bwMode="auto">
            <a:xfrm>
              <a:off x="60325" y="58738"/>
              <a:ext cx="374650" cy="277812"/>
            </a:xfrm>
            <a:custGeom>
              <a:avLst/>
              <a:gdLst>
                <a:gd name="T0" fmla="*/ 80 w 98"/>
                <a:gd name="T1" fmla="*/ 0 h 72"/>
                <a:gd name="T2" fmla="*/ 18 w 98"/>
                <a:gd name="T3" fmla="*/ 0 h 72"/>
                <a:gd name="T4" fmla="*/ 14 w 98"/>
                <a:gd name="T5" fmla="*/ 3 h 72"/>
                <a:gd name="T6" fmla="*/ 0 w 98"/>
                <a:gd name="T7" fmla="*/ 51 h 72"/>
                <a:gd name="T8" fmla="*/ 1 w 98"/>
                <a:gd name="T9" fmla="*/ 54 h 72"/>
                <a:gd name="T10" fmla="*/ 4 w 98"/>
                <a:gd name="T11" fmla="*/ 56 h 72"/>
                <a:gd name="T12" fmla="*/ 16 w 98"/>
                <a:gd name="T13" fmla="*/ 56 h 72"/>
                <a:gd name="T14" fmla="*/ 20 w 98"/>
                <a:gd name="T15" fmla="*/ 56 h 72"/>
                <a:gd name="T16" fmla="*/ 23 w 98"/>
                <a:gd name="T17" fmla="*/ 56 h 72"/>
                <a:gd name="T18" fmla="*/ 28 w 98"/>
                <a:gd name="T19" fmla="*/ 68 h 72"/>
                <a:gd name="T20" fmla="*/ 35 w 98"/>
                <a:gd name="T21" fmla="*/ 72 h 72"/>
                <a:gd name="T22" fmla="*/ 63 w 98"/>
                <a:gd name="T23" fmla="*/ 72 h 72"/>
                <a:gd name="T24" fmla="*/ 70 w 98"/>
                <a:gd name="T25" fmla="*/ 68 h 72"/>
                <a:gd name="T26" fmla="*/ 75 w 98"/>
                <a:gd name="T27" fmla="*/ 56 h 72"/>
                <a:gd name="T28" fmla="*/ 78 w 98"/>
                <a:gd name="T29" fmla="*/ 56 h 72"/>
                <a:gd name="T30" fmla="*/ 82 w 98"/>
                <a:gd name="T31" fmla="*/ 56 h 72"/>
                <a:gd name="T32" fmla="*/ 94 w 98"/>
                <a:gd name="T33" fmla="*/ 56 h 72"/>
                <a:gd name="T34" fmla="*/ 97 w 98"/>
                <a:gd name="T35" fmla="*/ 54 h 72"/>
                <a:gd name="T36" fmla="*/ 98 w 98"/>
                <a:gd name="T37" fmla="*/ 51 h 72"/>
                <a:gd name="T38" fmla="*/ 84 w 98"/>
                <a:gd name="T39" fmla="*/ 3 h 72"/>
                <a:gd name="T40" fmla="*/ 80 w 98"/>
                <a:gd name="T41" fmla="*/ 0 h 72"/>
                <a:gd name="T42" fmla="*/ 82 w 98"/>
                <a:gd name="T43" fmla="*/ 48 h 72"/>
                <a:gd name="T44" fmla="*/ 75 w 98"/>
                <a:gd name="T45" fmla="*/ 48 h 72"/>
                <a:gd name="T46" fmla="*/ 68 w 98"/>
                <a:gd name="T47" fmla="*/ 52 h 72"/>
                <a:gd name="T48" fmla="*/ 63 w 98"/>
                <a:gd name="T49" fmla="*/ 64 h 72"/>
                <a:gd name="T50" fmla="*/ 35 w 98"/>
                <a:gd name="T51" fmla="*/ 64 h 72"/>
                <a:gd name="T52" fmla="*/ 30 w 98"/>
                <a:gd name="T53" fmla="*/ 52 h 72"/>
                <a:gd name="T54" fmla="*/ 23 w 98"/>
                <a:gd name="T55" fmla="*/ 48 h 72"/>
                <a:gd name="T56" fmla="*/ 16 w 98"/>
                <a:gd name="T57" fmla="*/ 48 h 72"/>
                <a:gd name="T58" fmla="*/ 6 w 98"/>
                <a:gd name="T59" fmla="*/ 48 h 72"/>
                <a:gd name="T60" fmla="*/ 18 w 98"/>
                <a:gd name="T61" fmla="*/ 4 h 72"/>
                <a:gd name="T62" fmla="*/ 80 w 98"/>
                <a:gd name="T63" fmla="*/ 4 h 72"/>
                <a:gd name="T64" fmla="*/ 92 w 98"/>
                <a:gd name="T65" fmla="*/ 48 h 72"/>
                <a:gd name="T66" fmla="*/ 82 w 98"/>
                <a:gd name="T67" fmla="*/ 48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8" h="72">
                  <a:moveTo>
                    <a:pt x="80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6" y="0"/>
                    <a:pt x="15" y="1"/>
                    <a:pt x="14" y="3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52"/>
                    <a:pt x="0" y="53"/>
                    <a:pt x="1" y="54"/>
                  </a:cubicBezTo>
                  <a:cubicBezTo>
                    <a:pt x="2" y="55"/>
                    <a:pt x="3" y="56"/>
                    <a:pt x="4" y="56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20" y="56"/>
                    <a:pt x="20" y="56"/>
                    <a:pt x="20" y="56"/>
                  </a:cubicBezTo>
                  <a:cubicBezTo>
                    <a:pt x="23" y="56"/>
                    <a:pt x="23" y="56"/>
                    <a:pt x="23" y="56"/>
                  </a:cubicBezTo>
                  <a:cubicBezTo>
                    <a:pt x="28" y="68"/>
                    <a:pt x="28" y="68"/>
                    <a:pt x="28" y="68"/>
                  </a:cubicBezTo>
                  <a:cubicBezTo>
                    <a:pt x="30" y="70"/>
                    <a:pt x="32" y="72"/>
                    <a:pt x="35" y="72"/>
                  </a:cubicBezTo>
                  <a:cubicBezTo>
                    <a:pt x="63" y="72"/>
                    <a:pt x="63" y="72"/>
                    <a:pt x="63" y="72"/>
                  </a:cubicBezTo>
                  <a:cubicBezTo>
                    <a:pt x="66" y="72"/>
                    <a:pt x="68" y="70"/>
                    <a:pt x="70" y="68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8" y="56"/>
                    <a:pt x="78" y="56"/>
                    <a:pt x="78" y="56"/>
                  </a:cubicBezTo>
                  <a:cubicBezTo>
                    <a:pt x="82" y="56"/>
                    <a:pt x="82" y="56"/>
                    <a:pt x="82" y="56"/>
                  </a:cubicBezTo>
                  <a:cubicBezTo>
                    <a:pt x="94" y="56"/>
                    <a:pt x="94" y="56"/>
                    <a:pt x="94" y="56"/>
                  </a:cubicBezTo>
                  <a:cubicBezTo>
                    <a:pt x="95" y="56"/>
                    <a:pt x="96" y="55"/>
                    <a:pt x="97" y="54"/>
                  </a:cubicBezTo>
                  <a:cubicBezTo>
                    <a:pt x="98" y="53"/>
                    <a:pt x="98" y="52"/>
                    <a:pt x="98" y="51"/>
                  </a:cubicBezTo>
                  <a:cubicBezTo>
                    <a:pt x="84" y="3"/>
                    <a:pt x="84" y="3"/>
                    <a:pt x="84" y="3"/>
                  </a:cubicBezTo>
                  <a:cubicBezTo>
                    <a:pt x="83" y="1"/>
                    <a:pt x="82" y="0"/>
                    <a:pt x="80" y="0"/>
                  </a:cubicBezTo>
                  <a:close/>
                  <a:moveTo>
                    <a:pt x="82" y="48"/>
                  </a:moveTo>
                  <a:cubicBezTo>
                    <a:pt x="75" y="48"/>
                    <a:pt x="75" y="48"/>
                    <a:pt x="75" y="48"/>
                  </a:cubicBezTo>
                  <a:cubicBezTo>
                    <a:pt x="72" y="48"/>
                    <a:pt x="70" y="50"/>
                    <a:pt x="68" y="52"/>
                  </a:cubicBezTo>
                  <a:cubicBezTo>
                    <a:pt x="63" y="64"/>
                    <a:pt x="63" y="64"/>
                    <a:pt x="63" y="64"/>
                  </a:cubicBezTo>
                  <a:cubicBezTo>
                    <a:pt x="35" y="64"/>
                    <a:pt x="35" y="64"/>
                    <a:pt x="35" y="64"/>
                  </a:cubicBezTo>
                  <a:cubicBezTo>
                    <a:pt x="30" y="52"/>
                    <a:pt x="30" y="52"/>
                    <a:pt x="30" y="52"/>
                  </a:cubicBezTo>
                  <a:cubicBezTo>
                    <a:pt x="28" y="50"/>
                    <a:pt x="26" y="48"/>
                    <a:pt x="23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6" y="48"/>
                    <a:pt x="6" y="48"/>
                    <a:pt x="6" y="48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80" y="4"/>
                    <a:pt x="80" y="4"/>
                    <a:pt x="80" y="4"/>
                  </a:cubicBezTo>
                  <a:cubicBezTo>
                    <a:pt x="92" y="48"/>
                    <a:pt x="92" y="48"/>
                    <a:pt x="92" y="48"/>
                  </a:cubicBezTo>
                  <a:lnTo>
                    <a:pt x="82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</p:grpSp>
      <p:sp>
        <p:nvSpPr>
          <p:cNvPr id="22" name="Freeform 50"/>
          <p:cNvSpPr>
            <a:spLocks noEditPoints="1"/>
          </p:cNvSpPr>
          <p:nvPr/>
        </p:nvSpPr>
        <p:spPr bwMode="auto">
          <a:xfrm>
            <a:off x="1079520" y="2633004"/>
            <a:ext cx="351562" cy="442802"/>
          </a:xfrm>
          <a:custGeom>
            <a:avLst/>
            <a:gdLst/>
            <a:ahLst/>
            <a:cxnLst>
              <a:cxn ang="0">
                <a:pos x="187" y="135"/>
              </a:cxn>
              <a:cxn ang="0">
                <a:pos x="44" y="135"/>
              </a:cxn>
              <a:cxn ang="0">
                <a:pos x="44" y="156"/>
              </a:cxn>
              <a:cxn ang="0">
                <a:pos x="187" y="156"/>
              </a:cxn>
              <a:cxn ang="0">
                <a:pos x="187" y="135"/>
              </a:cxn>
              <a:cxn ang="0">
                <a:pos x="187" y="95"/>
              </a:cxn>
              <a:cxn ang="0">
                <a:pos x="44" y="95"/>
              </a:cxn>
              <a:cxn ang="0">
                <a:pos x="44" y="115"/>
              </a:cxn>
              <a:cxn ang="0">
                <a:pos x="187" y="115"/>
              </a:cxn>
              <a:cxn ang="0">
                <a:pos x="187" y="95"/>
              </a:cxn>
              <a:cxn ang="0">
                <a:pos x="187" y="54"/>
              </a:cxn>
              <a:cxn ang="0">
                <a:pos x="44" y="54"/>
              </a:cxn>
              <a:cxn ang="0">
                <a:pos x="44" y="75"/>
              </a:cxn>
              <a:cxn ang="0">
                <a:pos x="187" y="75"/>
              </a:cxn>
              <a:cxn ang="0">
                <a:pos x="187" y="54"/>
              </a:cxn>
              <a:cxn ang="0">
                <a:pos x="44" y="196"/>
              </a:cxn>
              <a:cxn ang="0">
                <a:pos x="116" y="196"/>
              </a:cxn>
              <a:cxn ang="0">
                <a:pos x="116" y="176"/>
              </a:cxn>
              <a:cxn ang="0">
                <a:pos x="44" y="176"/>
              </a:cxn>
              <a:cxn ang="0">
                <a:pos x="44" y="196"/>
              </a:cxn>
              <a:cxn ang="0">
                <a:pos x="233" y="29"/>
              </a:cxn>
              <a:cxn ang="0">
                <a:pos x="233" y="0"/>
              </a:cxn>
              <a:cxn ang="0">
                <a:pos x="0" y="0"/>
              </a:cxn>
              <a:cxn ang="0">
                <a:pos x="0" y="301"/>
              </a:cxn>
              <a:cxn ang="0">
                <a:pos x="29" y="301"/>
              </a:cxn>
              <a:cxn ang="0">
                <a:pos x="29" y="330"/>
              </a:cxn>
              <a:cxn ang="0">
                <a:pos x="262" y="330"/>
              </a:cxn>
              <a:cxn ang="0">
                <a:pos x="262" y="29"/>
              </a:cxn>
              <a:cxn ang="0">
                <a:pos x="233" y="29"/>
              </a:cxn>
              <a:cxn ang="0">
                <a:pos x="15" y="286"/>
              </a:cxn>
              <a:cxn ang="0">
                <a:pos x="15" y="16"/>
              </a:cxn>
              <a:cxn ang="0">
                <a:pos x="216" y="16"/>
              </a:cxn>
              <a:cxn ang="0">
                <a:pos x="216" y="216"/>
              </a:cxn>
              <a:cxn ang="0">
                <a:pos x="148" y="216"/>
              </a:cxn>
              <a:cxn ang="0">
                <a:pos x="148" y="286"/>
              </a:cxn>
              <a:cxn ang="0">
                <a:pos x="15" y="286"/>
              </a:cxn>
              <a:cxn ang="0">
                <a:pos x="245" y="315"/>
              </a:cxn>
              <a:cxn ang="0">
                <a:pos x="44" y="315"/>
              </a:cxn>
              <a:cxn ang="0">
                <a:pos x="44" y="301"/>
              </a:cxn>
              <a:cxn ang="0">
                <a:pos x="155" y="301"/>
              </a:cxn>
              <a:cxn ang="0">
                <a:pos x="233" y="225"/>
              </a:cxn>
              <a:cxn ang="0">
                <a:pos x="233" y="45"/>
              </a:cxn>
              <a:cxn ang="0">
                <a:pos x="245" y="45"/>
              </a:cxn>
              <a:cxn ang="0">
                <a:pos x="245" y="315"/>
              </a:cxn>
            </a:cxnLst>
            <a:rect l="0" t="0" r="r" b="b"/>
            <a:pathLst>
              <a:path w="262" h="330">
                <a:moveTo>
                  <a:pt x="187" y="135"/>
                </a:moveTo>
                <a:lnTo>
                  <a:pt x="44" y="135"/>
                </a:lnTo>
                <a:lnTo>
                  <a:pt x="44" y="156"/>
                </a:lnTo>
                <a:lnTo>
                  <a:pt x="187" y="156"/>
                </a:lnTo>
                <a:lnTo>
                  <a:pt x="187" y="135"/>
                </a:lnTo>
                <a:close/>
                <a:moveTo>
                  <a:pt x="187" y="95"/>
                </a:moveTo>
                <a:lnTo>
                  <a:pt x="44" y="95"/>
                </a:lnTo>
                <a:lnTo>
                  <a:pt x="44" y="115"/>
                </a:lnTo>
                <a:lnTo>
                  <a:pt x="187" y="115"/>
                </a:lnTo>
                <a:lnTo>
                  <a:pt x="187" y="95"/>
                </a:lnTo>
                <a:close/>
                <a:moveTo>
                  <a:pt x="187" y="54"/>
                </a:moveTo>
                <a:lnTo>
                  <a:pt x="44" y="54"/>
                </a:lnTo>
                <a:lnTo>
                  <a:pt x="44" y="75"/>
                </a:lnTo>
                <a:lnTo>
                  <a:pt x="187" y="75"/>
                </a:lnTo>
                <a:lnTo>
                  <a:pt x="187" y="54"/>
                </a:lnTo>
                <a:close/>
                <a:moveTo>
                  <a:pt x="44" y="196"/>
                </a:moveTo>
                <a:lnTo>
                  <a:pt x="116" y="196"/>
                </a:lnTo>
                <a:lnTo>
                  <a:pt x="116" y="176"/>
                </a:lnTo>
                <a:lnTo>
                  <a:pt x="44" y="176"/>
                </a:lnTo>
                <a:lnTo>
                  <a:pt x="44" y="196"/>
                </a:lnTo>
                <a:close/>
                <a:moveTo>
                  <a:pt x="233" y="29"/>
                </a:moveTo>
                <a:lnTo>
                  <a:pt x="233" y="0"/>
                </a:lnTo>
                <a:lnTo>
                  <a:pt x="0" y="0"/>
                </a:lnTo>
                <a:lnTo>
                  <a:pt x="0" y="301"/>
                </a:lnTo>
                <a:lnTo>
                  <a:pt x="29" y="301"/>
                </a:lnTo>
                <a:lnTo>
                  <a:pt x="29" y="330"/>
                </a:lnTo>
                <a:lnTo>
                  <a:pt x="262" y="330"/>
                </a:lnTo>
                <a:lnTo>
                  <a:pt x="262" y="29"/>
                </a:lnTo>
                <a:lnTo>
                  <a:pt x="233" y="29"/>
                </a:lnTo>
                <a:close/>
                <a:moveTo>
                  <a:pt x="15" y="286"/>
                </a:moveTo>
                <a:lnTo>
                  <a:pt x="15" y="16"/>
                </a:lnTo>
                <a:lnTo>
                  <a:pt x="216" y="16"/>
                </a:lnTo>
                <a:lnTo>
                  <a:pt x="216" y="216"/>
                </a:lnTo>
                <a:lnTo>
                  <a:pt x="148" y="216"/>
                </a:lnTo>
                <a:lnTo>
                  <a:pt x="148" y="286"/>
                </a:lnTo>
                <a:lnTo>
                  <a:pt x="15" y="286"/>
                </a:lnTo>
                <a:close/>
                <a:moveTo>
                  <a:pt x="245" y="315"/>
                </a:moveTo>
                <a:lnTo>
                  <a:pt x="44" y="315"/>
                </a:lnTo>
                <a:lnTo>
                  <a:pt x="44" y="301"/>
                </a:lnTo>
                <a:lnTo>
                  <a:pt x="155" y="301"/>
                </a:lnTo>
                <a:lnTo>
                  <a:pt x="233" y="225"/>
                </a:lnTo>
                <a:lnTo>
                  <a:pt x="233" y="45"/>
                </a:lnTo>
                <a:lnTo>
                  <a:pt x="245" y="45"/>
                </a:lnTo>
                <a:lnTo>
                  <a:pt x="245" y="315"/>
                </a:lnTo>
                <a:close/>
              </a:path>
            </a:pathLst>
          </a:custGeom>
          <a:solidFill>
            <a:srgbClr val="CC0000"/>
          </a:solidFill>
          <a:ln w="9525">
            <a:noFill/>
            <a:round/>
            <a:headEnd/>
            <a:tailEnd/>
          </a:ln>
          <a:effectLst>
            <a:outerShdw blurRad="381000" dist="101600" dir="2700000" algn="ctr" rotWithShape="0">
              <a:srgbClr val="000000">
                <a:alpha val="3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>
              <a:latin typeface="微软雅黑"/>
              <a:cs typeface="+mn-ea"/>
              <a:sym typeface="微软雅黑"/>
            </a:endParaRPr>
          </a:p>
        </p:txBody>
      </p:sp>
      <p:sp>
        <p:nvSpPr>
          <p:cNvPr id="23" name="Freeform 48"/>
          <p:cNvSpPr>
            <a:spLocks noEditPoints="1"/>
          </p:cNvSpPr>
          <p:nvPr/>
        </p:nvSpPr>
        <p:spPr bwMode="auto">
          <a:xfrm>
            <a:off x="2933341" y="2863084"/>
            <a:ext cx="325112" cy="475706"/>
          </a:xfrm>
          <a:custGeom>
            <a:avLst/>
            <a:gdLst/>
            <a:ahLst/>
            <a:cxnLst>
              <a:cxn ang="0">
                <a:pos x="76" y="31"/>
              </a:cxn>
              <a:cxn ang="0">
                <a:pos x="80" y="27"/>
              </a:cxn>
              <a:cxn ang="0">
                <a:pos x="76" y="23"/>
              </a:cxn>
              <a:cxn ang="0">
                <a:pos x="23" y="76"/>
              </a:cxn>
              <a:cxn ang="0">
                <a:pos x="27" y="80"/>
              </a:cxn>
              <a:cxn ang="0">
                <a:pos x="31" y="76"/>
              </a:cxn>
              <a:cxn ang="0">
                <a:pos x="76" y="31"/>
              </a:cxn>
              <a:cxn ang="0">
                <a:pos x="44" y="192"/>
              </a:cxn>
              <a:cxn ang="0">
                <a:pos x="45" y="203"/>
              </a:cxn>
              <a:cxn ang="0">
                <a:pos x="56" y="209"/>
              </a:cxn>
              <a:cxn ang="0">
                <a:pos x="57" y="216"/>
              </a:cxn>
              <a:cxn ang="0">
                <a:pos x="76" y="221"/>
              </a:cxn>
              <a:cxn ang="0">
                <a:pos x="95" y="216"/>
              </a:cxn>
              <a:cxn ang="0">
                <a:pos x="96" y="209"/>
              </a:cxn>
              <a:cxn ang="0">
                <a:pos x="106" y="203"/>
              </a:cxn>
              <a:cxn ang="0">
                <a:pos x="108" y="192"/>
              </a:cxn>
              <a:cxn ang="0">
                <a:pos x="76" y="197"/>
              </a:cxn>
              <a:cxn ang="0">
                <a:pos x="44" y="192"/>
              </a:cxn>
              <a:cxn ang="0">
                <a:pos x="41" y="170"/>
              </a:cxn>
              <a:cxn ang="0">
                <a:pos x="42" y="182"/>
              </a:cxn>
              <a:cxn ang="0">
                <a:pos x="76" y="188"/>
              </a:cxn>
              <a:cxn ang="0">
                <a:pos x="109" y="182"/>
              </a:cxn>
              <a:cxn ang="0">
                <a:pos x="111" y="170"/>
              </a:cxn>
              <a:cxn ang="0">
                <a:pos x="76" y="177"/>
              </a:cxn>
              <a:cxn ang="0">
                <a:pos x="41" y="170"/>
              </a:cxn>
              <a:cxn ang="0">
                <a:pos x="76" y="0"/>
              </a:cxn>
              <a:cxn ang="0">
                <a:pos x="0" y="76"/>
              </a:cxn>
              <a:cxn ang="0">
                <a:pos x="36" y="141"/>
              </a:cxn>
              <a:cxn ang="0">
                <a:pos x="39" y="160"/>
              </a:cxn>
              <a:cxn ang="0">
                <a:pos x="76" y="168"/>
              </a:cxn>
              <a:cxn ang="0">
                <a:pos x="113" y="160"/>
              </a:cxn>
              <a:cxn ang="0">
                <a:pos x="115" y="141"/>
              </a:cxn>
              <a:cxn ang="0">
                <a:pos x="152" y="76"/>
              </a:cxn>
              <a:cxn ang="0">
                <a:pos x="76" y="0"/>
              </a:cxn>
              <a:cxn ang="0">
                <a:pos x="104" y="132"/>
              </a:cxn>
              <a:cxn ang="0">
                <a:pos x="102" y="150"/>
              </a:cxn>
              <a:cxn ang="0">
                <a:pos x="76" y="154"/>
              </a:cxn>
              <a:cxn ang="0">
                <a:pos x="50" y="150"/>
              </a:cxn>
              <a:cxn ang="0">
                <a:pos x="48" y="132"/>
              </a:cxn>
              <a:cxn ang="0">
                <a:pos x="13" y="76"/>
              </a:cxn>
              <a:cxn ang="0">
                <a:pos x="76" y="14"/>
              </a:cxn>
              <a:cxn ang="0">
                <a:pos x="139" y="76"/>
              </a:cxn>
              <a:cxn ang="0">
                <a:pos x="104" y="132"/>
              </a:cxn>
              <a:cxn ang="0">
                <a:pos x="93" y="104"/>
              </a:cxn>
              <a:cxn ang="0">
                <a:pos x="76" y="74"/>
              </a:cxn>
              <a:cxn ang="0">
                <a:pos x="59" y="104"/>
              </a:cxn>
              <a:cxn ang="0">
                <a:pos x="52" y="89"/>
              </a:cxn>
              <a:cxn ang="0">
                <a:pos x="41" y="94"/>
              </a:cxn>
              <a:cxn ang="0">
                <a:pos x="58" y="131"/>
              </a:cxn>
              <a:cxn ang="0">
                <a:pos x="76" y="98"/>
              </a:cxn>
              <a:cxn ang="0">
                <a:pos x="94" y="131"/>
              </a:cxn>
              <a:cxn ang="0">
                <a:pos x="111" y="94"/>
              </a:cxn>
              <a:cxn ang="0">
                <a:pos x="100" y="89"/>
              </a:cxn>
              <a:cxn ang="0">
                <a:pos x="93" y="104"/>
              </a:cxn>
            </a:cxnLst>
            <a:rect l="0" t="0" r="r" b="b"/>
            <a:pathLst>
              <a:path w="152" h="221">
                <a:moveTo>
                  <a:pt x="76" y="31"/>
                </a:moveTo>
                <a:cubicBezTo>
                  <a:pt x="78" y="31"/>
                  <a:pt x="80" y="30"/>
                  <a:pt x="80" y="27"/>
                </a:cubicBezTo>
                <a:cubicBezTo>
                  <a:pt x="80" y="25"/>
                  <a:pt x="78" y="23"/>
                  <a:pt x="76" y="23"/>
                </a:cubicBezTo>
                <a:cubicBezTo>
                  <a:pt x="47" y="23"/>
                  <a:pt x="23" y="47"/>
                  <a:pt x="23" y="76"/>
                </a:cubicBezTo>
                <a:cubicBezTo>
                  <a:pt x="23" y="78"/>
                  <a:pt x="25" y="80"/>
                  <a:pt x="27" y="80"/>
                </a:cubicBezTo>
                <a:cubicBezTo>
                  <a:pt x="29" y="80"/>
                  <a:pt x="31" y="78"/>
                  <a:pt x="31" y="76"/>
                </a:cubicBezTo>
                <a:cubicBezTo>
                  <a:pt x="31" y="52"/>
                  <a:pt x="51" y="31"/>
                  <a:pt x="76" y="31"/>
                </a:cubicBezTo>
                <a:close/>
                <a:moveTo>
                  <a:pt x="44" y="192"/>
                </a:moveTo>
                <a:cubicBezTo>
                  <a:pt x="45" y="203"/>
                  <a:pt x="45" y="203"/>
                  <a:pt x="45" y="203"/>
                </a:cubicBezTo>
                <a:cubicBezTo>
                  <a:pt x="45" y="203"/>
                  <a:pt x="48" y="207"/>
                  <a:pt x="56" y="209"/>
                </a:cubicBezTo>
                <a:cubicBezTo>
                  <a:pt x="57" y="216"/>
                  <a:pt x="57" y="216"/>
                  <a:pt x="57" y="216"/>
                </a:cubicBezTo>
                <a:cubicBezTo>
                  <a:pt x="57" y="216"/>
                  <a:pt x="61" y="221"/>
                  <a:pt x="76" y="221"/>
                </a:cubicBezTo>
                <a:cubicBezTo>
                  <a:pt x="91" y="221"/>
                  <a:pt x="95" y="216"/>
                  <a:pt x="95" y="216"/>
                </a:cubicBezTo>
                <a:cubicBezTo>
                  <a:pt x="96" y="209"/>
                  <a:pt x="96" y="209"/>
                  <a:pt x="96" y="209"/>
                </a:cubicBezTo>
                <a:cubicBezTo>
                  <a:pt x="104" y="207"/>
                  <a:pt x="106" y="203"/>
                  <a:pt x="106" y="203"/>
                </a:cubicBezTo>
                <a:cubicBezTo>
                  <a:pt x="108" y="192"/>
                  <a:pt x="108" y="192"/>
                  <a:pt x="108" y="192"/>
                </a:cubicBezTo>
                <a:cubicBezTo>
                  <a:pt x="98" y="195"/>
                  <a:pt x="87" y="197"/>
                  <a:pt x="76" y="197"/>
                </a:cubicBezTo>
                <a:cubicBezTo>
                  <a:pt x="64" y="197"/>
                  <a:pt x="54" y="195"/>
                  <a:pt x="44" y="192"/>
                </a:cubicBezTo>
                <a:close/>
                <a:moveTo>
                  <a:pt x="41" y="170"/>
                </a:moveTo>
                <a:cubicBezTo>
                  <a:pt x="42" y="182"/>
                  <a:pt x="42" y="182"/>
                  <a:pt x="42" y="182"/>
                </a:cubicBezTo>
                <a:cubicBezTo>
                  <a:pt x="52" y="186"/>
                  <a:pt x="64" y="188"/>
                  <a:pt x="76" y="188"/>
                </a:cubicBezTo>
                <a:cubicBezTo>
                  <a:pt x="88" y="188"/>
                  <a:pt x="99" y="186"/>
                  <a:pt x="109" y="182"/>
                </a:cubicBezTo>
                <a:cubicBezTo>
                  <a:pt x="111" y="170"/>
                  <a:pt x="111" y="170"/>
                  <a:pt x="111" y="170"/>
                </a:cubicBezTo>
                <a:cubicBezTo>
                  <a:pt x="100" y="174"/>
                  <a:pt x="89" y="177"/>
                  <a:pt x="76" y="177"/>
                </a:cubicBezTo>
                <a:cubicBezTo>
                  <a:pt x="63" y="177"/>
                  <a:pt x="51" y="174"/>
                  <a:pt x="41" y="170"/>
                </a:cubicBezTo>
                <a:close/>
                <a:moveTo>
                  <a:pt x="76" y="0"/>
                </a:moveTo>
                <a:cubicBezTo>
                  <a:pt x="34" y="0"/>
                  <a:pt x="0" y="34"/>
                  <a:pt x="0" y="76"/>
                </a:cubicBezTo>
                <a:cubicBezTo>
                  <a:pt x="0" y="104"/>
                  <a:pt x="15" y="128"/>
                  <a:pt x="36" y="141"/>
                </a:cubicBezTo>
                <a:cubicBezTo>
                  <a:pt x="39" y="160"/>
                  <a:pt x="39" y="160"/>
                  <a:pt x="39" y="160"/>
                </a:cubicBezTo>
                <a:cubicBezTo>
                  <a:pt x="50" y="165"/>
                  <a:pt x="63" y="168"/>
                  <a:pt x="76" y="168"/>
                </a:cubicBezTo>
                <a:cubicBezTo>
                  <a:pt x="89" y="168"/>
                  <a:pt x="102" y="165"/>
                  <a:pt x="113" y="160"/>
                </a:cubicBezTo>
                <a:cubicBezTo>
                  <a:pt x="115" y="141"/>
                  <a:pt x="115" y="141"/>
                  <a:pt x="115" y="141"/>
                </a:cubicBezTo>
                <a:cubicBezTo>
                  <a:pt x="137" y="128"/>
                  <a:pt x="152" y="104"/>
                  <a:pt x="152" y="76"/>
                </a:cubicBezTo>
                <a:cubicBezTo>
                  <a:pt x="152" y="34"/>
                  <a:pt x="118" y="0"/>
                  <a:pt x="76" y="0"/>
                </a:cubicBezTo>
                <a:close/>
                <a:moveTo>
                  <a:pt x="104" y="132"/>
                </a:moveTo>
                <a:cubicBezTo>
                  <a:pt x="102" y="150"/>
                  <a:pt x="102" y="150"/>
                  <a:pt x="102" y="150"/>
                </a:cubicBezTo>
                <a:cubicBezTo>
                  <a:pt x="102" y="150"/>
                  <a:pt x="95" y="154"/>
                  <a:pt x="76" y="154"/>
                </a:cubicBezTo>
                <a:cubicBezTo>
                  <a:pt x="57" y="154"/>
                  <a:pt x="50" y="150"/>
                  <a:pt x="50" y="150"/>
                </a:cubicBezTo>
                <a:cubicBezTo>
                  <a:pt x="48" y="132"/>
                  <a:pt x="48" y="132"/>
                  <a:pt x="48" y="132"/>
                </a:cubicBezTo>
                <a:cubicBezTo>
                  <a:pt x="27" y="122"/>
                  <a:pt x="13" y="101"/>
                  <a:pt x="13" y="76"/>
                </a:cubicBezTo>
                <a:cubicBezTo>
                  <a:pt x="13" y="42"/>
                  <a:pt x="41" y="14"/>
                  <a:pt x="76" y="14"/>
                </a:cubicBezTo>
                <a:cubicBezTo>
                  <a:pt x="110" y="14"/>
                  <a:pt x="139" y="42"/>
                  <a:pt x="139" y="76"/>
                </a:cubicBezTo>
                <a:cubicBezTo>
                  <a:pt x="139" y="101"/>
                  <a:pt x="124" y="122"/>
                  <a:pt x="104" y="132"/>
                </a:cubicBezTo>
                <a:close/>
                <a:moveTo>
                  <a:pt x="93" y="104"/>
                </a:moveTo>
                <a:cubicBezTo>
                  <a:pt x="76" y="74"/>
                  <a:pt x="76" y="74"/>
                  <a:pt x="76" y="74"/>
                </a:cubicBezTo>
                <a:cubicBezTo>
                  <a:pt x="59" y="104"/>
                  <a:pt x="59" y="104"/>
                  <a:pt x="59" y="104"/>
                </a:cubicBezTo>
                <a:cubicBezTo>
                  <a:pt x="52" y="89"/>
                  <a:pt x="52" y="89"/>
                  <a:pt x="52" y="89"/>
                </a:cubicBezTo>
                <a:cubicBezTo>
                  <a:pt x="41" y="94"/>
                  <a:pt x="41" y="94"/>
                  <a:pt x="41" y="94"/>
                </a:cubicBezTo>
                <a:cubicBezTo>
                  <a:pt x="58" y="131"/>
                  <a:pt x="58" y="131"/>
                  <a:pt x="58" y="131"/>
                </a:cubicBezTo>
                <a:cubicBezTo>
                  <a:pt x="76" y="98"/>
                  <a:pt x="76" y="98"/>
                  <a:pt x="76" y="98"/>
                </a:cubicBezTo>
                <a:cubicBezTo>
                  <a:pt x="94" y="131"/>
                  <a:pt x="94" y="131"/>
                  <a:pt x="94" y="131"/>
                </a:cubicBezTo>
                <a:cubicBezTo>
                  <a:pt x="111" y="94"/>
                  <a:pt x="111" y="94"/>
                  <a:pt x="111" y="94"/>
                </a:cubicBezTo>
                <a:cubicBezTo>
                  <a:pt x="100" y="89"/>
                  <a:pt x="100" y="89"/>
                  <a:pt x="100" y="89"/>
                </a:cubicBezTo>
                <a:lnTo>
                  <a:pt x="93" y="104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9525">
            <a:noFill/>
            <a:round/>
            <a:headEnd/>
            <a:tailEnd/>
          </a:ln>
          <a:effectLst>
            <a:outerShdw blurRad="381000" dist="101600" dir="2700000" algn="ctr" rotWithShape="0">
              <a:srgbClr val="000000">
                <a:alpha val="3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>
              <a:latin typeface="微软雅黑"/>
              <a:cs typeface="+mn-ea"/>
              <a:sym typeface="微软雅黑"/>
            </a:endParaRPr>
          </a:p>
        </p:txBody>
      </p:sp>
      <p:grpSp>
        <p:nvGrpSpPr>
          <p:cNvPr id="24" name="Group 18"/>
          <p:cNvGrpSpPr/>
          <p:nvPr/>
        </p:nvGrpSpPr>
        <p:grpSpPr>
          <a:xfrm>
            <a:off x="7581704" y="2862141"/>
            <a:ext cx="419296" cy="419296"/>
            <a:chOff x="6350" y="4763"/>
            <a:chExt cx="492125" cy="492125"/>
          </a:xfrm>
          <a:solidFill>
            <a:schemeClr val="tx1">
              <a:lumMod val="65000"/>
              <a:lumOff val="35000"/>
            </a:schemeClr>
          </a:solidFill>
          <a:effectLst>
            <a:outerShdw blurRad="381000" dist="101600" dir="2700000" algn="ctr" rotWithShape="0">
              <a:srgbClr val="000000">
                <a:alpha val="30000"/>
              </a:srgbClr>
            </a:outerShdw>
          </a:effectLst>
        </p:grpSpPr>
        <p:sp>
          <p:nvSpPr>
            <p:cNvPr id="25" name="Freeform 156"/>
            <p:cNvSpPr>
              <a:spLocks noEditPoints="1"/>
            </p:cNvSpPr>
            <p:nvPr/>
          </p:nvSpPr>
          <p:spPr bwMode="auto">
            <a:xfrm>
              <a:off x="6350" y="4763"/>
              <a:ext cx="492125" cy="492125"/>
            </a:xfrm>
            <a:custGeom>
              <a:avLst/>
              <a:gdLst>
                <a:gd name="T0" fmla="*/ 109 w 128"/>
                <a:gd name="T1" fmla="*/ 48 h 128"/>
                <a:gd name="T2" fmla="*/ 114 w 128"/>
                <a:gd name="T3" fmla="*/ 33 h 128"/>
                <a:gd name="T4" fmla="*/ 105 w 128"/>
                <a:gd name="T5" fmla="*/ 15 h 128"/>
                <a:gd name="T6" fmla="*/ 95 w 128"/>
                <a:gd name="T7" fmla="*/ 14 h 128"/>
                <a:gd name="T8" fmla="*/ 80 w 128"/>
                <a:gd name="T9" fmla="*/ 19 h 128"/>
                <a:gd name="T10" fmla="*/ 69 w 128"/>
                <a:gd name="T11" fmla="*/ 0 h 128"/>
                <a:gd name="T12" fmla="*/ 51 w 128"/>
                <a:gd name="T13" fmla="*/ 6 h 128"/>
                <a:gd name="T14" fmla="*/ 43 w 128"/>
                <a:gd name="T15" fmla="*/ 21 h 128"/>
                <a:gd name="T16" fmla="*/ 28 w 128"/>
                <a:gd name="T17" fmla="*/ 13 h 128"/>
                <a:gd name="T18" fmla="*/ 15 w 128"/>
                <a:gd name="T19" fmla="*/ 23 h 128"/>
                <a:gd name="T20" fmla="*/ 21 w 128"/>
                <a:gd name="T21" fmla="*/ 43 h 128"/>
                <a:gd name="T22" fmla="*/ 6 w 128"/>
                <a:gd name="T23" fmla="*/ 51 h 128"/>
                <a:gd name="T24" fmla="*/ 0 w 128"/>
                <a:gd name="T25" fmla="*/ 69 h 128"/>
                <a:gd name="T26" fmla="*/ 19 w 128"/>
                <a:gd name="T27" fmla="*/ 80 h 128"/>
                <a:gd name="T28" fmla="*/ 14 w 128"/>
                <a:gd name="T29" fmla="*/ 95 h 128"/>
                <a:gd name="T30" fmla="*/ 23 w 128"/>
                <a:gd name="T31" fmla="*/ 113 h 128"/>
                <a:gd name="T32" fmla="*/ 33 w 128"/>
                <a:gd name="T33" fmla="*/ 114 h 128"/>
                <a:gd name="T34" fmla="*/ 48 w 128"/>
                <a:gd name="T35" fmla="*/ 109 h 128"/>
                <a:gd name="T36" fmla="*/ 59 w 128"/>
                <a:gd name="T37" fmla="*/ 128 h 128"/>
                <a:gd name="T38" fmla="*/ 77 w 128"/>
                <a:gd name="T39" fmla="*/ 122 h 128"/>
                <a:gd name="T40" fmla="*/ 85 w 128"/>
                <a:gd name="T41" fmla="*/ 107 h 128"/>
                <a:gd name="T42" fmla="*/ 100 w 128"/>
                <a:gd name="T43" fmla="*/ 115 h 128"/>
                <a:gd name="T44" fmla="*/ 113 w 128"/>
                <a:gd name="T45" fmla="*/ 105 h 128"/>
                <a:gd name="T46" fmla="*/ 107 w 128"/>
                <a:gd name="T47" fmla="*/ 85 h 128"/>
                <a:gd name="T48" fmla="*/ 122 w 128"/>
                <a:gd name="T49" fmla="*/ 77 h 128"/>
                <a:gd name="T50" fmla="*/ 128 w 128"/>
                <a:gd name="T51" fmla="*/ 59 h 128"/>
                <a:gd name="T52" fmla="*/ 108 w 128"/>
                <a:gd name="T53" fmla="*/ 72 h 128"/>
                <a:gd name="T54" fmla="*/ 100 w 128"/>
                <a:gd name="T55" fmla="*/ 81 h 128"/>
                <a:gd name="T56" fmla="*/ 107 w 128"/>
                <a:gd name="T57" fmla="*/ 100 h 128"/>
                <a:gd name="T58" fmla="*/ 89 w 128"/>
                <a:gd name="T59" fmla="*/ 101 h 128"/>
                <a:gd name="T60" fmla="*/ 81 w 128"/>
                <a:gd name="T61" fmla="*/ 100 h 128"/>
                <a:gd name="T62" fmla="*/ 72 w 128"/>
                <a:gd name="T63" fmla="*/ 108 h 128"/>
                <a:gd name="T64" fmla="*/ 59 w 128"/>
                <a:gd name="T65" fmla="*/ 120 h 128"/>
                <a:gd name="T66" fmla="*/ 51 w 128"/>
                <a:gd name="T67" fmla="*/ 102 h 128"/>
                <a:gd name="T68" fmla="*/ 43 w 128"/>
                <a:gd name="T69" fmla="*/ 99 h 128"/>
                <a:gd name="T70" fmla="*/ 28 w 128"/>
                <a:gd name="T71" fmla="*/ 107 h 128"/>
                <a:gd name="T72" fmla="*/ 27 w 128"/>
                <a:gd name="T73" fmla="*/ 89 h 128"/>
                <a:gd name="T74" fmla="*/ 26 w 128"/>
                <a:gd name="T75" fmla="*/ 77 h 128"/>
                <a:gd name="T76" fmla="*/ 8 w 128"/>
                <a:gd name="T77" fmla="*/ 69 h 128"/>
                <a:gd name="T78" fmla="*/ 20 w 128"/>
                <a:gd name="T79" fmla="*/ 56 h 128"/>
                <a:gd name="T80" fmla="*/ 28 w 128"/>
                <a:gd name="T81" fmla="*/ 47 h 128"/>
                <a:gd name="T82" fmla="*/ 21 w 128"/>
                <a:gd name="T83" fmla="*/ 28 h 128"/>
                <a:gd name="T84" fmla="*/ 39 w 128"/>
                <a:gd name="T85" fmla="*/ 27 h 128"/>
                <a:gd name="T86" fmla="*/ 47 w 128"/>
                <a:gd name="T87" fmla="*/ 28 h 128"/>
                <a:gd name="T88" fmla="*/ 56 w 128"/>
                <a:gd name="T89" fmla="*/ 20 h 128"/>
                <a:gd name="T90" fmla="*/ 69 w 128"/>
                <a:gd name="T91" fmla="*/ 8 h 128"/>
                <a:gd name="T92" fmla="*/ 77 w 128"/>
                <a:gd name="T93" fmla="*/ 26 h 128"/>
                <a:gd name="T94" fmla="*/ 85 w 128"/>
                <a:gd name="T95" fmla="*/ 29 h 128"/>
                <a:gd name="T96" fmla="*/ 100 w 128"/>
                <a:gd name="T97" fmla="*/ 21 h 128"/>
                <a:gd name="T98" fmla="*/ 101 w 128"/>
                <a:gd name="T99" fmla="*/ 39 h 128"/>
                <a:gd name="T100" fmla="*/ 102 w 128"/>
                <a:gd name="T101" fmla="*/ 51 h 128"/>
                <a:gd name="T102" fmla="*/ 120 w 128"/>
                <a:gd name="T103" fmla="*/ 59 h 128"/>
                <a:gd name="T104" fmla="*/ 108 w 128"/>
                <a:gd name="T105" fmla="*/ 72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28" h="128">
                  <a:moveTo>
                    <a:pt x="122" y="51"/>
                  </a:moveTo>
                  <a:cubicBezTo>
                    <a:pt x="109" y="48"/>
                    <a:pt x="109" y="48"/>
                    <a:pt x="109" y="48"/>
                  </a:cubicBezTo>
                  <a:cubicBezTo>
                    <a:pt x="109" y="46"/>
                    <a:pt x="108" y="45"/>
                    <a:pt x="107" y="43"/>
                  </a:cubicBezTo>
                  <a:cubicBezTo>
                    <a:pt x="114" y="33"/>
                    <a:pt x="114" y="33"/>
                    <a:pt x="114" y="33"/>
                  </a:cubicBezTo>
                  <a:cubicBezTo>
                    <a:pt x="116" y="30"/>
                    <a:pt x="116" y="25"/>
                    <a:pt x="113" y="23"/>
                  </a:cubicBezTo>
                  <a:cubicBezTo>
                    <a:pt x="105" y="15"/>
                    <a:pt x="105" y="15"/>
                    <a:pt x="105" y="15"/>
                  </a:cubicBezTo>
                  <a:cubicBezTo>
                    <a:pt x="104" y="13"/>
                    <a:pt x="102" y="13"/>
                    <a:pt x="100" y="13"/>
                  </a:cubicBezTo>
                  <a:cubicBezTo>
                    <a:pt x="98" y="13"/>
                    <a:pt x="97" y="13"/>
                    <a:pt x="95" y="14"/>
                  </a:cubicBezTo>
                  <a:cubicBezTo>
                    <a:pt x="85" y="21"/>
                    <a:pt x="85" y="21"/>
                    <a:pt x="85" y="21"/>
                  </a:cubicBezTo>
                  <a:cubicBezTo>
                    <a:pt x="83" y="20"/>
                    <a:pt x="82" y="19"/>
                    <a:pt x="80" y="19"/>
                  </a:cubicBezTo>
                  <a:cubicBezTo>
                    <a:pt x="77" y="6"/>
                    <a:pt x="77" y="6"/>
                    <a:pt x="77" y="6"/>
                  </a:cubicBezTo>
                  <a:cubicBezTo>
                    <a:pt x="77" y="3"/>
                    <a:pt x="73" y="0"/>
                    <a:pt x="69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5" y="0"/>
                    <a:pt x="51" y="3"/>
                    <a:pt x="51" y="6"/>
                  </a:cubicBezTo>
                  <a:cubicBezTo>
                    <a:pt x="48" y="19"/>
                    <a:pt x="48" y="19"/>
                    <a:pt x="48" y="19"/>
                  </a:cubicBezTo>
                  <a:cubicBezTo>
                    <a:pt x="46" y="19"/>
                    <a:pt x="45" y="20"/>
                    <a:pt x="43" y="21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1" y="13"/>
                    <a:pt x="30" y="13"/>
                    <a:pt x="28" y="13"/>
                  </a:cubicBezTo>
                  <a:cubicBezTo>
                    <a:pt x="26" y="13"/>
                    <a:pt x="24" y="13"/>
                    <a:pt x="23" y="15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2" y="25"/>
                    <a:pt x="12" y="30"/>
                    <a:pt x="14" y="3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0" y="45"/>
                    <a:pt x="19" y="46"/>
                    <a:pt x="19" y="48"/>
                  </a:cubicBezTo>
                  <a:cubicBezTo>
                    <a:pt x="6" y="51"/>
                    <a:pt x="6" y="51"/>
                    <a:pt x="6" y="51"/>
                  </a:cubicBezTo>
                  <a:cubicBezTo>
                    <a:pt x="3" y="51"/>
                    <a:pt x="0" y="55"/>
                    <a:pt x="0" y="5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73"/>
                    <a:pt x="3" y="77"/>
                    <a:pt x="6" y="77"/>
                  </a:cubicBezTo>
                  <a:cubicBezTo>
                    <a:pt x="19" y="80"/>
                    <a:pt x="19" y="80"/>
                    <a:pt x="19" y="80"/>
                  </a:cubicBezTo>
                  <a:cubicBezTo>
                    <a:pt x="19" y="82"/>
                    <a:pt x="20" y="83"/>
                    <a:pt x="21" y="85"/>
                  </a:cubicBezTo>
                  <a:cubicBezTo>
                    <a:pt x="14" y="95"/>
                    <a:pt x="14" y="95"/>
                    <a:pt x="14" y="95"/>
                  </a:cubicBezTo>
                  <a:cubicBezTo>
                    <a:pt x="12" y="98"/>
                    <a:pt x="12" y="103"/>
                    <a:pt x="15" y="105"/>
                  </a:cubicBezTo>
                  <a:cubicBezTo>
                    <a:pt x="23" y="113"/>
                    <a:pt x="23" y="113"/>
                    <a:pt x="23" y="113"/>
                  </a:cubicBezTo>
                  <a:cubicBezTo>
                    <a:pt x="24" y="115"/>
                    <a:pt x="26" y="115"/>
                    <a:pt x="28" y="115"/>
                  </a:cubicBezTo>
                  <a:cubicBezTo>
                    <a:pt x="30" y="115"/>
                    <a:pt x="31" y="115"/>
                    <a:pt x="33" y="114"/>
                  </a:cubicBezTo>
                  <a:cubicBezTo>
                    <a:pt x="43" y="107"/>
                    <a:pt x="43" y="107"/>
                    <a:pt x="43" y="107"/>
                  </a:cubicBezTo>
                  <a:cubicBezTo>
                    <a:pt x="45" y="108"/>
                    <a:pt x="46" y="109"/>
                    <a:pt x="48" y="109"/>
                  </a:cubicBezTo>
                  <a:cubicBezTo>
                    <a:pt x="51" y="122"/>
                    <a:pt x="51" y="122"/>
                    <a:pt x="51" y="122"/>
                  </a:cubicBezTo>
                  <a:cubicBezTo>
                    <a:pt x="51" y="125"/>
                    <a:pt x="55" y="128"/>
                    <a:pt x="59" y="128"/>
                  </a:cubicBezTo>
                  <a:cubicBezTo>
                    <a:pt x="69" y="128"/>
                    <a:pt x="69" y="128"/>
                    <a:pt x="69" y="128"/>
                  </a:cubicBezTo>
                  <a:cubicBezTo>
                    <a:pt x="73" y="128"/>
                    <a:pt x="77" y="125"/>
                    <a:pt x="77" y="122"/>
                  </a:cubicBezTo>
                  <a:cubicBezTo>
                    <a:pt x="80" y="109"/>
                    <a:pt x="80" y="109"/>
                    <a:pt x="80" y="109"/>
                  </a:cubicBezTo>
                  <a:cubicBezTo>
                    <a:pt x="82" y="109"/>
                    <a:pt x="83" y="108"/>
                    <a:pt x="85" y="107"/>
                  </a:cubicBezTo>
                  <a:cubicBezTo>
                    <a:pt x="95" y="114"/>
                    <a:pt x="95" y="114"/>
                    <a:pt x="95" y="114"/>
                  </a:cubicBezTo>
                  <a:cubicBezTo>
                    <a:pt x="97" y="115"/>
                    <a:pt x="98" y="115"/>
                    <a:pt x="100" y="115"/>
                  </a:cubicBezTo>
                  <a:cubicBezTo>
                    <a:pt x="102" y="115"/>
                    <a:pt x="104" y="115"/>
                    <a:pt x="105" y="113"/>
                  </a:cubicBezTo>
                  <a:cubicBezTo>
                    <a:pt x="113" y="105"/>
                    <a:pt x="113" y="105"/>
                    <a:pt x="113" y="105"/>
                  </a:cubicBezTo>
                  <a:cubicBezTo>
                    <a:pt x="116" y="103"/>
                    <a:pt x="116" y="98"/>
                    <a:pt x="114" y="95"/>
                  </a:cubicBezTo>
                  <a:cubicBezTo>
                    <a:pt x="107" y="85"/>
                    <a:pt x="107" y="85"/>
                    <a:pt x="107" y="85"/>
                  </a:cubicBezTo>
                  <a:cubicBezTo>
                    <a:pt x="108" y="83"/>
                    <a:pt x="109" y="82"/>
                    <a:pt x="109" y="80"/>
                  </a:cubicBezTo>
                  <a:cubicBezTo>
                    <a:pt x="122" y="77"/>
                    <a:pt x="122" y="77"/>
                    <a:pt x="122" y="77"/>
                  </a:cubicBezTo>
                  <a:cubicBezTo>
                    <a:pt x="125" y="77"/>
                    <a:pt x="128" y="73"/>
                    <a:pt x="128" y="69"/>
                  </a:cubicBezTo>
                  <a:cubicBezTo>
                    <a:pt x="128" y="59"/>
                    <a:pt x="128" y="59"/>
                    <a:pt x="128" y="59"/>
                  </a:cubicBezTo>
                  <a:cubicBezTo>
                    <a:pt x="128" y="55"/>
                    <a:pt x="125" y="51"/>
                    <a:pt x="122" y="51"/>
                  </a:cubicBezTo>
                  <a:close/>
                  <a:moveTo>
                    <a:pt x="108" y="72"/>
                  </a:moveTo>
                  <a:cubicBezTo>
                    <a:pt x="105" y="72"/>
                    <a:pt x="103" y="74"/>
                    <a:pt x="102" y="77"/>
                  </a:cubicBezTo>
                  <a:cubicBezTo>
                    <a:pt x="101" y="79"/>
                    <a:pt x="101" y="80"/>
                    <a:pt x="100" y="81"/>
                  </a:cubicBezTo>
                  <a:cubicBezTo>
                    <a:pt x="99" y="84"/>
                    <a:pt x="99" y="87"/>
                    <a:pt x="101" y="89"/>
                  </a:cubicBezTo>
                  <a:cubicBezTo>
                    <a:pt x="107" y="100"/>
                    <a:pt x="107" y="100"/>
                    <a:pt x="107" y="100"/>
                  </a:cubicBezTo>
                  <a:cubicBezTo>
                    <a:pt x="100" y="107"/>
                    <a:pt x="100" y="107"/>
                    <a:pt x="100" y="107"/>
                  </a:cubicBezTo>
                  <a:cubicBezTo>
                    <a:pt x="89" y="101"/>
                    <a:pt x="89" y="101"/>
                    <a:pt x="89" y="101"/>
                  </a:cubicBezTo>
                  <a:cubicBezTo>
                    <a:pt x="88" y="100"/>
                    <a:pt x="86" y="99"/>
                    <a:pt x="85" y="99"/>
                  </a:cubicBezTo>
                  <a:cubicBezTo>
                    <a:pt x="84" y="99"/>
                    <a:pt x="83" y="99"/>
                    <a:pt x="81" y="100"/>
                  </a:cubicBezTo>
                  <a:cubicBezTo>
                    <a:pt x="80" y="101"/>
                    <a:pt x="79" y="101"/>
                    <a:pt x="77" y="102"/>
                  </a:cubicBezTo>
                  <a:cubicBezTo>
                    <a:pt x="74" y="103"/>
                    <a:pt x="72" y="105"/>
                    <a:pt x="72" y="108"/>
                  </a:cubicBezTo>
                  <a:cubicBezTo>
                    <a:pt x="69" y="120"/>
                    <a:pt x="69" y="120"/>
                    <a:pt x="69" y="120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56" y="108"/>
                    <a:pt x="56" y="108"/>
                    <a:pt x="56" y="108"/>
                  </a:cubicBezTo>
                  <a:cubicBezTo>
                    <a:pt x="56" y="105"/>
                    <a:pt x="54" y="103"/>
                    <a:pt x="51" y="102"/>
                  </a:cubicBezTo>
                  <a:cubicBezTo>
                    <a:pt x="49" y="101"/>
                    <a:pt x="48" y="101"/>
                    <a:pt x="47" y="100"/>
                  </a:cubicBezTo>
                  <a:cubicBezTo>
                    <a:pt x="45" y="99"/>
                    <a:pt x="44" y="99"/>
                    <a:pt x="43" y="99"/>
                  </a:cubicBezTo>
                  <a:cubicBezTo>
                    <a:pt x="42" y="99"/>
                    <a:pt x="40" y="100"/>
                    <a:pt x="39" y="101"/>
                  </a:cubicBezTo>
                  <a:cubicBezTo>
                    <a:pt x="28" y="107"/>
                    <a:pt x="28" y="107"/>
                    <a:pt x="28" y="107"/>
                  </a:cubicBezTo>
                  <a:cubicBezTo>
                    <a:pt x="21" y="100"/>
                    <a:pt x="21" y="100"/>
                    <a:pt x="21" y="100"/>
                  </a:cubicBezTo>
                  <a:cubicBezTo>
                    <a:pt x="27" y="89"/>
                    <a:pt x="27" y="89"/>
                    <a:pt x="27" y="89"/>
                  </a:cubicBezTo>
                  <a:cubicBezTo>
                    <a:pt x="29" y="87"/>
                    <a:pt x="29" y="84"/>
                    <a:pt x="28" y="81"/>
                  </a:cubicBezTo>
                  <a:cubicBezTo>
                    <a:pt x="27" y="80"/>
                    <a:pt x="27" y="79"/>
                    <a:pt x="26" y="77"/>
                  </a:cubicBezTo>
                  <a:cubicBezTo>
                    <a:pt x="25" y="74"/>
                    <a:pt x="23" y="72"/>
                    <a:pt x="20" y="72"/>
                  </a:cubicBezTo>
                  <a:cubicBezTo>
                    <a:pt x="8" y="69"/>
                    <a:pt x="8" y="69"/>
                    <a:pt x="8" y="69"/>
                  </a:cubicBezTo>
                  <a:cubicBezTo>
                    <a:pt x="8" y="59"/>
                    <a:pt x="8" y="59"/>
                    <a:pt x="8" y="59"/>
                  </a:cubicBezTo>
                  <a:cubicBezTo>
                    <a:pt x="20" y="56"/>
                    <a:pt x="20" y="56"/>
                    <a:pt x="20" y="56"/>
                  </a:cubicBezTo>
                  <a:cubicBezTo>
                    <a:pt x="23" y="56"/>
                    <a:pt x="25" y="54"/>
                    <a:pt x="26" y="51"/>
                  </a:cubicBezTo>
                  <a:cubicBezTo>
                    <a:pt x="27" y="49"/>
                    <a:pt x="27" y="48"/>
                    <a:pt x="28" y="47"/>
                  </a:cubicBezTo>
                  <a:cubicBezTo>
                    <a:pt x="29" y="44"/>
                    <a:pt x="29" y="41"/>
                    <a:pt x="27" y="39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40" y="28"/>
                    <a:pt x="42" y="29"/>
                    <a:pt x="43" y="29"/>
                  </a:cubicBezTo>
                  <a:cubicBezTo>
                    <a:pt x="44" y="29"/>
                    <a:pt x="45" y="29"/>
                    <a:pt x="47" y="28"/>
                  </a:cubicBezTo>
                  <a:cubicBezTo>
                    <a:pt x="48" y="27"/>
                    <a:pt x="49" y="27"/>
                    <a:pt x="51" y="26"/>
                  </a:cubicBezTo>
                  <a:cubicBezTo>
                    <a:pt x="54" y="25"/>
                    <a:pt x="56" y="23"/>
                    <a:pt x="56" y="20"/>
                  </a:cubicBezTo>
                  <a:cubicBezTo>
                    <a:pt x="59" y="8"/>
                    <a:pt x="59" y="8"/>
                    <a:pt x="59" y="8"/>
                  </a:cubicBezTo>
                  <a:cubicBezTo>
                    <a:pt x="69" y="8"/>
                    <a:pt x="69" y="8"/>
                    <a:pt x="69" y="8"/>
                  </a:cubicBezTo>
                  <a:cubicBezTo>
                    <a:pt x="72" y="20"/>
                    <a:pt x="72" y="20"/>
                    <a:pt x="72" y="20"/>
                  </a:cubicBezTo>
                  <a:cubicBezTo>
                    <a:pt x="72" y="23"/>
                    <a:pt x="74" y="25"/>
                    <a:pt x="77" y="26"/>
                  </a:cubicBezTo>
                  <a:cubicBezTo>
                    <a:pt x="79" y="27"/>
                    <a:pt x="80" y="27"/>
                    <a:pt x="81" y="28"/>
                  </a:cubicBezTo>
                  <a:cubicBezTo>
                    <a:pt x="83" y="29"/>
                    <a:pt x="84" y="29"/>
                    <a:pt x="85" y="29"/>
                  </a:cubicBezTo>
                  <a:cubicBezTo>
                    <a:pt x="86" y="29"/>
                    <a:pt x="88" y="28"/>
                    <a:pt x="89" y="27"/>
                  </a:cubicBezTo>
                  <a:cubicBezTo>
                    <a:pt x="100" y="21"/>
                    <a:pt x="100" y="21"/>
                    <a:pt x="100" y="21"/>
                  </a:cubicBezTo>
                  <a:cubicBezTo>
                    <a:pt x="107" y="28"/>
                    <a:pt x="107" y="28"/>
                    <a:pt x="107" y="28"/>
                  </a:cubicBezTo>
                  <a:cubicBezTo>
                    <a:pt x="101" y="39"/>
                    <a:pt x="101" y="39"/>
                    <a:pt x="101" y="39"/>
                  </a:cubicBezTo>
                  <a:cubicBezTo>
                    <a:pt x="99" y="41"/>
                    <a:pt x="99" y="44"/>
                    <a:pt x="100" y="47"/>
                  </a:cubicBezTo>
                  <a:cubicBezTo>
                    <a:pt x="101" y="48"/>
                    <a:pt x="101" y="49"/>
                    <a:pt x="102" y="51"/>
                  </a:cubicBezTo>
                  <a:cubicBezTo>
                    <a:pt x="103" y="54"/>
                    <a:pt x="105" y="56"/>
                    <a:pt x="108" y="56"/>
                  </a:cubicBezTo>
                  <a:cubicBezTo>
                    <a:pt x="120" y="59"/>
                    <a:pt x="120" y="59"/>
                    <a:pt x="120" y="59"/>
                  </a:cubicBezTo>
                  <a:cubicBezTo>
                    <a:pt x="120" y="69"/>
                    <a:pt x="120" y="69"/>
                    <a:pt x="120" y="69"/>
                  </a:cubicBezTo>
                  <a:lnTo>
                    <a:pt x="108" y="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26" name="Freeform 157"/>
            <p:cNvSpPr>
              <a:spLocks noEditPoints="1"/>
            </p:cNvSpPr>
            <p:nvPr/>
          </p:nvSpPr>
          <p:spPr bwMode="auto">
            <a:xfrm>
              <a:off x="146050" y="144463"/>
              <a:ext cx="214313" cy="214313"/>
            </a:xfrm>
            <a:custGeom>
              <a:avLst/>
              <a:gdLst>
                <a:gd name="T0" fmla="*/ 28 w 56"/>
                <a:gd name="T1" fmla="*/ 0 h 56"/>
                <a:gd name="T2" fmla="*/ 0 w 56"/>
                <a:gd name="T3" fmla="*/ 28 h 56"/>
                <a:gd name="T4" fmla="*/ 28 w 56"/>
                <a:gd name="T5" fmla="*/ 56 h 56"/>
                <a:gd name="T6" fmla="*/ 56 w 56"/>
                <a:gd name="T7" fmla="*/ 28 h 56"/>
                <a:gd name="T8" fmla="*/ 28 w 56"/>
                <a:gd name="T9" fmla="*/ 0 h 56"/>
                <a:gd name="T10" fmla="*/ 28 w 56"/>
                <a:gd name="T11" fmla="*/ 53 h 56"/>
                <a:gd name="T12" fmla="*/ 4 w 56"/>
                <a:gd name="T13" fmla="*/ 28 h 56"/>
                <a:gd name="T14" fmla="*/ 28 w 56"/>
                <a:gd name="T15" fmla="*/ 4 h 56"/>
                <a:gd name="T16" fmla="*/ 53 w 56"/>
                <a:gd name="T17" fmla="*/ 28 h 56"/>
                <a:gd name="T18" fmla="*/ 28 w 56"/>
                <a:gd name="T19" fmla="*/ 53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6" h="56">
                  <a:moveTo>
                    <a:pt x="28" y="0"/>
                  </a:moveTo>
                  <a:cubicBezTo>
                    <a:pt x="13" y="0"/>
                    <a:pt x="0" y="13"/>
                    <a:pt x="0" y="28"/>
                  </a:cubicBezTo>
                  <a:cubicBezTo>
                    <a:pt x="0" y="43"/>
                    <a:pt x="13" y="56"/>
                    <a:pt x="28" y="56"/>
                  </a:cubicBezTo>
                  <a:cubicBezTo>
                    <a:pt x="43" y="56"/>
                    <a:pt x="56" y="43"/>
                    <a:pt x="56" y="28"/>
                  </a:cubicBezTo>
                  <a:cubicBezTo>
                    <a:pt x="56" y="13"/>
                    <a:pt x="43" y="0"/>
                    <a:pt x="28" y="0"/>
                  </a:cubicBezTo>
                  <a:close/>
                  <a:moveTo>
                    <a:pt x="28" y="53"/>
                  </a:moveTo>
                  <a:cubicBezTo>
                    <a:pt x="14" y="53"/>
                    <a:pt x="4" y="42"/>
                    <a:pt x="4" y="28"/>
                  </a:cubicBezTo>
                  <a:cubicBezTo>
                    <a:pt x="4" y="14"/>
                    <a:pt x="14" y="4"/>
                    <a:pt x="28" y="4"/>
                  </a:cubicBezTo>
                  <a:cubicBezTo>
                    <a:pt x="42" y="4"/>
                    <a:pt x="53" y="14"/>
                    <a:pt x="53" y="28"/>
                  </a:cubicBezTo>
                  <a:cubicBezTo>
                    <a:pt x="53" y="42"/>
                    <a:pt x="42" y="53"/>
                    <a:pt x="28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27" name="Freeform 158"/>
            <p:cNvSpPr>
              <a:spLocks noEditPoints="1"/>
            </p:cNvSpPr>
            <p:nvPr/>
          </p:nvSpPr>
          <p:spPr bwMode="auto">
            <a:xfrm>
              <a:off x="192088" y="190501"/>
              <a:ext cx="122238" cy="122238"/>
            </a:xfrm>
            <a:custGeom>
              <a:avLst/>
              <a:gdLst>
                <a:gd name="T0" fmla="*/ 16 w 32"/>
                <a:gd name="T1" fmla="*/ 0 h 32"/>
                <a:gd name="T2" fmla="*/ 0 w 32"/>
                <a:gd name="T3" fmla="*/ 16 h 32"/>
                <a:gd name="T4" fmla="*/ 16 w 32"/>
                <a:gd name="T5" fmla="*/ 32 h 32"/>
                <a:gd name="T6" fmla="*/ 32 w 32"/>
                <a:gd name="T7" fmla="*/ 16 h 32"/>
                <a:gd name="T8" fmla="*/ 16 w 32"/>
                <a:gd name="T9" fmla="*/ 0 h 32"/>
                <a:gd name="T10" fmla="*/ 16 w 32"/>
                <a:gd name="T11" fmla="*/ 28 h 32"/>
                <a:gd name="T12" fmla="*/ 4 w 32"/>
                <a:gd name="T13" fmla="*/ 16 h 32"/>
                <a:gd name="T14" fmla="*/ 16 w 32"/>
                <a:gd name="T15" fmla="*/ 4 h 32"/>
                <a:gd name="T16" fmla="*/ 28 w 32"/>
                <a:gd name="T17" fmla="*/ 16 h 32"/>
                <a:gd name="T18" fmla="*/ 16 w 32"/>
                <a:gd name="T19" fmla="*/ 2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32">
                  <a:moveTo>
                    <a:pt x="16" y="0"/>
                  </a:moveTo>
                  <a:cubicBezTo>
                    <a:pt x="7" y="0"/>
                    <a:pt x="0" y="7"/>
                    <a:pt x="0" y="16"/>
                  </a:cubicBezTo>
                  <a:cubicBezTo>
                    <a:pt x="0" y="25"/>
                    <a:pt x="7" y="32"/>
                    <a:pt x="16" y="32"/>
                  </a:cubicBezTo>
                  <a:cubicBezTo>
                    <a:pt x="25" y="32"/>
                    <a:pt x="32" y="25"/>
                    <a:pt x="32" y="16"/>
                  </a:cubicBezTo>
                  <a:cubicBezTo>
                    <a:pt x="32" y="7"/>
                    <a:pt x="25" y="0"/>
                    <a:pt x="16" y="0"/>
                  </a:cubicBezTo>
                  <a:close/>
                  <a:moveTo>
                    <a:pt x="16" y="28"/>
                  </a:moveTo>
                  <a:cubicBezTo>
                    <a:pt x="9" y="28"/>
                    <a:pt x="4" y="23"/>
                    <a:pt x="4" y="16"/>
                  </a:cubicBezTo>
                  <a:cubicBezTo>
                    <a:pt x="4" y="9"/>
                    <a:pt x="9" y="4"/>
                    <a:pt x="16" y="4"/>
                  </a:cubicBezTo>
                  <a:cubicBezTo>
                    <a:pt x="23" y="4"/>
                    <a:pt x="28" y="9"/>
                    <a:pt x="28" y="16"/>
                  </a:cubicBezTo>
                  <a:cubicBezTo>
                    <a:pt x="28" y="23"/>
                    <a:pt x="23" y="28"/>
                    <a:pt x="1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</p:grpSp>
      <p:sp>
        <p:nvSpPr>
          <p:cNvPr id="42" name="MH_Other_2"/>
          <p:cNvSpPr/>
          <p:nvPr>
            <p:custDataLst>
              <p:tags r:id="rId1"/>
            </p:custDataLst>
          </p:nvPr>
        </p:nvSpPr>
        <p:spPr>
          <a:xfrm>
            <a:off x="4499108" y="2492790"/>
            <a:ext cx="900000" cy="900000"/>
          </a:xfrm>
          <a:prstGeom prst="ellipse">
            <a:avLst/>
          </a:prstGeom>
          <a:solidFill>
            <a:srgbClr val="CC0000"/>
          </a:solidFill>
          <a:ln>
            <a:noFill/>
          </a:ln>
          <a:effectLst>
            <a:outerShdw blurRad="381000" dist="101600" dir="2700000" algn="ctr" rotWithShape="0">
              <a:srgbClr val="000000">
                <a:alpha val="30000"/>
              </a:srgbClr>
            </a:outerShdw>
          </a:effectLst>
        </p:spPr>
        <p:txBody>
          <a:bodyPr lIns="0" rIns="0" anchor="ctr"/>
          <a:lstStyle/>
          <a:p>
            <a:pPr algn="ctr" defTabSz="685732"/>
            <a:r>
              <a:rPr lang="en-US" altLang="zh-CN" sz="2800" dirty="0" smtClean="0">
                <a:solidFill>
                  <a:schemeClr val="bg1"/>
                </a:solidFill>
                <a:latin typeface="微软雅黑"/>
                <a:ea typeface="微软雅黑"/>
                <a:cs typeface="+mn-ea"/>
                <a:sym typeface="微软雅黑"/>
              </a:rPr>
              <a:t>03</a:t>
            </a:r>
            <a:endParaRPr lang="zh-CN" altLang="en-US" sz="2800" dirty="0">
              <a:solidFill>
                <a:schemeClr val="bg1"/>
              </a:solidFill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45" name="MH_Other_2"/>
          <p:cNvSpPr/>
          <p:nvPr>
            <p:custDataLst>
              <p:tags r:id="rId2"/>
            </p:custDataLst>
          </p:nvPr>
        </p:nvSpPr>
        <p:spPr>
          <a:xfrm>
            <a:off x="805296" y="1596538"/>
            <a:ext cx="900000" cy="900000"/>
          </a:xfrm>
          <a:prstGeom prst="ellipse">
            <a:avLst/>
          </a:prstGeom>
          <a:solidFill>
            <a:srgbClr val="CC0000"/>
          </a:solidFill>
          <a:ln>
            <a:noFill/>
          </a:ln>
          <a:effectLst>
            <a:outerShdw blurRad="381000" dist="101600" dir="2700000" algn="ctr" rotWithShape="0">
              <a:srgbClr val="000000">
                <a:alpha val="30000"/>
              </a:srgbClr>
            </a:outerShdw>
          </a:effectLst>
        </p:spPr>
        <p:txBody>
          <a:bodyPr lIns="0" rIns="0" anchor="ctr"/>
          <a:lstStyle/>
          <a:p>
            <a:pPr algn="ctr" defTabSz="685732"/>
            <a:r>
              <a:rPr lang="en-US" altLang="zh-CN" sz="2800" dirty="0">
                <a:solidFill>
                  <a:schemeClr val="bg1"/>
                </a:solidFill>
                <a:latin typeface="微软雅黑"/>
                <a:ea typeface="微软雅黑"/>
                <a:cs typeface="+mn-ea"/>
                <a:sym typeface="微软雅黑"/>
              </a:rPr>
              <a:t>01</a:t>
            </a:r>
            <a:endParaRPr lang="zh-CN" altLang="en-US" sz="2800" dirty="0">
              <a:solidFill>
                <a:schemeClr val="bg1"/>
              </a:solidFill>
              <a:latin typeface="微软雅黑"/>
              <a:ea typeface="微软雅黑"/>
              <a:cs typeface="+mn-ea"/>
              <a:sym typeface="微软雅黑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2555896" y="1546533"/>
            <a:ext cx="1080000" cy="1080000"/>
            <a:chOff x="304800" y="673100"/>
            <a:chExt cx="4000500" cy="4000500"/>
          </a:xfrm>
          <a:gradFill>
            <a:gsLst>
              <a:gs pos="0">
                <a:srgbClr val="23356F"/>
              </a:gs>
              <a:gs pos="100000">
                <a:srgbClr val="2D55A5"/>
              </a:gs>
            </a:gsLst>
            <a:lin ang="2700000" scaled="1"/>
          </a:gradFill>
          <a:effectLst>
            <a:outerShdw blurRad="381000" dist="101600" dir="2700000" algn="ctr" rotWithShape="0">
              <a:srgbClr val="000000">
                <a:alpha val="30000"/>
              </a:srgbClr>
            </a:outerShdw>
          </a:effectLst>
        </p:grpSpPr>
        <p:sp>
          <p:nvSpPr>
            <p:cNvPr id="17" name="同心圆 1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/>
          </p:spPr>
          <p:txBody>
            <a:bodyPr anchor="ctr"/>
            <a:lstStyle/>
            <a:p>
              <a:pPr algn="ctr" defTabSz="685732"/>
              <a:endParaRPr lang="zh-CN" altLang="en-US" sz="1100">
                <a:solidFill>
                  <a:schemeClr val="bg1"/>
                </a:solidFill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392115" y="760414"/>
              <a:ext cx="3825871" cy="3825871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/>
          </p:spPr>
          <p:txBody>
            <a:bodyPr anchor="ctr"/>
            <a:lstStyle/>
            <a:p>
              <a:pPr algn="ctr" defTabSz="685732"/>
              <a:r>
                <a:rPr lang="en-US" altLang="zh-CN" sz="3200" dirty="0" smtClean="0">
                  <a:solidFill>
                    <a:schemeClr val="bg1"/>
                  </a:solidFill>
                  <a:latin typeface="微软雅黑"/>
                  <a:ea typeface="微软雅黑"/>
                  <a:cs typeface="+mn-ea"/>
                  <a:sym typeface="微软雅黑"/>
                </a:rPr>
                <a:t>02</a:t>
              </a:r>
              <a:endParaRPr lang="zh-CN" altLang="en-US" sz="3200" dirty="0">
                <a:solidFill>
                  <a:schemeClr val="bg1"/>
                </a:solidFill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</p:grpSp>
      <p:sp>
        <p:nvSpPr>
          <p:cNvPr id="49" name="矩形 10"/>
          <p:cNvSpPr>
            <a:spLocks noChangeAspect="1"/>
          </p:cNvSpPr>
          <p:nvPr/>
        </p:nvSpPr>
        <p:spPr>
          <a:xfrm>
            <a:off x="7003158" y="1056513"/>
            <a:ext cx="1576398" cy="1565980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381000" dist="101600" dir="2700000" algn="ctr" rotWithShape="0">
              <a:srgbClr val="000000">
                <a:alpha val="30000"/>
              </a:srgbClr>
            </a:outerShdw>
          </a:effectLst>
        </p:spPr>
        <p:txBody>
          <a:bodyPr anchor="ctr"/>
          <a:lstStyle/>
          <a:p>
            <a:pPr algn="ctr" defTabSz="685732"/>
            <a:endParaRPr lang="zh-CN" altLang="en-US" sz="3200" dirty="0">
              <a:solidFill>
                <a:schemeClr val="bg1"/>
              </a:solidFill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7246618" y="1435541"/>
            <a:ext cx="1089477" cy="776633"/>
          </a:xfrm>
          <a:prstGeom prst="rect">
            <a:avLst/>
          </a:prstGeom>
        </p:spPr>
        <p:txBody>
          <a:bodyPr wrap="square" lIns="68589" tIns="34295" rIns="68589" bIns="34295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b="1" dirty="0" smtClean="0">
                <a:solidFill>
                  <a:schemeClr val="bg1"/>
                </a:solidFill>
                <a:latin typeface="微软雅黑"/>
                <a:ea typeface="微软雅黑"/>
                <a:cs typeface="+mn-ea"/>
                <a:sym typeface="微软雅黑"/>
              </a:rPr>
              <a:t>销售</a:t>
            </a:r>
            <a:endParaRPr lang="en-US" altLang="zh-CN" sz="2000" b="1" dirty="0" smtClean="0">
              <a:solidFill>
                <a:schemeClr val="bg1"/>
              </a:solidFill>
              <a:latin typeface="微软雅黑"/>
              <a:ea typeface="微软雅黑"/>
              <a:cs typeface="+mn-ea"/>
              <a:sym typeface="微软雅黑"/>
            </a:endParaRPr>
          </a:p>
          <a:p>
            <a:pPr algn="ctr">
              <a:lnSpc>
                <a:spcPct val="120000"/>
              </a:lnSpc>
            </a:pPr>
            <a:r>
              <a:rPr lang="zh-CN" altLang="en-US" sz="2000" b="1" dirty="0" smtClean="0">
                <a:solidFill>
                  <a:schemeClr val="bg1"/>
                </a:solidFill>
                <a:latin typeface="微软雅黑"/>
                <a:ea typeface="微软雅黑"/>
                <a:cs typeface="+mn-ea"/>
                <a:sym typeface="微软雅黑"/>
              </a:rPr>
              <a:t>目标</a:t>
            </a:r>
            <a:endParaRPr lang="zh-CN" altLang="en-US" sz="2000" b="1" dirty="0">
              <a:solidFill>
                <a:schemeClr val="bg1"/>
              </a:solidFill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539552" y="427069"/>
            <a:ext cx="1061829" cy="346249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微软雅黑"/>
                <a:ea typeface="微软雅黑"/>
                <a:cs typeface="+mn-ea"/>
                <a:sym typeface="微软雅黑"/>
              </a:rPr>
              <a:t>销售计划</a:t>
            </a:r>
            <a:endParaRPr lang="en-US" altLang="zh-CN" b="1" dirty="0">
              <a:solidFill>
                <a:schemeClr val="bg1"/>
              </a:solidFill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37" name="TextBox 11"/>
          <p:cNvSpPr txBox="1">
            <a:spLocks noChangeArrowheads="1"/>
          </p:cNvSpPr>
          <p:nvPr/>
        </p:nvSpPr>
        <p:spPr bwMode="auto">
          <a:xfrm flipH="1">
            <a:off x="411626" y="3400440"/>
            <a:ext cx="1687348" cy="86793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lvl="0" algn="ctr" eaLnBrk="1" hangingPunct="1">
              <a:lnSpc>
                <a:spcPct val="120000"/>
              </a:lnSpc>
              <a:defRPr/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  <a:cs typeface="+mn-ea"/>
                <a:sym typeface="微软雅黑"/>
              </a:rPr>
              <a:t>在此输入相关文字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  <a:cs typeface="+mn-ea"/>
                <a:sym typeface="微软雅黑"/>
              </a:rPr>
              <a:t>，在此输入相关文字，在此输入相关文字，在此输入相关文字，</a:t>
            </a:r>
            <a:endParaRPr lang="en-US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38" name="TextBox 11"/>
          <p:cNvSpPr txBox="1">
            <a:spLocks noChangeArrowheads="1"/>
          </p:cNvSpPr>
          <p:nvPr/>
        </p:nvSpPr>
        <p:spPr bwMode="auto">
          <a:xfrm flipH="1">
            <a:off x="440913" y="3143337"/>
            <a:ext cx="1628775" cy="307777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defRPr/>
            </a:pPr>
            <a:r>
              <a:rPr lang="zh-CN" altLang="en-US" sz="1400" b="1" kern="0" dirty="0">
                <a:solidFill>
                  <a:srgbClr val="CC0000"/>
                </a:solidFill>
                <a:latin typeface="微软雅黑"/>
                <a:ea typeface="微软雅黑"/>
                <a:cs typeface="+mn-ea"/>
                <a:sym typeface="微软雅黑"/>
              </a:rPr>
              <a:t>点击</a:t>
            </a:r>
            <a:r>
              <a:rPr lang="zh-CN" altLang="en-US" sz="1400" b="1" kern="0" dirty="0" smtClean="0">
                <a:solidFill>
                  <a:srgbClr val="CC0000"/>
                </a:solidFill>
                <a:latin typeface="微软雅黑"/>
                <a:ea typeface="微软雅黑"/>
                <a:cs typeface="+mn-ea"/>
                <a:sym typeface="微软雅黑"/>
              </a:rPr>
              <a:t>添加</a:t>
            </a:r>
            <a:r>
              <a:rPr lang="zh-CN" altLang="en-US" sz="1400" b="1" kern="0" dirty="0">
                <a:solidFill>
                  <a:srgbClr val="CC0000"/>
                </a:solidFill>
                <a:latin typeface="微软雅黑"/>
                <a:ea typeface="微软雅黑"/>
                <a:cs typeface="+mn-ea"/>
                <a:sym typeface="微软雅黑"/>
              </a:rPr>
              <a:t>标题</a:t>
            </a:r>
            <a:r>
              <a:rPr lang="zh-CN" altLang="en-US" sz="1400" b="1" kern="0" dirty="0" smtClean="0">
                <a:solidFill>
                  <a:srgbClr val="CC0000"/>
                </a:solidFill>
                <a:latin typeface="微软雅黑"/>
                <a:ea typeface="微软雅黑"/>
                <a:cs typeface="+mn-ea"/>
                <a:sym typeface="微软雅黑"/>
              </a:rPr>
              <a:t>    </a:t>
            </a:r>
            <a:endParaRPr lang="en-US" altLang="zh-CN" sz="1400" b="1" kern="0" dirty="0" smtClean="0">
              <a:solidFill>
                <a:srgbClr val="CC0000"/>
              </a:solidFill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39" name="TextBox 11"/>
          <p:cNvSpPr txBox="1">
            <a:spLocks noChangeArrowheads="1"/>
          </p:cNvSpPr>
          <p:nvPr/>
        </p:nvSpPr>
        <p:spPr bwMode="auto">
          <a:xfrm flipH="1">
            <a:off x="2252221" y="3648036"/>
            <a:ext cx="1687348" cy="86793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lvl="0" algn="ctr" eaLnBrk="1" hangingPunct="1">
              <a:lnSpc>
                <a:spcPct val="120000"/>
              </a:lnSpc>
              <a:defRPr/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  <a:cs typeface="+mn-ea"/>
                <a:sym typeface="微软雅黑"/>
              </a:rPr>
              <a:t>在此输入相关文字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  <a:cs typeface="+mn-ea"/>
                <a:sym typeface="微软雅黑"/>
              </a:rPr>
              <a:t>，在此输入相关文字，在此输入相关文字，在此输入相关文字，</a:t>
            </a:r>
            <a:endParaRPr lang="en-US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41" name="TextBox 11"/>
          <p:cNvSpPr txBox="1">
            <a:spLocks noChangeArrowheads="1"/>
          </p:cNvSpPr>
          <p:nvPr/>
        </p:nvSpPr>
        <p:spPr bwMode="auto">
          <a:xfrm flipH="1">
            <a:off x="2281508" y="3390933"/>
            <a:ext cx="1628775" cy="307777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defRPr/>
            </a:pPr>
            <a:r>
              <a:rPr lang="zh-CN" altLang="en-US" sz="1400" b="1" kern="0" dirty="0">
                <a:solidFill>
                  <a:srgbClr val="CC0000"/>
                </a:solidFill>
                <a:latin typeface="微软雅黑"/>
                <a:ea typeface="微软雅黑"/>
                <a:cs typeface="+mn-ea"/>
                <a:sym typeface="微软雅黑"/>
              </a:rPr>
              <a:t>点击</a:t>
            </a:r>
            <a:r>
              <a:rPr lang="zh-CN" altLang="en-US" sz="1400" b="1" kern="0" dirty="0" smtClean="0">
                <a:solidFill>
                  <a:srgbClr val="CC0000"/>
                </a:solidFill>
                <a:latin typeface="微软雅黑"/>
                <a:ea typeface="微软雅黑"/>
                <a:cs typeface="+mn-ea"/>
                <a:sym typeface="微软雅黑"/>
              </a:rPr>
              <a:t>添加</a:t>
            </a:r>
            <a:r>
              <a:rPr lang="zh-CN" altLang="en-US" sz="1400" b="1" kern="0" dirty="0">
                <a:solidFill>
                  <a:srgbClr val="CC0000"/>
                </a:solidFill>
                <a:latin typeface="微软雅黑"/>
                <a:ea typeface="微软雅黑"/>
                <a:cs typeface="+mn-ea"/>
                <a:sym typeface="微软雅黑"/>
              </a:rPr>
              <a:t>标题</a:t>
            </a:r>
            <a:r>
              <a:rPr lang="zh-CN" altLang="en-US" sz="1400" b="1" kern="0" dirty="0" smtClean="0">
                <a:solidFill>
                  <a:srgbClr val="CC0000"/>
                </a:solidFill>
                <a:latin typeface="微软雅黑"/>
                <a:ea typeface="微软雅黑"/>
                <a:cs typeface="+mn-ea"/>
                <a:sym typeface="微软雅黑"/>
              </a:rPr>
              <a:t>    </a:t>
            </a:r>
            <a:endParaRPr lang="en-US" altLang="zh-CN" sz="1400" b="1" kern="0" dirty="0" smtClean="0">
              <a:solidFill>
                <a:srgbClr val="CC0000"/>
              </a:solidFill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43" name="TextBox 11"/>
          <p:cNvSpPr txBox="1">
            <a:spLocks noChangeArrowheads="1"/>
          </p:cNvSpPr>
          <p:nvPr/>
        </p:nvSpPr>
        <p:spPr bwMode="auto">
          <a:xfrm flipH="1">
            <a:off x="4005424" y="4197005"/>
            <a:ext cx="1887376" cy="674031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lvl="0" algn="ctr" eaLnBrk="1" hangingPunct="1">
              <a:lnSpc>
                <a:spcPct val="120000"/>
              </a:lnSpc>
              <a:defRPr/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  <a:cs typeface="+mn-ea"/>
                <a:sym typeface="微软雅黑"/>
              </a:rPr>
              <a:t>在此输入相关文字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  <a:cs typeface="+mn-ea"/>
                <a:sym typeface="微软雅黑"/>
              </a:rPr>
              <a:t>，在此输入相关文字，在此输入相关文字，在此输入相关文字，</a:t>
            </a:r>
            <a:endParaRPr lang="en-US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44" name="TextBox 11"/>
          <p:cNvSpPr txBox="1">
            <a:spLocks noChangeArrowheads="1"/>
          </p:cNvSpPr>
          <p:nvPr/>
        </p:nvSpPr>
        <p:spPr bwMode="auto">
          <a:xfrm flipH="1">
            <a:off x="4134725" y="3939902"/>
            <a:ext cx="1628775" cy="307777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defRPr/>
            </a:pPr>
            <a:r>
              <a:rPr lang="zh-CN" altLang="en-US" sz="1400" b="1" kern="0" dirty="0">
                <a:solidFill>
                  <a:srgbClr val="CC0000"/>
                </a:solidFill>
                <a:latin typeface="微软雅黑"/>
                <a:ea typeface="微软雅黑"/>
                <a:cs typeface="+mn-ea"/>
                <a:sym typeface="微软雅黑"/>
              </a:rPr>
              <a:t>点击</a:t>
            </a:r>
            <a:r>
              <a:rPr lang="zh-CN" altLang="en-US" sz="1400" b="1" kern="0" dirty="0" smtClean="0">
                <a:solidFill>
                  <a:srgbClr val="CC0000"/>
                </a:solidFill>
                <a:latin typeface="微软雅黑"/>
                <a:ea typeface="微软雅黑"/>
                <a:cs typeface="+mn-ea"/>
                <a:sym typeface="微软雅黑"/>
              </a:rPr>
              <a:t>添加</a:t>
            </a:r>
            <a:r>
              <a:rPr lang="zh-CN" altLang="en-US" sz="1400" b="1" kern="0" dirty="0">
                <a:solidFill>
                  <a:srgbClr val="CC0000"/>
                </a:solidFill>
                <a:latin typeface="微软雅黑"/>
                <a:ea typeface="微软雅黑"/>
                <a:cs typeface="+mn-ea"/>
                <a:sym typeface="微软雅黑"/>
              </a:rPr>
              <a:t>标题</a:t>
            </a:r>
            <a:r>
              <a:rPr lang="zh-CN" altLang="en-US" sz="1400" b="1" kern="0" dirty="0" smtClean="0">
                <a:solidFill>
                  <a:srgbClr val="CC0000"/>
                </a:solidFill>
                <a:latin typeface="微软雅黑"/>
                <a:ea typeface="微软雅黑"/>
                <a:cs typeface="+mn-ea"/>
                <a:sym typeface="微软雅黑"/>
              </a:rPr>
              <a:t>    </a:t>
            </a:r>
            <a:endParaRPr lang="en-US" altLang="zh-CN" sz="1400" b="1" kern="0" dirty="0" smtClean="0">
              <a:solidFill>
                <a:srgbClr val="CC0000"/>
              </a:solidFill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46" name="TextBox 11"/>
          <p:cNvSpPr txBox="1">
            <a:spLocks noChangeArrowheads="1"/>
          </p:cNvSpPr>
          <p:nvPr/>
        </p:nvSpPr>
        <p:spPr bwMode="auto">
          <a:xfrm flipH="1">
            <a:off x="6990985" y="3642368"/>
            <a:ext cx="1687348" cy="86793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lvl="0" algn="ctr" eaLnBrk="1" hangingPunct="1">
              <a:lnSpc>
                <a:spcPct val="120000"/>
              </a:lnSpc>
              <a:defRPr/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  <a:cs typeface="+mn-ea"/>
                <a:sym typeface="微软雅黑"/>
              </a:rPr>
              <a:t>在此输入相关文字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  <a:cs typeface="+mn-ea"/>
                <a:sym typeface="微软雅黑"/>
              </a:rPr>
              <a:t>，在此输入相关文字，在此输入相关文字，在此输入相关文字，</a:t>
            </a:r>
            <a:endParaRPr lang="en-US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47" name="TextBox 11"/>
          <p:cNvSpPr txBox="1">
            <a:spLocks noChangeArrowheads="1"/>
          </p:cNvSpPr>
          <p:nvPr/>
        </p:nvSpPr>
        <p:spPr bwMode="auto">
          <a:xfrm flipH="1">
            <a:off x="7020272" y="3385265"/>
            <a:ext cx="1628775" cy="307777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defRPr/>
            </a:pPr>
            <a:r>
              <a:rPr lang="zh-CN" altLang="en-US" sz="1400" b="1" kern="0" dirty="0">
                <a:solidFill>
                  <a:srgbClr val="CC0000"/>
                </a:solidFill>
                <a:latin typeface="微软雅黑"/>
                <a:ea typeface="微软雅黑"/>
                <a:cs typeface="+mn-ea"/>
                <a:sym typeface="微软雅黑"/>
              </a:rPr>
              <a:t>点击</a:t>
            </a:r>
            <a:r>
              <a:rPr lang="zh-CN" altLang="en-US" sz="1400" b="1" kern="0" dirty="0" smtClean="0">
                <a:solidFill>
                  <a:srgbClr val="CC0000"/>
                </a:solidFill>
                <a:latin typeface="微软雅黑"/>
                <a:ea typeface="微软雅黑"/>
                <a:cs typeface="+mn-ea"/>
                <a:sym typeface="微软雅黑"/>
              </a:rPr>
              <a:t>添加</a:t>
            </a:r>
            <a:r>
              <a:rPr lang="zh-CN" altLang="en-US" sz="1400" b="1" kern="0" dirty="0">
                <a:solidFill>
                  <a:srgbClr val="CC0000"/>
                </a:solidFill>
                <a:latin typeface="微软雅黑"/>
                <a:ea typeface="微软雅黑"/>
                <a:cs typeface="+mn-ea"/>
                <a:sym typeface="微软雅黑"/>
              </a:rPr>
              <a:t>标题</a:t>
            </a:r>
            <a:r>
              <a:rPr lang="zh-CN" altLang="en-US" sz="1400" b="1" kern="0" dirty="0" smtClean="0">
                <a:solidFill>
                  <a:srgbClr val="CC0000"/>
                </a:solidFill>
                <a:latin typeface="微软雅黑"/>
                <a:ea typeface="微软雅黑"/>
                <a:cs typeface="+mn-ea"/>
                <a:sym typeface="微软雅黑"/>
              </a:rPr>
              <a:t>    </a:t>
            </a:r>
            <a:endParaRPr lang="en-US" altLang="zh-CN" sz="1400" b="1" kern="0" dirty="0" smtClean="0">
              <a:solidFill>
                <a:srgbClr val="CC0000"/>
              </a:solidFill>
              <a:latin typeface="微软雅黑"/>
              <a:ea typeface="微软雅黑"/>
              <a:cs typeface="+mn-ea"/>
              <a:sym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19098010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" dur="500" tmFilter="0,0; .5, 1; 1, 1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650"/>
                                </p:stCondLst>
                                <p:childTnLst>
                                  <p:par>
                                    <p:cTn id="13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0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73716 -0.07688 C -0.69653 -0.08737 -0.61372 -0.13708 -0.49375 -0.14202 C -0.37379 -0.14696 -0.4165 -0.16178 -0.21441 0.02285 C -0.01233 0.20747 -0.04462 0.00463 3.05556E-6 2.96388E-7 " pathEditMode="relative" rAng="0" ptsTypes="assa">
                                          <p:cBhvr>
                                            <p:cTn id="17" dur="2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6858" y="997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4200000">
                                          <p:cBhvr>
                                            <p:cTn id="19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0" presetID="8" presetClass="emph" presetSubtype="0" decel="66667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Rot by="-5400000">
                                          <p:cBhvr>
                                            <p:cTn id="21" dur="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2" presetID="2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1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42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42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36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38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3400"/>
                                </p:stCondLst>
                                <p:childTnLst>
                                  <p:par>
                                    <p:cTn id="40" presetID="2" presetClass="entr" presetSubtype="12" accel="52000" fill="hold" grpId="0" nodeType="after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42" dur="12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43" dur="12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3" accel="52000" fill="hold" nodeType="withEffect" p14:presetBounceEnd="54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46" dur="12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47" dur="12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6" accel="52000" fill="hold" grpId="0" nodeType="withEffect" p14:presetBounceEnd="54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50" dur="12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51" dur="12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5100"/>
                                </p:stCondLst>
                                <p:childTnLst>
                                  <p:par>
                                    <p:cTn id="53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5600"/>
                                </p:stCondLst>
                                <p:childTnLst>
                                  <p:par>
                                    <p:cTn id="59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1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6100"/>
                                </p:stCondLst>
                                <p:childTnLst>
                                  <p:par>
                                    <p:cTn id="65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6600"/>
                                </p:stCondLst>
                                <p:childTnLst>
                                  <p:par>
                                    <p:cTn id="71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3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7100"/>
                                </p:stCondLst>
                                <p:childTnLst>
                                  <p:par>
                                    <p:cTn id="77" presetID="2" presetClass="entr" presetSubtype="1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0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1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3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4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5" fill="hold">
                                <p:stCondLst>
                                  <p:cond delay="7600"/>
                                </p:stCondLst>
                                <p:childTnLst>
                                  <p:par>
                                    <p:cTn id="86" presetID="2" presetClass="entr" presetSubtype="1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8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9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0" presetID="2" presetClass="entr" presetSubtype="1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2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3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4" fill="hold">
                                <p:stCondLst>
                                  <p:cond delay="8100"/>
                                </p:stCondLst>
                                <p:childTnLst>
                                  <p:par>
                                    <p:cTn id="95" presetID="2" presetClass="entr" presetSubtype="1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7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8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9" presetID="2" presetClass="entr" presetSubtype="1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1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2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3" fill="hold">
                                <p:stCondLst>
                                  <p:cond delay="8600"/>
                                </p:stCondLst>
                                <p:childTnLst>
                                  <p:par>
                                    <p:cTn id="104" presetID="2" presetClass="entr" presetSubtype="1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6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7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8" presetID="2" presetClass="entr" presetSubtype="1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0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1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0" grpId="0" animBg="1"/>
          <p:bldP spid="4" grpId="0" animBg="1"/>
          <p:bldP spid="22" grpId="0" animBg="1"/>
          <p:bldP spid="23" grpId="0" animBg="1"/>
          <p:bldP spid="42" grpId="0" animBg="1"/>
          <p:bldP spid="45" grpId="0" animBg="1"/>
          <p:bldP spid="49" grpId="0" animBg="1"/>
          <p:bldP spid="40" grpId="0"/>
          <p:bldP spid="36" grpId="0"/>
          <p:bldP spid="37" grpId="0"/>
          <p:bldP spid="38" grpId="0"/>
          <p:bldP spid="39" grpId="0"/>
          <p:bldP spid="41" grpId="0"/>
          <p:bldP spid="43" grpId="0"/>
          <p:bldP spid="44" grpId="0"/>
          <p:bldP spid="46" grpId="0"/>
          <p:bldP spid="4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" dur="500" tmFilter="0,0; .5, 1; 1, 1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650"/>
                                </p:stCondLst>
                                <p:childTnLst>
                                  <p:par>
                                    <p:cTn id="13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0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73716 -0.07688 C -0.69653 -0.08737 -0.61372 -0.13708 -0.49375 -0.14202 C -0.37379 -0.14696 -0.4165 -0.16178 -0.21441 0.02285 C -0.01233 0.20747 -0.04462 0.00463 3.05556E-6 2.96388E-7 " pathEditMode="relative" rAng="0" ptsTypes="assa">
                                          <p:cBhvr>
                                            <p:cTn id="17" dur="2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6858" y="997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4200000">
                                          <p:cBhvr>
                                            <p:cTn id="19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0" presetID="8" presetClass="emph" presetSubtype="0" decel="66667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Rot by="-5400000">
                                          <p:cBhvr>
                                            <p:cTn id="21" dur="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2" presetID="2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1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42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42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36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38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3400"/>
                                </p:stCondLst>
                                <p:childTnLst>
                                  <p:par>
                                    <p:cTn id="40" presetID="2" presetClass="entr" presetSubtype="12" accel="52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12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12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3" accel="52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12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12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6" accel="52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12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12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5100"/>
                                </p:stCondLst>
                                <p:childTnLst>
                                  <p:par>
                                    <p:cTn id="53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5600"/>
                                </p:stCondLst>
                                <p:childTnLst>
                                  <p:par>
                                    <p:cTn id="59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1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6100"/>
                                </p:stCondLst>
                                <p:childTnLst>
                                  <p:par>
                                    <p:cTn id="65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6600"/>
                                </p:stCondLst>
                                <p:childTnLst>
                                  <p:par>
                                    <p:cTn id="71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3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7100"/>
                                </p:stCondLst>
                                <p:childTnLst>
                                  <p:par>
                                    <p:cTn id="77" presetID="2" presetClass="entr" presetSubtype="1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0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1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3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4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5" fill="hold">
                                <p:stCondLst>
                                  <p:cond delay="7600"/>
                                </p:stCondLst>
                                <p:childTnLst>
                                  <p:par>
                                    <p:cTn id="86" presetID="2" presetClass="entr" presetSubtype="1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8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9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0" presetID="2" presetClass="entr" presetSubtype="1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2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3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4" fill="hold">
                                <p:stCondLst>
                                  <p:cond delay="8100"/>
                                </p:stCondLst>
                                <p:childTnLst>
                                  <p:par>
                                    <p:cTn id="95" presetID="2" presetClass="entr" presetSubtype="1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7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8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9" presetID="2" presetClass="entr" presetSubtype="1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1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2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3" fill="hold">
                                <p:stCondLst>
                                  <p:cond delay="8600"/>
                                </p:stCondLst>
                                <p:childTnLst>
                                  <p:par>
                                    <p:cTn id="104" presetID="2" presetClass="entr" presetSubtype="1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6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7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8" presetID="2" presetClass="entr" presetSubtype="1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0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1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0" grpId="0" animBg="1"/>
          <p:bldP spid="4" grpId="0" animBg="1"/>
          <p:bldP spid="22" grpId="0" animBg="1"/>
          <p:bldP spid="23" grpId="0" animBg="1"/>
          <p:bldP spid="42" grpId="0" animBg="1"/>
          <p:bldP spid="45" grpId="0" animBg="1"/>
          <p:bldP spid="49" grpId="0" animBg="1"/>
          <p:bldP spid="40" grpId="0"/>
          <p:bldP spid="36" grpId="0"/>
          <p:bldP spid="37" grpId="0"/>
          <p:bldP spid="38" grpId="0"/>
          <p:bldP spid="39" grpId="0"/>
          <p:bldP spid="41" grpId="0"/>
          <p:bldP spid="43" grpId="0"/>
          <p:bldP spid="44" grpId="0"/>
          <p:bldP spid="46" grpId="0"/>
          <p:bldP spid="47" grpId="0"/>
        </p:bldLst>
      </p:timing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任意多边形: 形状 49">
            <a:extLst>
              <a:ext uri="{FF2B5EF4-FFF2-40B4-BE49-F238E27FC236}">
                <a16:creationId xmlns:a16="http://schemas.microsoft.com/office/drawing/2014/main" xmlns="" id="{DD062E6E-50F2-4205-9A04-A508E0797FD3}"/>
              </a:ext>
            </a:extLst>
          </p:cNvPr>
          <p:cNvSpPr/>
          <p:nvPr/>
        </p:nvSpPr>
        <p:spPr>
          <a:xfrm rot="18958199">
            <a:off x="17889861" y="2623530"/>
            <a:ext cx="1156711" cy="1156711"/>
          </a:xfrm>
          <a:custGeom>
            <a:avLst/>
            <a:gdLst>
              <a:gd name="connsiteX0" fmla="*/ 638672 w 2160240"/>
              <a:gd name="connsiteY0" fmla="*/ 411048 h 2160240"/>
              <a:gd name="connsiteX1" fmla="*/ 417942 w 2160240"/>
              <a:gd name="connsiteY1" fmla="*/ 631778 h 2160240"/>
              <a:gd name="connsiteX2" fmla="*/ 417942 w 2160240"/>
              <a:gd name="connsiteY2" fmla="*/ 1514674 h 2160240"/>
              <a:gd name="connsiteX3" fmla="*/ 638672 w 2160240"/>
              <a:gd name="connsiteY3" fmla="*/ 1735404 h 2160240"/>
              <a:gd name="connsiteX4" fmla="*/ 1521568 w 2160240"/>
              <a:gd name="connsiteY4" fmla="*/ 1735404 h 2160240"/>
              <a:gd name="connsiteX5" fmla="*/ 1742298 w 2160240"/>
              <a:gd name="connsiteY5" fmla="*/ 1514674 h 2160240"/>
              <a:gd name="connsiteX6" fmla="*/ 1742298 w 2160240"/>
              <a:gd name="connsiteY6" fmla="*/ 631778 h 2160240"/>
              <a:gd name="connsiteX7" fmla="*/ 1521568 w 2160240"/>
              <a:gd name="connsiteY7" fmla="*/ 411048 h 2160240"/>
              <a:gd name="connsiteX8" fmla="*/ 360047 w 2160240"/>
              <a:gd name="connsiteY8" fmla="*/ 0 h 2160240"/>
              <a:gd name="connsiteX9" fmla="*/ 1800193 w 2160240"/>
              <a:gd name="connsiteY9" fmla="*/ 0 h 2160240"/>
              <a:gd name="connsiteX10" fmla="*/ 2160240 w 2160240"/>
              <a:gd name="connsiteY10" fmla="*/ 360047 h 2160240"/>
              <a:gd name="connsiteX11" fmla="*/ 2160240 w 2160240"/>
              <a:gd name="connsiteY11" fmla="*/ 1800193 h 2160240"/>
              <a:gd name="connsiteX12" fmla="*/ 1800193 w 2160240"/>
              <a:gd name="connsiteY12" fmla="*/ 2160240 h 2160240"/>
              <a:gd name="connsiteX13" fmla="*/ 360047 w 2160240"/>
              <a:gd name="connsiteY13" fmla="*/ 2160240 h 2160240"/>
              <a:gd name="connsiteX14" fmla="*/ 0 w 2160240"/>
              <a:gd name="connsiteY14" fmla="*/ 1800193 h 2160240"/>
              <a:gd name="connsiteX15" fmla="*/ 0 w 2160240"/>
              <a:gd name="connsiteY15" fmla="*/ 360047 h 2160240"/>
              <a:gd name="connsiteX16" fmla="*/ 360047 w 2160240"/>
              <a:gd name="connsiteY16" fmla="*/ 0 h 2160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160240" h="2160240">
                <a:moveTo>
                  <a:pt x="638672" y="411048"/>
                </a:moveTo>
                <a:cubicBezTo>
                  <a:pt x="516766" y="411048"/>
                  <a:pt x="417942" y="509872"/>
                  <a:pt x="417942" y="631778"/>
                </a:cubicBezTo>
                <a:lnTo>
                  <a:pt x="417942" y="1514674"/>
                </a:lnTo>
                <a:cubicBezTo>
                  <a:pt x="417942" y="1636580"/>
                  <a:pt x="516766" y="1735404"/>
                  <a:pt x="638672" y="1735404"/>
                </a:cubicBezTo>
                <a:lnTo>
                  <a:pt x="1521568" y="1735404"/>
                </a:lnTo>
                <a:cubicBezTo>
                  <a:pt x="1643474" y="1735404"/>
                  <a:pt x="1742298" y="1636580"/>
                  <a:pt x="1742298" y="1514674"/>
                </a:cubicBezTo>
                <a:lnTo>
                  <a:pt x="1742298" y="631778"/>
                </a:lnTo>
                <a:cubicBezTo>
                  <a:pt x="1742298" y="509872"/>
                  <a:pt x="1643474" y="411048"/>
                  <a:pt x="1521568" y="411048"/>
                </a:cubicBezTo>
                <a:close/>
                <a:moveTo>
                  <a:pt x="360047" y="0"/>
                </a:moveTo>
                <a:lnTo>
                  <a:pt x="1800193" y="0"/>
                </a:lnTo>
                <a:cubicBezTo>
                  <a:pt x="1999041" y="0"/>
                  <a:pt x="2160240" y="161199"/>
                  <a:pt x="2160240" y="360047"/>
                </a:cubicBezTo>
                <a:lnTo>
                  <a:pt x="2160240" y="1800193"/>
                </a:lnTo>
                <a:cubicBezTo>
                  <a:pt x="2160240" y="1999041"/>
                  <a:pt x="1999041" y="2160240"/>
                  <a:pt x="1800193" y="2160240"/>
                </a:cubicBezTo>
                <a:lnTo>
                  <a:pt x="360047" y="2160240"/>
                </a:lnTo>
                <a:cubicBezTo>
                  <a:pt x="161199" y="2160240"/>
                  <a:pt x="0" y="1999041"/>
                  <a:pt x="0" y="1800193"/>
                </a:cubicBezTo>
                <a:lnTo>
                  <a:pt x="0" y="360047"/>
                </a:lnTo>
                <a:cubicBezTo>
                  <a:pt x="0" y="161199"/>
                  <a:pt x="161199" y="0"/>
                  <a:pt x="360047" y="0"/>
                </a:cubicBezTo>
                <a:close/>
              </a:path>
            </a:pathLst>
          </a:custGeom>
          <a:gradFill>
            <a:gsLst>
              <a:gs pos="0">
                <a:srgbClr val="23356F"/>
              </a:gs>
              <a:gs pos="100000">
                <a:srgbClr val="2D55A5"/>
              </a:gs>
            </a:gsLst>
            <a:lin ang="2700000" scaled="1"/>
          </a:gradFill>
          <a:ln>
            <a:noFill/>
          </a:ln>
          <a:effectLst>
            <a:outerShdw blurRad="381000" dist="101600" dir="2700000" algn="ctr" rotWithShape="0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/>
              <a:ea typeface="微软雅黑"/>
              <a:sym typeface="微软雅黑"/>
            </a:endParaRPr>
          </a:p>
        </p:txBody>
      </p:sp>
      <p:sp>
        <p:nvSpPr>
          <p:cNvPr id="21" name="任意多边形: 形状 55">
            <a:extLst>
              <a:ext uri="{FF2B5EF4-FFF2-40B4-BE49-F238E27FC236}">
                <a16:creationId xmlns:a16="http://schemas.microsoft.com/office/drawing/2014/main" xmlns="" id="{CF55519A-F0F3-4C8F-BA4F-43A457C571A2}"/>
              </a:ext>
            </a:extLst>
          </p:cNvPr>
          <p:cNvSpPr/>
          <p:nvPr/>
        </p:nvSpPr>
        <p:spPr>
          <a:xfrm rot="17471221">
            <a:off x="19898793" y="2001754"/>
            <a:ext cx="2875571" cy="2875571"/>
          </a:xfrm>
          <a:custGeom>
            <a:avLst/>
            <a:gdLst>
              <a:gd name="connsiteX0" fmla="*/ 638672 w 2160240"/>
              <a:gd name="connsiteY0" fmla="*/ 411048 h 2160240"/>
              <a:gd name="connsiteX1" fmla="*/ 417942 w 2160240"/>
              <a:gd name="connsiteY1" fmla="*/ 631778 h 2160240"/>
              <a:gd name="connsiteX2" fmla="*/ 417942 w 2160240"/>
              <a:gd name="connsiteY2" fmla="*/ 1514674 h 2160240"/>
              <a:gd name="connsiteX3" fmla="*/ 638672 w 2160240"/>
              <a:gd name="connsiteY3" fmla="*/ 1735404 h 2160240"/>
              <a:gd name="connsiteX4" fmla="*/ 1521568 w 2160240"/>
              <a:gd name="connsiteY4" fmla="*/ 1735404 h 2160240"/>
              <a:gd name="connsiteX5" fmla="*/ 1742298 w 2160240"/>
              <a:gd name="connsiteY5" fmla="*/ 1514674 h 2160240"/>
              <a:gd name="connsiteX6" fmla="*/ 1742298 w 2160240"/>
              <a:gd name="connsiteY6" fmla="*/ 631778 h 2160240"/>
              <a:gd name="connsiteX7" fmla="*/ 1521568 w 2160240"/>
              <a:gd name="connsiteY7" fmla="*/ 411048 h 2160240"/>
              <a:gd name="connsiteX8" fmla="*/ 360047 w 2160240"/>
              <a:gd name="connsiteY8" fmla="*/ 0 h 2160240"/>
              <a:gd name="connsiteX9" fmla="*/ 1800193 w 2160240"/>
              <a:gd name="connsiteY9" fmla="*/ 0 h 2160240"/>
              <a:gd name="connsiteX10" fmla="*/ 2160240 w 2160240"/>
              <a:gd name="connsiteY10" fmla="*/ 360047 h 2160240"/>
              <a:gd name="connsiteX11" fmla="*/ 2160240 w 2160240"/>
              <a:gd name="connsiteY11" fmla="*/ 1800193 h 2160240"/>
              <a:gd name="connsiteX12" fmla="*/ 1800193 w 2160240"/>
              <a:gd name="connsiteY12" fmla="*/ 2160240 h 2160240"/>
              <a:gd name="connsiteX13" fmla="*/ 360047 w 2160240"/>
              <a:gd name="connsiteY13" fmla="*/ 2160240 h 2160240"/>
              <a:gd name="connsiteX14" fmla="*/ 0 w 2160240"/>
              <a:gd name="connsiteY14" fmla="*/ 1800193 h 2160240"/>
              <a:gd name="connsiteX15" fmla="*/ 0 w 2160240"/>
              <a:gd name="connsiteY15" fmla="*/ 360047 h 2160240"/>
              <a:gd name="connsiteX16" fmla="*/ 360047 w 2160240"/>
              <a:gd name="connsiteY16" fmla="*/ 0 h 2160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160240" h="2160240">
                <a:moveTo>
                  <a:pt x="638672" y="411048"/>
                </a:moveTo>
                <a:cubicBezTo>
                  <a:pt x="516766" y="411048"/>
                  <a:pt x="417942" y="509872"/>
                  <a:pt x="417942" y="631778"/>
                </a:cubicBezTo>
                <a:lnTo>
                  <a:pt x="417942" y="1514674"/>
                </a:lnTo>
                <a:cubicBezTo>
                  <a:pt x="417942" y="1636580"/>
                  <a:pt x="516766" y="1735404"/>
                  <a:pt x="638672" y="1735404"/>
                </a:cubicBezTo>
                <a:lnTo>
                  <a:pt x="1521568" y="1735404"/>
                </a:lnTo>
                <a:cubicBezTo>
                  <a:pt x="1643474" y="1735404"/>
                  <a:pt x="1742298" y="1636580"/>
                  <a:pt x="1742298" y="1514674"/>
                </a:cubicBezTo>
                <a:lnTo>
                  <a:pt x="1742298" y="631778"/>
                </a:lnTo>
                <a:cubicBezTo>
                  <a:pt x="1742298" y="509872"/>
                  <a:pt x="1643474" y="411048"/>
                  <a:pt x="1521568" y="411048"/>
                </a:cubicBezTo>
                <a:close/>
                <a:moveTo>
                  <a:pt x="360047" y="0"/>
                </a:moveTo>
                <a:lnTo>
                  <a:pt x="1800193" y="0"/>
                </a:lnTo>
                <a:cubicBezTo>
                  <a:pt x="1999041" y="0"/>
                  <a:pt x="2160240" y="161199"/>
                  <a:pt x="2160240" y="360047"/>
                </a:cubicBezTo>
                <a:lnTo>
                  <a:pt x="2160240" y="1800193"/>
                </a:lnTo>
                <a:cubicBezTo>
                  <a:pt x="2160240" y="1999041"/>
                  <a:pt x="1999041" y="2160240"/>
                  <a:pt x="1800193" y="2160240"/>
                </a:cubicBezTo>
                <a:lnTo>
                  <a:pt x="360047" y="2160240"/>
                </a:lnTo>
                <a:cubicBezTo>
                  <a:pt x="161199" y="2160240"/>
                  <a:pt x="0" y="1999041"/>
                  <a:pt x="0" y="1800193"/>
                </a:cubicBezTo>
                <a:lnTo>
                  <a:pt x="0" y="360047"/>
                </a:lnTo>
                <a:cubicBezTo>
                  <a:pt x="0" y="161199"/>
                  <a:pt x="161199" y="0"/>
                  <a:pt x="360047" y="0"/>
                </a:cubicBezTo>
                <a:close/>
              </a:path>
            </a:pathLst>
          </a:cu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381000" dist="101600" dir="2700000" algn="ctr" rotWithShape="0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/>
              <a:ea typeface="微软雅黑"/>
              <a:sym typeface="微软雅黑"/>
            </a:endParaRPr>
          </a:p>
        </p:txBody>
      </p:sp>
      <p:sp>
        <p:nvSpPr>
          <p:cNvPr id="10" name="Freeform 3305">
            <a:extLst>
              <a:ext uri="{FF2B5EF4-FFF2-40B4-BE49-F238E27FC236}">
                <a16:creationId xmlns:a16="http://schemas.microsoft.com/office/drawing/2014/main" xmlns="" id="{7F929FFB-24CE-43CE-814E-815B3A63D8C0}"/>
              </a:ext>
            </a:extLst>
          </p:cNvPr>
          <p:cNvSpPr>
            <a:spLocks/>
          </p:cNvSpPr>
          <p:nvPr/>
        </p:nvSpPr>
        <p:spPr bwMode="auto">
          <a:xfrm>
            <a:off x="0" y="0"/>
            <a:ext cx="5108575" cy="5146675"/>
          </a:xfrm>
          <a:custGeom>
            <a:avLst/>
            <a:gdLst>
              <a:gd name="T0" fmla="*/ 2365 w 3218"/>
              <a:gd name="T1" fmla="*/ 0 h 3242"/>
              <a:gd name="T2" fmla="*/ 0 w 3218"/>
              <a:gd name="T3" fmla="*/ 0 h 3242"/>
              <a:gd name="T4" fmla="*/ 0 w 3218"/>
              <a:gd name="T5" fmla="*/ 2356 h 3242"/>
              <a:gd name="T6" fmla="*/ 885 w 3218"/>
              <a:gd name="T7" fmla="*/ 3242 h 3242"/>
              <a:gd name="T8" fmla="*/ 3218 w 3218"/>
              <a:gd name="T9" fmla="*/ 907 h 3242"/>
              <a:gd name="T10" fmla="*/ 3218 w 3218"/>
              <a:gd name="T11" fmla="*/ 854 h 3242"/>
              <a:gd name="T12" fmla="*/ 2365 w 3218"/>
              <a:gd name="T13" fmla="*/ 0 h 3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18" h="3242">
                <a:moveTo>
                  <a:pt x="2365" y="0"/>
                </a:moveTo>
                <a:lnTo>
                  <a:pt x="0" y="0"/>
                </a:lnTo>
                <a:lnTo>
                  <a:pt x="0" y="2356"/>
                </a:lnTo>
                <a:lnTo>
                  <a:pt x="885" y="3242"/>
                </a:lnTo>
                <a:lnTo>
                  <a:pt x="3218" y="907"/>
                </a:lnTo>
                <a:lnTo>
                  <a:pt x="3218" y="854"/>
                </a:lnTo>
                <a:lnTo>
                  <a:pt x="2365" y="0"/>
                </a:lnTo>
                <a:close/>
              </a:path>
            </a:pathLst>
          </a:custGeom>
          <a:solidFill>
            <a:srgbClr val="FBF3F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TextBox 48">
            <a:extLst>
              <a:ext uri="{FF2B5EF4-FFF2-40B4-BE49-F238E27FC236}">
                <a16:creationId xmlns:a16="http://schemas.microsoft.com/office/drawing/2014/main" xmlns="" id="{8E07D5A0-CBF7-4A45-9B14-8634EFC8BE0B}"/>
              </a:ext>
            </a:extLst>
          </p:cNvPr>
          <p:cNvSpPr txBox="1"/>
          <p:nvPr/>
        </p:nvSpPr>
        <p:spPr>
          <a:xfrm>
            <a:off x="4315323" y="1894642"/>
            <a:ext cx="4176464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4400" b="1" dirty="0">
                <a:solidFill>
                  <a:srgbClr val="CC0000"/>
                </a:solidFill>
                <a:cs typeface="+mn-ea"/>
                <a:sym typeface="微软雅黑"/>
              </a:rPr>
              <a:t>前景展望</a:t>
            </a:r>
            <a:endParaRPr lang="en-GB" altLang="zh-CN" sz="4400" b="1" dirty="0">
              <a:solidFill>
                <a:srgbClr val="CC0000"/>
              </a:solidFill>
              <a:cs typeface="+mn-ea"/>
              <a:sym typeface="微软雅黑"/>
            </a:endParaRPr>
          </a:p>
        </p:txBody>
      </p:sp>
      <p:sp>
        <p:nvSpPr>
          <p:cNvPr id="12" name="TextBox 49">
            <a:extLst>
              <a:ext uri="{FF2B5EF4-FFF2-40B4-BE49-F238E27FC236}">
                <a16:creationId xmlns:a16="http://schemas.microsoft.com/office/drawing/2014/main" xmlns="" id="{39C268D9-2E4E-4CBA-9EA1-2B715621AF3A}"/>
              </a:ext>
            </a:extLst>
          </p:cNvPr>
          <p:cNvSpPr txBox="1"/>
          <p:nvPr/>
        </p:nvSpPr>
        <p:spPr>
          <a:xfrm>
            <a:off x="4315323" y="2576752"/>
            <a:ext cx="3898760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hangingPunct="0"/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  <a:cs typeface="+mn-ea"/>
                <a:sym typeface="微软雅黑"/>
              </a:rPr>
              <a:t>请替换文字内容，点击添加相关标题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微软雅黑"/>
              </a:rPr>
              <a:t>文字，请替换文字内容，点击添加相关标题文字</a:t>
            </a:r>
          </a:p>
          <a:p>
            <a:pPr eaLnBrk="0" hangingPunct="0"/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19" name="Freeform 3301">
            <a:extLst>
              <a:ext uri="{FF2B5EF4-FFF2-40B4-BE49-F238E27FC236}">
                <a16:creationId xmlns:a16="http://schemas.microsoft.com/office/drawing/2014/main" xmlns="" id="{3EFCBE47-E6A2-464D-9D13-CD9E22F00884}"/>
              </a:ext>
            </a:extLst>
          </p:cNvPr>
          <p:cNvSpPr>
            <a:spLocks/>
          </p:cNvSpPr>
          <p:nvPr/>
        </p:nvSpPr>
        <p:spPr bwMode="auto">
          <a:xfrm>
            <a:off x="7020272" y="4073503"/>
            <a:ext cx="1449228" cy="1450575"/>
          </a:xfrm>
          <a:custGeom>
            <a:avLst/>
            <a:gdLst>
              <a:gd name="T0" fmla="*/ 1617 w 3233"/>
              <a:gd name="T1" fmla="*/ 3236 h 3236"/>
              <a:gd name="T2" fmla="*/ 0 w 3233"/>
              <a:gd name="T3" fmla="*/ 1619 h 3236"/>
              <a:gd name="T4" fmla="*/ 1617 w 3233"/>
              <a:gd name="T5" fmla="*/ 0 h 3236"/>
              <a:gd name="T6" fmla="*/ 3233 w 3233"/>
              <a:gd name="T7" fmla="*/ 1619 h 3236"/>
              <a:gd name="T8" fmla="*/ 1617 w 3233"/>
              <a:gd name="T9" fmla="*/ 3236 h 3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33" h="3236">
                <a:moveTo>
                  <a:pt x="1617" y="3236"/>
                </a:moveTo>
                <a:lnTo>
                  <a:pt x="0" y="1619"/>
                </a:lnTo>
                <a:lnTo>
                  <a:pt x="1617" y="0"/>
                </a:lnTo>
                <a:lnTo>
                  <a:pt x="3233" y="1619"/>
                </a:lnTo>
                <a:lnTo>
                  <a:pt x="1617" y="3236"/>
                </a:lnTo>
                <a:close/>
              </a:path>
            </a:pathLst>
          </a:custGeom>
          <a:solidFill>
            <a:srgbClr val="CC0000"/>
          </a:solidFill>
          <a:ln>
            <a:noFill/>
          </a:ln>
          <a:effectLst>
            <a:outerShdw blurRad="381000" dist="101600" dir="2700000" algn="ctr" rotWithShape="0">
              <a:srgbClr val="000000">
                <a:alpha val="3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3301">
            <a:extLst>
              <a:ext uri="{FF2B5EF4-FFF2-40B4-BE49-F238E27FC236}">
                <a16:creationId xmlns:a16="http://schemas.microsoft.com/office/drawing/2014/main" xmlns="" id="{3EFCBE47-E6A2-464D-9D13-CD9E22F00884}"/>
              </a:ext>
            </a:extLst>
          </p:cNvPr>
          <p:cNvSpPr>
            <a:spLocks/>
          </p:cNvSpPr>
          <p:nvPr/>
        </p:nvSpPr>
        <p:spPr bwMode="auto">
          <a:xfrm>
            <a:off x="8100392" y="3867894"/>
            <a:ext cx="848829" cy="849617"/>
          </a:xfrm>
          <a:custGeom>
            <a:avLst/>
            <a:gdLst>
              <a:gd name="T0" fmla="*/ 1617 w 3233"/>
              <a:gd name="T1" fmla="*/ 3236 h 3236"/>
              <a:gd name="T2" fmla="*/ 0 w 3233"/>
              <a:gd name="T3" fmla="*/ 1619 h 3236"/>
              <a:gd name="T4" fmla="*/ 1617 w 3233"/>
              <a:gd name="T5" fmla="*/ 0 h 3236"/>
              <a:gd name="T6" fmla="*/ 3233 w 3233"/>
              <a:gd name="T7" fmla="*/ 1619 h 3236"/>
              <a:gd name="T8" fmla="*/ 1617 w 3233"/>
              <a:gd name="T9" fmla="*/ 3236 h 3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33" h="3236">
                <a:moveTo>
                  <a:pt x="1617" y="3236"/>
                </a:moveTo>
                <a:lnTo>
                  <a:pt x="0" y="1619"/>
                </a:lnTo>
                <a:lnTo>
                  <a:pt x="1617" y="0"/>
                </a:lnTo>
                <a:lnTo>
                  <a:pt x="3233" y="1619"/>
                </a:lnTo>
                <a:lnTo>
                  <a:pt x="1617" y="3236"/>
                </a:lnTo>
                <a:close/>
              </a:path>
            </a:pathLst>
          </a:cu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381000" dist="101600" dir="2700000" algn="ctr" rotWithShape="0">
              <a:srgbClr val="000000">
                <a:alpha val="3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3301">
            <a:extLst>
              <a:ext uri="{FF2B5EF4-FFF2-40B4-BE49-F238E27FC236}">
                <a16:creationId xmlns:a16="http://schemas.microsoft.com/office/drawing/2014/main" xmlns="" id="{9E87D0C4-0ADC-4B6F-B423-F2763A801957}"/>
              </a:ext>
            </a:extLst>
          </p:cNvPr>
          <p:cNvSpPr>
            <a:spLocks/>
          </p:cNvSpPr>
          <p:nvPr/>
        </p:nvSpPr>
        <p:spPr bwMode="auto">
          <a:xfrm>
            <a:off x="6156424" y="3711199"/>
            <a:ext cx="1201261" cy="1202378"/>
          </a:xfrm>
          <a:custGeom>
            <a:avLst/>
            <a:gdLst>
              <a:gd name="T0" fmla="*/ 1617 w 3233"/>
              <a:gd name="T1" fmla="*/ 3236 h 3236"/>
              <a:gd name="T2" fmla="*/ 0 w 3233"/>
              <a:gd name="T3" fmla="*/ 1619 h 3236"/>
              <a:gd name="T4" fmla="*/ 1617 w 3233"/>
              <a:gd name="T5" fmla="*/ 0 h 3236"/>
              <a:gd name="T6" fmla="*/ 3233 w 3233"/>
              <a:gd name="T7" fmla="*/ 1619 h 3236"/>
              <a:gd name="T8" fmla="*/ 1617 w 3233"/>
              <a:gd name="T9" fmla="*/ 3236 h 3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33" h="3236">
                <a:moveTo>
                  <a:pt x="1617" y="3236"/>
                </a:moveTo>
                <a:lnTo>
                  <a:pt x="0" y="1619"/>
                </a:lnTo>
                <a:lnTo>
                  <a:pt x="1617" y="0"/>
                </a:lnTo>
                <a:lnTo>
                  <a:pt x="3233" y="1619"/>
                </a:lnTo>
                <a:lnTo>
                  <a:pt x="1617" y="3236"/>
                </a:lnTo>
                <a:close/>
              </a:path>
            </a:pathLst>
          </a:cu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381000" dist="101600" dir="2700000" algn="ctr" rotWithShape="0">
              <a:srgbClr val="000000">
                <a:alpha val="3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5">
            <a:extLst>
              <a:ext uri="{FF2B5EF4-FFF2-40B4-BE49-F238E27FC236}">
                <a16:creationId xmlns:a16="http://schemas.microsoft.com/office/drawing/2014/main" xmlns="" id="{AA36BE2C-1382-468F-881F-EEE4F6713505}"/>
              </a:ext>
            </a:extLst>
          </p:cNvPr>
          <p:cNvSpPr>
            <a:spLocks/>
          </p:cNvSpPr>
          <p:nvPr/>
        </p:nvSpPr>
        <p:spPr bwMode="auto">
          <a:xfrm>
            <a:off x="1519228" y="761397"/>
            <a:ext cx="1750544" cy="1752708"/>
          </a:xfrm>
          <a:custGeom>
            <a:avLst/>
            <a:gdLst>
              <a:gd name="T0" fmla="*/ 809 w 1619"/>
              <a:gd name="T1" fmla="*/ 1621 h 1621"/>
              <a:gd name="T2" fmla="*/ 0 w 1619"/>
              <a:gd name="T3" fmla="*/ 810 h 1621"/>
              <a:gd name="T4" fmla="*/ 809 w 1619"/>
              <a:gd name="T5" fmla="*/ 0 h 1621"/>
              <a:gd name="T6" fmla="*/ 1619 w 1619"/>
              <a:gd name="T7" fmla="*/ 810 h 1621"/>
              <a:gd name="T8" fmla="*/ 809 w 1619"/>
              <a:gd name="T9" fmla="*/ 1621 h 16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19" h="1621">
                <a:moveTo>
                  <a:pt x="809" y="1621"/>
                </a:moveTo>
                <a:lnTo>
                  <a:pt x="0" y="810"/>
                </a:lnTo>
                <a:lnTo>
                  <a:pt x="809" y="0"/>
                </a:lnTo>
                <a:lnTo>
                  <a:pt x="1619" y="810"/>
                </a:lnTo>
                <a:lnTo>
                  <a:pt x="809" y="1621"/>
                </a:lnTo>
                <a:close/>
              </a:path>
            </a:pathLst>
          </a:custGeom>
          <a:solidFill>
            <a:srgbClr val="DD243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6">
            <a:extLst>
              <a:ext uri="{FF2B5EF4-FFF2-40B4-BE49-F238E27FC236}">
                <a16:creationId xmlns:a16="http://schemas.microsoft.com/office/drawing/2014/main" xmlns="" id="{1D3D3CEF-08CB-4A4E-B712-70B3C234E138}"/>
              </a:ext>
            </a:extLst>
          </p:cNvPr>
          <p:cNvSpPr>
            <a:spLocks/>
          </p:cNvSpPr>
          <p:nvPr/>
        </p:nvSpPr>
        <p:spPr bwMode="auto">
          <a:xfrm>
            <a:off x="1529220" y="2507786"/>
            <a:ext cx="1750544" cy="1751626"/>
          </a:xfrm>
          <a:custGeom>
            <a:avLst/>
            <a:gdLst>
              <a:gd name="T0" fmla="*/ 809 w 1619"/>
              <a:gd name="T1" fmla="*/ 1620 h 1620"/>
              <a:gd name="T2" fmla="*/ 0 w 1619"/>
              <a:gd name="T3" fmla="*/ 810 h 1620"/>
              <a:gd name="T4" fmla="*/ 809 w 1619"/>
              <a:gd name="T5" fmla="*/ 0 h 1620"/>
              <a:gd name="T6" fmla="*/ 1619 w 1619"/>
              <a:gd name="T7" fmla="*/ 810 h 1620"/>
              <a:gd name="T8" fmla="*/ 809 w 1619"/>
              <a:gd name="T9" fmla="*/ 1620 h 16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19" h="1620">
                <a:moveTo>
                  <a:pt x="809" y="1620"/>
                </a:moveTo>
                <a:lnTo>
                  <a:pt x="0" y="810"/>
                </a:lnTo>
                <a:lnTo>
                  <a:pt x="809" y="0"/>
                </a:lnTo>
                <a:lnTo>
                  <a:pt x="1619" y="810"/>
                </a:lnTo>
                <a:lnTo>
                  <a:pt x="809" y="1620"/>
                </a:lnTo>
                <a:close/>
              </a:path>
            </a:pathLst>
          </a:custGeom>
          <a:solidFill>
            <a:srgbClr val="96142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7">
            <a:extLst>
              <a:ext uri="{FF2B5EF4-FFF2-40B4-BE49-F238E27FC236}">
                <a16:creationId xmlns:a16="http://schemas.microsoft.com/office/drawing/2014/main" xmlns="" id="{75C6C2BE-C40C-4C0E-A77C-98D270BBAC2D}"/>
              </a:ext>
            </a:extLst>
          </p:cNvPr>
          <p:cNvSpPr>
            <a:spLocks/>
          </p:cNvSpPr>
          <p:nvPr/>
        </p:nvSpPr>
        <p:spPr bwMode="auto">
          <a:xfrm>
            <a:off x="2394500" y="1637063"/>
            <a:ext cx="1751626" cy="1752708"/>
          </a:xfrm>
          <a:custGeom>
            <a:avLst/>
            <a:gdLst>
              <a:gd name="T0" fmla="*/ 810 w 1620"/>
              <a:gd name="T1" fmla="*/ 1621 h 1621"/>
              <a:gd name="T2" fmla="*/ 0 w 1620"/>
              <a:gd name="T3" fmla="*/ 811 h 1621"/>
              <a:gd name="T4" fmla="*/ 810 w 1620"/>
              <a:gd name="T5" fmla="*/ 0 h 1621"/>
              <a:gd name="T6" fmla="*/ 1620 w 1620"/>
              <a:gd name="T7" fmla="*/ 811 h 1621"/>
              <a:gd name="T8" fmla="*/ 810 w 1620"/>
              <a:gd name="T9" fmla="*/ 1621 h 16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20" h="1621">
                <a:moveTo>
                  <a:pt x="810" y="1621"/>
                </a:moveTo>
                <a:lnTo>
                  <a:pt x="0" y="811"/>
                </a:lnTo>
                <a:lnTo>
                  <a:pt x="810" y="0"/>
                </a:lnTo>
                <a:lnTo>
                  <a:pt x="1620" y="811"/>
                </a:lnTo>
                <a:lnTo>
                  <a:pt x="810" y="1621"/>
                </a:lnTo>
                <a:close/>
              </a:path>
            </a:pathLst>
          </a:custGeom>
          <a:solidFill>
            <a:srgbClr val="CC000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xmlns="" id="{7DF45C9C-0F82-48FA-8FF2-C18275FDF3C0}"/>
              </a:ext>
            </a:extLst>
          </p:cNvPr>
          <p:cNvGrpSpPr/>
          <p:nvPr/>
        </p:nvGrpSpPr>
        <p:grpSpPr>
          <a:xfrm>
            <a:off x="539552" y="1269110"/>
            <a:ext cx="2488452" cy="2489990"/>
            <a:chOff x="265239" y="1114832"/>
            <a:chExt cx="2796817" cy="2798546"/>
          </a:xfrm>
          <a:effectLst>
            <a:outerShdw blurRad="381000" dist="101600" dir="2700000" algn="ctr" rotWithShape="0">
              <a:srgbClr val="000000">
                <a:alpha val="30000"/>
              </a:srgbClr>
            </a:outerShdw>
          </a:effectLst>
        </p:grpSpPr>
        <p:sp>
          <p:nvSpPr>
            <p:cNvPr id="28" name="Freeform 3297">
              <a:extLst>
                <a:ext uri="{FF2B5EF4-FFF2-40B4-BE49-F238E27FC236}">
                  <a16:creationId xmlns:a16="http://schemas.microsoft.com/office/drawing/2014/main" xmlns="" id="{5ED01EE8-8BBD-47ED-A993-C8549BAFB3E6}"/>
                </a:ext>
              </a:extLst>
            </p:cNvPr>
            <p:cNvSpPr>
              <a:spLocks/>
            </p:cNvSpPr>
            <p:nvPr/>
          </p:nvSpPr>
          <p:spPr bwMode="auto">
            <a:xfrm>
              <a:off x="265239" y="1114832"/>
              <a:ext cx="2796817" cy="2798546"/>
            </a:xfrm>
            <a:custGeom>
              <a:avLst/>
              <a:gdLst>
                <a:gd name="T0" fmla="*/ 1619 w 3239"/>
                <a:gd name="T1" fmla="*/ 3241 h 3241"/>
                <a:gd name="T2" fmla="*/ 0 w 3239"/>
                <a:gd name="T3" fmla="*/ 1620 h 3241"/>
                <a:gd name="T4" fmla="*/ 1619 w 3239"/>
                <a:gd name="T5" fmla="*/ 0 h 3241"/>
                <a:gd name="T6" fmla="*/ 3239 w 3239"/>
                <a:gd name="T7" fmla="*/ 1620 h 3241"/>
                <a:gd name="T8" fmla="*/ 1619 w 3239"/>
                <a:gd name="T9" fmla="*/ 3241 h 3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39" h="3241">
                  <a:moveTo>
                    <a:pt x="1619" y="3241"/>
                  </a:moveTo>
                  <a:lnTo>
                    <a:pt x="0" y="1620"/>
                  </a:lnTo>
                  <a:lnTo>
                    <a:pt x="1619" y="0"/>
                  </a:lnTo>
                  <a:lnTo>
                    <a:pt x="3239" y="1620"/>
                  </a:lnTo>
                  <a:lnTo>
                    <a:pt x="1619" y="324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444500" dist="63500" dir="2700000" algn="l" rotWithShape="0">
                <a:prstClr val="black">
                  <a:alpha val="3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3297">
              <a:extLst>
                <a:ext uri="{FF2B5EF4-FFF2-40B4-BE49-F238E27FC236}">
                  <a16:creationId xmlns:a16="http://schemas.microsoft.com/office/drawing/2014/main" xmlns="" id="{3DFA7D73-9440-4A5C-AD3D-021F8E079890}"/>
                </a:ext>
              </a:extLst>
            </p:cNvPr>
            <p:cNvSpPr>
              <a:spLocks/>
            </p:cNvSpPr>
            <p:nvPr/>
          </p:nvSpPr>
          <p:spPr bwMode="auto">
            <a:xfrm>
              <a:off x="381083" y="1211088"/>
              <a:ext cx="2580144" cy="2581737"/>
            </a:xfrm>
            <a:custGeom>
              <a:avLst/>
              <a:gdLst>
                <a:gd name="T0" fmla="*/ 1619 w 3239"/>
                <a:gd name="T1" fmla="*/ 3241 h 3241"/>
                <a:gd name="T2" fmla="*/ 0 w 3239"/>
                <a:gd name="T3" fmla="*/ 1620 h 3241"/>
                <a:gd name="T4" fmla="*/ 1619 w 3239"/>
                <a:gd name="T5" fmla="*/ 0 h 3241"/>
                <a:gd name="T6" fmla="*/ 3239 w 3239"/>
                <a:gd name="T7" fmla="*/ 1620 h 3241"/>
                <a:gd name="T8" fmla="*/ 1619 w 3239"/>
                <a:gd name="T9" fmla="*/ 3241 h 3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39" h="3241">
                  <a:moveTo>
                    <a:pt x="1619" y="3241"/>
                  </a:moveTo>
                  <a:lnTo>
                    <a:pt x="0" y="1620"/>
                  </a:lnTo>
                  <a:lnTo>
                    <a:pt x="1619" y="0"/>
                  </a:lnTo>
                  <a:lnTo>
                    <a:pt x="3239" y="1620"/>
                  </a:lnTo>
                  <a:lnTo>
                    <a:pt x="1619" y="3241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0" name="TextBox 48">
            <a:extLst>
              <a:ext uri="{FF2B5EF4-FFF2-40B4-BE49-F238E27FC236}">
                <a16:creationId xmlns:a16="http://schemas.microsoft.com/office/drawing/2014/main" xmlns="" id="{11317A56-52C2-4101-B3D9-DE5D41E49C8F}"/>
              </a:ext>
            </a:extLst>
          </p:cNvPr>
          <p:cNvSpPr txBox="1"/>
          <p:nvPr/>
        </p:nvSpPr>
        <p:spPr>
          <a:xfrm>
            <a:off x="1043608" y="1916708"/>
            <a:ext cx="1484586" cy="12311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8000" b="1" dirty="0" smtClean="0">
                <a:solidFill>
                  <a:schemeClr val="bg1"/>
                </a:solidFill>
                <a:latin typeface="微软雅黑"/>
                <a:ea typeface="微软雅黑"/>
                <a:cs typeface="+mn-ea"/>
                <a:sym typeface="微软雅黑"/>
              </a:rPr>
              <a:t>05</a:t>
            </a:r>
            <a:endParaRPr lang="en-GB" altLang="zh-CN" sz="8000" b="1" dirty="0">
              <a:solidFill>
                <a:schemeClr val="bg1"/>
              </a:solidFill>
              <a:latin typeface="微软雅黑"/>
              <a:ea typeface="微软雅黑"/>
              <a:cs typeface="+mn-ea"/>
              <a:sym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8203304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/>
      </p:transition>
    </mc:Choice>
    <mc:Fallback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fill="hold" grpId="0" nodeType="afterEffect" p14:presetBounceEnd="3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4000">
                                          <p:cBhvr additive="base">
                                            <p:cTn id="7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4000">
                                          <p:cBhvr additive="base">
                                            <p:cTn id="8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fill="hold" grpId="0" nodeType="withEffect" p14:presetBounceEnd="3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4000">
                                          <p:cBhvr additive="base">
                                            <p:cTn id="11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4000">
                                          <p:cBhvr additive="base">
                                            <p:cTn id="12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8" presetID="2" presetClass="entr" presetSubtype="12" fill="hold" grpId="0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20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21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3" presetID="2" presetClass="entr" presetSubtype="12" fill="hold" grpId="0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25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26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12" fill="hold" grpId="0" nodeType="with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29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30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12" fill="hold" nodeType="with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51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52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5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6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2" dur="2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5880"/>
                                </p:stCondLst>
                                <p:childTnLst>
                                  <p:par>
                                    <p:cTn id="6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6" dur="2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3" grpId="0" animBg="1"/>
          <p:bldP spid="21" grpId="0" animBg="1"/>
          <p:bldP spid="10" grpId="0" animBg="1"/>
          <p:bldP spid="11" grpId="0"/>
          <p:bldP spid="12" grpId="0"/>
          <p:bldP spid="19" grpId="0" animBg="1"/>
          <p:bldP spid="22" grpId="0" animBg="1"/>
          <p:bldP spid="23" grpId="0" animBg="1"/>
          <p:bldP spid="24" grpId="0" animBg="1"/>
          <p:bldP spid="25" grpId="0" animBg="1"/>
          <p:bldP spid="26" grpId="0" animBg="1"/>
          <p:bldP spid="3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8" presetID="2" presetClass="entr" presetSubtype="1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3" presetID="2" presetClass="entr" presetSubtype="1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1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5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6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2" dur="2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5880"/>
                                </p:stCondLst>
                                <p:childTnLst>
                                  <p:par>
                                    <p:cTn id="6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6" dur="2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3" grpId="0" animBg="1"/>
          <p:bldP spid="21" grpId="0" animBg="1"/>
          <p:bldP spid="10" grpId="0" animBg="1"/>
          <p:bldP spid="11" grpId="0"/>
          <p:bldP spid="12" grpId="0"/>
          <p:bldP spid="19" grpId="0" animBg="1"/>
          <p:bldP spid="22" grpId="0" animBg="1"/>
          <p:bldP spid="23" grpId="0" animBg="1"/>
          <p:bldP spid="24" grpId="0" animBg="1"/>
          <p:bldP spid="25" grpId="0" animBg="1"/>
          <p:bldP spid="26" grpId="0" animBg="1"/>
          <p:bldP spid="30" grpId="0"/>
        </p:bld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3305">
            <a:extLst>
              <a:ext uri="{FF2B5EF4-FFF2-40B4-BE49-F238E27FC236}">
                <a16:creationId xmlns:a16="http://schemas.microsoft.com/office/drawing/2014/main" xmlns="" id="{7F929FFB-24CE-43CE-814E-815B3A63D8C0}"/>
              </a:ext>
            </a:extLst>
          </p:cNvPr>
          <p:cNvSpPr>
            <a:spLocks/>
          </p:cNvSpPr>
          <p:nvPr/>
        </p:nvSpPr>
        <p:spPr bwMode="auto">
          <a:xfrm>
            <a:off x="0" y="0"/>
            <a:ext cx="5108575" cy="5146675"/>
          </a:xfrm>
          <a:custGeom>
            <a:avLst/>
            <a:gdLst>
              <a:gd name="T0" fmla="*/ 2365 w 3218"/>
              <a:gd name="T1" fmla="*/ 0 h 3242"/>
              <a:gd name="T2" fmla="*/ 0 w 3218"/>
              <a:gd name="T3" fmla="*/ 0 h 3242"/>
              <a:gd name="T4" fmla="*/ 0 w 3218"/>
              <a:gd name="T5" fmla="*/ 2356 h 3242"/>
              <a:gd name="T6" fmla="*/ 885 w 3218"/>
              <a:gd name="T7" fmla="*/ 3242 h 3242"/>
              <a:gd name="T8" fmla="*/ 3218 w 3218"/>
              <a:gd name="T9" fmla="*/ 907 h 3242"/>
              <a:gd name="T10" fmla="*/ 3218 w 3218"/>
              <a:gd name="T11" fmla="*/ 854 h 3242"/>
              <a:gd name="T12" fmla="*/ 2365 w 3218"/>
              <a:gd name="T13" fmla="*/ 0 h 3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18" h="3242">
                <a:moveTo>
                  <a:pt x="2365" y="0"/>
                </a:moveTo>
                <a:lnTo>
                  <a:pt x="0" y="0"/>
                </a:lnTo>
                <a:lnTo>
                  <a:pt x="0" y="2356"/>
                </a:lnTo>
                <a:lnTo>
                  <a:pt x="885" y="3242"/>
                </a:lnTo>
                <a:lnTo>
                  <a:pt x="3218" y="907"/>
                </a:lnTo>
                <a:lnTo>
                  <a:pt x="3218" y="854"/>
                </a:lnTo>
                <a:lnTo>
                  <a:pt x="2365" y="0"/>
                </a:lnTo>
                <a:close/>
              </a:path>
            </a:pathLst>
          </a:custGeom>
          <a:solidFill>
            <a:srgbClr val="FBF3F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TextBox 48">
            <a:extLst>
              <a:ext uri="{FF2B5EF4-FFF2-40B4-BE49-F238E27FC236}">
                <a16:creationId xmlns:a16="http://schemas.microsoft.com/office/drawing/2014/main" xmlns="" id="{8E07D5A0-CBF7-4A45-9B14-8634EFC8BE0B}"/>
              </a:ext>
            </a:extLst>
          </p:cNvPr>
          <p:cNvSpPr txBox="1"/>
          <p:nvPr/>
        </p:nvSpPr>
        <p:spPr>
          <a:xfrm>
            <a:off x="4315323" y="1894642"/>
            <a:ext cx="4176464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4400" b="1" dirty="0">
                <a:solidFill>
                  <a:srgbClr val="CC0000"/>
                </a:solidFill>
                <a:latin typeface="微软雅黑"/>
                <a:ea typeface="微软雅黑"/>
                <a:cs typeface="+mn-ea"/>
                <a:sym typeface="微软雅黑"/>
              </a:rPr>
              <a:t>关于我们</a:t>
            </a:r>
            <a:endParaRPr lang="en-GB" altLang="zh-CN" sz="4400" b="1" dirty="0">
              <a:solidFill>
                <a:srgbClr val="CC0000"/>
              </a:solidFill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17" name="TextBox 49">
            <a:extLst>
              <a:ext uri="{FF2B5EF4-FFF2-40B4-BE49-F238E27FC236}">
                <a16:creationId xmlns:a16="http://schemas.microsoft.com/office/drawing/2014/main" xmlns="" id="{39C268D9-2E4E-4CBA-9EA1-2B715621AF3A}"/>
              </a:ext>
            </a:extLst>
          </p:cNvPr>
          <p:cNvSpPr txBox="1"/>
          <p:nvPr/>
        </p:nvSpPr>
        <p:spPr>
          <a:xfrm>
            <a:off x="4315323" y="2576752"/>
            <a:ext cx="3898760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hangingPunct="0"/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  <a:cs typeface="+mn-ea"/>
                <a:sym typeface="微软雅黑"/>
              </a:rPr>
              <a:t>请替换文字内容，点击添加相关标题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微软雅黑"/>
              </a:rPr>
              <a:t>文字，请替换文字内容，点击添加相关标题文字</a:t>
            </a:r>
          </a:p>
          <a:p>
            <a:pPr eaLnBrk="0" hangingPunct="0"/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11" name="Freeform 3301">
            <a:extLst>
              <a:ext uri="{FF2B5EF4-FFF2-40B4-BE49-F238E27FC236}">
                <a16:creationId xmlns:a16="http://schemas.microsoft.com/office/drawing/2014/main" xmlns="" id="{3EFCBE47-E6A2-464D-9D13-CD9E22F00884}"/>
              </a:ext>
            </a:extLst>
          </p:cNvPr>
          <p:cNvSpPr>
            <a:spLocks/>
          </p:cNvSpPr>
          <p:nvPr/>
        </p:nvSpPr>
        <p:spPr bwMode="auto">
          <a:xfrm>
            <a:off x="7020272" y="4073503"/>
            <a:ext cx="1449228" cy="1450575"/>
          </a:xfrm>
          <a:custGeom>
            <a:avLst/>
            <a:gdLst>
              <a:gd name="T0" fmla="*/ 1617 w 3233"/>
              <a:gd name="T1" fmla="*/ 3236 h 3236"/>
              <a:gd name="T2" fmla="*/ 0 w 3233"/>
              <a:gd name="T3" fmla="*/ 1619 h 3236"/>
              <a:gd name="T4" fmla="*/ 1617 w 3233"/>
              <a:gd name="T5" fmla="*/ 0 h 3236"/>
              <a:gd name="T6" fmla="*/ 3233 w 3233"/>
              <a:gd name="T7" fmla="*/ 1619 h 3236"/>
              <a:gd name="T8" fmla="*/ 1617 w 3233"/>
              <a:gd name="T9" fmla="*/ 3236 h 3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33" h="3236">
                <a:moveTo>
                  <a:pt x="1617" y="3236"/>
                </a:moveTo>
                <a:lnTo>
                  <a:pt x="0" y="1619"/>
                </a:lnTo>
                <a:lnTo>
                  <a:pt x="1617" y="0"/>
                </a:lnTo>
                <a:lnTo>
                  <a:pt x="3233" y="1619"/>
                </a:lnTo>
                <a:lnTo>
                  <a:pt x="1617" y="3236"/>
                </a:lnTo>
                <a:close/>
              </a:path>
            </a:pathLst>
          </a:custGeom>
          <a:solidFill>
            <a:srgbClr val="CC0000"/>
          </a:solidFill>
          <a:ln>
            <a:noFill/>
          </a:ln>
          <a:effectLst>
            <a:outerShdw blurRad="381000" dist="101600" dir="2700000" algn="ctr" rotWithShape="0">
              <a:srgbClr val="000000">
                <a:alpha val="3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3301">
            <a:extLst>
              <a:ext uri="{FF2B5EF4-FFF2-40B4-BE49-F238E27FC236}">
                <a16:creationId xmlns:a16="http://schemas.microsoft.com/office/drawing/2014/main" xmlns="" id="{3EFCBE47-E6A2-464D-9D13-CD9E22F00884}"/>
              </a:ext>
            </a:extLst>
          </p:cNvPr>
          <p:cNvSpPr>
            <a:spLocks/>
          </p:cNvSpPr>
          <p:nvPr/>
        </p:nvSpPr>
        <p:spPr bwMode="auto">
          <a:xfrm>
            <a:off x="8100392" y="3867894"/>
            <a:ext cx="848829" cy="849617"/>
          </a:xfrm>
          <a:custGeom>
            <a:avLst/>
            <a:gdLst>
              <a:gd name="T0" fmla="*/ 1617 w 3233"/>
              <a:gd name="T1" fmla="*/ 3236 h 3236"/>
              <a:gd name="T2" fmla="*/ 0 w 3233"/>
              <a:gd name="T3" fmla="*/ 1619 h 3236"/>
              <a:gd name="T4" fmla="*/ 1617 w 3233"/>
              <a:gd name="T5" fmla="*/ 0 h 3236"/>
              <a:gd name="T6" fmla="*/ 3233 w 3233"/>
              <a:gd name="T7" fmla="*/ 1619 h 3236"/>
              <a:gd name="T8" fmla="*/ 1617 w 3233"/>
              <a:gd name="T9" fmla="*/ 3236 h 3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33" h="3236">
                <a:moveTo>
                  <a:pt x="1617" y="3236"/>
                </a:moveTo>
                <a:lnTo>
                  <a:pt x="0" y="1619"/>
                </a:lnTo>
                <a:lnTo>
                  <a:pt x="1617" y="0"/>
                </a:lnTo>
                <a:lnTo>
                  <a:pt x="3233" y="1619"/>
                </a:lnTo>
                <a:lnTo>
                  <a:pt x="1617" y="3236"/>
                </a:lnTo>
                <a:close/>
              </a:path>
            </a:pathLst>
          </a:cu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381000" dist="101600" dir="2700000" algn="ctr" rotWithShape="0">
              <a:srgbClr val="000000">
                <a:alpha val="3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3301">
            <a:extLst>
              <a:ext uri="{FF2B5EF4-FFF2-40B4-BE49-F238E27FC236}">
                <a16:creationId xmlns:a16="http://schemas.microsoft.com/office/drawing/2014/main" xmlns="" id="{9E87D0C4-0ADC-4B6F-B423-F2763A801957}"/>
              </a:ext>
            </a:extLst>
          </p:cNvPr>
          <p:cNvSpPr>
            <a:spLocks/>
          </p:cNvSpPr>
          <p:nvPr/>
        </p:nvSpPr>
        <p:spPr bwMode="auto">
          <a:xfrm>
            <a:off x="6156424" y="3711199"/>
            <a:ext cx="1201261" cy="1202378"/>
          </a:xfrm>
          <a:custGeom>
            <a:avLst/>
            <a:gdLst>
              <a:gd name="T0" fmla="*/ 1617 w 3233"/>
              <a:gd name="T1" fmla="*/ 3236 h 3236"/>
              <a:gd name="T2" fmla="*/ 0 w 3233"/>
              <a:gd name="T3" fmla="*/ 1619 h 3236"/>
              <a:gd name="T4" fmla="*/ 1617 w 3233"/>
              <a:gd name="T5" fmla="*/ 0 h 3236"/>
              <a:gd name="T6" fmla="*/ 3233 w 3233"/>
              <a:gd name="T7" fmla="*/ 1619 h 3236"/>
              <a:gd name="T8" fmla="*/ 1617 w 3233"/>
              <a:gd name="T9" fmla="*/ 3236 h 3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33" h="3236">
                <a:moveTo>
                  <a:pt x="1617" y="3236"/>
                </a:moveTo>
                <a:lnTo>
                  <a:pt x="0" y="1619"/>
                </a:lnTo>
                <a:lnTo>
                  <a:pt x="1617" y="0"/>
                </a:lnTo>
                <a:lnTo>
                  <a:pt x="3233" y="1619"/>
                </a:lnTo>
                <a:lnTo>
                  <a:pt x="1617" y="3236"/>
                </a:lnTo>
                <a:close/>
              </a:path>
            </a:pathLst>
          </a:cu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381000" dist="101600" dir="2700000" algn="ctr" rotWithShape="0">
              <a:srgbClr val="000000">
                <a:alpha val="3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5">
            <a:extLst>
              <a:ext uri="{FF2B5EF4-FFF2-40B4-BE49-F238E27FC236}">
                <a16:creationId xmlns:a16="http://schemas.microsoft.com/office/drawing/2014/main" xmlns="" id="{AA36BE2C-1382-468F-881F-EEE4F6713505}"/>
              </a:ext>
            </a:extLst>
          </p:cNvPr>
          <p:cNvSpPr>
            <a:spLocks/>
          </p:cNvSpPr>
          <p:nvPr/>
        </p:nvSpPr>
        <p:spPr bwMode="auto">
          <a:xfrm>
            <a:off x="1519228" y="761397"/>
            <a:ext cx="1750544" cy="1752708"/>
          </a:xfrm>
          <a:custGeom>
            <a:avLst/>
            <a:gdLst>
              <a:gd name="T0" fmla="*/ 809 w 1619"/>
              <a:gd name="T1" fmla="*/ 1621 h 1621"/>
              <a:gd name="T2" fmla="*/ 0 w 1619"/>
              <a:gd name="T3" fmla="*/ 810 h 1621"/>
              <a:gd name="T4" fmla="*/ 809 w 1619"/>
              <a:gd name="T5" fmla="*/ 0 h 1621"/>
              <a:gd name="T6" fmla="*/ 1619 w 1619"/>
              <a:gd name="T7" fmla="*/ 810 h 1621"/>
              <a:gd name="T8" fmla="*/ 809 w 1619"/>
              <a:gd name="T9" fmla="*/ 1621 h 16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19" h="1621">
                <a:moveTo>
                  <a:pt x="809" y="1621"/>
                </a:moveTo>
                <a:lnTo>
                  <a:pt x="0" y="810"/>
                </a:lnTo>
                <a:lnTo>
                  <a:pt x="809" y="0"/>
                </a:lnTo>
                <a:lnTo>
                  <a:pt x="1619" y="810"/>
                </a:lnTo>
                <a:lnTo>
                  <a:pt x="809" y="1621"/>
                </a:lnTo>
                <a:close/>
              </a:path>
            </a:pathLst>
          </a:custGeom>
          <a:solidFill>
            <a:srgbClr val="DD243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6">
            <a:extLst>
              <a:ext uri="{FF2B5EF4-FFF2-40B4-BE49-F238E27FC236}">
                <a16:creationId xmlns:a16="http://schemas.microsoft.com/office/drawing/2014/main" xmlns="" id="{1D3D3CEF-08CB-4A4E-B712-70B3C234E138}"/>
              </a:ext>
            </a:extLst>
          </p:cNvPr>
          <p:cNvSpPr>
            <a:spLocks/>
          </p:cNvSpPr>
          <p:nvPr/>
        </p:nvSpPr>
        <p:spPr bwMode="auto">
          <a:xfrm>
            <a:off x="1529220" y="2507786"/>
            <a:ext cx="1750544" cy="1751626"/>
          </a:xfrm>
          <a:custGeom>
            <a:avLst/>
            <a:gdLst>
              <a:gd name="T0" fmla="*/ 809 w 1619"/>
              <a:gd name="T1" fmla="*/ 1620 h 1620"/>
              <a:gd name="T2" fmla="*/ 0 w 1619"/>
              <a:gd name="T3" fmla="*/ 810 h 1620"/>
              <a:gd name="T4" fmla="*/ 809 w 1619"/>
              <a:gd name="T5" fmla="*/ 0 h 1620"/>
              <a:gd name="T6" fmla="*/ 1619 w 1619"/>
              <a:gd name="T7" fmla="*/ 810 h 1620"/>
              <a:gd name="T8" fmla="*/ 809 w 1619"/>
              <a:gd name="T9" fmla="*/ 1620 h 16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19" h="1620">
                <a:moveTo>
                  <a:pt x="809" y="1620"/>
                </a:moveTo>
                <a:lnTo>
                  <a:pt x="0" y="810"/>
                </a:lnTo>
                <a:lnTo>
                  <a:pt x="809" y="0"/>
                </a:lnTo>
                <a:lnTo>
                  <a:pt x="1619" y="810"/>
                </a:lnTo>
                <a:lnTo>
                  <a:pt x="809" y="1620"/>
                </a:lnTo>
                <a:close/>
              </a:path>
            </a:pathLst>
          </a:custGeom>
          <a:solidFill>
            <a:srgbClr val="96142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7">
            <a:extLst>
              <a:ext uri="{FF2B5EF4-FFF2-40B4-BE49-F238E27FC236}">
                <a16:creationId xmlns:a16="http://schemas.microsoft.com/office/drawing/2014/main" xmlns="" id="{75C6C2BE-C40C-4C0E-A77C-98D270BBAC2D}"/>
              </a:ext>
            </a:extLst>
          </p:cNvPr>
          <p:cNvSpPr>
            <a:spLocks/>
          </p:cNvSpPr>
          <p:nvPr/>
        </p:nvSpPr>
        <p:spPr bwMode="auto">
          <a:xfrm>
            <a:off x="2394500" y="1637063"/>
            <a:ext cx="1751626" cy="1752708"/>
          </a:xfrm>
          <a:custGeom>
            <a:avLst/>
            <a:gdLst>
              <a:gd name="T0" fmla="*/ 810 w 1620"/>
              <a:gd name="T1" fmla="*/ 1621 h 1621"/>
              <a:gd name="T2" fmla="*/ 0 w 1620"/>
              <a:gd name="T3" fmla="*/ 811 h 1621"/>
              <a:gd name="T4" fmla="*/ 810 w 1620"/>
              <a:gd name="T5" fmla="*/ 0 h 1621"/>
              <a:gd name="T6" fmla="*/ 1620 w 1620"/>
              <a:gd name="T7" fmla="*/ 811 h 1621"/>
              <a:gd name="T8" fmla="*/ 810 w 1620"/>
              <a:gd name="T9" fmla="*/ 1621 h 16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20" h="1621">
                <a:moveTo>
                  <a:pt x="810" y="1621"/>
                </a:moveTo>
                <a:lnTo>
                  <a:pt x="0" y="811"/>
                </a:lnTo>
                <a:lnTo>
                  <a:pt x="810" y="0"/>
                </a:lnTo>
                <a:lnTo>
                  <a:pt x="1620" y="811"/>
                </a:lnTo>
                <a:lnTo>
                  <a:pt x="810" y="1621"/>
                </a:lnTo>
                <a:close/>
              </a:path>
            </a:pathLst>
          </a:custGeom>
          <a:solidFill>
            <a:srgbClr val="CC000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xmlns="" id="{7DF45C9C-0F82-48FA-8FF2-C18275FDF3C0}"/>
              </a:ext>
            </a:extLst>
          </p:cNvPr>
          <p:cNvGrpSpPr/>
          <p:nvPr/>
        </p:nvGrpSpPr>
        <p:grpSpPr>
          <a:xfrm>
            <a:off x="539552" y="1269110"/>
            <a:ext cx="2488452" cy="2489990"/>
            <a:chOff x="265239" y="1114832"/>
            <a:chExt cx="2796817" cy="2798546"/>
          </a:xfrm>
          <a:effectLst>
            <a:outerShdw blurRad="381000" dist="101600" dir="2700000" algn="ctr" rotWithShape="0">
              <a:srgbClr val="000000">
                <a:alpha val="30000"/>
              </a:srgbClr>
            </a:outerShdw>
          </a:effectLst>
        </p:grpSpPr>
        <p:sp>
          <p:nvSpPr>
            <p:cNvPr id="26" name="Freeform 3297">
              <a:extLst>
                <a:ext uri="{FF2B5EF4-FFF2-40B4-BE49-F238E27FC236}">
                  <a16:creationId xmlns:a16="http://schemas.microsoft.com/office/drawing/2014/main" xmlns="" id="{5ED01EE8-8BBD-47ED-A993-C8549BAFB3E6}"/>
                </a:ext>
              </a:extLst>
            </p:cNvPr>
            <p:cNvSpPr>
              <a:spLocks/>
            </p:cNvSpPr>
            <p:nvPr/>
          </p:nvSpPr>
          <p:spPr bwMode="auto">
            <a:xfrm>
              <a:off x="265239" y="1114832"/>
              <a:ext cx="2796817" cy="2798546"/>
            </a:xfrm>
            <a:custGeom>
              <a:avLst/>
              <a:gdLst>
                <a:gd name="T0" fmla="*/ 1619 w 3239"/>
                <a:gd name="T1" fmla="*/ 3241 h 3241"/>
                <a:gd name="T2" fmla="*/ 0 w 3239"/>
                <a:gd name="T3" fmla="*/ 1620 h 3241"/>
                <a:gd name="T4" fmla="*/ 1619 w 3239"/>
                <a:gd name="T5" fmla="*/ 0 h 3241"/>
                <a:gd name="T6" fmla="*/ 3239 w 3239"/>
                <a:gd name="T7" fmla="*/ 1620 h 3241"/>
                <a:gd name="T8" fmla="*/ 1619 w 3239"/>
                <a:gd name="T9" fmla="*/ 3241 h 3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39" h="3241">
                  <a:moveTo>
                    <a:pt x="1619" y="3241"/>
                  </a:moveTo>
                  <a:lnTo>
                    <a:pt x="0" y="1620"/>
                  </a:lnTo>
                  <a:lnTo>
                    <a:pt x="1619" y="0"/>
                  </a:lnTo>
                  <a:lnTo>
                    <a:pt x="3239" y="1620"/>
                  </a:lnTo>
                  <a:lnTo>
                    <a:pt x="1619" y="324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444500" dist="63500" dir="2700000" algn="l" rotWithShape="0">
                <a:prstClr val="black">
                  <a:alpha val="3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3297">
              <a:extLst>
                <a:ext uri="{FF2B5EF4-FFF2-40B4-BE49-F238E27FC236}">
                  <a16:creationId xmlns:a16="http://schemas.microsoft.com/office/drawing/2014/main" xmlns="" id="{3DFA7D73-9440-4A5C-AD3D-021F8E079890}"/>
                </a:ext>
              </a:extLst>
            </p:cNvPr>
            <p:cNvSpPr>
              <a:spLocks/>
            </p:cNvSpPr>
            <p:nvPr/>
          </p:nvSpPr>
          <p:spPr bwMode="auto">
            <a:xfrm>
              <a:off x="381083" y="1211088"/>
              <a:ext cx="2580144" cy="2581737"/>
            </a:xfrm>
            <a:custGeom>
              <a:avLst/>
              <a:gdLst>
                <a:gd name="T0" fmla="*/ 1619 w 3239"/>
                <a:gd name="T1" fmla="*/ 3241 h 3241"/>
                <a:gd name="T2" fmla="*/ 0 w 3239"/>
                <a:gd name="T3" fmla="*/ 1620 h 3241"/>
                <a:gd name="T4" fmla="*/ 1619 w 3239"/>
                <a:gd name="T5" fmla="*/ 0 h 3241"/>
                <a:gd name="T6" fmla="*/ 3239 w 3239"/>
                <a:gd name="T7" fmla="*/ 1620 h 3241"/>
                <a:gd name="T8" fmla="*/ 1619 w 3239"/>
                <a:gd name="T9" fmla="*/ 3241 h 3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39" h="3241">
                  <a:moveTo>
                    <a:pt x="1619" y="3241"/>
                  </a:moveTo>
                  <a:lnTo>
                    <a:pt x="0" y="1620"/>
                  </a:lnTo>
                  <a:lnTo>
                    <a:pt x="1619" y="0"/>
                  </a:lnTo>
                  <a:lnTo>
                    <a:pt x="3239" y="1620"/>
                  </a:lnTo>
                  <a:lnTo>
                    <a:pt x="1619" y="3241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8" name="TextBox 48">
            <a:extLst>
              <a:ext uri="{FF2B5EF4-FFF2-40B4-BE49-F238E27FC236}">
                <a16:creationId xmlns:a16="http://schemas.microsoft.com/office/drawing/2014/main" xmlns="" id="{11317A56-52C2-4101-B3D9-DE5D41E49C8F}"/>
              </a:ext>
            </a:extLst>
          </p:cNvPr>
          <p:cNvSpPr txBox="1"/>
          <p:nvPr/>
        </p:nvSpPr>
        <p:spPr>
          <a:xfrm>
            <a:off x="1043608" y="1916708"/>
            <a:ext cx="1484586" cy="12311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8000" b="1" dirty="0">
                <a:solidFill>
                  <a:schemeClr val="bg1"/>
                </a:solidFill>
                <a:latin typeface="微软雅黑"/>
                <a:ea typeface="微软雅黑"/>
                <a:cs typeface="+mn-ea"/>
                <a:sym typeface="微软雅黑"/>
              </a:rPr>
              <a:t>01</a:t>
            </a:r>
            <a:endParaRPr lang="en-GB" altLang="zh-CN" sz="8000" b="1" dirty="0">
              <a:solidFill>
                <a:schemeClr val="bg1"/>
              </a:solidFill>
              <a:latin typeface="微软雅黑"/>
              <a:ea typeface="微软雅黑"/>
              <a:cs typeface="+mn-ea"/>
              <a:sym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4353650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/>
      </p:transition>
    </mc:Choice>
    <mc:Fallback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12" fill="hold" grpId="0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11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12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4" presetID="2" presetClass="entr" presetSubtype="12" fill="hold" grpId="0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16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17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12" fill="hold" grpId="0" nodeType="with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20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21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3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12" fill="hold" nodeType="with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42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43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5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3" dur="2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5380"/>
                                </p:stCondLst>
                                <p:childTnLst>
                                  <p:par>
                                    <p:cTn id="5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7" dur="2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 animBg="1"/>
          <p:bldP spid="16" grpId="0"/>
          <p:bldP spid="17" grpId="0"/>
          <p:bldP spid="11" grpId="0" animBg="1"/>
          <p:bldP spid="20" grpId="0" animBg="1"/>
          <p:bldP spid="21" grpId="0" animBg="1"/>
          <p:bldP spid="22" grpId="0" animBg="1"/>
          <p:bldP spid="23" grpId="0" animBg="1"/>
          <p:bldP spid="24" grpId="0" animBg="1"/>
          <p:bldP spid="1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1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4" presetID="2" presetClass="entr" presetSubtype="1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1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3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5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3" dur="2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5380"/>
                                </p:stCondLst>
                                <p:childTnLst>
                                  <p:par>
                                    <p:cTn id="5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7" dur="2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 animBg="1"/>
          <p:bldP spid="16" grpId="0"/>
          <p:bldP spid="17" grpId="0"/>
          <p:bldP spid="11" grpId="0" animBg="1"/>
          <p:bldP spid="20" grpId="0" animBg="1"/>
          <p:bldP spid="21" grpId="0" animBg="1"/>
          <p:bldP spid="22" grpId="0" animBg="1"/>
          <p:bldP spid="23" grpId="0" animBg="1"/>
          <p:bldP spid="24" grpId="0" animBg="1"/>
          <p:bldP spid="18" grpId="0"/>
        </p:bldLst>
      </p:timing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Freeform 6"/>
          <p:cNvSpPr>
            <a:spLocks/>
          </p:cNvSpPr>
          <p:nvPr/>
        </p:nvSpPr>
        <p:spPr bwMode="auto">
          <a:xfrm>
            <a:off x="1403648" y="915566"/>
            <a:ext cx="2187594" cy="2187308"/>
          </a:xfrm>
          <a:prstGeom prst="diamond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3175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18900000" scaled="1"/>
              <a:tileRect/>
            </a:gradFill>
          </a:ln>
          <a:effectLst>
            <a:outerShdw blurRad="381000" dist="101600" dir="2700000" algn="ctr" rotWithShape="0">
              <a:srgbClr val="000000">
                <a:alpha val="30000"/>
              </a:srgbClr>
            </a:outerShdw>
          </a:effectLst>
        </p:spPr>
        <p:txBody>
          <a:bodyPr lIns="68576" tIns="34288" rIns="68576" bIns="34288"/>
          <a:lstStyle/>
          <a:p>
            <a:endParaRPr lang="zh-CN" altLang="en-US">
              <a:solidFill>
                <a:schemeClr val="bg1"/>
              </a:solidFill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24" name="Freeform 6"/>
          <p:cNvSpPr>
            <a:spLocks/>
          </p:cNvSpPr>
          <p:nvPr/>
        </p:nvSpPr>
        <p:spPr bwMode="auto">
          <a:xfrm>
            <a:off x="2534103" y="2246736"/>
            <a:ext cx="1960780" cy="1960524"/>
          </a:xfrm>
          <a:prstGeom prst="diamond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381000" dist="101600" dir="2700000" algn="ctr" rotWithShape="0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25" name="Freeform 7"/>
          <p:cNvSpPr>
            <a:spLocks/>
          </p:cNvSpPr>
          <p:nvPr/>
        </p:nvSpPr>
        <p:spPr bwMode="auto">
          <a:xfrm>
            <a:off x="3760619" y="1511393"/>
            <a:ext cx="1563322" cy="1563118"/>
          </a:xfrm>
          <a:prstGeom prst="diamond">
            <a:avLst/>
          </a:prstGeom>
          <a:solidFill>
            <a:srgbClr val="CC0000"/>
          </a:solidFill>
          <a:ln>
            <a:noFill/>
          </a:ln>
          <a:effectLst>
            <a:outerShdw blurRad="381000" dist="101600" dir="2700000" algn="ctr" rotWithShape="0">
              <a:srgbClr val="000000">
                <a:alpha val="30000"/>
              </a:srgbClr>
            </a:outerShdw>
          </a:effectLst>
        </p:spPr>
        <p:txBody>
          <a:bodyPr lIns="68576" tIns="34288" rIns="68576" bIns="34288"/>
          <a:lstStyle/>
          <a:p>
            <a:endParaRPr lang="zh-CN" altLang="en-US">
              <a:solidFill>
                <a:schemeClr val="bg1"/>
              </a:solidFill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27" name="Freeform 8"/>
          <p:cNvSpPr>
            <a:spLocks/>
          </p:cNvSpPr>
          <p:nvPr/>
        </p:nvSpPr>
        <p:spPr bwMode="auto">
          <a:xfrm>
            <a:off x="3837891" y="3322204"/>
            <a:ext cx="1409970" cy="1409786"/>
          </a:xfrm>
          <a:prstGeom prst="diamond">
            <a:avLst/>
          </a:prstGeom>
          <a:solidFill>
            <a:srgbClr val="CC0000"/>
          </a:solidFill>
          <a:ln>
            <a:noFill/>
          </a:ln>
          <a:effectLst>
            <a:outerShdw blurRad="381000" dist="101600" dir="2700000" algn="ctr" rotWithShape="0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30" name="Freeform 9"/>
          <p:cNvSpPr>
            <a:spLocks/>
          </p:cNvSpPr>
          <p:nvPr/>
        </p:nvSpPr>
        <p:spPr bwMode="auto">
          <a:xfrm>
            <a:off x="4573978" y="2578278"/>
            <a:ext cx="1300048" cy="1298630"/>
          </a:xfrm>
          <a:prstGeom prst="diamond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381000" dist="101600" dir="2700000" algn="ctr" rotWithShape="0">
              <a:srgbClr val="000000">
                <a:alpha val="30000"/>
              </a:srgbClr>
            </a:outerShdw>
          </a:effectLst>
        </p:spPr>
        <p:txBody>
          <a:bodyPr lIns="68576" tIns="34288" rIns="68576" bIns="34288"/>
          <a:lstStyle/>
          <a:p>
            <a:endParaRPr lang="zh-CN" altLang="en-US">
              <a:solidFill>
                <a:schemeClr val="bg1"/>
              </a:solidFill>
              <a:latin typeface="微软雅黑"/>
              <a:ea typeface="微软雅黑"/>
              <a:cs typeface="+mn-ea"/>
              <a:sym typeface="微软雅黑"/>
            </a:endParaRPr>
          </a:p>
        </p:txBody>
      </p:sp>
      <p:cxnSp>
        <p:nvCxnSpPr>
          <p:cNvPr id="31" name="直接连接符 30"/>
          <p:cNvCxnSpPr>
            <a:cxnSpLocks noChangeShapeType="1"/>
          </p:cNvCxnSpPr>
          <p:nvPr/>
        </p:nvCxnSpPr>
        <p:spPr bwMode="auto">
          <a:xfrm>
            <a:off x="5418125" y="2293547"/>
            <a:ext cx="2754275" cy="0"/>
          </a:xfrm>
          <a:prstGeom prst="line">
            <a:avLst/>
          </a:prstGeom>
          <a:noFill/>
          <a:ln w="9525" algn="ctr">
            <a:solidFill>
              <a:schemeClr val="bg1">
                <a:lumMod val="50000"/>
              </a:schemeClr>
            </a:solidFill>
            <a:round/>
            <a:headEnd/>
            <a:tailEnd/>
          </a:ln>
        </p:spPr>
      </p:cxnSp>
      <p:cxnSp>
        <p:nvCxnSpPr>
          <p:cNvPr id="32" name="直接连接符 31"/>
          <p:cNvCxnSpPr>
            <a:cxnSpLocks noChangeShapeType="1"/>
          </p:cNvCxnSpPr>
          <p:nvPr/>
        </p:nvCxnSpPr>
        <p:spPr bwMode="auto">
          <a:xfrm>
            <a:off x="5776975" y="3359074"/>
            <a:ext cx="2755465" cy="0"/>
          </a:xfrm>
          <a:prstGeom prst="line">
            <a:avLst/>
          </a:prstGeom>
          <a:noFill/>
          <a:ln w="9525" algn="ctr">
            <a:solidFill>
              <a:schemeClr val="bg1">
                <a:lumMod val="50000"/>
              </a:schemeClr>
            </a:solidFill>
            <a:round/>
            <a:headEnd/>
            <a:tailEnd/>
          </a:ln>
        </p:spPr>
      </p:cxnSp>
      <p:cxnSp>
        <p:nvCxnSpPr>
          <p:cNvPr id="33" name="直接连接符 32"/>
          <p:cNvCxnSpPr>
            <a:cxnSpLocks noChangeShapeType="1"/>
          </p:cNvCxnSpPr>
          <p:nvPr/>
        </p:nvCxnSpPr>
        <p:spPr bwMode="auto">
          <a:xfrm>
            <a:off x="5148064" y="4223170"/>
            <a:ext cx="2754275" cy="0"/>
          </a:xfrm>
          <a:prstGeom prst="line">
            <a:avLst/>
          </a:prstGeom>
          <a:noFill/>
          <a:ln w="9525" algn="ctr">
            <a:solidFill>
              <a:schemeClr val="bg1">
                <a:lumMod val="50000"/>
              </a:schemeClr>
            </a:solidFill>
            <a:round/>
            <a:headEnd/>
            <a:tailEnd/>
          </a:ln>
        </p:spPr>
      </p:cxnSp>
      <p:sp>
        <p:nvSpPr>
          <p:cNvPr id="34" name="TextBox 33"/>
          <p:cNvSpPr txBox="1"/>
          <p:nvPr/>
        </p:nvSpPr>
        <p:spPr>
          <a:xfrm>
            <a:off x="2888142" y="2798372"/>
            <a:ext cx="1251509" cy="323850"/>
          </a:xfrm>
          <a:prstGeom prst="rect">
            <a:avLst/>
          </a:prstGeom>
          <a:noFill/>
        </p:spPr>
        <p:txBody>
          <a:bodyPr lIns="68576" tIns="34288" rIns="68576" bIns="34288">
            <a:spAutoFit/>
          </a:bodyPr>
          <a:lstStyle/>
          <a:p>
            <a:pPr algn="ctr">
              <a:buFont typeface="Arial" pitchFamily="34" charset="0"/>
              <a:buNone/>
              <a:defRPr/>
            </a:pPr>
            <a:r>
              <a:rPr lang="zh-CN" altLang="en-US" sz="1600" dirty="0">
                <a:solidFill>
                  <a:schemeClr val="bg1"/>
                </a:solidFill>
                <a:latin typeface="微软雅黑"/>
                <a:ea typeface="微软雅黑"/>
                <a:cs typeface="+mn-ea"/>
                <a:sym typeface="微软雅黑"/>
              </a:rPr>
              <a:t>输入内容</a:t>
            </a:r>
            <a:endParaRPr lang="en-US" altLang="zh-CN" sz="1600" dirty="0">
              <a:solidFill>
                <a:schemeClr val="bg1"/>
              </a:solidFill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2888142" y="3094838"/>
            <a:ext cx="1251509" cy="531019"/>
          </a:xfrm>
          <a:prstGeom prst="rect">
            <a:avLst/>
          </a:prstGeom>
          <a:noFill/>
        </p:spPr>
        <p:txBody>
          <a:bodyPr lIns="68576" tIns="34288" rIns="68576" bIns="34288">
            <a:spAutoFit/>
          </a:bodyPr>
          <a:lstStyle/>
          <a:p>
            <a:pPr algn="ctr">
              <a:buFont typeface="Arial" pitchFamily="34" charset="0"/>
              <a:buNone/>
              <a:defRPr/>
            </a:pPr>
            <a:r>
              <a:rPr lang="en-US" altLang="zh-CN" sz="3000" b="1" dirty="0">
                <a:solidFill>
                  <a:schemeClr val="bg1"/>
                </a:solidFill>
                <a:latin typeface="微软雅黑"/>
                <a:ea typeface="微软雅黑"/>
                <a:cs typeface="+mn-ea"/>
                <a:sym typeface="微软雅黑"/>
              </a:rPr>
              <a:t>45%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3934387" y="1920881"/>
            <a:ext cx="1251510" cy="300038"/>
          </a:xfrm>
          <a:prstGeom prst="rect">
            <a:avLst/>
          </a:prstGeom>
          <a:noFill/>
        </p:spPr>
        <p:txBody>
          <a:bodyPr lIns="68576" tIns="34288" rIns="68576" bIns="34288">
            <a:spAutoFit/>
          </a:bodyPr>
          <a:lstStyle/>
          <a:p>
            <a:pPr algn="ctr">
              <a:buFont typeface="Arial" pitchFamily="34" charset="0"/>
              <a:buNone/>
              <a:defRPr/>
            </a:pPr>
            <a:r>
              <a:rPr lang="zh-CN" altLang="en-US" sz="1500" dirty="0">
                <a:solidFill>
                  <a:schemeClr val="bg1"/>
                </a:solidFill>
                <a:latin typeface="微软雅黑"/>
                <a:ea typeface="微软雅黑"/>
                <a:cs typeface="+mn-ea"/>
                <a:sym typeface="微软雅黑"/>
              </a:rPr>
              <a:t>输入内容</a:t>
            </a:r>
            <a:endParaRPr lang="en-US" altLang="zh-CN" sz="1500" dirty="0">
              <a:solidFill>
                <a:schemeClr val="bg1"/>
              </a:solidFill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3934387" y="2142338"/>
            <a:ext cx="1251510" cy="531019"/>
          </a:xfrm>
          <a:prstGeom prst="rect">
            <a:avLst/>
          </a:prstGeom>
          <a:noFill/>
        </p:spPr>
        <p:txBody>
          <a:bodyPr lIns="68576" tIns="34288" rIns="68576" bIns="34288">
            <a:spAutoFit/>
          </a:bodyPr>
          <a:lstStyle/>
          <a:p>
            <a:pPr algn="ctr">
              <a:buFont typeface="Arial" pitchFamily="34" charset="0"/>
              <a:buNone/>
              <a:defRPr/>
            </a:pPr>
            <a:r>
              <a:rPr lang="en-US" altLang="zh-CN" sz="3000" b="1" dirty="0">
                <a:solidFill>
                  <a:schemeClr val="bg1"/>
                </a:solidFill>
                <a:latin typeface="微软雅黑"/>
                <a:ea typeface="微软雅黑"/>
                <a:cs typeface="+mn-ea"/>
                <a:sym typeface="微软雅黑"/>
              </a:rPr>
              <a:t>22%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3934387" y="3733490"/>
            <a:ext cx="1251510" cy="346245"/>
          </a:xfrm>
          <a:prstGeom prst="rect">
            <a:avLst/>
          </a:prstGeom>
          <a:noFill/>
        </p:spPr>
        <p:txBody>
          <a:bodyPr lIns="68576" tIns="34288" rIns="68576" bIns="34288">
            <a:spAutoFit/>
          </a:bodyPr>
          <a:lstStyle/>
          <a:p>
            <a:pPr algn="ctr">
              <a:buFont typeface="Arial" pitchFamily="34" charset="0"/>
              <a:buNone/>
              <a:defRPr/>
            </a:pPr>
            <a:r>
              <a:rPr lang="zh-CN" altLang="en-US" dirty="0" smtClean="0">
                <a:solidFill>
                  <a:schemeClr val="bg1"/>
                </a:solidFill>
                <a:latin typeface="微软雅黑"/>
                <a:ea typeface="微软雅黑"/>
                <a:cs typeface="+mn-ea"/>
                <a:sym typeface="微软雅黑"/>
              </a:rPr>
              <a:t>输入内容</a:t>
            </a:r>
            <a:endParaRPr lang="en-US" altLang="zh-CN" dirty="0">
              <a:solidFill>
                <a:schemeClr val="bg1"/>
              </a:solidFill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3934387" y="3954947"/>
            <a:ext cx="1251510" cy="484585"/>
          </a:xfrm>
          <a:prstGeom prst="rect">
            <a:avLst/>
          </a:prstGeom>
          <a:noFill/>
        </p:spPr>
        <p:txBody>
          <a:bodyPr lIns="68576" tIns="34288" rIns="68576" bIns="34288">
            <a:spAutoFit/>
          </a:bodyPr>
          <a:lstStyle/>
          <a:p>
            <a:pPr algn="ctr">
              <a:buFont typeface="Arial" pitchFamily="34" charset="0"/>
              <a:buNone/>
              <a:defRPr/>
            </a:pPr>
            <a:r>
              <a:rPr lang="en-US" altLang="zh-CN" sz="2700" b="1" dirty="0">
                <a:solidFill>
                  <a:schemeClr val="bg1"/>
                </a:solidFill>
                <a:latin typeface="微软雅黑"/>
                <a:ea typeface="微软雅黑"/>
                <a:cs typeface="+mn-ea"/>
                <a:sym typeface="微软雅黑"/>
              </a:rPr>
              <a:t>19%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4632184" y="2923295"/>
            <a:ext cx="1251510" cy="253603"/>
          </a:xfrm>
          <a:prstGeom prst="rect">
            <a:avLst/>
          </a:prstGeom>
          <a:noFill/>
        </p:spPr>
        <p:txBody>
          <a:bodyPr lIns="68576" tIns="34288" rIns="68576" bIns="34288">
            <a:spAutoFit/>
          </a:bodyPr>
          <a:lstStyle/>
          <a:p>
            <a:pPr algn="ctr">
              <a:buFont typeface="Arial" pitchFamily="34" charset="0"/>
              <a:buNone/>
              <a:defRPr/>
            </a:pPr>
            <a:r>
              <a:rPr lang="zh-CN" altLang="en-US" sz="1200" dirty="0">
                <a:solidFill>
                  <a:schemeClr val="bg1"/>
                </a:solidFill>
                <a:latin typeface="微软雅黑"/>
                <a:ea typeface="微软雅黑"/>
                <a:cs typeface="+mn-ea"/>
                <a:sym typeface="微软雅黑"/>
              </a:rPr>
              <a:t>输入内容</a:t>
            </a:r>
            <a:endParaRPr lang="en-US" altLang="zh-CN" sz="1200" dirty="0">
              <a:solidFill>
                <a:schemeClr val="bg1"/>
              </a:solidFill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4600033" y="3115079"/>
            <a:ext cx="1251509" cy="415528"/>
          </a:xfrm>
          <a:prstGeom prst="rect">
            <a:avLst/>
          </a:prstGeom>
          <a:noFill/>
        </p:spPr>
        <p:txBody>
          <a:bodyPr lIns="68576" tIns="34288" rIns="68576" bIns="34288">
            <a:spAutoFit/>
          </a:bodyPr>
          <a:lstStyle/>
          <a:p>
            <a:pPr algn="ctr">
              <a:buFont typeface="Arial" pitchFamily="34" charset="0"/>
              <a:buNone/>
              <a:defRPr/>
            </a:pPr>
            <a:r>
              <a:rPr lang="en-US" altLang="zh-CN" sz="2200" b="1" dirty="0">
                <a:solidFill>
                  <a:schemeClr val="bg1"/>
                </a:solidFill>
                <a:latin typeface="微软雅黑"/>
                <a:ea typeface="微软雅黑"/>
                <a:cs typeface="+mn-ea"/>
                <a:sym typeface="微软雅黑"/>
              </a:rPr>
              <a:t>14%</a:t>
            </a:r>
          </a:p>
        </p:txBody>
      </p:sp>
      <p:sp>
        <p:nvSpPr>
          <p:cNvPr id="43" name="矩形 42"/>
          <p:cNvSpPr/>
          <p:nvPr/>
        </p:nvSpPr>
        <p:spPr>
          <a:xfrm>
            <a:off x="5457992" y="1803587"/>
            <a:ext cx="3069493" cy="50937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微软雅黑"/>
              </a:rPr>
              <a:t>在此输入相关文字</a:t>
            </a:r>
            <a:r>
              <a:rPr lang="zh-CN" alt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微软雅黑"/>
              </a:rPr>
              <a:t>，在此输入相关文字，在此输入相关文字，在此输入相关文字，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5844398" y="2818419"/>
            <a:ext cx="2783278" cy="50937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微软雅黑"/>
              </a:rPr>
              <a:t>在此输入相关文字</a:t>
            </a:r>
            <a:r>
              <a:rPr lang="zh-CN" alt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微软雅黑"/>
              </a:rPr>
              <a:t>，在此输入相关文字，在此输入相关文字，在此输入相关文字，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5573853" y="3681418"/>
            <a:ext cx="2737580" cy="50937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微软雅黑"/>
              </a:rPr>
              <a:t>在此输入相关文字</a:t>
            </a:r>
            <a:r>
              <a:rPr lang="zh-CN" alt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微软雅黑"/>
              </a:rPr>
              <a:t>，在此输入相关文字，在此输入相关文字，在此输入相关文字，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539552" y="427069"/>
            <a:ext cx="1061829" cy="346249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微软雅黑"/>
                <a:ea typeface="微软雅黑"/>
                <a:cs typeface="+mn-ea"/>
                <a:sym typeface="微软雅黑"/>
              </a:rPr>
              <a:t>市场前景</a:t>
            </a:r>
            <a:endParaRPr lang="en-US" altLang="zh-CN" b="1" dirty="0">
              <a:solidFill>
                <a:schemeClr val="bg1"/>
              </a:solidFill>
              <a:latin typeface="微软雅黑"/>
              <a:ea typeface="微软雅黑"/>
              <a:cs typeface="+mn-ea"/>
              <a:sym typeface="微软雅黑"/>
            </a:endParaRPr>
          </a:p>
        </p:txBody>
      </p:sp>
      <p:cxnSp>
        <p:nvCxnSpPr>
          <p:cNvPr id="26" name="直接连接符 25"/>
          <p:cNvCxnSpPr>
            <a:cxnSpLocks noChangeShapeType="1"/>
          </p:cNvCxnSpPr>
          <p:nvPr/>
        </p:nvCxnSpPr>
        <p:spPr bwMode="auto">
          <a:xfrm>
            <a:off x="885093" y="4169372"/>
            <a:ext cx="2390763" cy="0"/>
          </a:xfrm>
          <a:prstGeom prst="line">
            <a:avLst/>
          </a:prstGeom>
          <a:noFill/>
          <a:ln w="9525" algn="ctr">
            <a:solidFill>
              <a:schemeClr val="bg1">
                <a:lumMod val="50000"/>
              </a:schemeClr>
            </a:solidFill>
            <a:round/>
            <a:headEnd/>
            <a:tailEnd/>
          </a:ln>
        </p:spPr>
      </p:cxnSp>
      <p:sp>
        <p:nvSpPr>
          <p:cNvPr id="28" name="矩形 27"/>
          <p:cNvSpPr/>
          <p:nvPr/>
        </p:nvSpPr>
        <p:spPr>
          <a:xfrm>
            <a:off x="827584" y="3405419"/>
            <a:ext cx="2000393" cy="72943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微软雅黑"/>
              </a:rPr>
              <a:t>在此输入相关文字</a:t>
            </a:r>
            <a:r>
              <a:rPr lang="zh-CN" alt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微软雅黑"/>
              </a:rPr>
              <a:t>，在此输入相关文字，在此输入相关文字，在此输入相关文字，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微软雅黑"/>
              <a:ea typeface="微软雅黑"/>
              <a:cs typeface="+mn-ea"/>
              <a:sym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3795455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50"/>
                            </p:stCondLst>
                            <p:childTnLst>
                              <p:par>
                                <p:cTn id="1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150"/>
                            </p:stCondLst>
                            <p:childTnLst>
                              <p:par>
                                <p:cTn id="1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650"/>
                            </p:stCondLst>
                            <p:childTnLst>
                              <p:par>
                                <p:cTn id="27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150"/>
                            </p:stCondLst>
                            <p:childTnLst>
                              <p:par>
                                <p:cTn id="3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2650"/>
                            </p:stCondLst>
                            <p:childTnLst>
                              <p:par>
                                <p:cTn id="8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3150"/>
                            </p:stCondLst>
                            <p:childTnLst>
                              <p:par>
                                <p:cTn id="9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3650"/>
                            </p:stCondLst>
                            <p:childTnLst>
                              <p:par>
                                <p:cTn id="10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4150"/>
                            </p:stCondLst>
                            <p:childTnLst>
                              <p:par>
                                <p:cTn id="10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4650"/>
                            </p:stCondLst>
                            <p:childTnLst>
                              <p:par>
                                <p:cTn id="11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24" grpId="0" animBg="1"/>
      <p:bldP spid="25" grpId="0" animBg="1"/>
      <p:bldP spid="27" grpId="0" animBg="1"/>
      <p:bldP spid="30" grpId="0" animBg="1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3" grpId="0"/>
      <p:bldP spid="44" grpId="0"/>
      <p:bldP spid="45" grpId="0"/>
      <p:bldP spid="23" grpId="0"/>
      <p:bldP spid="28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菱形 25"/>
          <p:cNvSpPr/>
          <p:nvPr/>
        </p:nvSpPr>
        <p:spPr>
          <a:xfrm>
            <a:off x="3852152" y="2317866"/>
            <a:ext cx="1134950" cy="1134950"/>
          </a:xfrm>
          <a:prstGeom prst="diamond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3175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18900000" scaled="1"/>
              <a:tileRect/>
            </a:gradFill>
          </a:ln>
          <a:effectLst>
            <a:outerShdw blurRad="381000" dist="101600" dir="2700000" algn="ctr" rotWithShape="0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 dirty="0">
              <a:solidFill>
                <a:schemeClr val="accent1"/>
              </a:solidFill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27" name="菱形 26"/>
          <p:cNvSpPr/>
          <p:nvPr/>
        </p:nvSpPr>
        <p:spPr>
          <a:xfrm>
            <a:off x="3152888" y="2903018"/>
            <a:ext cx="1134950" cy="1134950"/>
          </a:xfrm>
          <a:prstGeom prst="diamond">
            <a:avLst/>
          </a:prstGeom>
          <a:solidFill>
            <a:schemeClr val="tx1">
              <a:lumMod val="65000"/>
              <a:lumOff val="35000"/>
            </a:schemeClr>
          </a:solidFill>
          <a:ln w="38100">
            <a:noFill/>
          </a:ln>
          <a:effectLst>
            <a:outerShdw blurRad="381000" dist="101600" dir="2700000" algn="ctr" rotWithShape="0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/>
                <a:ea typeface="微软雅黑"/>
                <a:cs typeface="+mn-ea"/>
                <a:sym typeface="微软雅黑"/>
              </a:rPr>
              <a:t>标题</a:t>
            </a:r>
            <a:endParaRPr lang="en-US" altLang="zh-CN" b="1" dirty="0">
              <a:solidFill>
                <a:schemeClr val="bg1"/>
              </a:solidFill>
              <a:latin typeface="微软雅黑"/>
              <a:ea typeface="微软雅黑"/>
              <a:cs typeface="+mn-ea"/>
              <a:sym typeface="微软雅黑"/>
            </a:endParaRPr>
          </a:p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/>
                <a:ea typeface="微软雅黑"/>
                <a:cs typeface="+mn-ea"/>
                <a:sym typeface="微软雅黑"/>
              </a:rPr>
              <a:t>文字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188088" y="1457727"/>
            <a:ext cx="2088000" cy="6647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ts val="1800"/>
              </a:lnSpc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lvl="0" algn="r">
              <a:lnSpc>
                <a:spcPct val="120000"/>
              </a:lnSpc>
              <a:defRPr/>
            </a:pPr>
            <a:r>
              <a:rPr lang="zh-CN" altLang="en-US" sz="1200" dirty="0">
                <a:latin typeface="微软雅黑"/>
                <a:ea typeface="微软雅黑"/>
                <a:cs typeface="+mn-ea"/>
                <a:sym typeface="微软雅黑"/>
              </a:rPr>
              <a:t>在此输入相关文字</a:t>
            </a:r>
            <a:r>
              <a:rPr lang="zh-CN" altLang="en-US" sz="1200" dirty="0" smtClean="0">
                <a:latin typeface="微软雅黑"/>
                <a:ea typeface="微软雅黑"/>
                <a:cs typeface="+mn-ea"/>
                <a:sym typeface="微软雅黑"/>
              </a:rPr>
              <a:t>，在此输入相关文字，在此输入相关文字，在此输入相关文字，</a:t>
            </a:r>
            <a:endParaRPr lang="en-US" altLang="zh-CN" sz="1050" dirty="0"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15" name="菱形 14"/>
          <p:cNvSpPr/>
          <p:nvPr/>
        </p:nvSpPr>
        <p:spPr>
          <a:xfrm>
            <a:off x="2429170" y="2318518"/>
            <a:ext cx="1134950" cy="1134950"/>
          </a:xfrm>
          <a:prstGeom prst="diamond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3175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18900000" scaled="1"/>
              <a:tileRect/>
            </a:gradFill>
          </a:ln>
          <a:effectLst>
            <a:outerShdw blurRad="381000" dist="101600" dir="2700000" algn="ctr" rotWithShape="0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schemeClr val="accent1"/>
              </a:solidFill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16" name="菱形 15"/>
          <p:cNvSpPr/>
          <p:nvPr/>
        </p:nvSpPr>
        <p:spPr>
          <a:xfrm>
            <a:off x="3797322" y="1131590"/>
            <a:ext cx="1134950" cy="1134950"/>
          </a:xfrm>
          <a:prstGeom prst="diamond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3175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18900000" scaled="1"/>
              <a:tileRect/>
            </a:gradFill>
          </a:ln>
          <a:effectLst>
            <a:outerShdw blurRad="381000" dist="101600" dir="2700000" algn="ctr" rotWithShape="0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schemeClr val="accent1"/>
              </a:solidFill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17" name="菱形 16"/>
          <p:cNvSpPr/>
          <p:nvPr/>
        </p:nvSpPr>
        <p:spPr>
          <a:xfrm>
            <a:off x="3152888" y="1755874"/>
            <a:ext cx="1134950" cy="1134950"/>
          </a:xfrm>
          <a:prstGeom prst="diamond">
            <a:avLst/>
          </a:prstGeom>
          <a:solidFill>
            <a:srgbClr val="CC0000"/>
          </a:solidFill>
          <a:ln w="38100">
            <a:noFill/>
          </a:ln>
          <a:effectLst>
            <a:outerShdw blurRad="381000" dist="101600" dir="2700000" algn="ctr" rotWithShape="0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/>
                <a:ea typeface="微软雅黑"/>
                <a:cs typeface="+mn-ea"/>
                <a:sym typeface="微软雅黑"/>
              </a:rPr>
              <a:t>标题</a:t>
            </a:r>
            <a:endParaRPr lang="en-US" altLang="zh-CN" b="1" dirty="0">
              <a:solidFill>
                <a:schemeClr val="bg1"/>
              </a:solidFill>
              <a:latin typeface="微软雅黑"/>
              <a:ea typeface="微软雅黑"/>
              <a:cs typeface="+mn-ea"/>
              <a:sym typeface="微软雅黑"/>
            </a:endParaRPr>
          </a:p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/>
                <a:ea typeface="微软雅黑"/>
                <a:cs typeface="+mn-ea"/>
                <a:sym typeface="微软雅黑"/>
              </a:rPr>
              <a:t>文字</a:t>
            </a:r>
          </a:p>
        </p:txBody>
      </p:sp>
      <p:sp>
        <p:nvSpPr>
          <p:cNvPr id="19" name="菱形 18"/>
          <p:cNvSpPr/>
          <p:nvPr/>
        </p:nvSpPr>
        <p:spPr>
          <a:xfrm>
            <a:off x="4500225" y="2881162"/>
            <a:ext cx="1134950" cy="1134950"/>
          </a:xfrm>
          <a:prstGeom prst="diamond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3175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18900000" scaled="1"/>
              <a:tileRect/>
            </a:gradFill>
          </a:ln>
          <a:effectLst>
            <a:outerShdw blurRad="381000" dist="101600" dir="2700000" algn="ctr" rotWithShape="0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schemeClr val="accent1"/>
              </a:solidFill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21" name="菱形 20"/>
          <p:cNvSpPr/>
          <p:nvPr/>
        </p:nvSpPr>
        <p:spPr>
          <a:xfrm>
            <a:off x="4500224" y="1698043"/>
            <a:ext cx="1134950" cy="1134950"/>
          </a:xfrm>
          <a:prstGeom prst="diamond">
            <a:avLst/>
          </a:prstGeom>
          <a:solidFill>
            <a:srgbClr val="CC0000"/>
          </a:solidFill>
          <a:ln w="38100">
            <a:noFill/>
          </a:ln>
          <a:effectLst>
            <a:outerShdw blurRad="381000" dist="101600" dir="2700000" algn="ctr" rotWithShape="0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/>
                <a:ea typeface="微软雅黑"/>
                <a:cs typeface="+mn-ea"/>
                <a:sym typeface="微软雅黑"/>
              </a:rPr>
              <a:t>标题</a:t>
            </a:r>
            <a:endParaRPr lang="en-US" altLang="zh-CN" b="1" dirty="0">
              <a:solidFill>
                <a:schemeClr val="bg1"/>
              </a:solidFill>
              <a:latin typeface="微软雅黑"/>
              <a:ea typeface="微软雅黑"/>
              <a:cs typeface="+mn-ea"/>
              <a:sym typeface="微软雅黑"/>
            </a:endParaRPr>
          </a:p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/>
                <a:ea typeface="微软雅黑"/>
                <a:cs typeface="+mn-ea"/>
                <a:sym typeface="微软雅黑"/>
              </a:rPr>
              <a:t>文字</a:t>
            </a:r>
          </a:p>
        </p:txBody>
      </p:sp>
      <p:sp>
        <p:nvSpPr>
          <p:cNvPr id="22" name="菱形 21"/>
          <p:cNvSpPr/>
          <p:nvPr/>
        </p:nvSpPr>
        <p:spPr>
          <a:xfrm>
            <a:off x="5148296" y="2318518"/>
            <a:ext cx="1134950" cy="1134950"/>
          </a:xfrm>
          <a:prstGeom prst="diamond">
            <a:avLst/>
          </a:prstGeom>
          <a:solidFill>
            <a:schemeClr val="tx1">
              <a:lumMod val="65000"/>
              <a:lumOff val="35000"/>
            </a:schemeClr>
          </a:solidFill>
          <a:ln w="38100">
            <a:noFill/>
          </a:ln>
          <a:effectLst>
            <a:outerShdw blurRad="381000" dist="101600" dir="2700000" algn="ctr" rotWithShape="0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/>
                <a:ea typeface="微软雅黑"/>
                <a:cs typeface="+mn-ea"/>
                <a:sym typeface="微软雅黑"/>
              </a:rPr>
              <a:t>标题</a:t>
            </a:r>
            <a:endParaRPr lang="en-US" altLang="zh-CN" b="1" dirty="0">
              <a:solidFill>
                <a:schemeClr val="bg1"/>
              </a:solidFill>
              <a:latin typeface="微软雅黑"/>
              <a:ea typeface="微软雅黑"/>
              <a:cs typeface="+mn-ea"/>
              <a:sym typeface="微软雅黑"/>
            </a:endParaRPr>
          </a:p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/>
                <a:ea typeface="微软雅黑"/>
                <a:cs typeface="+mn-ea"/>
                <a:sym typeface="微软雅黑"/>
              </a:rPr>
              <a:t>文字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652584" y="1448548"/>
            <a:ext cx="2088000" cy="6647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ts val="1800"/>
              </a:lnSpc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lvl="0">
              <a:lnSpc>
                <a:spcPct val="120000"/>
              </a:lnSpc>
              <a:defRPr/>
            </a:pPr>
            <a:r>
              <a:rPr lang="zh-CN" altLang="en-US" sz="1200" dirty="0">
                <a:latin typeface="微软雅黑"/>
                <a:ea typeface="微软雅黑"/>
                <a:cs typeface="+mn-ea"/>
                <a:sym typeface="微软雅黑"/>
              </a:rPr>
              <a:t>在此输入相关文字</a:t>
            </a:r>
            <a:r>
              <a:rPr lang="zh-CN" altLang="en-US" sz="1200" dirty="0" smtClean="0">
                <a:latin typeface="微软雅黑"/>
                <a:ea typeface="微软雅黑"/>
                <a:cs typeface="+mn-ea"/>
                <a:sym typeface="微软雅黑"/>
              </a:rPr>
              <a:t>，在此输入相关文字，在此输入相关文字，在此输入相关文字，</a:t>
            </a:r>
            <a:endParaRPr lang="en-US" altLang="zh-CN" sz="1050" dirty="0"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044072" y="3617967"/>
            <a:ext cx="2088000" cy="6647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ts val="1800"/>
              </a:lnSpc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lvl="0" algn="r">
              <a:lnSpc>
                <a:spcPct val="120000"/>
              </a:lnSpc>
              <a:defRPr/>
            </a:pPr>
            <a:r>
              <a:rPr lang="zh-CN" altLang="en-US" sz="1200" dirty="0">
                <a:latin typeface="微软雅黑"/>
                <a:ea typeface="微软雅黑"/>
                <a:cs typeface="+mn-ea"/>
                <a:sym typeface="微软雅黑"/>
              </a:rPr>
              <a:t>在此输入相关文字</a:t>
            </a:r>
            <a:r>
              <a:rPr lang="zh-CN" altLang="en-US" sz="1200" dirty="0" smtClean="0">
                <a:latin typeface="微软雅黑"/>
                <a:ea typeface="微软雅黑"/>
                <a:cs typeface="+mn-ea"/>
                <a:sym typeface="微软雅黑"/>
              </a:rPr>
              <a:t>，在此输入相关文字，在此输入相关文字，在此输入相关文字，</a:t>
            </a:r>
            <a:endParaRPr lang="en-US" altLang="zh-CN" sz="1050" dirty="0"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156408" y="3138094"/>
            <a:ext cx="2088000" cy="6647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ts val="1800"/>
              </a:lnSpc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lvl="0">
              <a:lnSpc>
                <a:spcPct val="120000"/>
              </a:lnSpc>
              <a:defRPr/>
            </a:pPr>
            <a:r>
              <a:rPr lang="zh-CN" altLang="en-US" sz="1200" dirty="0">
                <a:latin typeface="微软雅黑"/>
                <a:ea typeface="微软雅黑"/>
                <a:cs typeface="+mn-ea"/>
                <a:sym typeface="微软雅黑"/>
              </a:rPr>
              <a:t>在此输入相关文字</a:t>
            </a:r>
            <a:r>
              <a:rPr lang="zh-CN" altLang="en-US" sz="1200" dirty="0" smtClean="0">
                <a:latin typeface="微软雅黑"/>
                <a:ea typeface="微软雅黑"/>
                <a:cs typeface="+mn-ea"/>
                <a:sym typeface="微软雅黑"/>
              </a:rPr>
              <a:t>，在此输入相关文字，在此输入相关文字，在此输入相关文字，</a:t>
            </a:r>
            <a:endParaRPr lang="en-US" altLang="zh-CN" sz="1050" dirty="0"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39552" y="427069"/>
            <a:ext cx="1061829" cy="346249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微软雅黑"/>
                <a:ea typeface="微软雅黑"/>
                <a:cs typeface="+mn-ea"/>
                <a:sym typeface="微软雅黑"/>
              </a:rPr>
              <a:t>行业前景</a:t>
            </a:r>
            <a:endParaRPr lang="en-US" altLang="zh-CN" b="1" dirty="0">
              <a:solidFill>
                <a:schemeClr val="bg1"/>
              </a:solidFill>
              <a:latin typeface="微软雅黑"/>
              <a:ea typeface="微软雅黑"/>
              <a:cs typeface="+mn-ea"/>
              <a:sym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17815173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" dur="500" tmFilter="0,0; .5, 1; 1, 1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650"/>
                                </p:stCondLst>
                                <p:childTnLst>
                                  <p:par>
                                    <p:cTn id="13" presetID="23" presetClass="entr" presetSubtype="52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6" presetClass="emph" presetSubtype="0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0" dur="300" tmFilter="0, 0; .2, .5; .8, .5; 1, 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21" dur="150" autoRev="1" fill="hold"/>
                                            <p:tgtEl>
                                              <p:spTgt spid="15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2" presetID="23" presetClass="entr" presetSubtype="528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6" presetClass="emph" presetSubtype="0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9" dur="300" tmFilter="0, 0; .2, .5; .8, .5; 1, 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30" dur="150" autoRev="1" fill="hold"/>
                                            <p:tgtEl>
                                              <p:spTgt spid="17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1" presetID="23" presetClass="entr" presetSubtype="52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3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3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3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6" presetClass="emph" presetSubtype="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8" dur="300" tmFilter="0, 0; .2, .5; .8, .5; 1, 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39" dur="150" autoRev="1" fill="hold"/>
                                            <p:tgtEl>
                                              <p:spTgt spid="16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0" presetID="23" presetClass="entr" presetSubtype="528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3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3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3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6" presetClass="emph" presetSubtype="0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7" dur="300" tmFilter="0, 0; .2, .5; .8, .5; 1, 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48" dur="150" autoRev="1" fill="hold"/>
                                            <p:tgtEl>
                                              <p:spTgt spid="21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9" presetID="23" presetClass="entr" presetSubtype="528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" dur="3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3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3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3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6" presetClass="emph" presetSubtype="0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6" dur="300" tmFilter="0, 0; .2, .5; .8, .5; 1, 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57" dur="150" autoRev="1" fill="hold"/>
                                            <p:tgtEl>
                                              <p:spTgt spid="22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8" presetID="23" presetClass="entr" presetSubtype="528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3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3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3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3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26" presetClass="emph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5" dur="300" tmFilter="0, 0; .2, .5; .8, .5; 1, 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66" dur="150" autoRev="1" fill="hold"/>
                                            <p:tgtEl>
                                              <p:spTgt spid="19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7" presetID="23" presetClass="entr" presetSubtype="52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9" dur="3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3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3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3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6" presetClass="emph" presetSubtype="0" fill="hold" grpId="1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4" dur="300" tmFilter="0, 0; .2, .5; .8, .5; 1, 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75" dur="150" autoRev="1" fill="hold"/>
                                            <p:tgtEl>
                                              <p:spTgt spid="26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6" presetID="23" presetClass="entr" presetSubtype="528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8" dur="3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3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3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3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2" presetID="26" presetClass="emph" presetSubtype="0" fill="hold" grpId="1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3" dur="300" tmFilter="0, 0; .2, .5; .8, .5; 1, 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84" dur="150" autoRev="1" fill="hold"/>
                                            <p:tgtEl>
                                              <p:spTgt spid="27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5" fill="hold">
                                <p:stCondLst>
                                  <p:cond delay="2350"/>
                                </p:stCondLst>
                                <p:childTnLst>
                                  <p:par>
                                    <p:cTn id="86" presetID="2" presetClass="entr" presetSubtype="2" fill="hold" grpId="0" nodeType="after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8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89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0" fill="hold">
                                <p:stCondLst>
                                  <p:cond delay="2850"/>
                                </p:stCondLst>
                                <p:childTnLst>
                                  <p:par>
                                    <p:cTn id="91" presetID="2" presetClass="entr" presetSubtype="2" fill="hold" grpId="0" nodeType="after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93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94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5" fill="hold">
                                <p:stCondLst>
                                  <p:cond delay="3350"/>
                                </p:stCondLst>
                                <p:childTnLst>
                                  <p:par>
                                    <p:cTn id="96" presetID="2" presetClass="entr" presetSubtype="2" fill="hold" grpId="0" nodeType="after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98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99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0" fill="hold">
                                <p:stCondLst>
                                  <p:cond delay="3850"/>
                                </p:stCondLst>
                                <p:childTnLst>
                                  <p:par>
                                    <p:cTn id="101" presetID="2" presetClass="entr" presetSubtype="2" fill="hold" grpId="0" nodeType="after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103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104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6" grpId="0" animBg="1"/>
          <p:bldP spid="26" grpId="1" animBg="1"/>
          <p:bldP spid="27" grpId="0" animBg="1"/>
          <p:bldP spid="27" grpId="1" animBg="1"/>
          <p:bldP spid="13" grpId="0"/>
          <p:bldP spid="15" grpId="0" animBg="1"/>
          <p:bldP spid="15" grpId="1" animBg="1"/>
          <p:bldP spid="16" grpId="0" animBg="1"/>
          <p:bldP spid="16" grpId="1" animBg="1"/>
          <p:bldP spid="17" grpId="0" animBg="1"/>
          <p:bldP spid="17" grpId="1" animBg="1"/>
          <p:bldP spid="19" grpId="0" animBg="1"/>
          <p:bldP spid="19" grpId="1" animBg="1"/>
          <p:bldP spid="21" grpId="0" animBg="1"/>
          <p:bldP spid="21" grpId="1" animBg="1"/>
          <p:bldP spid="22" grpId="0" animBg="1"/>
          <p:bldP spid="22" grpId="1" animBg="1"/>
          <p:bldP spid="23" grpId="0"/>
          <p:bldP spid="24" grpId="0"/>
          <p:bldP spid="25" grpId="0"/>
          <p:bldP spid="1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" dur="500" tmFilter="0,0; .5, 1; 1, 1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650"/>
                                </p:stCondLst>
                                <p:childTnLst>
                                  <p:par>
                                    <p:cTn id="13" presetID="23" presetClass="entr" presetSubtype="52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6" presetClass="emph" presetSubtype="0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0" dur="300" tmFilter="0, 0; .2, .5; .8, .5; 1, 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21" dur="150" autoRev="1" fill="hold"/>
                                            <p:tgtEl>
                                              <p:spTgt spid="15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2" presetID="23" presetClass="entr" presetSubtype="528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6" presetClass="emph" presetSubtype="0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9" dur="300" tmFilter="0, 0; .2, .5; .8, .5; 1, 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30" dur="150" autoRev="1" fill="hold"/>
                                            <p:tgtEl>
                                              <p:spTgt spid="17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1" presetID="23" presetClass="entr" presetSubtype="52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3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3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3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6" presetClass="emph" presetSubtype="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8" dur="300" tmFilter="0, 0; .2, .5; .8, .5; 1, 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39" dur="150" autoRev="1" fill="hold"/>
                                            <p:tgtEl>
                                              <p:spTgt spid="16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0" presetID="23" presetClass="entr" presetSubtype="528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3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3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3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6" presetClass="emph" presetSubtype="0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7" dur="300" tmFilter="0, 0; .2, .5; .8, .5; 1, 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48" dur="150" autoRev="1" fill="hold"/>
                                            <p:tgtEl>
                                              <p:spTgt spid="21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9" presetID="23" presetClass="entr" presetSubtype="528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" dur="3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3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3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3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6" presetClass="emph" presetSubtype="0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6" dur="300" tmFilter="0, 0; .2, .5; .8, .5; 1, 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57" dur="150" autoRev="1" fill="hold"/>
                                            <p:tgtEl>
                                              <p:spTgt spid="22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8" presetID="23" presetClass="entr" presetSubtype="528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3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3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3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3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26" presetClass="emph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5" dur="300" tmFilter="0, 0; .2, .5; .8, .5; 1, 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66" dur="150" autoRev="1" fill="hold"/>
                                            <p:tgtEl>
                                              <p:spTgt spid="19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7" presetID="23" presetClass="entr" presetSubtype="52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9" dur="3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3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3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3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6" presetClass="emph" presetSubtype="0" fill="hold" grpId="1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4" dur="300" tmFilter="0, 0; .2, .5; .8, .5; 1, 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75" dur="150" autoRev="1" fill="hold"/>
                                            <p:tgtEl>
                                              <p:spTgt spid="26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6" presetID="23" presetClass="entr" presetSubtype="528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8" dur="3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3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3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3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2" presetID="26" presetClass="emph" presetSubtype="0" fill="hold" grpId="1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3" dur="300" tmFilter="0, 0; .2, .5; .8, .5; 1, 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84" dur="150" autoRev="1" fill="hold"/>
                                            <p:tgtEl>
                                              <p:spTgt spid="27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5" fill="hold">
                                <p:stCondLst>
                                  <p:cond delay="2350"/>
                                </p:stCondLst>
                                <p:childTnLst>
                                  <p:par>
                                    <p:cTn id="86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9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0" fill="hold">
                                <p:stCondLst>
                                  <p:cond delay="2850"/>
                                </p:stCondLst>
                                <p:childTnLst>
                                  <p:par>
                                    <p:cTn id="91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3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4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5" fill="hold">
                                <p:stCondLst>
                                  <p:cond delay="3350"/>
                                </p:stCondLst>
                                <p:childTnLst>
                                  <p:par>
                                    <p:cTn id="96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8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9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0" fill="hold">
                                <p:stCondLst>
                                  <p:cond delay="3850"/>
                                </p:stCondLst>
                                <p:childTnLst>
                                  <p:par>
                                    <p:cTn id="101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3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4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6" grpId="0" animBg="1"/>
          <p:bldP spid="26" grpId="1" animBg="1"/>
          <p:bldP spid="27" grpId="0" animBg="1"/>
          <p:bldP spid="27" grpId="1" animBg="1"/>
          <p:bldP spid="13" grpId="0"/>
          <p:bldP spid="15" grpId="0" animBg="1"/>
          <p:bldP spid="15" grpId="1" animBg="1"/>
          <p:bldP spid="16" grpId="0" animBg="1"/>
          <p:bldP spid="16" grpId="1" animBg="1"/>
          <p:bldP spid="17" grpId="0" animBg="1"/>
          <p:bldP spid="17" grpId="1" animBg="1"/>
          <p:bldP spid="19" grpId="0" animBg="1"/>
          <p:bldP spid="19" grpId="1" animBg="1"/>
          <p:bldP spid="21" grpId="0" animBg="1"/>
          <p:bldP spid="21" grpId="1" animBg="1"/>
          <p:bldP spid="22" grpId="0" animBg="1"/>
          <p:bldP spid="22" grpId="1" animBg="1"/>
          <p:bldP spid="23" grpId="0"/>
          <p:bldP spid="24" grpId="0"/>
          <p:bldP spid="25" grpId="0"/>
          <p:bldP spid="18" grpId="0"/>
        </p:bldLst>
      </p:timing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 3305">
            <a:extLst>
              <a:ext uri="{FF2B5EF4-FFF2-40B4-BE49-F238E27FC236}">
                <a16:creationId xmlns:a16="http://schemas.microsoft.com/office/drawing/2014/main" xmlns="" id="{7F929FFB-24CE-43CE-814E-815B3A63D8C0}"/>
              </a:ext>
            </a:extLst>
          </p:cNvPr>
          <p:cNvSpPr>
            <a:spLocks/>
          </p:cNvSpPr>
          <p:nvPr/>
        </p:nvSpPr>
        <p:spPr bwMode="auto">
          <a:xfrm>
            <a:off x="0" y="0"/>
            <a:ext cx="5108575" cy="5146675"/>
          </a:xfrm>
          <a:custGeom>
            <a:avLst/>
            <a:gdLst>
              <a:gd name="T0" fmla="*/ 2365 w 3218"/>
              <a:gd name="T1" fmla="*/ 0 h 3242"/>
              <a:gd name="T2" fmla="*/ 0 w 3218"/>
              <a:gd name="T3" fmla="*/ 0 h 3242"/>
              <a:gd name="T4" fmla="*/ 0 w 3218"/>
              <a:gd name="T5" fmla="*/ 2356 h 3242"/>
              <a:gd name="T6" fmla="*/ 885 w 3218"/>
              <a:gd name="T7" fmla="*/ 3242 h 3242"/>
              <a:gd name="T8" fmla="*/ 3218 w 3218"/>
              <a:gd name="T9" fmla="*/ 907 h 3242"/>
              <a:gd name="T10" fmla="*/ 3218 w 3218"/>
              <a:gd name="T11" fmla="*/ 854 h 3242"/>
              <a:gd name="T12" fmla="*/ 2365 w 3218"/>
              <a:gd name="T13" fmla="*/ 0 h 3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18" h="3242">
                <a:moveTo>
                  <a:pt x="2365" y="0"/>
                </a:moveTo>
                <a:lnTo>
                  <a:pt x="0" y="0"/>
                </a:lnTo>
                <a:lnTo>
                  <a:pt x="0" y="2356"/>
                </a:lnTo>
                <a:lnTo>
                  <a:pt x="885" y="3242"/>
                </a:lnTo>
                <a:lnTo>
                  <a:pt x="3218" y="907"/>
                </a:lnTo>
                <a:lnTo>
                  <a:pt x="3218" y="854"/>
                </a:lnTo>
                <a:lnTo>
                  <a:pt x="2365" y="0"/>
                </a:lnTo>
                <a:close/>
              </a:path>
            </a:pathLst>
          </a:custGeom>
          <a:solidFill>
            <a:srgbClr val="FBF3F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3306">
            <a:extLst>
              <a:ext uri="{FF2B5EF4-FFF2-40B4-BE49-F238E27FC236}">
                <a16:creationId xmlns:a16="http://schemas.microsoft.com/office/drawing/2014/main" xmlns="" id="{8C88874B-5B0E-4248-8C46-A6A2AF6346B1}"/>
              </a:ext>
            </a:extLst>
          </p:cNvPr>
          <p:cNvSpPr>
            <a:spLocks/>
          </p:cNvSpPr>
          <p:nvPr/>
        </p:nvSpPr>
        <p:spPr bwMode="auto">
          <a:xfrm>
            <a:off x="39489" y="-1588"/>
            <a:ext cx="5108575" cy="5146675"/>
          </a:xfrm>
          <a:custGeom>
            <a:avLst/>
            <a:gdLst>
              <a:gd name="T0" fmla="*/ 2365 w 3218"/>
              <a:gd name="T1" fmla="*/ 0 h 3242"/>
              <a:gd name="T2" fmla="*/ 0 w 3218"/>
              <a:gd name="T3" fmla="*/ 0 h 3242"/>
              <a:gd name="T4" fmla="*/ 0 w 3218"/>
              <a:gd name="T5" fmla="*/ 2356 h 3242"/>
              <a:gd name="T6" fmla="*/ 885 w 3218"/>
              <a:gd name="T7" fmla="*/ 3242 h 3242"/>
              <a:gd name="T8" fmla="*/ 3218 w 3218"/>
              <a:gd name="T9" fmla="*/ 907 h 3242"/>
              <a:gd name="T10" fmla="*/ 3218 w 3218"/>
              <a:gd name="T11" fmla="*/ 854 h 3242"/>
              <a:gd name="T12" fmla="*/ 2365 w 3218"/>
              <a:gd name="T13" fmla="*/ 0 h 3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18" h="3242">
                <a:moveTo>
                  <a:pt x="2365" y="0"/>
                </a:moveTo>
                <a:lnTo>
                  <a:pt x="0" y="0"/>
                </a:lnTo>
                <a:lnTo>
                  <a:pt x="0" y="2356"/>
                </a:lnTo>
                <a:lnTo>
                  <a:pt x="885" y="3242"/>
                </a:lnTo>
                <a:lnTo>
                  <a:pt x="3218" y="907"/>
                </a:lnTo>
                <a:lnTo>
                  <a:pt x="3218" y="854"/>
                </a:lnTo>
                <a:lnTo>
                  <a:pt x="2365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5">
            <a:extLst>
              <a:ext uri="{FF2B5EF4-FFF2-40B4-BE49-F238E27FC236}">
                <a16:creationId xmlns:a16="http://schemas.microsoft.com/office/drawing/2014/main" xmlns="" id="{AA36BE2C-1382-468F-881F-EEE4F6713505}"/>
              </a:ext>
            </a:extLst>
          </p:cNvPr>
          <p:cNvSpPr>
            <a:spLocks/>
          </p:cNvSpPr>
          <p:nvPr/>
        </p:nvSpPr>
        <p:spPr bwMode="auto">
          <a:xfrm>
            <a:off x="733169" y="281861"/>
            <a:ext cx="2229488" cy="2232243"/>
          </a:xfrm>
          <a:custGeom>
            <a:avLst/>
            <a:gdLst>
              <a:gd name="T0" fmla="*/ 809 w 1619"/>
              <a:gd name="T1" fmla="*/ 1621 h 1621"/>
              <a:gd name="T2" fmla="*/ 0 w 1619"/>
              <a:gd name="T3" fmla="*/ 810 h 1621"/>
              <a:gd name="T4" fmla="*/ 809 w 1619"/>
              <a:gd name="T5" fmla="*/ 0 h 1621"/>
              <a:gd name="T6" fmla="*/ 1619 w 1619"/>
              <a:gd name="T7" fmla="*/ 810 h 1621"/>
              <a:gd name="T8" fmla="*/ 809 w 1619"/>
              <a:gd name="T9" fmla="*/ 1621 h 16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19" h="1621">
                <a:moveTo>
                  <a:pt x="809" y="1621"/>
                </a:moveTo>
                <a:lnTo>
                  <a:pt x="0" y="810"/>
                </a:lnTo>
                <a:lnTo>
                  <a:pt x="809" y="0"/>
                </a:lnTo>
                <a:lnTo>
                  <a:pt x="1619" y="810"/>
                </a:lnTo>
                <a:lnTo>
                  <a:pt x="809" y="1621"/>
                </a:lnTo>
                <a:close/>
              </a:path>
            </a:pathLst>
          </a:custGeom>
          <a:solidFill>
            <a:srgbClr val="DD243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6">
            <a:extLst>
              <a:ext uri="{FF2B5EF4-FFF2-40B4-BE49-F238E27FC236}">
                <a16:creationId xmlns:a16="http://schemas.microsoft.com/office/drawing/2014/main" xmlns="" id="{1D3D3CEF-08CB-4A4E-B712-70B3C234E138}"/>
              </a:ext>
            </a:extLst>
          </p:cNvPr>
          <p:cNvSpPr>
            <a:spLocks/>
          </p:cNvSpPr>
          <p:nvPr/>
        </p:nvSpPr>
        <p:spPr bwMode="auto">
          <a:xfrm>
            <a:off x="733169" y="2514104"/>
            <a:ext cx="2229488" cy="2230865"/>
          </a:xfrm>
          <a:custGeom>
            <a:avLst/>
            <a:gdLst>
              <a:gd name="T0" fmla="*/ 809 w 1619"/>
              <a:gd name="T1" fmla="*/ 1620 h 1620"/>
              <a:gd name="T2" fmla="*/ 0 w 1619"/>
              <a:gd name="T3" fmla="*/ 810 h 1620"/>
              <a:gd name="T4" fmla="*/ 809 w 1619"/>
              <a:gd name="T5" fmla="*/ 0 h 1620"/>
              <a:gd name="T6" fmla="*/ 1619 w 1619"/>
              <a:gd name="T7" fmla="*/ 810 h 1620"/>
              <a:gd name="T8" fmla="*/ 809 w 1619"/>
              <a:gd name="T9" fmla="*/ 1620 h 16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19" h="1620">
                <a:moveTo>
                  <a:pt x="809" y="1620"/>
                </a:moveTo>
                <a:lnTo>
                  <a:pt x="0" y="810"/>
                </a:lnTo>
                <a:lnTo>
                  <a:pt x="809" y="0"/>
                </a:lnTo>
                <a:lnTo>
                  <a:pt x="1619" y="810"/>
                </a:lnTo>
                <a:lnTo>
                  <a:pt x="809" y="1620"/>
                </a:lnTo>
                <a:close/>
              </a:path>
            </a:pathLst>
          </a:custGeom>
          <a:solidFill>
            <a:srgbClr val="96142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7">
            <a:extLst>
              <a:ext uri="{FF2B5EF4-FFF2-40B4-BE49-F238E27FC236}">
                <a16:creationId xmlns:a16="http://schemas.microsoft.com/office/drawing/2014/main" xmlns="" id="{75C6C2BE-C40C-4C0E-A77C-98D270BBAC2D}"/>
              </a:ext>
            </a:extLst>
          </p:cNvPr>
          <p:cNvSpPr>
            <a:spLocks/>
          </p:cNvSpPr>
          <p:nvPr/>
        </p:nvSpPr>
        <p:spPr bwMode="auto">
          <a:xfrm>
            <a:off x="1847225" y="1397295"/>
            <a:ext cx="2230865" cy="2232243"/>
          </a:xfrm>
          <a:custGeom>
            <a:avLst/>
            <a:gdLst>
              <a:gd name="T0" fmla="*/ 810 w 1620"/>
              <a:gd name="T1" fmla="*/ 1621 h 1621"/>
              <a:gd name="T2" fmla="*/ 0 w 1620"/>
              <a:gd name="T3" fmla="*/ 811 h 1621"/>
              <a:gd name="T4" fmla="*/ 810 w 1620"/>
              <a:gd name="T5" fmla="*/ 0 h 1621"/>
              <a:gd name="T6" fmla="*/ 1620 w 1620"/>
              <a:gd name="T7" fmla="*/ 811 h 1621"/>
              <a:gd name="T8" fmla="*/ 810 w 1620"/>
              <a:gd name="T9" fmla="*/ 1621 h 16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20" h="1621">
                <a:moveTo>
                  <a:pt x="810" y="1621"/>
                </a:moveTo>
                <a:lnTo>
                  <a:pt x="0" y="811"/>
                </a:lnTo>
                <a:lnTo>
                  <a:pt x="810" y="0"/>
                </a:lnTo>
                <a:lnTo>
                  <a:pt x="1620" y="811"/>
                </a:lnTo>
                <a:lnTo>
                  <a:pt x="810" y="1621"/>
                </a:lnTo>
                <a:close/>
              </a:path>
            </a:pathLst>
          </a:custGeom>
          <a:solidFill>
            <a:srgbClr val="CC000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Freeform 3301">
            <a:extLst>
              <a:ext uri="{FF2B5EF4-FFF2-40B4-BE49-F238E27FC236}">
                <a16:creationId xmlns:a16="http://schemas.microsoft.com/office/drawing/2014/main" xmlns="" id="{3EFCBE47-E6A2-464D-9D13-CD9E22F00884}"/>
              </a:ext>
            </a:extLst>
          </p:cNvPr>
          <p:cNvSpPr>
            <a:spLocks/>
          </p:cNvSpPr>
          <p:nvPr/>
        </p:nvSpPr>
        <p:spPr bwMode="auto">
          <a:xfrm>
            <a:off x="2165946" y="627534"/>
            <a:ext cx="1450092" cy="1451439"/>
          </a:xfrm>
          <a:custGeom>
            <a:avLst/>
            <a:gdLst>
              <a:gd name="T0" fmla="*/ 1617 w 3233"/>
              <a:gd name="T1" fmla="*/ 3236 h 3236"/>
              <a:gd name="T2" fmla="*/ 0 w 3233"/>
              <a:gd name="T3" fmla="*/ 1619 h 3236"/>
              <a:gd name="T4" fmla="*/ 1617 w 3233"/>
              <a:gd name="T5" fmla="*/ 0 h 3236"/>
              <a:gd name="T6" fmla="*/ 3233 w 3233"/>
              <a:gd name="T7" fmla="*/ 1619 h 3236"/>
              <a:gd name="T8" fmla="*/ 1617 w 3233"/>
              <a:gd name="T9" fmla="*/ 3236 h 3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33" h="3236">
                <a:moveTo>
                  <a:pt x="1617" y="3236"/>
                </a:moveTo>
                <a:lnTo>
                  <a:pt x="0" y="1619"/>
                </a:lnTo>
                <a:lnTo>
                  <a:pt x="1617" y="0"/>
                </a:lnTo>
                <a:lnTo>
                  <a:pt x="3233" y="1619"/>
                </a:lnTo>
                <a:lnTo>
                  <a:pt x="1617" y="3236"/>
                </a:lnTo>
                <a:close/>
              </a:path>
            </a:pathLst>
          </a:cu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381000" dist="101600" dir="2700000" algn="ctr" rotWithShape="0">
              <a:srgbClr val="000000">
                <a:alpha val="3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xmlns="" id="{7DF45C9C-0F82-48FA-8FF2-C18275FDF3C0}"/>
              </a:ext>
            </a:extLst>
          </p:cNvPr>
          <p:cNvGrpSpPr/>
          <p:nvPr/>
        </p:nvGrpSpPr>
        <p:grpSpPr>
          <a:xfrm>
            <a:off x="-108520" y="928483"/>
            <a:ext cx="3169286" cy="3171244"/>
            <a:chOff x="265239" y="1114832"/>
            <a:chExt cx="2796817" cy="2798546"/>
          </a:xfrm>
          <a:effectLst>
            <a:outerShdw blurRad="381000" dist="101600" dir="2700000" algn="ctr" rotWithShape="0">
              <a:srgbClr val="000000">
                <a:alpha val="30000"/>
              </a:srgbClr>
            </a:outerShdw>
          </a:effectLst>
        </p:grpSpPr>
        <p:sp>
          <p:nvSpPr>
            <p:cNvPr id="33" name="Freeform 3297">
              <a:extLst>
                <a:ext uri="{FF2B5EF4-FFF2-40B4-BE49-F238E27FC236}">
                  <a16:creationId xmlns:a16="http://schemas.microsoft.com/office/drawing/2014/main" xmlns="" id="{5ED01EE8-8BBD-47ED-A993-C8549BAFB3E6}"/>
                </a:ext>
              </a:extLst>
            </p:cNvPr>
            <p:cNvSpPr>
              <a:spLocks/>
            </p:cNvSpPr>
            <p:nvPr/>
          </p:nvSpPr>
          <p:spPr bwMode="auto">
            <a:xfrm>
              <a:off x="265239" y="1114832"/>
              <a:ext cx="2796817" cy="2798546"/>
            </a:xfrm>
            <a:custGeom>
              <a:avLst/>
              <a:gdLst>
                <a:gd name="T0" fmla="*/ 1619 w 3239"/>
                <a:gd name="T1" fmla="*/ 3241 h 3241"/>
                <a:gd name="T2" fmla="*/ 0 w 3239"/>
                <a:gd name="T3" fmla="*/ 1620 h 3241"/>
                <a:gd name="T4" fmla="*/ 1619 w 3239"/>
                <a:gd name="T5" fmla="*/ 0 h 3241"/>
                <a:gd name="T6" fmla="*/ 3239 w 3239"/>
                <a:gd name="T7" fmla="*/ 1620 h 3241"/>
                <a:gd name="T8" fmla="*/ 1619 w 3239"/>
                <a:gd name="T9" fmla="*/ 3241 h 3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39" h="3241">
                  <a:moveTo>
                    <a:pt x="1619" y="3241"/>
                  </a:moveTo>
                  <a:lnTo>
                    <a:pt x="0" y="1620"/>
                  </a:lnTo>
                  <a:lnTo>
                    <a:pt x="1619" y="0"/>
                  </a:lnTo>
                  <a:lnTo>
                    <a:pt x="3239" y="1620"/>
                  </a:lnTo>
                  <a:lnTo>
                    <a:pt x="1619" y="324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444500" dist="63500" dir="2700000" algn="l" rotWithShape="0">
                <a:prstClr val="black">
                  <a:alpha val="3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3297">
              <a:extLst>
                <a:ext uri="{FF2B5EF4-FFF2-40B4-BE49-F238E27FC236}">
                  <a16:creationId xmlns:a16="http://schemas.microsoft.com/office/drawing/2014/main" xmlns="" id="{3DFA7D73-9440-4A5C-AD3D-021F8E079890}"/>
                </a:ext>
              </a:extLst>
            </p:cNvPr>
            <p:cNvSpPr>
              <a:spLocks/>
            </p:cNvSpPr>
            <p:nvPr/>
          </p:nvSpPr>
          <p:spPr bwMode="auto">
            <a:xfrm>
              <a:off x="381083" y="1211088"/>
              <a:ext cx="2580144" cy="2581737"/>
            </a:xfrm>
            <a:custGeom>
              <a:avLst/>
              <a:gdLst>
                <a:gd name="T0" fmla="*/ 1619 w 3239"/>
                <a:gd name="T1" fmla="*/ 3241 h 3241"/>
                <a:gd name="T2" fmla="*/ 0 w 3239"/>
                <a:gd name="T3" fmla="*/ 1620 h 3241"/>
                <a:gd name="T4" fmla="*/ 1619 w 3239"/>
                <a:gd name="T5" fmla="*/ 0 h 3241"/>
                <a:gd name="T6" fmla="*/ 3239 w 3239"/>
                <a:gd name="T7" fmla="*/ 1620 h 3241"/>
                <a:gd name="T8" fmla="*/ 1619 w 3239"/>
                <a:gd name="T9" fmla="*/ 3241 h 3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39" h="3241">
                  <a:moveTo>
                    <a:pt x="1619" y="3241"/>
                  </a:moveTo>
                  <a:lnTo>
                    <a:pt x="0" y="1620"/>
                  </a:lnTo>
                  <a:lnTo>
                    <a:pt x="1619" y="0"/>
                  </a:lnTo>
                  <a:lnTo>
                    <a:pt x="3239" y="1620"/>
                  </a:lnTo>
                  <a:lnTo>
                    <a:pt x="1619" y="3241"/>
                  </a:lnTo>
                  <a:close/>
                </a:path>
              </a:pathLst>
            </a:cu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5" name="Freeform 3301">
            <a:extLst>
              <a:ext uri="{FF2B5EF4-FFF2-40B4-BE49-F238E27FC236}">
                <a16:creationId xmlns:a16="http://schemas.microsoft.com/office/drawing/2014/main" xmlns="" id="{9E87D0C4-0ADC-4B6F-B423-F2763A801957}"/>
              </a:ext>
            </a:extLst>
          </p:cNvPr>
          <p:cNvSpPr>
            <a:spLocks/>
          </p:cNvSpPr>
          <p:nvPr/>
        </p:nvSpPr>
        <p:spPr bwMode="auto">
          <a:xfrm>
            <a:off x="2185066" y="2787774"/>
            <a:ext cx="1781080" cy="1782736"/>
          </a:xfrm>
          <a:custGeom>
            <a:avLst/>
            <a:gdLst>
              <a:gd name="T0" fmla="*/ 1617 w 3233"/>
              <a:gd name="T1" fmla="*/ 3236 h 3236"/>
              <a:gd name="T2" fmla="*/ 0 w 3233"/>
              <a:gd name="T3" fmla="*/ 1619 h 3236"/>
              <a:gd name="T4" fmla="*/ 1617 w 3233"/>
              <a:gd name="T5" fmla="*/ 0 h 3236"/>
              <a:gd name="T6" fmla="*/ 3233 w 3233"/>
              <a:gd name="T7" fmla="*/ 1619 h 3236"/>
              <a:gd name="T8" fmla="*/ 1617 w 3233"/>
              <a:gd name="T9" fmla="*/ 3236 h 3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33" h="3236">
                <a:moveTo>
                  <a:pt x="1617" y="3236"/>
                </a:moveTo>
                <a:lnTo>
                  <a:pt x="0" y="1619"/>
                </a:lnTo>
                <a:lnTo>
                  <a:pt x="1617" y="0"/>
                </a:lnTo>
                <a:lnTo>
                  <a:pt x="3233" y="1619"/>
                </a:lnTo>
                <a:lnTo>
                  <a:pt x="1617" y="3236"/>
                </a:lnTo>
                <a:close/>
              </a:path>
            </a:pathLst>
          </a:cu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381000" dist="101600" dir="2700000" algn="ctr" rotWithShape="0">
              <a:srgbClr val="000000">
                <a:alpha val="3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TextBox 7"/>
          <p:cNvSpPr>
            <a:spLocks noChangeArrowheads="1"/>
          </p:cNvSpPr>
          <p:nvPr/>
        </p:nvSpPr>
        <p:spPr bwMode="auto">
          <a:xfrm>
            <a:off x="4422185" y="2427734"/>
            <a:ext cx="4326279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 smtClean="0">
                <a:solidFill>
                  <a:srgbClr val="CC0000"/>
                </a:solidFill>
                <a:latin typeface="微软雅黑"/>
                <a:ea typeface="微软雅黑"/>
                <a:cs typeface="+mn-ea"/>
                <a:sym typeface="微软雅黑"/>
              </a:rPr>
              <a:t>适用于企业宣传、产品介绍、商务合作、创业融资</a:t>
            </a:r>
            <a:endParaRPr lang="zh-CN" altLang="en-US" sz="1400" dirty="0">
              <a:solidFill>
                <a:srgbClr val="CC0000"/>
              </a:solidFill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37" name="文本框 3"/>
          <p:cNvSpPr txBox="1"/>
          <p:nvPr/>
        </p:nvSpPr>
        <p:spPr>
          <a:xfrm>
            <a:off x="4283968" y="1563638"/>
            <a:ext cx="4392488" cy="1015663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sz="6000" b="1" dirty="0">
                <a:solidFill>
                  <a:srgbClr val="CC0000"/>
                </a:solidFill>
                <a:cs typeface="+mn-ea"/>
                <a:sym typeface="微软雅黑"/>
              </a:rPr>
              <a:t>THANKS</a:t>
            </a:r>
            <a:endParaRPr lang="zh-CN" altLang="en-US" sz="6000" b="1" dirty="0">
              <a:solidFill>
                <a:srgbClr val="CC0000"/>
              </a:solidFill>
              <a:cs typeface="+mn-ea"/>
              <a:sym typeface="微软雅黑"/>
            </a:endParaRPr>
          </a:p>
        </p:txBody>
      </p:sp>
      <p:sp>
        <p:nvSpPr>
          <p:cNvPr id="38" name="文本框 3"/>
          <p:cNvSpPr txBox="1"/>
          <p:nvPr/>
        </p:nvSpPr>
        <p:spPr>
          <a:xfrm>
            <a:off x="4341379" y="2715186"/>
            <a:ext cx="4047045" cy="4001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  <a:cs typeface="+mn-ea"/>
                <a:sym typeface="微软雅黑"/>
              </a:rPr>
              <a:t>点击此处输入公司名称</a:t>
            </a:r>
          </a:p>
        </p:txBody>
      </p:sp>
      <p:sp>
        <p:nvSpPr>
          <p:cNvPr id="39" name="文本框 3"/>
          <p:cNvSpPr txBox="1"/>
          <p:nvPr/>
        </p:nvSpPr>
        <p:spPr>
          <a:xfrm>
            <a:off x="4341379" y="3083358"/>
            <a:ext cx="3960440" cy="30777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  <a:cs typeface="+mn-ea"/>
                <a:sym typeface="微软雅黑"/>
              </a:rPr>
              <a:t>简约大气实用  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  <a:cs typeface="+mn-ea"/>
                <a:sym typeface="微软雅黑"/>
              </a:rPr>
              <a:t>修改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  <a:cs typeface="+mn-ea"/>
                <a:sym typeface="微软雅黑"/>
              </a:rPr>
              <a:t>便捷  图片颜色可任意更换 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/>
              <a:ea typeface="微软雅黑"/>
              <a:cs typeface="+mn-ea"/>
              <a:sym typeface="微软雅黑"/>
            </a:endParaRPr>
          </a:p>
        </p:txBody>
      </p:sp>
      <p:pic>
        <p:nvPicPr>
          <p:cNvPr id="40" name="图片 3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96336" y="411510"/>
            <a:ext cx="957359" cy="516973"/>
          </a:xfrm>
          <a:prstGeom prst="rect">
            <a:avLst/>
          </a:prstGeom>
        </p:spPr>
      </p:pic>
      <p:sp>
        <p:nvSpPr>
          <p:cNvPr id="42" name="文本框 45"/>
          <p:cNvSpPr txBox="1"/>
          <p:nvPr/>
        </p:nvSpPr>
        <p:spPr>
          <a:xfrm>
            <a:off x="4386463" y="3380316"/>
            <a:ext cx="3618816" cy="25391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sym typeface="微软雅黑"/>
              </a:rPr>
              <a:t>汇报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/>
              </a:rPr>
              <a:t>人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sym typeface="微软雅黑"/>
              </a:rPr>
              <a:t>：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/>
              </a:rPr>
              <a:t>优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sym typeface="微软雅黑"/>
              </a:rPr>
              <a:t>品</a:t>
            </a:r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sym typeface="微软雅黑"/>
              </a:rPr>
              <a:t>PPT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sym typeface="微软雅黑"/>
              </a:rPr>
              <a:t>     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/>
              </a:rPr>
              <a:t>汇报时间：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/>
              </a:rPr>
              <a:t>XX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/>
              </a:rPr>
              <a:t>年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/>
              </a:rPr>
              <a:t>XX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/>
              </a:rPr>
              <a:t>月</a:t>
            </a:r>
            <a:endParaRPr lang="en-US" altLang="zh-CN" sz="1200" b="1" spc="450" dirty="0">
              <a:solidFill>
                <a:schemeClr val="tx1">
                  <a:lumMod val="65000"/>
                  <a:lumOff val="35000"/>
                </a:schemeClr>
              </a:solidFill>
              <a:latin typeface="微软雅黑"/>
              <a:ea typeface="微软雅黑"/>
              <a:cs typeface="+mn-ea"/>
              <a:sym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37167978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/>
      </p:transition>
    </mc:Choice>
    <mc:Fallback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1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7" presetID="2" presetClass="entr" presetSubtype="12" fill="hold" grpId="0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29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30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12" fill="hold" nodeType="with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33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34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12" fill="hold" grpId="0" nodeType="with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37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38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6" presetID="2" presetClass="entr" presetSubtype="2" fill="hold" grpId="0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48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49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5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3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55" presetID="2" presetClass="entr" presetSubtype="2" fill="hold" grpId="0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57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58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60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7400"/>
                                </p:stCondLst>
                                <p:childTnLst>
                                  <p:par>
                                    <p:cTn id="67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" grpId="0" animBg="1"/>
          <p:bldP spid="16" grpId="0" animBg="1"/>
          <p:bldP spid="29" grpId="0" animBg="1"/>
          <p:bldP spid="30" grpId="0" animBg="1"/>
          <p:bldP spid="31" grpId="0" animBg="1"/>
          <p:bldP spid="35" grpId="0" animBg="1"/>
          <p:bldP spid="36" grpId="0"/>
          <p:bldP spid="37" grpId="0"/>
          <p:bldP spid="38" grpId="0"/>
          <p:bldP spid="39" grpId="0"/>
          <p:bldP spid="4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1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7" presetID="2" presetClass="entr" presetSubtype="1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1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6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5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3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55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60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7400"/>
                                </p:stCondLst>
                                <p:childTnLst>
                                  <p:par>
                                    <p:cTn id="67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" grpId="0" animBg="1"/>
          <p:bldP spid="16" grpId="0" animBg="1"/>
          <p:bldP spid="29" grpId="0" animBg="1"/>
          <p:bldP spid="30" grpId="0" animBg="1"/>
          <p:bldP spid="31" grpId="0" animBg="1"/>
          <p:bldP spid="35" grpId="0" animBg="1"/>
          <p:bldP spid="36" grpId="0"/>
          <p:bldP spid="37" grpId="0"/>
          <p:bldP spid="38" grpId="0"/>
          <p:bldP spid="39" grpId="0"/>
          <p:bldP spid="42" grpId="0"/>
        </p:bldLst>
      </p:timing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68089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539552" y="427069"/>
            <a:ext cx="1061829" cy="346249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latin typeface="微软雅黑"/>
                <a:ea typeface="微软雅黑"/>
                <a:cs typeface="+mn-ea"/>
                <a:sym typeface="微软雅黑"/>
              </a:rPr>
              <a:t>公司简介</a:t>
            </a:r>
            <a:endParaRPr lang="en-US" altLang="zh-CN" b="1" dirty="0">
              <a:solidFill>
                <a:schemeClr val="bg1"/>
              </a:solidFill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289835" y="1275606"/>
            <a:ext cx="4271914" cy="3118750"/>
          </a:xfrm>
          <a:prstGeom prst="rect">
            <a:avLst/>
          </a:prstGeom>
          <a:noFill/>
        </p:spPr>
        <p:txBody>
          <a:bodyPr wrap="square" lIns="71067" tIns="35534" rIns="71067" bIns="35534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  <a:sym typeface="微软雅黑"/>
              </a:rPr>
              <a:t>        </a:t>
            </a:r>
            <a:r>
              <a:rPr lang="zh-CN" altLang="zh-CN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  <a:sym typeface="微软雅黑"/>
              </a:rPr>
              <a:t>公司</a:t>
            </a:r>
            <a:r>
              <a:rPr lang="zh-CN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  <a:sym typeface="微软雅黑"/>
              </a:rPr>
              <a:t>自成立以来，以“策略先行，经营致胜，管理为本”的商业推广理念，一步一个脚印发展成为东莞同类企业中经营范围最广、在行业内颇具影响力的企业</a:t>
            </a:r>
            <a:r>
              <a:rPr lang="zh-CN" altLang="zh-CN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  <a:sym typeface="微软雅黑"/>
              </a:rPr>
              <a:t>。</a:t>
            </a:r>
            <a:endParaRPr lang="en-US" altLang="zh-CN" sz="11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/>
              <a:ea typeface="微软雅黑"/>
              <a:sym typeface="微软雅黑"/>
            </a:endParaRPr>
          </a:p>
          <a:p>
            <a:endParaRPr lang="en-US" altLang="zh-CN" sz="1100" dirty="0">
              <a:solidFill>
                <a:schemeClr val="tx1">
                  <a:lumMod val="65000"/>
                  <a:lumOff val="35000"/>
                </a:schemeClr>
              </a:solidFill>
              <a:latin typeface="微软雅黑"/>
              <a:ea typeface="微软雅黑"/>
              <a:sym typeface="微软雅黑"/>
            </a:endParaRPr>
          </a:p>
          <a:p>
            <a:r>
              <a:rPr lang="zh-CN" altLang="zh-CN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  <a:sym typeface="微软雅黑"/>
              </a:rPr>
              <a:t>公司</a:t>
            </a:r>
            <a:r>
              <a:rPr lang="zh-CN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  <a:sym typeface="微软雅黑"/>
              </a:rPr>
              <a:t>自成立以来，以“策略先行，经营致胜，管理为本”的商业推广理念，一步一个脚印发展成为东莞同类企业中经营范围最广、在行业内颇具影响力的企业。公司自成立以来，以“策略先行，经营致胜，管理为本”的商业推广理念，一步一个脚印发展成为东莞同类企业中经营范围最广、在行业内颇具影响力的企业。公司自成立以来，以“策略先行，经营致胜，管理为本”的商业推广理念，一步一个脚印发展成为东莞同类企业中经营范围最广、在行业内颇具影响力的企业。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微软雅黑"/>
              <a:ea typeface="微软雅黑"/>
              <a:sym typeface="微软雅黑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496853" y="1439810"/>
            <a:ext cx="3288926" cy="2173640"/>
            <a:chOff x="755576" y="1491630"/>
            <a:chExt cx="2880000" cy="1800000"/>
          </a:xfrm>
          <a:effectLst>
            <a:outerShdw blurRad="381000" dist="101600" dir="2700000" algn="ctr" rotWithShape="0">
              <a:srgbClr val="000000">
                <a:alpha val="30000"/>
              </a:srgbClr>
            </a:outerShdw>
          </a:effectLst>
        </p:grpSpPr>
        <p:sp>
          <p:nvSpPr>
            <p:cNvPr id="24" name="矩形 23"/>
            <p:cNvSpPr/>
            <p:nvPr/>
          </p:nvSpPr>
          <p:spPr>
            <a:xfrm>
              <a:off x="755576" y="1491630"/>
              <a:ext cx="2880000" cy="1800000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813012" y="1524499"/>
              <a:ext cx="2772000" cy="1728000"/>
            </a:xfrm>
            <a:prstGeom prst="rect">
              <a:avLst/>
            </a:pr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2141316" y="3147814"/>
            <a:ext cx="1817788" cy="1224136"/>
            <a:chOff x="755576" y="1491630"/>
            <a:chExt cx="2880000" cy="1800000"/>
          </a:xfrm>
          <a:effectLst>
            <a:outerShdw blurRad="381000" dist="101600" dir="2700000" algn="ctr" rotWithShape="0">
              <a:srgbClr val="000000">
                <a:alpha val="30000"/>
              </a:srgbClr>
            </a:outerShdw>
          </a:effectLst>
        </p:grpSpPr>
        <p:sp>
          <p:nvSpPr>
            <p:cNvPr id="27" name="矩形 26"/>
            <p:cNvSpPr/>
            <p:nvPr/>
          </p:nvSpPr>
          <p:spPr>
            <a:xfrm>
              <a:off x="755576" y="1491630"/>
              <a:ext cx="2880000" cy="1800000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813012" y="1524498"/>
              <a:ext cx="2772000" cy="1728001"/>
            </a:xfrm>
            <a:prstGeom prst="rect">
              <a:avLst/>
            </a:prstGeom>
            <a:blipFill dpi="0" rotWithShape="1">
              <a:blip r:embed="rId5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066987506"/>
      </p:ext>
    </p:extLst>
  </p:cSld>
  <p:clrMapOvr>
    <a:masterClrMapping/>
  </p:clrMapOvr>
  <p:transition spd="slow">
    <p:cover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" dur="500" tmFilter="0,0; .5, 1; 1, 1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650"/>
                                </p:stCondLst>
                                <p:childTnLst>
                                  <p:par>
                                    <p:cTn id="13" presetID="2" presetClass="entr" presetSubtype="2" fill="hold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15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16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nodeType="with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19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20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150"/>
                                </p:stCondLst>
                                <p:childTnLst>
                                  <p:par>
                                    <p:cTn id="22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4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7" grpId="0"/>
          <p:bldP spid="2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" dur="500" tmFilter="0,0; .5, 1; 1, 1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650"/>
                                </p:stCondLst>
                                <p:childTnLst>
                                  <p:par>
                                    <p:cTn id="13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150"/>
                                </p:stCondLst>
                                <p:childTnLst>
                                  <p:par>
                                    <p:cTn id="22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4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7" grpId="0"/>
          <p:bldP spid="20" grpId="0"/>
        </p:bld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右箭头 83"/>
          <p:cNvSpPr/>
          <p:nvPr/>
        </p:nvSpPr>
        <p:spPr>
          <a:xfrm>
            <a:off x="1192" y="2669610"/>
            <a:ext cx="7212554" cy="295275"/>
          </a:xfrm>
          <a:prstGeom prst="rightArrow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381000" dist="101600" dir="2700000" algn="ctr" rotWithShape="0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85" name="圆角右箭头 84"/>
          <p:cNvSpPr/>
          <p:nvPr/>
        </p:nvSpPr>
        <p:spPr>
          <a:xfrm rot="5400000" flipH="1">
            <a:off x="2895417" y="-758016"/>
            <a:ext cx="533400" cy="6321851"/>
          </a:xfrm>
          <a:prstGeom prst="bentArrow">
            <a:avLst/>
          </a:prstGeom>
          <a:solidFill>
            <a:srgbClr val="CC0000"/>
          </a:solidFill>
          <a:ln>
            <a:noFill/>
          </a:ln>
          <a:effectLst>
            <a:outerShdw blurRad="381000" dist="101600" dir="2700000" algn="ctr" rotWithShape="0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86" name="圆角右箭头 85"/>
          <p:cNvSpPr/>
          <p:nvPr/>
        </p:nvSpPr>
        <p:spPr>
          <a:xfrm rot="16200000" flipH="1" flipV="1">
            <a:off x="2536992" y="429084"/>
            <a:ext cx="532209" cy="5603811"/>
          </a:xfrm>
          <a:prstGeom prst="bentArrow">
            <a:avLst/>
          </a:prstGeom>
          <a:solidFill>
            <a:srgbClr val="CC0000"/>
          </a:solidFill>
          <a:ln>
            <a:noFill/>
          </a:ln>
          <a:effectLst>
            <a:outerShdw blurRad="381000" dist="101600" dir="2700000" algn="ctr" rotWithShape="0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87" name="圆角右箭头 86"/>
          <p:cNvSpPr/>
          <p:nvPr/>
        </p:nvSpPr>
        <p:spPr>
          <a:xfrm rot="5400000" flipH="1">
            <a:off x="1893970" y="242239"/>
            <a:ext cx="533400" cy="4321341"/>
          </a:xfrm>
          <a:prstGeom prst="bentArrow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381000" dist="101600" dir="2700000" algn="ctr" rotWithShape="0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88" name="圆角右箭头 87"/>
          <p:cNvSpPr/>
          <p:nvPr/>
        </p:nvSpPr>
        <p:spPr>
          <a:xfrm rot="5400000" flipH="1">
            <a:off x="846680" y="1275241"/>
            <a:ext cx="533400" cy="2255337"/>
          </a:xfrm>
          <a:prstGeom prst="bentArrow">
            <a:avLst/>
          </a:prstGeom>
          <a:solidFill>
            <a:srgbClr val="CC0000"/>
          </a:solidFill>
          <a:ln>
            <a:noFill/>
          </a:ln>
          <a:effectLst>
            <a:outerShdw blurRad="381000" dist="101600" dir="2700000" algn="ctr" rotWithShape="0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89" name="圆角右箭头 88"/>
          <p:cNvSpPr/>
          <p:nvPr/>
        </p:nvSpPr>
        <p:spPr>
          <a:xfrm rot="16200000" flipH="1" flipV="1">
            <a:off x="1543286" y="1421599"/>
            <a:ext cx="532209" cy="3618781"/>
          </a:xfrm>
          <a:prstGeom prst="bentArrow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381000" dist="101600" dir="2700000" algn="ctr" rotWithShape="0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90" name="矩形 89"/>
          <p:cNvSpPr/>
          <p:nvPr/>
        </p:nvSpPr>
        <p:spPr>
          <a:xfrm>
            <a:off x="7308304" y="2289805"/>
            <a:ext cx="1954531" cy="30008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lvl="0"/>
            <a:r>
              <a:rPr lang="zh-CN" altLang="en-US" sz="1500" b="1" dirty="0" smtClean="0">
                <a:solidFill>
                  <a:srgbClr val="CC0000"/>
                </a:solidFill>
                <a:latin typeface="微软雅黑"/>
                <a:ea typeface="微软雅黑"/>
                <a:cs typeface="+mn-ea"/>
                <a:sym typeface="微软雅黑"/>
              </a:rPr>
              <a:t>某某有限公司</a:t>
            </a:r>
            <a:endParaRPr lang="zh-CN" altLang="en-US" sz="1500" b="1" dirty="0">
              <a:solidFill>
                <a:srgbClr val="CC0000"/>
              </a:solidFill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91" name="矩形 90"/>
          <p:cNvSpPr/>
          <p:nvPr/>
        </p:nvSpPr>
        <p:spPr>
          <a:xfrm>
            <a:off x="7291759" y="2614891"/>
            <a:ext cx="1665358" cy="88178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  <a:cs typeface="+mn-ea"/>
                <a:sym typeface="微软雅黑"/>
              </a:rPr>
              <a:t>请输入您的内容，或通过右键选择只保留文本来粘贴您的内容。</a:t>
            </a:r>
          </a:p>
          <a:p>
            <a:pPr>
              <a:lnSpc>
                <a:spcPct val="120000"/>
              </a:lnSpc>
            </a:pP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92" name="矩形 91"/>
          <p:cNvSpPr/>
          <p:nvPr/>
        </p:nvSpPr>
        <p:spPr>
          <a:xfrm>
            <a:off x="697351" y="3448594"/>
            <a:ext cx="977265" cy="30008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lvl="0"/>
            <a:r>
              <a:rPr lang="en-US" altLang="zh-CN" sz="1500" b="1" dirty="0" smtClean="0">
                <a:solidFill>
                  <a:srgbClr val="CC0000"/>
                </a:solidFill>
                <a:latin typeface="微软雅黑"/>
                <a:ea typeface="微软雅黑"/>
                <a:cs typeface="+mn-ea"/>
                <a:sym typeface="微软雅黑"/>
              </a:rPr>
              <a:t>2005</a:t>
            </a:r>
            <a:r>
              <a:rPr lang="zh-CN" altLang="en-US" sz="1500" b="1" dirty="0" smtClean="0">
                <a:solidFill>
                  <a:srgbClr val="CC0000"/>
                </a:solidFill>
                <a:latin typeface="微软雅黑"/>
                <a:ea typeface="微软雅黑"/>
                <a:cs typeface="+mn-ea"/>
                <a:sym typeface="微软雅黑"/>
              </a:rPr>
              <a:t>年</a:t>
            </a:r>
            <a:endParaRPr lang="zh-CN" altLang="en-US" sz="1500" b="1" dirty="0">
              <a:solidFill>
                <a:srgbClr val="CC0000"/>
              </a:solidFill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93" name="矩形 92"/>
          <p:cNvSpPr/>
          <p:nvPr/>
        </p:nvSpPr>
        <p:spPr>
          <a:xfrm>
            <a:off x="692107" y="3693303"/>
            <a:ext cx="1665358" cy="67864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  <a:cs typeface="+mn-ea"/>
                <a:sym typeface="微软雅黑"/>
              </a:rPr>
              <a:t>可通过右键选择只保留文本来粘贴您的内容。</a:t>
            </a:r>
          </a:p>
          <a:p>
            <a:pPr>
              <a:lnSpc>
                <a:spcPct val="120000"/>
              </a:lnSpc>
            </a:pP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94" name="矩形 93"/>
          <p:cNvSpPr/>
          <p:nvPr/>
        </p:nvSpPr>
        <p:spPr>
          <a:xfrm>
            <a:off x="1660540" y="1299498"/>
            <a:ext cx="977265" cy="30008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lvl="0"/>
            <a:r>
              <a:rPr lang="en-US" altLang="zh-CN" sz="1500" b="1" dirty="0" smtClean="0">
                <a:solidFill>
                  <a:srgbClr val="CC0000"/>
                </a:solidFill>
                <a:latin typeface="微软雅黑"/>
                <a:ea typeface="微软雅黑"/>
                <a:cs typeface="+mn-ea"/>
                <a:sym typeface="微软雅黑"/>
              </a:rPr>
              <a:t>2007</a:t>
            </a:r>
            <a:r>
              <a:rPr lang="zh-CN" altLang="en-US" sz="1500" b="1" dirty="0" smtClean="0">
                <a:solidFill>
                  <a:srgbClr val="CC0000"/>
                </a:solidFill>
                <a:latin typeface="微软雅黑"/>
                <a:ea typeface="微软雅黑"/>
                <a:cs typeface="+mn-ea"/>
                <a:sym typeface="微软雅黑"/>
              </a:rPr>
              <a:t>年</a:t>
            </a:r>
            <a:endParaRPr lang="zh-CN" altLang="en-US" sz="1500" b="1" dirty="0">
              <a:solidFill>
                <a:srgbClr val="CC0000"/>
              </a:solidFill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95" name="矩形 94"/>
          <p:cNvSpPr/>
          <p:nvPr/>
        </p:nvSpPr>
        <p:spPr>
          <a:xfrm>
            <a:off x="1655296" y="1544207"/>
            <a:ext cx="1665358" cy="67864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  <a:cs typeface="+mn-ea"/>
                <a:sym typeface="微软雅黑"/>
              </a:rPr>
              <a:t>可通过右键选择只保留文本来粘贴您的内容。</a:t>
            </a:r>
          </a:p>
          <a:p>
            <a:pPr>
              <a:lnSpc>
                <a:spcPct val="120000"/>
              </a:lnSpc>
            </a:pP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96" name="矩形 95"/>
          <p:cNvSpPr/>
          <p:nvPr/>
        </p:nvSpPr>
        <p:spPr>
          <a:xfrm>
            <a:off x="2533794" y="3428177"/>
            <a:ext cx="977265" cy="30008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lvl="0"/>
            <a:r>
              <a:rPr lang="en-US" altLang="zh-CN" sz="1500" b="1" dirty="0" smtClean="0">
                <a:solidFill>
                  <a:srgbClr val="CC0000"/>
                </a:solidFill>
                <a:latin typeface="微软雅黑"/>
                <a:ea typeface="微软雅黑"/>
                <a:cs typeface="+mn-ea"/>
                <a:sym typeface="微软雅黑"/>
              </a:rPr>
              <a:t>2009</a:t>
            </a:r>
            <a:r>
              <a:rPr lang="zh-CN" altLang="en-US" sz="1500" b="1" dirty="0" smtClean="0">
                <a:solidFill>
                  <a:srgbClr val="CC0000"/>
                </a:solidFill>
                <a:latin typeface="微软雅黑"/>
                <a:ea typeface="微软雅黑"/>
                <a:cs typeface="+mn-ea"/>
                <a:sym typeface="微软雅黑"/>
              </a:rPr>
              <a:t>年</a:t>
            </a:r>
            <a:endParaRPr lang="zh-CN" altLang="en-US" sz="1500" b="1" dirty="0">
              <a:solidFill>
                <a:srgbClr val="CC0000"/>
              </a:solidFill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97" name="矩形 96"/>
          <p:cNvSpPr/>
          <p:nvPr/>
        </p:nvSpPr>
        <p:spPr>
          <a:xfrm>
            <a:off x="2528551" y="3672886"/>
            <a:ext cx="1665358" cy="67864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  <a:cs typeface="+mn-ea"/>
                <a:sym typeface="微软雅黑"/>
              </a:rPr>
              <a:t>可通过右键选择只保留文本来粘贴您的内容。</a:t>
            </a:r>
          </a:p>
          <a:p>
            <a:pPr>
              <a:lnSpc>
                <a:spcPct val="120000"/>
              </a:lnSpc>
            </a:pP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98" name="矩形 97"/>
          <p:cNvSpPr/>
          <p:nvPr/>
        </p:nvSpPr>
        <p:spPr>
          <a:xfrm>
            <a:off x="3415709" y="1311585"/>
            <a:ext cx="977265" cy="30008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lvl="0"/>
            <a:r>
              <a:rPr lang="en-US" altLang="zh-CN" sz="1500" b="1" dirty="0" smtClean="0">
                <a:solidFill>
                  <a:srgbClr val="CC0000"/>
                </a:solidFill>
                <a:latin typeface="微软雅黑"/>
                <a:ea typeface="微软雅黑"/>
                <a:cs typeface="+mn-ea"/>
                <a:sym typeface="微软雅黑"/>
              </a:rPr>
              <a:t>2011</a:t>
            </a:r>
            <a:r>
              <a:rPr lang="zh-CN" altLang="en-US" sz="1500" b="1" dirty="0" smtClean="0">
                <a:solidFill>
                  <a:srgbClr val="CC0000"/>
                </a:solidFill>
                <a:latin typeface="微软雅黑"/>
                <a:ea typeface="微软雅黑"/>
                <a:cs typeface="+mn-ea"/>
                <a:sym typeface="微软雅黑"/>
              </a:rPr>
              <a:t>年</a:t>
            </a:r>
            <a:endParaRPr lang="zh-CN" altLang="en-US" sz="1500" b="1" dirty="0">
              <a:solidFill>
                <a:srgbClr val="CC0000"/>
              </a:solidFill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99" name="矩形 98"/>
          <p:cNvSpPr/>
          <p:nvPr/>
        </p:nvSpPr>
        <p:spPr>
          <a:xfrm>
            <a:off x="3410465" y="1556294"/>
            <a:ext cx="1665358" cy="67864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  <a:cs typeface="+mn-ea"/>
                <a:sym typeface="微软雅黑"/>
              </a:rPr>
              <a:t>可通过右键选择只保留文本来粘贴您的内容。</a:t>
            </a:r>
          </a:p>
          <a:p>
            <a:pPr>
              <a:lnSpc>
                <a:spcPct val="120000"/>
              </a:lnSpc>
            </a:pP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100" name="矩形 99"/>
          <p:cNvSpPr/>
          <p:nvPr/>
        </p:nvSpPr>
        <p:spPr>
          <a:xfrm>
            <a:off x="4478264" y="3428177"/>
            <a:ext cx="977265" cy="30008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lvl="0"/>
            <a:r>
              <a:rPr lang="en-US" altLang="zh-CN" sz="1500" b="1" dirty="0" smtClean="0">
                <a:solidFill>
                  <a:srgbClr val="CC0000"/>
                </a:solidFill>
                <a:latin typeface="微软雅黑"/>
                <a:ea typeface="微软雅黑"/>
                <a:cs typeface="+mn-ea"/>
                <a:sym typeface="微软雅黑"/>
              </a:rPr>
              <a:t>2014</a:t>
            </a:r>
            <a:r>
              <a:rPr lang="zh-CN" altLang="en-US" sz="1500" b="1" dirty="0" smtClean="0">
                <a:solidFill>
                  <a:srgbClr val="CC0000"/>
                </a:solidFill>
                <a:latin typeface="微软雅黑"/>
                <a:ea typeface="微软雅黑"/>
                <a:cs typeface="+mn-ea"/>
                <a:sym typeface="微软雅黑"/>
              </a:rPr>
              <a:t>年</a:t>
            </a:r>
            <a:endParaRPr lang="zh-CN" altLang="en-US" sz="1500" b="1" dirty="0">
              <a:solidFill>
                <a:srgbClr val="CC0000"/>
              </a:solidFill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101" name="矩形 100"/>
          <p:cNvSpPr/>
          <p:nvPr/>
        </p:nvSpPr>
        <p:spPr>
          <a:xfrm>
            <a:off x="4473020" y="3672886"/>
            <a:ext cx="1665358" cy="67864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  <a:cs typeface="+mn-ea"/>
                <a:sym typeface="微软雅黑"/>
              </a:rPr>
              <a:t>可通过右键选择只保留文本来粘贴您的内容。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微软雅黑"/>
              <a:ea typeface="微软雅黑"/>
              <a:cs typeface="+mn-ea"/>
              <a:sym typeface="微软雅黑"/>
            </a:endParaRPr>
          </a:p>
          <a:p>
            <a:pPr>
              <a:lnSpc>
                <a:spcPct val="120000"/>
              </a:lnSpc>
            </a:pP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102" name="矩形 101"/>
          <p:cNvSpPr/>
          <p:nvPr/>
        </p:nvSpPr>
        <p:spPr>
          <a:xfrm>
            <a:off x="5414626" y="1299498"/>
            <a:ext cx="977265" cy="30008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lvl="0"/>
            <a:r>
              <a:rPr lang="en-US" altLang="zh-CN" sz="1500" b="1" dirty="0" smtClean="0">
                <a:solidFill>
                  <a:srgbClr val="CC0000"/>
                </a:solidFill>
                <a:latin typeface="微软雅黑"/>
                <a:ea typeface="微软雅黑"/>
                <a:cs typeface="+mn-ea"/>
                <a:sym typeface="微软雅黑"/>
              </a:rPr>
              <a:t>2016</a:t>
            </a:r>
            <a:r>
              <a:rPr lang="zh-CN" altLang="en-US" sz="1500" b="1" dirty="0" smtClean="0">
                <a:solidFill>
                  <a:srgbClr val="CC0000"/>
                </a:solidFill>
                <a:latin typeface="微软雅黑"/>
                <a:ea typeface="微软雅黑"/>
                <a:cs typeface="+mn-ea"/>
                <a:sym typeface="微软雅黑"/>
              </a:rPr>
              <a:t>年</a:t>
            </a:r>
            <a:endParaRPr lang="zh-CN" altLang="en-US" sz="1500" b="1" dirty="0">
              <a:solidFill>
                <a:srgbClr val="CC0000"/>
              </a:solidFill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103" name="矩形 102"/>
          <p:cNvSpPr/>
          <p:nvPr/>
        </p:nvSpPr>
        <p:spPr>
          <a:xfrm>
            <a:off x="5409382" y="1544207"/>
            <a:ext cx="1665358" cy="67864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  <a:cs typeface="+mn-ea"/>
                <a:sym typeface="微软雅黑"/>
              </a:rPr>
              <a:t>可通过右键选择只保留文本来粘贴您的内容。</a:t>
            </a:r>
          </a:p>
          <a:p>
            <a:pPr>
              <a:lnSpc>
                <a:spcPct val="120000"/>
              </a:lnSpc>
            </a:pP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104" name="圆角右箭头 103"/>
          <p:cNvSpPr/>
          <p:nvPr/>
        </p:nvSpPr>
        <p:spPr>
          <a:xfrm rot="16200000" flipH="1" flipV="1">
            <a:off x="544817" y="2462931"/>
            <a:ext cx="532209" cy="1621842"/>
          </a:xfrm>
          <a:prstGeom prst="bentArrow">
            <a:avLst/>
          </a:prstGeom>
          <a:solidFill>
            <a:srgbClr val="CC0000"/>
          </a:solidFill>
          <a:ln>
            <a:noFill/>
          </a:ln>
          <a:effectLst>
            <a:outerShdw blurRad="381000" dist="101600" dir="2700000" algn="ctr" rotWithShape="0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539552" y="427069"/>
            <a:ext cx="1061829" cy="346249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微软雅黑"/>
                <a:ea typeface="微软雅黑"/>
                <a:cs typeface="+mn-ea"/>
                <a:sym typeface="微软雅黑"/>
              </a:rPr>
              <a:t>发展历程</a:t>
            </a:r>
            <a:endParaRPr lang="en-US" altLang="zh-CN" b="1" dirty="0">
              <a:solidFill>
                <a:schemeClr val="bg1"/>
              </a:solidFill>
              <a:latin typeface="微软雅黑"/>
              <a:ea typeface="微软雅黑"/>
              <a:cs typeface="+mn-ea"/>
              <a:sym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285627585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50"/>
                            </p:stCondLst>
                            <p:childTnLst>
                              <p:par>
                                <p:cTn id="1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150"/>
                            </p:stCondLst>
                            <p:childTnLst>
                              <p:par>
                                <p:cTn id="1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5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25"/>
                            </p:stCondLst>
                            <p:childTnLst>
                              <p:par>
                                <p:cTn id="2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775"/>
                            </p:stCondLst>
                            <p:childTnLst>
                              <p:par>
                                <p:cTn id="2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275"/>
                            </p:stCondLst>
                            <p:childTnLst>
                              <p:par>
                                <p:cTn id="3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625"/>
                            </p:stCondLst>
                            <p:childTnLst>
                              <p:par>
                                <p:cTn id="3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2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875"/>
                            </p:stCondLst>
                            <p:childTnLst>
                              <p:par>
                                <p:cTn id="4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375"/>
                            </p:stCondLst>
                            <p:childTnLst>
                              <p:par>
                                <p:cTn id="46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725"/>
                            </p:stCondLst>
                            <p:childTnLst>
                              <p:par>
                                <p:cTn id="5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975"/>
                            </p:stCondLst>
                            <p:childTnLst>
                              <p:par>
                                <p:cTn id="5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475"/>
                            </p:stCondLst>
                            <p:childTnLst>
                              <p:par>
                                <p:cTn id="6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25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5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825"/>
                            </p:stCondLst>
                            <p:childTnLst>
                              <p:par>
                                <p:cTn id="6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75"/>
                            </p:stCondLst>
                            <p:childTnLst>
                              <p:par>
                                <p:cTn id="6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575"/>
                            </p:stCondLst>
                            <p:childTnLst>
                              <p:par>
                                <p:cTn id="7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25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25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925"/>
                            </p:stCondLst>
                            <p:childTnLst>
                              <p:par>
                                <p:cTn id="7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1" dur="2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6175"/>
                            </p:stCondLst>
                            <p:childTnLst>
                              <p:par>
                                <p:cTn id="8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6675"/>
                            </p:stCondLst>
                            <p:childTnLst>
                              <p:par>
                                <p:cTn id="8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25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5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7025"/>
                            </p:stCondLst>
                            <p:childTnLst>
                              <p:par>
                                <p:cTn id="9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5" dur="2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7275"/>
                            </p:stCondLst>
                            <p:childTnLst>
                              <p:par>
                                <p:cTn id="9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7775"/>
                            </p:stCondLst>
                            <p:childTnLst>
                              <p:par>
                                <p:cTn id="10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25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25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8125"/>
                            </p:stCondLst>
                            <p:childTnLst>
                              <p:par>
                                <p:cTn id="10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9" dur="2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" grpId="0" animBg="1"/>
      <p:bldP spid="85" grpId="0" animBg="1"/>
      <p:bldP spid="86" grpId="0" animBg="1"/>
      <p:bldP spid="87" grpId="0" animBg="1"/>
      <p:bldP spid="88" grpId="0" animBg="1"/>
      <p:bldP spid="89" grpId="0" animBg="1"/>
      <p:bldP spid="90" grpId="0"/>
      <p:bldP spid="91" grpId="0"/>
      <p:bldP spid="92" grpId="0"/>
      <p:bldP spid="93" grpId="0"/>
      <p:bldP spid="94" grpId="0"/>
      <p:bldP spid="95" grpId="0"/>
      <p:bldP spid="96" grpId="0"/>
      <p:bldP spid="97" grpId="0"/>
      <p:bldP spid="98" grpId="0"/>
      <p:bldP spid="99" grpId="0"/>
      <p:bldP spid="100" grpId="0"/>
      <p:bldP spid="101" grpId="0"/>
      <p:bldP spid="102" grpId="0"/>
      <p:bldP spid="103" grpId="0"/>
      <p:bldP spid="104" grpId="0" animBg="1"/>
      <p:bldP spid="2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矩形 43"/>
          <p:cNvSpPr/>
          <p:nvPr/>
        </p:nvSpPr>
        <p:spPr>
          <a:xfrm>
            <a:off x="907098" y="3867894"/>
            <a:ext cx="7141528" cy="83099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  <a:cs typeface="+mn-ea"/>
                <a:sym typeface="微软雅黑"/>
              </a:rPr>
              <a:t>企业文化建设是现代企业发展的重要内容，是精神文明的重要体现，是企业得以长久发展的重要保障</a:t>
            </a:r>
            <a:r>
              <a:rPr lang="zh-CN" alt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  <a:cs typeface="+mn-ea"/>
                <a:sym typeface="微软雅黑"/>
              </a:rPr>
              <a:t>。近年来</a:t>
            </a: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  <a:cs typeface="+mn-ea"/>
                <a:sym typeface="微软雅黑"/>
              </a:rPr>
              <a:t>，依托企业文化建设，提高员工的工作积极性，增强企业凝聚力，促进企业的管理、形象、服务和环境达到现代化企业的标准，使聊城腾达钢材有限公司在社会上的知名度有了很大的提升。</a:t>
            </a:r>
          </a:p>
        </p:txBody>
      </p:sp>
      <p:sp>
        <p:nvSpPr>
          <p:cNvPr id="45" name="Freeform 5"/>
          <p:cNvSpPr>
            <a:spLocks/>
          </p:cNvSpPr>
          <p:nvPr/>
        </p:nvSpPr>
        <p:spPr bwMode="auto">
          <a:xfrm>
            <a:off x="3457576" y="1375626"/>
            <a:ext cx="1231127" cy="1104561"/>
          </a:xfrm>
          <a:custGeom>
            <a:avLst/>
            <a:gdLst>
              <a:gd name="T0" fmla="*/ 102 w 1498"/>
              <a:gd name="T1" fmla="*/ 1272 h 1344"/>
              <a:gd name="T2" fmla="*/ 130 w 1498"/>
              <a:gd name="T3" fmla="*/ 1220 h 1344"/>
              <a:gd name="T4" fmla="*/ 182 w 1498"/>
              <a:gd name="T5" fmla="*/ 1192 h 1344"/>
              <a:gd name="T6" fmla="*/ 224 w 1498"/>
              <a:gd name="T7" fmla="*/ 1192 h 1344"/>
              <a:gd name="T8" fmla="*/ 274 w 1498"/>
              <a:gd name="T9" fmla="*/ 1220 h 1344"/>
              <a:gd name="T10" fmla="*/ 302 w 1498"/>
              <a:gd name="T11" fmla="*/ 1272 h 1344"/>
              <a:gd name="T12" fmla="*/ 304 w 1498"/>
              <a:gd name="T13" fmla="*/ 1306 h 1344"/>
              <a:gd name="T14" fmla="*/ 290 w 1498"/>
              <a:gd name="T15" fmla="*/ 1344 h 1344"/>
              <a:gd name="T16" fmla="*/ 410 w 1498"/>
              <a:gd name="T17" fmla="*/ 1296 h 1344"/>
              <a:gd name="T18" fmla="*/ 428 w 1498"/>
              <a:gd name="T19" fmla="*/ 1156 h 1344"/>
              <a:gd name="T20" fmla="*/ 468 w 1498"/>
              <a:gd name="T21" fmla="*/ 1024 h 1344"/>
              <a:gd name="T22" fmla="*/ 524 w 1498"/>
              <a:gd name="T23" fmla="*/ 900 h 1344"/>
              <a:gd name="T24" fmla="*/ 598 w 1498"/>
              <a:gd name="T25" fmla="*/ 786 h 1344"/>
              <a:gd name="T26" fmla="*/ 686 w 1498"/>
              <a:gd name="T27" fmla="*/ 686 h 1344"/>
              <a:gd name="T28" fmla="*/ 786 w 1498"/>
              <a:gd name="T29" fmla="*/ 598 h 1344"/>
              <a:gd name="T30" fmla="*/ 900 w 1498"/>
              <a:gd name="T31" fmla="*/ 524 h 1344"/>
              <a:gd name="T32" fmla="*/ 1024 w 1498"/>
              <a:gd name="T33" fmla="*/ 468 h 1344"/>
              <a:gd name="T34" fmla="*/ 1156 w 1498"/>
              <a:gd name="T35" fmla="*/ 428 h 1344"/>
              <a:gd name="T36" fmla="*/ 1296 w 1498"/>
              <a:gd name="T37" fmla="*/ 410 h 1344"/>
              <a:gd name="T38" fmla="*/ 1344 w 1498"/>
              <a:gd name="T39" fmla="*/ 266 h 1344"/>
              <a:gd name="T40" fmla="*/ 1352 w 1498"/>
              <a:gd name="T41" fmla="*/ 256 h 1344"/>
              <a:gd name="T42" fmla="*/ 1364 w 1498"/>
              <a:gd name="T43" fmla="*/ 258 h 1344"/>
              <a:gd name="T44" fmla="*/ 1404 w 1498"/>
              <a:gd name="T45" fmla="*/ 280 h 1344"/>
              <a:gd name="T46" fmla="*/ 1436 w 1498"/>
              <a:gd name="T47" fmla="*/ 280 h 1344"/>
              <a:gd name="T48" fmla="*/ 1476 w 1498"/>
              <a:gd name="T49" fmla="*/ 258 h 1344"/>
              <a:gd name="T50" fmla="*/ 1496 w 1498"/>
              <a:gd name="T51" fmla="*/ 218 h 1344"/>
              <a:gd name="T52" fmla="*/ 1496 w 1498"/>
              <a:gd name="T53" fmla="*/ 188 h 1344"/>
              <a:gd name="T54" fmla="*/ 1476 w 1498"/>
              <a:gd name="T55" fmla="*/ 148 h 1344"/>
              <a:gd name="T56" fmla="*/ 1436 w 1498"/>
              <a:gd name="T57" fmla="*/ 126 h 1344"/>
              <a:gd name="T58" fmla="*/ 1404 w 1498"/>
              <a:gd name="T59" fmla="*/ 126 h 1344"/>
              <a:gd name="T60" fmla="*/ 1364 w 1498"/>
              <a:gd name="T61" fmla="*/ 148 h 1344"/>
              <a:gd name="T62" fmla="*/ 1352 w 1498"/>
              <a:gd name="T63" fmla="*/ 152 h 1344"/>
              <a:gd name="T64" fmla="*/ 1344 w 1498"/>
              <a:gd name="T65" fmla="*/ 140 h 1344"/>
              <a:gd name="T66" fmla="*/ 1274 w 1498"/>
              <a:gd name="T67" fmla="*/ 2 h 1344"/>
              <a:gd name="T68" fmla="*/ 1074 w 1498"/>
              <a:gd name="T69" fmla="*/ 28 h 1344"/>
              <a:gd name="T70" fmla="*/ 884 w 1498"/>
              <a:gd name="T71" fmla="*/ 84 h 1344"/>
              <a:gd name="T72" fmla="*/ 706 w 1498"/>
              <a:gd name="T73" fmla="*/ 166 h 1344"/>
              <a:gd name="T74" fmla="*/ 542 w 1498"/>
              <a:gd name="T75" fmla="*/ 270 h 1344"/>
              <a:gd name="T76" fmla="*/ 396 w 1498"/>
              <a:gd name="T77" fmla="*/ 396 h 1344"/>
              <a:gd name="T78" fmla="*/ 270 w 1498"/>
              <a:gd name="T79" fmla="*/ 542 h 1344"/>
              <a:gd name="T80" fmla="*/ 166 w 1498"/>
              <a:gd name="T81" fmla="*/ 706 h 1344"/>
              <a:gd name="T82" fmla="*/ 84 w 1498"/>
              <a:gd name="T83" fmla="*/ 884 h 1344"/>
              <a:gd name="T84" fmla="*/ 30 w 1498"/>
              <a:gd name="T85" fmla="*/ 1074 h 1344"/>
              <a:gd name="T86" fmla="*/ 2 w 1498"/>
              <a:gd name="T87" fmla="*/ 1276 h 1344"/>
              <a:gd name="T88" fmla="*/ 116 w 1498"/>
              <a:gd name="T89" fmla="*/ 1344 h 1344"/>
              <a:gd name="T90" fmla="*/ 102 w 1498"/>
              <a:gd name="T91" fmla="*/ 1306 h 13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498" h="1344">
                <a:moveTo>
                  <a:pt x="100" y="1292"/>
                </a:moveTo>
                <a:lnTo>
                  <a:pt x="100" y="1292"/>
                </a:lnTo>
                <a:lnTo>
                  <a:pt x="102" y="1272"/>
                </a:lnTo>
                <a:lnTo>
                  <a:pt x="108" y="1252"/>
                </a:lnTo>
                <a:lnTo>
                  <a:pt x="118" y="1234"/>
                </a:lnTo>
                <a:lnTo>
                  <a:pt x="130" y="1220"/>
                </a:lnTo>
                <a:lnTo>
                  <a:pt x="146" y="1208"/>
                </a:lnTo>
                <a:lnTo>
                  <a:pt x="164" y="1198"/>
                </a:lnTo>
                <a:lnTo>
                  <a:pt x="182" y="1192"/>
                </a:lnTo>
                <a:lnTo>
                  <a:pt x="202" y="1190"/>
                </a:lnTo>
                <a:lnTo>
                  <a:pt x="202" y="1190"/>
                </a:lnTo>
                <a:lnTo>
                  <a:pt x="224" y="1192"/>
                </a:lnTo>
                <a:lnTo>
                  <a:pt x="242" y="1198"/>
                </a:lnTo>
                <a:lnTo>
                  <a:pt x="260" y="1208"/>
                </a:lnTo>
                <a:lnTo>
                  <a:pt x="274" y="1220"/>
                </a:lnTo>
                <a:lnTo>
                  <a:pt x="288" y="1234"/>
                </a:lnTo>
                <a:lnTo>
                  <a:pt x="296" y="1252"/>
                </a:lnTo>
                <a:lnTo>
                  <a:pt x="302" y="1272"/>
                </a:lnTo>
                <a:lnTo>
                  <a:pt x="304" y="1292"/>
                </a:lnTo>
                <a:lnTo>
                  <a:pt x="304" y="1292"/>
                </a:lnTo>
                <a:lnTo>
                  <a:pt x="304" y="1306"/>
                </a:lnTo>
                <a:lnTo>
                  <a:pt x="302" y="1320"/>
                </a:lnTo>
                <a:lnTo>
                  <a:pt x="296" y="1332"/>
                </a:lnTo>
                <a:lnTo>
                  <a:pt x="290" y="1344"/>
                </a:lnTo>
                <a:lnTo>
                  <a:pt x="408" y="1344"/>
                </a:lnTo>
                <a:lnTo>
                  <a:pt x="408" y="1344"/>
                </a:lnTo>
                <a:lnTo>
                  <a:pt x="410" y="1296"/>
                </a:lnTo>
                <a:lnTo>
                  <a:pt x="414" y="1248"/>
                </a:lnTo>
                <a:lnTo>
                  <a:pt x="420" y="1202"/>
                </a:lnTo>
                <a:lnTo>
                  <a:pt x="428" y="1156"/>
                </a:lnTo>
                <a:lnTo>
                  <a:pt x="440" y="1112"/>
                </a:lnTo>
                <a:lnTo>
                  <a:pt x="452" y="1068"/>
                </a:lnTo>
                <a:lnTo>
                  <a:pt x="468" y="1024"/>
                </a:lnTo>
                <a:lnTo>
                  <a:pt x="484" y="982"/>
                </a:lnTo>
                <a:lnTo>
                  <a:pt x="504" y="940"/>
                </a:lnTo>
                <a:lnTo>
                  <a:pt x="524" y="900"/>
                </a:lnTo>
                <a:lnTo>
                  <a:pt x="546" y="862"/>
                </a:lnTo>
                <a:lnTo>
                  <a:pt x="572" y="824"/>
                </a:lnTo>
                <a:lnTo>
                  <a:pt x="598" y="786"/>
                </a:lnTo>
                <a:lnTo>
                  <a:pt x="624" y="752"/>
                </a:lnTo>
                <a:lnTo>
                  <a:pt x="654" y="718"/>
                </a:lnTo>
                <a:lnTo>
                  <a:pt x="686" y="686"/>
                </a:lnTo>
                <a:lnTo>
                  <a:pt x="718" y="654"/>
                </a:lnTo>
                <a:lnTo>
                  <a:pt x="752" y="624"/>
                </a:lnTo>
                <a:lnTo>
                  <a:pt x="786" y="598"/>
                </a:lnTo>
                <a:lnTo>
                  <a:pt x="824" y="570"/>
                </a:lnTo>
                <a:lnTo>
                  <a:pt x="862" y="546"/>
                </a:lnTo>
                <a:lnTo>
                  <a:pt x="900" y="524"/>
                </a:lnTo>
                <a:lnTo>
                  <a:pt x="940" y="504"/>
                </a:lnTo>
                <a:lnTo>
                  <a:pt x="982" y="484"/>
                </a:lnTo>
                <a:lnTo>
                  <a:pt x="1024" y="468"/>
                </a:lnTo>
                <a:lnTo>
                  <a:pt x="1066" y="452"/>
                </a:lnTo>
                <a:lnTo>
                  <a:pt x="1112" y="440"/>
                </a:lnTo>
                <a:lnTo>
                  <a:pt x="1156" y="428"/>
                </a:lnTo>
                <a:lnTo>
                  <a:pt x="1202" y="420"/>
                </a:lnTo>
                <a:lnTo>
                  <a:pt x="1248" y="414"/>
                </a:lnTo>
                <a:lnTo>
                  <a:pt x="1296" y="410"/>
                </a:lnTo>
                <a:lnTo>
                  <a:pt x="1344" y="408"/>
                </a:lnTo>
                <a:lnTo>
                  <a:pt x="1344" y="266"/>
                </a:lnTo>
                <a:lnTo>
                  <a:pt x="1344" y="266"/>
                </a:lnTo>
                <a:lnTo>
                  <a:pt x="1346" y="260"/>
                </a:lnTo>
                <a:lnTo>
                  <a:pt x="1352" y="256"/>
                </a:lnTo>
                <a:lnTo>
                  <a:pt x="1352" y="256"/>
                </a:lnTo>
                <a:lnTo>
                  <a:pt x="1358" y="254"/>
                </a:lnTo>
                <a:lnTo>
                  <a:pt x="1364" y="258"/>
                </a:lnTo>
                <a:lnTo>
                  <a:pt x="1364" y="258"/>
                </a:lnTo>
                <a:lnTo>
                  <a:pt x="1376" y="268"/>
                </a:lnTo>
                <a:lnTo>
                  <a:pt x="1390" y="276"/>
                </a:lnTo>
                <a:lnTo>
                  <a:pt x="1404" y="280"/>
                </a:lnTo>
                <a:lnTo>
                  <a:pt x="1420" y="282"/>
                </a:lnTo>
                <a:lnTo>
                  <a:pt x="1420" y="282"/>
                </a:lnTo>
                <a:lnTo>
                  <a:pt x="1436" y="280"/>
                </a:lnTo>
                <a:lnTo>
                  <a:pt x="1450" y="276"/>
                </a:lnTo>
                <a:lnTo>
                  <a:pt x="1464" y="268"/>
                </a:lnTo>
                <a:lnTo>
                  <a:pt x="1476" y="258"/>
                </a:lnTo>
                <a:lnTo>
                  <a:pt x="1484" y="246"/>
                </a:lnTo>
                <a:lnTo>
                  <a:pt x="1492" y="234"/>
                </a:lnTo>
                <a:lnTo>
                  <a:pt x="1496" y="218"/>
                </a:lnTo>
                <a:lnTo>
                  <a:pt x="1498" y="204"/>
                </a:lnTo>
                <a:lnTo>
                  <a:pt x="1498" y="204"/>
                </a:lnTo>
                <a:lnTo>
                  <a:pt x="1496" y="188"/>
                </a:lnTo>
                <a:lnTo>
                  <a:pt x="1492" y="172"/>
                </a:lnTo>
                <a:lnTo>
                  <a:pt x="1484" y="160"/>
                </a:lnTo>
                <a:lnTo>
                  <a:pt x="1476" y="148"/>
                </a:lnTo>
                <a:lnTo>
                  <a:pt x="1464" y="138"/>
                </a:lnTo>
                <a:lnTo>
                  <a:pt x="1450" y="132"/>
                </a:lnTo>
                <a:lnTo>
                  <a:pt x="1436" y="126"/>
                </a:lnTo>
                <a:lnTo>
                  <a:pt x="1420" y="126"/>
                </a:lnTo>
                <a:lnTo>
                  <a:pt x="1420" y="126"/>
                </a:lnTo>
                <a:lnTo>
                  <a:pt x="1404" y="126"/>
                </a:lnTo>
                <a:lnTo>
                  <a:pt x="1390" y="132"/>
                </a:lnTo>
                <a:lnTo>
                  <a:pt x="1376" y="138"/>
                </a:lnTo>
                <a:lnTo>
                  <a:pt x="1364" y="148"/>
                </a:lnTo>
                <a:lnTo>
                  <a:pt x="1364" y="148"/>
                </a:lnTo>
                <a:lnTo>
                  <a:pt x="1358" y="152"/>
                </a:lnTo>
                <a:lnTo>
                  <a:pt x="1352" y="152"/>
                </a:lnTo>
                <a:lnTo>
                  <a:pt x="1352" y="152"/>
                </a:lnTo>
                <a:lnTo>
                  <a:pt x="1346" y="146"/>
                </a:lnTo>
                <a:lnTo>
                  <a:pt x="1344" y="140"/>
                </a:lnTo>
                <a:lnTo>
                  <a:pt x="1344" y="0"/>
                </a:lnTo>
                <a:lnTo>
                  <a:pt x="1344" y="0"/>
                </a:lnTo>
                <a:lnTo>
                  <a:pt x="1274" y="2"/>
                </a:lnTo>
                <a:lnTo>
                  <a:pt x="1206" y="8"/>
                </a:lnTo>
                <a:lnTo>
                  <a:pt x="1140" y="16"/>
                </a:lnTo>
                <a:lnTo>
                  <a:pt x="1074" y="28"/>
                </a:lnTo>
                <a:lnTo>
                  <a:pt x="1010" y="44"/>
                </a:lnTo>
                <a:lnTo>
                  <a:pt x="946" y="62"/>
                </a:lnTo>
                <a:lnTo>
                  <a:pt x="884" y="84"/>
                </a:lnTo>
                <a:lnTo>
                  <a:pt x="822" y="108"/>
                </a:lnTo>
                <a:lnTo>
                  <a:pt x="764" y="136"/>
                </a:lnTo>
                <a:lnTo>
                  <a:pt x="706" y="166"/>
                </a:lnTo>
                <a:lnTo>
                  <a:pt x="650" y="198"/>
                </a:lnTo>
                <a:lnTo>
                  <a:pt x="596" y="232"/>
                </a:lnTo>
                <a:lnTo>
                  <a:pt x="542" y="270"/>
                </a:lnTo>
                <a:lnTo>
                  <a:pt x="492" y="310"/>
                </a:lnTo>
                <a:lnTo>
                  <a:pt x="444" y="352"/>
                </a:lnTo>
                <a:lnTo>
                  <a:pt x="396" y="396"/>
                </a:lnTo>
                <a:lnTo>
                  <a:pt x="352" y="444"/>
                </a:lnTo>
                <a:lnTo>
                  <a:pt x="310" y="492"/>
                </a:lnTo>
                <a:lnTo>
                  <a:pt x="270" y="542"/>
                </a:lnTo>
                <a:lnTo>
                  <a:pt x="232" y="596"/>
                </a:lnTo>
                <a:lnTo>
                  <a:pt x="198" y="650"/>
                </a:lnTo>
                <a:lnTo>
                  <a:pt x="166" y="706"/>
                </a:lnTo>
                <a:lnTo>
                  <a:pt x="136" y="764"/>
                </a:lnTo>
                <a:lnTo>
                  <a:pt x="108" y="822"/>
                </a:lnTo>
                <a:lnTo>
                  <a:pt x="84" y="884"/>
                </a:lnTo>
                <a:lnTo>
                  <a:pt x="62" y="946"/>
                </a:lnTo>
                <a:lnTo>
                  <a:pt x="44" y="1010"/>
                </a:lnTo>
                <a:lnTo>
                  <a:pt x="30" y="1074"/>
                </a:lnTo>
                <a:lnTo>
                  <a:pt x="18" y="1140"/>
                </a:lnTo>
                <a:lnTo>
                  <a:pt x="8" y="1208"/>
                </a:lnTo>
                <a:lnTo>
                  <a:pt x="2" y="1276"/>
                </a:lnTo>
                <a:lnTo>
                  <a:pt x="0" y="1344"/>
                </a:lnTo>
                <a:lnTo>
                  <a:pt x="116" y="1344"/>
                </a:lnTo>
                <a:lnTo>
                  <a:pt x="116" y="1344"/>
                </a:lnTo>
                <a:lnTo>
                  <a:pt x="110" y="1332"/>
                </a:lnTo>
                <a:lnTo>
                  <a:pt x="104" y="1320"/>
                </a:lnTo>
                <a:lnTo>
                  <a:pt x="102" y="1306"/>
                </a:lnTo>
                <a:lnTo>
                  <a:pt x="100" y="1292"/>
                </a:lnTo>
                <a:lnTo>
                  <a:pt x="100" y="1292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381000" dist="101600" dir="2700000" algn="ctr" rotWithShape="0">
              <a:srgbClr val="000000">
                <a:alpha val="3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800"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46" name="Freeform 7"/>
          <p:cNvSpPr>
            <a:spLocks/>
          </p:cNvSpPr>
          <p:nvPr/>
        </p:nvSpPr>
        <p:spPr bwMode="auto">
          <a:xfrm>
            <a:off x="4581863" y="1375626"/>
            <a:ext cx="1104562" cy="1231125"/>
          </a:xfrm>
          <a:custGeom>
            <a:avLst/>
            <a:gdLst>
              <a:gd name="T0" fmla="*/ 72 w 1344"/>
              <a:gd name="T1" fmla="*/ 104 h 1498"/>
              <a:gd name="T2" fmla="*/ 124 w 1344"/>
              <a:gd name="T3" fmla="*/ 132 h 1498"/>
              <a:gd name="T4" fmla="*/ 152 w 1344"/>
              <a:gd name="T5" fmla="*/ 182 h 1498"/>
              <a:gd name="T6" fmla="*/ 152 w 1344"/>
              <a:gd name="T7" fmla="*/ 224 h 1498"/>
              <a:gd name="T8" fmla="*/ 124 w 1344"/>
              <a:gd name="T9" fmla="*/ 276 h 1498"/>
              <a:gd name="T10" fmla="*/ 72 w 1344"/>
              <a:gd name="T11" fmla="*/ 304 h 1498"/>
              <a:gd name="T12" fmla="*/ 38 w 1344"/>
              <a:gd name="T13" fmla="*/ 304 h 1498"/>
              <a:gd name="T14" fmla="*/ 0 w 1344"/>
              <a:gd name="T15" fmla="*/ 290 h 1498"/>
              <a:gd name="T16" fmla="*/ 48 w 1344"/>
              <a:gd name="T17" fmla="*/ 410 h 1498"/>
              <a:gd name="T18" fmla="*/ 188 w 1344"/>
              <a:gd name="T19" fmla="*/ 428 h 1498"/>
              <a:gd name="T20" fmla="*/ 320 w 1344"/>
              <a:gd name="T21" fmla="*/ 468 h 1498"/>
              <a:gd name="T22" fmla="*/ 444 w 1344"/>
              <a:gd name="T23" fmla="*/ 524 h 1498"/>
              <a:gd name="T24" fmla="*/ 556 w 1344"/>
              <a:gd name="T25" fmla="*/ 598 h 1498"/>
              <a:gd name="T26" fmla="*/ 658 w 1344"/>
              <a:gd name="T27" fmla="*/ 686 h 1498"/>
              <a:gd name="T28" fmla="*/ 746 w 1344"/>
              <a:gd name="T29" fmla="*/ 786 h 1498"/>
              <a:gd name="T30" fmla="*/ 820 w 1344"/>
              <a:gd name="T31" fmla="*/ 900 h 1498"/>
              <a:gd name="T32" fmla="*/ 876 w 1344"/>
              <a:gd name="T33" fmla="*/ 1024 h 1498"/>
              <a:gd name="T34" fmla="*/ 914 w 1344"/>
              <a:gd name="T35" fmla="*/ 1156 h 1498"/>
              <a:gd name="T36" fmla="*/ 934 w 1344"/>
              <a:gd name="T37" fmla="*/ 1296 h 1498"/>
              <a:gd name="T38" fmla="*/ 1078 w 1344"/>
              <a:gd name="T39" fmla="*/ 1344 h 1498"/>
              <a:gd name="T40" fmla="*/ 1088 w 1344"/>
              <a:gd name="T41" fmla="*/ 1352 h 1498"/>
              <a:gd name="T42" fmla="*/ 1086 w 1344"/>
              <a:gd name="T43" fmla="*/ 1364 h 1498"/>
              <a:gd name="T44" fmla="*/ 1064 w 1344"/>
              <a:gd name="T45" fmla="*/ 1404 h 1498"/>
              <a:gd name="T46" fmla="*/ 1064 w 1344"/>
              <a:gd name="T47" fmla="*/ 1436 h 1498"/>
              <a:gd name="T48" fmla="*/ 1086 w 1344"/>
              <a:gd name="T49" fmla="*/ 1476 h 1498"/>
              <a:gd name="T50" fmla="*/ 1124 w 1344"/>
              <a:gd name="T51" fmla="*/ 1496 h 1498"/>
              <a:gd name="T52" fmla="*/ 1156 w 1344"/>
              <a:gd name="T53" fmla="*/ 1496 h 1498"/>
              <a:gd name="T54" fmla="*/ 1196 w 1344"/>
              <a:gd name="T55" fmla="*/ 1476 h 1498"/>
              <a:gd name="T56" fmla="*/ 1218 w 1344"/>
              <a:gd name="T57" fmla="*/ 1436 h 1498"/>
              <a:gd name="T58" fmla="*/ 1218 w 1344"/>
              <a:gd name="T59" fmla="*/ 1404 h 1498"/>
              <a:gd name="T60" fmla="*/ 1196 w 1344"/>
              <a:gd name="T61" fmla="*/ 1364 h 1498"/>
              <a:gd name="T62" fmla="*/ 1192 w 1344"/>
              <a:gd name="T63" fmla="*/ 1352 h 1498"/>
              <a:gd name="T64" fmla="*/ 1204 w 1344"/>
              <a:gd name="T65" fmla="*/ 1344 h 1498"/>
              <a:gd name="T66" fmla="*/ 1342 w 1344"/>
              <a:gd name="T67" fmla="*/ 1276 h 1498"/>
              <a:gd name="T68" fmla="*/ 1314 w 1344"/>
              <a:gd name="T69" fmla="*/ 1074 h 1498"/>
              <a:gd name="T70" fmla="*/ 1260 w 1344"/>
              <a:gd name="T71" fmla="*/ 884 h 1498"/>
              <a:gd name="T72" fmla="*/ 1178 w 1344"/>
              <a:gd name="T73" fmla="*/ 706 h 1498"/>
              <a:gd name="T74" fmla="*/ 1074 w 1344"/>
              <a:gd name="T75" fmla="*/ 542 h 1498"/>
              <a:gd name="T76" fmla="*/ 946 w 1344"/>
              <a:gd name="T77" fmla="*/ 396 h 1498"/>
              <a:gd name="T78" fmla="*/ 800 w 1344"/>
              <a:gd name="T79" fmla="*/ 270 h 1498"/>
              <a:gd name="T80" fmla="*/ 638 w 1344"/>
              <a:gd name="T81" fmla="*/ 166 h 1498"/>
              <a:gd name="T82" fmla="*/ 460 w 1344"/>
              <a:gd name="T83" fmla="*/ 84 h 1498"/>
              <a:gd name="T84" fmla="*/ 270 w 1344"/>
              <a:gd name="T85" fmla="*/ 28 h 1498"/>
              <a:gd name="T86" fmla="*/ 68 w 1344"/>
              <a:gd name="T87" fmla="*/ 2 h 1498"/>
              <a:gd name="T88" fmla="*/ 0 w 1344"/>
              <a:gd name="T89" fmla="*/ 116 h 1498"/>
              <a:gd name="T90" fmla="*/ 38 w 1344"/>
              <a:gd name="T91" fmla="*/ 102 h 14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344" h="1498">
                <a:moveTo>
                  <a:pt x="52" y="102"/>
                </a:moveTo>
                <a:lnTo>
                  <a:pt x="52" y="102"/>
                </a:lnTo>
                <a:lnTo>
                  <a:pt x="72" y="104"/>
                </a:lnTo>
                <a:lnTo>
                  <a:pt x="92" y="110"/>
                </a:lnTo>
                <a:lnTo>
                  <a:pt x="108" y="118"/>
                </a:lnTo>
                <a:lnTo>
                  <a:pt x="124" y="132"/>
                </a:lnTo>
                <a:lnTo>
                  <a:pt x="136" y="146"/>
                </a:lnTo>
                <a:lnTo>
                  <a:pt x="146" y="164"/>
                </a:lnTo>
                <a:lnTo>
                  <a:pt x="152" y="182"/>
                </a:lnTo>
                <a:lnTo>
                  <a:pt x="154" y="204"/>
                </a:lnTo>
                <a:lnTo>
                  <a:pt x="154" y="204"/>
                </a:lnTo>
                <a:lnTo>
                  <a:pt x="152" y="224"/>
                </a:lnTo>
                <a:lnTo>
                  <a:pt x="146" y="242"/>
                </a:lnTo>
                <a:lnTo>
                  <a:pt x="136" y="260"/>
                </a:lnTo>
                <a:lnTo>
                  <a:pt x="124" y="276"/>
                </a:lnTo>
                <a:lnTo>
                  <a:pt x="108" y="288"/>
                </a:lnTo>
                <a:lnTo>
                  <a:pt x="92" y="298"/>
                </a:lnTo>
                <a:lnTo>
                  <a:pt x="72" y="304"/>
                </a:lnTo>
                <a:lnTo>
                  <a:pt x="52" y="306"/>
                </a:lnTo>
                <a:lnTo>
                  <a:pt x="52" y="306"/>
                </a:lnTo>
                <a:lnTo>
                  <a:pt x="38" y="304"/>
                </a:lnTo>
                <a:lnTo>
                  <a:pt x="24" y="302"/>
                </a:lnTo>
                <a:lnTo>
                  <a:pt x="12" y="298"/>
                </a:lnTo>
                <a:lnTo>
                  <a:pt x="0" y="290"/>
                </a:lnTo>
                <a:lnTo>
                  <a:pt x="0" y="408"/>
                </a:lnTo>
                <a:lnTo>
                  <a:pt x="0" y="408"/>
                </a:lnTo>
                <a:lnTo>
                  <a:pt x="48" y="410"/>
                </a:lnTo>
                <a:lnTo>
                  <a:pt x="94" y="414"/>
                </a:lnTo>
                <a:lnTo>
                  <a:pt x="142" y="420"/>
                </a:lnTo>
                <a:lnTo>
                  <a:pt x="188" y="428"/>
                </a:lnTo>
                <a:lnTo>
                  <a:pt x="232" y="440"/>
                </a:lnTo>
                <a:lnTo>
                  <a:pt x="276" y="452"/>
                </a:lnTo>
                <a:lnTo>
                  <a:pt x="320" y="468"/>
                </a:lnTo>
                <a:lnTo>
                  <a:pt x="362" y="484"/>
                </a:lnTo>
                <a:lnTo>
                  <a:pt x="404" y="504"/>
                </a:lnTo>
                <a:lnTo>
                  <a:pt x="444" y="524"/>
                </a:lnTo>
                <a:lnTo>
                  <a:pt x="482" y="546"/>
                </a:lnTo>
                <a:lnTo>
                  <a:pt x="520" y="570"/>
                </a:lnTo>
                <a:lnTo>
                  <a:pt x="556" y="598"/>
                </a:lnTo>
                <a:lnTo>
                  <a:pt x="592" y="624"/>
                </a:lnTo>
                <a:lnTo>
                  <a:pt x="626" y="654"/>
                </a:lnTo>
                <a:lnTo>
                  <a:pt x="658" y="686"/>
                </a:lnTo>
                <a:lnTo>
                  <a:pt x="690" y="718"/>
                </a:lnTo>
                <a:lnTo>
                  <a:pt x="718" y="752"/>
                </a:lnTo>
                <a:lnTo>
                  <a:pt x="746" y="786"/>
                </a:lnTo>
                <a:lnTo>
                  <a:pt x="772" y="824"/>
                </a:lnTo>
                <a:lnTo>
                  <a:pt x="796" y="862"/>
                </a:lnTo>
                <a:lnTo>
                  <a:pt x="820" y="900"/>
                </a:lnTo>
                <a:lnTo>
                  <a:pt x="840" y="940"/>
                </a:lnTo>
                <a:lnTo>
                  <a:pt x="860" y="982"/>
                </a:lnTo>
                <a:lnTo>
                  <a:pt x="876" y="1024"/>
                </a:lnTo>
                <a:lnTo>
                  <a:pt x="890" y="1068"/>
                </a:lnTo>
                <a:lnTo>
                  <a:pt x="904" y="1112"/>
                </a:lnTo>
                <a:lnTo>
                  <a:pt x="914" y="1156"/>
                </a:lnTo>
                <a:lnTo>
                  <a:pt x="924" y="1202"/>
                </a:lnTo>
                <a:lnTo>
                  <a:pt x="930" y="1248"/>
                </a:lnTo>
                <a:lnTo>
                  <a:pt x="934" y="1296"/>
                </a:lnTo>
                <a:lnTo>
                  <a:pt x="936" y="1344"/>
                </a:lnTo>
                <a:lnTo>
                  <a:pt x="1078" y="1344"/>
                </a:lnTo>
                <a:lnTo>
                  <a:pt x="1078" y="1344"/>
                </a:lnTo>
                <a:lnTo>
                  <a:pt x="1084" y="1346"/>
                </a:lnTo>
                <a:lnTo>
                  <a:pt x="1088" y="1352"/>
                </a:lnTo>
                <a:lnTo>
                  <a:pt x="1088" y="1352"/>
                </a:lnTo>
                <a:lnTo>
                  <a:pt x="1090" y="1358"/>
                </a:lnTo>
                <a:lnTo>
                  <a:pt x="1086" y="1364"/>
                </a:lnTo>
                <a:lnTo>
                  <a:pt x="1086" y="1364"/>
                </a:lnTo>
                <a:lnTo>
                  <a:pt x="1076" y="1376"/>
                </a:lnTo>
                <a:lnTo>
                  <a:pt x="1068" y="1390"/>
                </a:lnTo>
                <a:lnTo>
                  <a:pt x="1064" y="1404"/>
                </a:lnTo>
                <a:lnTo>
                  <a:pt x="1062" y="1420"/>
                </a:lnTo>
                <a:lnTo>
                  <a:pt x="1062" y="1420"/>
                </a:lnTo>
                <a:lnTo>
                  <a:pt x="1064" y="1436"/>
                </a:lnTo>
                <a:lnTo>
                  <a:pt x="1068" y="1450"/>
                </a:lnTo>
                <a:lnTo>
                  <a:pt x="1076" y="1464"/>
                </a:lnTo>
                <a:lnTo>
                  <a:pt x="1086" y="1476"/>
                </a:lnTo>
                <a:lnTo>
                  <a:pt x="1098" y="1486"/>
                </a:lnTo>
                <a:lnTo>
                  <a:pt x="1110" y="1492"/>
                </a:lnTo>
                <a:lnTo>
                  <a:pt x="1124" y="1496"/>
                </a:lnTo>
                <a:lnTo>
                  <a:pt x="1140" y="1498"/>
                </a:lnTo>
                <a:lnTo>
                  <a:pt x="1140" y="1498"/>
                </a:lnTo>
                <a:lnTo>
                  <a:pt x="1156" y="1496"/>
                </a:lnTo>
                <a:lnTo>
                  <a:pt x="1170" y="1492"/>
                </a:lnTo>
                <a:lnTo>
                  <a:pt x="1184" y="1486"/>
                </a:lnTo>
                <a:lnTo>
                  <a:pt x="1196" y="1476"/>
                </a:lnTo>
                <a:lnTo>
                  <a:pt x="1206" y="1464"/>
                </a:lnTo>
                <a:lnTo>
                  <a:pt x="1212" y="1450"/>
                </a:lnTo>
                <a:lnTo>
                  <a:pt x="1218" y="1436"/>
                </a:lnTo>
                <a:lnTo>
                  <a:pt x="1218" y="1420"/>
                </a:lnTo>
                <a:lnTo>
                  <a:pt x="1218" y="1420"/>
                </a:lnTo>
                <a:lnTo>
                  <a:pt x="1218" y="1404"/>
                </a:lnTo>
                <a:lnTo>
                  <a:pt x="1212" y="1390"/>
                </a:lnTo>
                <a:lnTo>
                  <a:pt x="1206" y="1376"/>
                </a:lnTo>
                <a:lnTo>
                  <a:pt x="1196" y="1364"/>
                </a:lnTo>
                <a:lnTo>
                  <a:pt x="1196" y="1364"/>
                </a:lnTo>
                <a:lnTo>
                  <a:pt x="1192" y="1358"/>
                </a:lnTo>
                <a:lnTo>
                  <a:pt x="1192" y="1352"/>
                </a:lnTo>
                <a:lnTo>
                  <a:pt x="1192" y="1352"/>
                </a:lnTo>
                <a:lnTo>
                  <a:pt x="1196" y="1346"/>
                </a:lnTo>
                <a:lnTo>
                  <a:pt x="1204" y="1344"/>
                </a:lnTo>
                <a:lnTo>
                  <a:pt x="1344" y="1344"/>
                </a:lnTo>
                <a:lnTo>
                  <a:pt x="1344" y="1344"/>
                </a:lnTo>
                <a:lnTo>
                  <a:pt x="1342" y="1276"/>
                </a:lnTo>
                <a:lnTo>
                  <a:pt x="1336" y="1208"/>
                </a:lnTo>
                <a:lnTo>
                  <a:pt x="1326" y="1140"/>
                </a:lnTo>
                <a:lnTo>
                  <a:pt x="1314" y="1074"/>
                </a:lnTo>
                <a:lnTo>
                  <a:pt x="1298" y="1010"/>
                </a:lnTo>
                <a:lnTo>
                  <a:pt x="1280" y="946"/>
                </a:lnTo>
                <a:lnTo>
                  <a:pt x="1260" y="884"/>
                </a:lnTo>
                <a:lnTo>
                  <a:pt x="1234" y="822"/>
                </a:lnTo>
                <a:lnTo>
                  <a:pt x="1208" y="764"/>
                </a:lnTo>
                <a:lnTo>
                  <a:pt x="1178" y="706"/>
                </a:lnTo>
                <a:lnTo>
                  <a:pt x="1146" y="650"/>
                </a:lnTo>
                <a:lnTo>
                  <a:pt x="1110" y="596"/>
                </a:lnTo>
                <a:lnTo>
                  <a:pt x="1074" y="542"/>
                </a:lnTo>
                <a:lnTo>
                  <a:pt x="1034" y="492"/>
                </a:lnTo>
                <a:lnTo>
                  <a:pt x="992" y="444"/>
                </a:lnTo>
                <a:lnTo>
                  <a:pt x="946" y="396"/>
                </a:lnTo>
                <a:lnTo>
                  <a:pt x="900" y="352"/>
                </a:lnTo>
                <a:lnTo>
                  <a:pt x="852" y="310"/>
                </a:lnTo>
                <a:lnTo>
                  <a:pt x="800" y="270"/>
                </a:lnTo>
                <a:lnTo>
                  <a:pt x="748" y="232"/>
                </a:lnTo>
                <a:lnTo>
                  <a:pt x="694" y="198"/>
                </a:lnTo>
                <a:lnTo>
                  <a:pt x="638" y="166"/>
                </a:lnTo>
                <a:lnTo>
                  <a:pt x="580" y="136"/>
                </a:lnTo>
                <a:lnTo>
                  <a:pt x="520" y="108"/>
                </a:lnTo>
                <a:lnTo>
                  <a:pt x="460" y="84"/>
                </a:lnTo>
                <a:lnTo>
                  <a:pt x="398" y="62"/>
                </a:lnTo>
                <a:lnTo>
                  <a:pt x="334" y="44"/>
                </a:lnTo>
                <a:lnTo>
                  <a:pt x="270" y="28"/>
                </a:lnTo>
                <a:lnTo>
                  <a:pt x="204" y="16"/>
                </a:lnTo>
                <a:lnTo>
                  <a:pt x="136" y="8"/>
                </a:lnTo>
                <a:lnTo>
                  <a:pt x="68" y="2"/>
                </a:lnTo>
                <a:lnTo>
                  <a:pt x="0" y="0"/>
                </a:lnTo>
                <a:lnTo>
                  <a:pt x="0" y="116"/>
                </a:lnTo>
                <a:lnTo>
                  <a:pt x="0" y="116"/>
                </a:lnTo>
                <a:lnTo>
                  <a:pt x="12" y="110"/>
                </a:lnTo>
                <a:lnTo>
                  <a:pt x="24" y="104"/>
                </a:lnTo>
                <a:lnTo>
                  <a:pt x="38" y="102"/>
                </a:lnTo>
                <a:lnTo>
                  <a:pt x="52" y="102"/>
                </a:lnTo>
                <a:lnTo>
                  <a:pt x="52" y="102"/>
                </a:lnTo>
                <a:close/>
              </a:path>
            </a:pathLst>
          </a:custGeom>
          <a:solidFill>
            <a:srgbClr val="CC0000"/>
          </a:solidFill>
          <a:ln>
            <a:noFill/>
          </a:ln>
          <a:effectLst>
            <a:outerShdw blurRad="381000" dist="101600" dir="2700000" algn="ctr" rotWithShape="0">
              <a:srgbClr val="000000">
                <a:alpha val="3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800"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47" name="Freeform 8"/>
          <p:cNvSpPr>
            <a:spLocks/>
          </p:cNvSpPr>
          <p:nvPr/>
        </p:nvSpPr>
        <p:spPr bwMode="auto">
          <a:xfrm>
            <a:off x="4455298" y="2499911"/>
            <a:ext cx="1231127" cy="1102918"/>
          </a:xfrm>
          <a:custGeom>
            <a:avLst/>
            <a:gdLst>
              <a:gd name="T0" fmla="*/ 1394 w 1498"/>
              <a:gd name="T1" fmla="*/ 72 h 1342"/>
              <a:gd name="T2" fmla="*/ 1366 w 1498"/>
              <a:gd name="T3" fmla="*/ 124 h 1342"/>
              <a:gd name="T4" fmla="*/ 1316 w 1498"/>
              <a:gd name="T5" fmla="*/ 152 h 1342"/>
              <a:gd name="T6" fmla="*/ 1274 w 1498"/>
              <a:gd name="T7" fmla="*/ 152 h 1342"/>
              <a:gd name="T8" fmla="*/ 1222 w 1498"/>
              <a:gd name="T9" fmla="*/ 124 h 1342"/>
              <a:gd name="T10" fmla="*/ 1194 w 1498"/>
              <a:gd name="T11" fmla="*/ 72 h 1342"/>
              <a:gd name="T12" fmla="*/ 1194 w 1498"/>
              <a:gd name="T13" fmla="*/ 38 h 1342"/>
              <a:gd name="T14" fmla="*/ 1208 w 1498"/>
              <a:gd name="T15" fmla="*/ 0 h 1342"/>
              <a:gd name="T16" fmla="*/ 1088 w 1498"/>
              <a:gd name="T17" fmla="*/ 48 h 1342"/>
              <a:gd name="T18" fmla="*/ 1068 w 1498"/>
              <a:gd name="T19" fmla="*/ 188 h 1342"/>
              <a:gd name="T20" fmla="*/ 1030 w 1498"/>
              <a:gd name="T21" fmla="*/ 320 h 1342"/>
              <a:gd name="T22" fmla="*/ 972 w 1498"/>
              <a:gd name="T23" fmla="*/ 444 h 1342"/>
              <a:gd name="T24" fmla="*/ 900 w 1498"/>
              <a:gd name="T25" fmla="*/ 556 h 1342"/>
              <a:gd name="T26" fmla="*/ 812 w 1498"/>
              <a:gd name="T27" fmla="*/ 658 h 1342"/>
              <a:gd name="T28" fmla="*/ 710 w 1498"/>
              <a:gd name="T29" fmla="*/ 746 h 1342"/>
              <a:gd name="T30" fmla="*/ 596 w 1498"/>
              <a:gd name="T31" fmla="*/ 818 h 1342"/>
              <a:gd name="T32" fmla="*/ 474 w 1498"/>
              <a:gd name="T33" fmla="*/ 874 h 1342"/>
              <a:gd name="T34" fmla="*/ 342 w 1498"/>
              <a:gd name="T35" fmla="*/ 914 h 1342"/>
              <a:gd name="T36" fmla="*/ 202 w 1498"/>
              <a:gd name="T37" fmla="*/ 932 h 1342"/>
              <a:gd name="T38" fmla="*/ 154 w 1498"/>
              <a:gd name="T39" fmla="*/ 1078 h 1342"/>
              <a:gd name="T40" fmla="*/ 146 w 1498"/>
              <a:gd name="T41" fmla="*/ 1090 h 1342"/>
              <a:gd name="T42" fmla="*/ 134 w 1498"/>
              <a:gd name="T43" fmla="*/ 1086 h 1342"/>
              <a:gd name="T44" fmla="*/ 92 w 1498"/>
              <a:gd name="T45" fmla="*/ 1064 h 1342"/>
              <a:gd name="T46" fmla="*/ 62 w 1498"/>
              <a:gd name="T47" fmla="*/ 1064 h 1342"/>
              <a:gd name="T48" fmla="*/ 22 w 1498"/>
              <a:gd name="T49" fmla="*/ 1086 h 1342"/>
              <a:gd name="T50" fmla="*/ 2 w 1498"/>
              <a:gd name="T51" fmla="*/ 1126 h 1342"/>
              <a:gd name="T52" fmla="*/ 2 w 1498"/>
              <a:gd name="T53" fmla="*/ 1156 h 1342"/>
              <a:gd name="T54" fmla="*/ 22 w 1498"/>
              <a:gd name="T55" fmla="*/ 1196 h 1342"/>
              <a:gd name="T56" fmla="*/ 62 w 1498"/>
              <a:gd name="T57" fmla="*/ 1218 h 1342"/>
              <a:gd name="T58" fmla="*/ 92 w 1498"/>
              <a:gd name="T59" fmla="*/ 1218 h 1342"/>
              <a:gd name="T60" fmla="*/ 134 w 1498"/>
              <a:gd name="T61" fmla="*/ 1196 h 1342"/>
              <a:gd name="T62" fmla="*/ 146 w 1498"/>
              <a:gd name="T63" fmla="*/ 1192 h 1342"/>
              <a:gd name="T64" fmla="*/ 154 w 1498"/>
              <a:gd name="T65" fmla="*/ 1204 h 1342"/>
              <a:gd name="T66" fmla="*/ 222 w 1498"/>
              <a:gd name="T67" fmla="*/ 1340 h 1342"/>
              <a:gd name="T68" fmla="*/ 424 w 1498"/>
              <a:gd name="T69" fmla="*/ 1314 h 1342"/>
              <a:gd name="T70" fmla="*/ 614 w 1498"/>
              <a:gd name="T71" fmla="*/ 1258 h 1342"/>
              <a:gd name="T72" fmla="*/ 792 w 1498"/>
              <a:gd name="T73" fmla="*/ 1178 h 1342"/>
              <a:gd name="T74" fmla="*/ 954 w 1498"/>
              <a:gd name="T75" fmla="*/ 1072 h 1342"/>
              <a:gd name="T76" fmla="*/ 1100 w 1498"/>
              <a:gd name="T77" fmla="*/ 946 h 1342"/>
              <a:gd name="T78" fmla="*/ 1226 w 1498"/>
              <a:gd name="T79" fmla="*/ 800 h 1342"/>
              <a:gd name="T80" fmla="*/ 1332 w 1498"/>
              <a:gd name="T81" fmla="*/ 638 h 1342"/>
              <a:gd name="T82" fmla="*/ 1412 w 1498"/>
              <a:gd name="T83" fmla="*/ 460 h 1342"/>
              <a:gd name="T84" fmla="*/ 1468 w 1498"/>
              <a:gd name="T85" fmla="*/ 270 h 1342"/>
              <a:gd name="T86" fmla="*/ 1494 w 1498"/>
              <a:gd name="T87" fmla="*/ 68 h 1342"/>
              <a:gd name="T88" fmla="*/ 1382 w 1498"/>
              <a:gd name="T89" fmla="*/ 0 h 1342"/>
              <a:gd name="T90" fmla="*/ 1396 w 1498"/>
              <a:gd name="T91" fmla="*/ 38 h 13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498" h="1342">
                <a:moveTo>
                  <a:pt x="1396" y="52"/>
                </a:moveTo>
                <a:lnTo>
                  <a:pt x="1396" y="52"/>
                </a:lnTo>
                <a:lnTo>
                  <a:pt x="1394" y="72"/>
                </a:lnTo>
                <a:lnTo>
                  <a:pt x="1388" y="92"/>
                </a:lnTo>
                <a:lnTo>
                  <a:pt x="1380" y="110"/>
                </a:lnTo>
                <a:lnTo>
                  <a:pt x="1366" y="124"/>
                </a:lnTo>
                <a:lnTo>
                  <a:pt x="1352" y="136"/>
                </a:lnTo>
                <a:lnTo>
                  <a:pt x="1334" y="146"/>
                </a:lnTo>
                <a:lnTo>
                  <a:pt x="1316" y="152"/>
                </a:lnTo>
                <a:lnTo>
                  <a:pt x="1294" y="154"/>
                </a:lnTo>
                <a:lnTo>
                  <a:pt x="1294" y="154"/>
                </a:lnTo>
                <a:lnTo>
                  <a:pt x="1274" y="152"/>
                </a:lnTo>
                <a:lnTo>
                  <a:pt x="1254" y="146"/>
                </a:lnTo>
                <a:lnTo>
                  <a:pt x="1238" y="136"/>
                </a:lnTo>
                <a:lnTo>
                  <a:pt x="1222" y="124"/>
                </a:lnTo>
                <a:lnTo>
                  <a:pt x="1210" y="110"/>
                </a:lnTo>
                <a:lnTo>
                  <a:pt x="1200" y="92"/>
                </a:lnTo>
                <a:lnTo>
                  <a:pt x="1194" y="72"/>
                </a:lnTo>
                <a:lnTo>
                  <a:pt x="1192" y="52"/>
                </a:lnTo>
                <a:lnTo>
                  <a:pt x="1192" y="52"/>
                </a:lnTo>
                <a:lnTo>
                  <a:pt x="1194" y="38"/>
                </a:lnTo>
                <a:lnTo>
                  <a:pt x="1196" y="26"/>
                </a:lnTo>
                <a:lnTo>
                  <a:pt x="1200" y="12"/>
                </a:lnTo>
                <a:lnTo>
                  <a:pt x="1208" y="0"/>
                </a:lnTo>
                <a:lnTo>
                  <a:pt x="1090" y="0"/>
                </a:lnTo>
                <a:lnTo>
                  <a:pt x="1090" y="0"/>
                </a:lnTo>
                <a:lnTo>
                  <a:pt x="1088" y="48"/>
                </a:lnTo>
                <a:lnTo>
                  <a:pt x="1084" y="96"/>
                </a:lnTo>
                <a:lnTo>
                  <a:pt x="1076" y="142"/>
                </a:lnTo>
                <a:lnTo>
                  <a:pt x="1068" y="188"/>
                </a:lnTo>
                <a:lnTo>
                  <a:pt x="1058" y="232"/>
                </a:lnTo>
                <a:lnTo>
                  <a:pt x="1044" y="276"/>
                </a:lnTo>
                <a:lnTo>
                  <a:pt x="1030" y="320"/>
                </a:lnTo>
                <a:lnTo>
                  <a:pt x="1012" y="362"/>
                </a:lnTo>
                <a:lnTo>
                  <a:pt x="994" y="402"/>
                </a:lnTo>
                <a:lnTo>
                  <a:pt x="972" y="444"/>
                </a:lnTo>
                <a:lnTo>
                  <a:pt x="950" y="482"/>
                </a:lnTo>
                <a:lnTo>
                  <a:pt x="926" y="520"/>
                </a:lnTo>
                <a:lnTo>
                  <a:pt x="900" y="556"/>
                </a:lnTo>
                <a:lnTo>
                  <a:pt x="872" y="592"/>
                </a:lnTo>
                <a:lnTo>
                  <a:pt x="842" y="626"/>
                </a:lnTo>
                <a:lnTo>
                  <a:pt x="812" y="658"/>
                </a:lnTo>
                <a:lnTo>
                  <a:pt x="780" y="688"/>
                </a:lnTo>
                <a:lnTo>
                  <a:pt x="746" y="718"/>
                </a:lnTo>
                <a:lnTo>
                  <a:pt x="710" y="746"/>
                </a:lnTo>
                <a:lnTo>
                  <a:pt x="674" y="772"/>
                </a:lnTo>
                <a:lnTo>
                  <a:pt x="636" y="796"/>
                </a:lnTo>
                <a:lnTo>
                  <a:pt x="596" y="818"/>
                </a:lnTo>
                <a:lnTo>
                  <a:pt x="556" y="840"/>
                </a:lnTo>
                <a:lnTo>
                  <a:pt x="516" y="858"/>
                </a:lnTo>
                <a:lnTo>
                  <a:pt x="474" y="874"/>
                </a:lnTo>
                <a:lnTo>
                  <a:pt x="430" y="890"/>
                </a:lnTo>
                <a:lnTo>
                  <a:pt x="386" y="902"/>
                </a:lnTo>
                <a:lnTo>
                  <a:pt x="342" y="914"/>
                </a:lnTo>
                <a:lnTo>
                  <a:pt x="296" y="922"/>
                </a:lnTo>
                <a:lnTo>
                  <a:pt x="248" y="928"/>
                </a:lnTo>
                <a:lnTo>
                  <a:pt x="202" y="932"/>
                </a:lnTo>
                <a:lnTo>
                  <a:pt x="154" y="934"/>
                </a:lnTo>
                <a:lnTo>
                  <a:pt x="154" y="1078"/>
                </a:lnTo>
                <a:lnTo>
                  <a:pt x="154" y="1078"/>
                </a:lnTo>
                <a:lnTo>
                  <a:pt x="152" y="1084"/>
                </a:lnTo>
                <a:lnTo>
                  <a:pt x="146" y="1090"/>
                </a:lnTo>
                <a:lnTo>
                  <a:pt x="146" y="1090"/>
                </a:lnTo>
                <a:lnTo>
                  <a:pt x="140" y="1090"/>
                </a:lnTo>
                <a:lnTo>
                  <a:pt x="134" y="1086"/>
                </a:lnTo>
                <a:lnTo>
                  <a:pt x="134" y="1086"/>
                </a:lnTo>
                <a:lnTo>
                  <a:pt x="122" y="1076"/>
                </a:lnTo>
                <a:lnTo>
                  <a:pt x="108" y="1070"/>
                </a:lnTo>
                <a:lnTo>
                  <a:pt x="92" y="1064"/>
                </a:lnTo>
                <a:lnTo>
                  <a:pt x="78" y="1064"/>
                </a:lnTo>
                <a:lnTo>
                  <a:pt x="78" y="1064"/>
                </a:lnTo>
                <a:lnTo>
                  <a:pt x="62" y="1064"/>
                </a:lnTo>
                <a:lnTo>
                  <a:pt x="48" y="1070"/>
                </a:lnTo>
                <a:lnTo>
                  <a:pt x="34" y="1076"/>
                </a:lnTo>
                <a:lnTo>
                  <a:pt x="22" y="1086"/>
                </a:lnTo>
                <a:lnTo>
                  <a:pt x="12" y="1098"/>
                </a:lnTo>
                <a:lnTo>
                  <a:pt x="6" y="1110"/>
                </a:lnTo>
                <a:lnTo>
                  <a:pt x="2" y="1126"/>
                </a:lnTo>
                <a:lnTo>
                  <a:pt x="0" y="1142"/>
                </a:lnTo>
                <a:lnTo>
                  <a:pt x="0" y="1142"/>
                </a:lnTo>
                <a:lnTo>
                  <a:pt x="2" y="1156"/>
                </a:lnTo>
                <a:lnTo>
                  <a:pt x="6" y="1172"/>
                </a:lnTo>
                <a:lnTo>
                  <a:pt x="12" y="1184"/>
                </a:lnTo>
                <a:lnTo>
                  <a:pt x="22" y="1196"/>
                </a:lnTo>
                <a:lnTo>
                  <a:pt x="34" y="1206"/>
                </a:lnTo>
                <a:lnTo>
                  <a:pt x="48" y="1212"/>
                </a:lnTo>
                <a:lnTo>
                  <a:pt x="62" y="1218"/>
                </a:lnTo>
                <a:lnTo>
                  <a:pt x="78" y="1220"/>
                </a:lnTo>
                <a:lnTo>
                  <a:pt x="78" y="1220"/>
                </a:lnTo>
                <a:lnTo>
                  <a:pt x="92" y="1218"/>
                </a:lnTo>
                <a:lnTo>
                  <a:pt x="108" y="1212"/>
                </a:lnTo>
                <a:lnTo>
                  <a:pt x="122" y="1206"/>
                </a:lnTo>
                <a:lnTo>
                  <a:pt x="134" y="1196"/>
                </a:lnTo>
                <a:lnTo>
                  <a:pt x="134" y="1196"/>
                </a:lnTo>
                <a:lnTo>
                  <a:pt x="140" y="1192"/>
                </a:lnTo>
                <a:lnTo>
                  <a:pt x="146" y="1192"/>
                </a:lnTo>
                <a:lnTo>
                  <a:pt x="146" y="1192"/>
                </a:lnTo>
                <a:lnTo>
                  <a:pt x="152" y="1198"/>
                </a:lnTo>
                <a:lnTo>
                  <a:pt x="154" y="1204"/>
                </a:lnTo>
                <a:lnTo>
                  <a:pt x="154" y="1342"/>
                </a:lnTo>
                <a:lnTo>
                  <a:pt x="154" y="1342"/>
                </a:lnTo>
                <a:lnTo>
                  <a:pt x="222" y="1340"/>
                </a:lnTo>
                <a:lnTo>
                  <a:pt x="290" y="1334"/>
                </a:lnTo>
                <a:lnTo>
                  <a:pt x="358" y="1326"/>
                </a:lnTo>
                <a:lnTo>
                  <a:pt x="424" y="1314"/>
                </a:lnTo>
                <a:lnTo>
                  <a:pt x="488" y="1298"/>
                </a:lnTo>
                <a:lnTo>
                  <a:pt x="552" y="1280"/>
                </a:lnTo>
                <a:lnTo>
                  <a:pt x="614" y="1258"/>
                </a:lnTo>
                <a:lnTo>
                  <a:pt x="674" y="1234"/>
                </a:lnTo>
                <a:lnTo>
                  <a:pt x="734" y="1206"/>
                </a:lnTo>
                <a:lnTo>
                  <a:pt x="792" y="1178"/>
                </a:lnTo>
                <a:lnTo>
                  <a:pt x="848" y="1144"/>
                </a:lnTo>
                <a:lnTo>
                  <a:pt x="902" y="1110"/>
                </a:lnTo>
                <a:lnTo>
                  <a:pt x="954" y="1072"/>
                </a:lnTo>
                <a:lnTo>
                  <a:pt x="1004" y="1032"/>
                </a:lnTo>
                <a:lnTo>
                  <a:pt x="1054" y="990"/>
                </a:lnTo>
                <a:lnTo>
                  <a:pt x="1100" y="946"/>
                </a:lnTo>
                <a:lnTo>
                  <a:pt x="1144" y="900"/>
                </a:lnTo>
                <a:lnTo>
                  <a:pt x="1186" y="850"/>
                </a:lnTo>
                <a:lnTo>
                  <a:pt x="1226" y="800"/>
                </a:lnTo>
                <a:lnTo>
                  <a:pt x="1264" y="748"/>
                </a:lnTo>
                <a:lnTo>
                  <a:pt x="1298" y="694"/>
                </a:lnTo>
                <a:lnTo>
                  <a:pt x="1332" y="638"/>
                </a:lnTo>
                <a:lnTo>
                  <a:pt x="1362" y="580"/>
                </a:lnTo>
                <a:lnTo>
                  <a:pt x="1388" y="520"/>
                </a:lnTo>
                <a:lnTo>
                  <a:pt x="1412" y="460"/>
                </a:lnTo>
                <a:lnTo>
                  <a:pt x="1434" y="398"/>
                </a:lnTo>
                <a:lnTo>
                  <a:pt x="1452" y="334"/>
                </a:lnTo>
                <a:lnTo>
                  <a:pt x="1468" y="270"/>
                </a:lnTo>
                <a:lnTo>
                  <a:pt x="1480" y="204"/>
                </a:lnTo>
                <a:lnTo>
                  <a:pt x="1490" y="136"/>
                </a:lnTo>
                <a:lnTo>
                  <a:pt x="1494" y="68"/>
                </a:lnTo>
                <a:lnTo>
                  <a:pt x="1498" y="0"/>
                </a:lnTo>
                <a:lnTo>
                  <a:pt x="1382" y="0"/>
                </a:lnTo>
                <a:lnTo>
                  <a:pt x="1382" y="0"/>
                </a:lnTo>
                <a:lnTo>
                  <a:pt x="1388" y="12"/>
                </a:lnTo>
                <a:lnTo>
                  <a:pt x="1392" y="26"/>
                </a:lnTo>
                <a:lnTo>
                  <a:pt x="1396" y="38"/>
                </a:lnTo>
                <a:lnTo>
                  <a:pt x="1396" y="52"/>
                </a:lnTo>
                <a:lnTo>
                  <a:pt x="1396" y="52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381000" dist="101600" dir="2700000" algn="ctr" rotWithShape="0">
              <a:srgbClr val="000000">
                <a:alpha val="3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800"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48" name="Freeform 6"/>
          <p:cNvSpPr>
            <a:spLocks/>
          </p:cNvSpPr>
          <p:nvPr/>
        </p:nvSpPr>
        <p:spPr bwMode="auto">
          <a:xfrm>
            <a:off x="3457576" y="2373347"/>
            <a:ext cx="1104562" cy="1229482"/>
          </a:xfrm>
          <a:custGeom>
            <a:avLst/>
            <a:gdLst>
              <a:gd name="T0" fmla="*/ 1270 w 1344"/>
              <a:gd name="T1" fmla="*/ 1394 h 1496"/>
              <a:gd name="T2" fmla="*/ 1220 w 1344"/>
              <a:gd name="T3" fmla="*/ 1368 h 1496"/>
              <a:gd name="T4" fmla="*/ 1192 w 1344"/>
              <a:gd name="T5" fmla="*/ 1316 h 1496"/>
              <a:gd name="T6" fmla="*/ 1192 w 1344"/>
              <a:gd name="T7" fmla="*/ 1274 h 1496"/>
              <a:gd name="T8" fmla="*/ 1220 w 1344"/>
              <a:gd name="T9" fmla="*/ 1222 h 1496"/>
              <a:gd name="T10" fmla="*/ 1270 w 1344"/>
              <a:gd name="T11" fmla="*/ 1196 h 1496"/>
              <a:gd name="T12" fmla="*/ 1306 w 1344"/>
              <a:gd name="T13" fmla="*/ 1194 h 1496"/>
              <a:gd name="T14" fmla="*/ 1344 w 1344"/>
              <a:gd name="T15" fmla="*/ 1208 h 1496"/>
              <a:gd name="T16" fmla="*/ 1296 w 1344"/>
              <a:gd name="T17" fmla="*/ 1086 h 1496"/>
              <a:gd name="T18" fmla="*/ 1156 w 1344"/>
              <a:gd name="T19" fmla="*/ 1068 h 1496"/>
              <a:gd name="T20" fmla="*/ 1024 w 1344"/>
              <a:gd name="T21" fmla="*/ 1028 h 1496"/>
              <a:gd name="T22" fmla="*/ 900 w 1344"/>
              <a:gd name="T23" fmla="*/ 972 h 1496"/>
              <a:gd name="T24" fmla="*/ 788 w 1344"/>
              <a:gd name="T25" fmla="*/ 900 h 1496"/>
              <a:gd name="T26" fmla="*/ 686 w 1344"/>
              <a:gd name="T27" fmla="*/ 812 h 1496"/>
              <a:gd name="T28" fmla="*/ 598 w 1344"/>
              <a:gd name="T29" fmla="*/ 710 h 1496"/>
              <a:gd name="T30" fmla="*/ 524 w 1344"/>
              <a:gd name="T31" fmla="*/ 598 h 1496"/>
              <a:gd name="T32" fmla="*/ 468 w 1344"/>
              <a:gd name="T33" fmla="*/ 474 h 1496"/>
              <a:gd name="T34" fmla="*/ 430 w 1344"/>
              <a:gd name="T35" fmla="*/ 342 h 1496"/>
              <a:gd name="T36" fmla="*/ 410 w 1344"/>
              <a:gd name="T37" fmla="*/ 202 h 1496"/>
              <a:gd name="T38" fmla="*/ 266 w 1344"/>
              <a:gd name="T39" fmla="*/ 154 h 1496"/>
              <a:gd name="T40" fmla="*/ 254 w 1344"/>
              <a:gd name="T41" fmla="*/ 146 h 1496"/>
              <a:gd name="T42" fmla="*/ 258 w 1344"/>
              <a:gd name="T43" fmla="*/ 134 h 1496"/>
              <a:gd name="T44" fmla="*/ 280 w 1344"/>
              <a:gd name="T45" fmla="*/ 94 h 1496"/>
              <a:gd name="T46" fmla="*/ 280 w 1344"/>
              <a:gd name="T47" fmla="*/ 62 h 1496"/>
              <a:gd name="T48" fmla="*/ 258 w 1344"/>
              <a:gd name="T49" fmla="*/ 22 h 1496"/>
              <a:gd name="T50" fmla="*/ 218 w 1344"/>
              <a:gd name="T51" fmla="*/ 2 h 1496"/>
              <a:gd name="T52" fmla="*/ 188 w 1344"/>
              <a:gd name="T53" fmla="*/ 2 h 1496"/>
              <a:gd name="T54" fmla="*/ 148 w 1344"/>
              <a:gd name="T55" fmla="*/ 22 h 1496"/>
              <a:gd name="T56" fmla="*/ 126 w 1344"/>
              <a:gd name="T57" fmla="*/ 62 h 1496"/>
              <a:gd name="T58" fmla="*/ 126 w 1344"/>
              <a:gd name="T59" fmla="*/ 94 h 1496"/>
              <a:gd name="T60" fmla="*/ 148 w 1344"/>
              <a:gd name="T61" fmla="*/ 134 h 1496"/>
              <a:gd name="T62" fmla="*/ 150 w 1344"/>
              <a:gd name="T63" fmla="*/ 146 h 1496"/>
              <a:gd name="T64" fmla="*/ 140 w 1344"/>
              <a:gd name="T65" fmla="*/ 154 h 1496"/>
              <a:gd name="T66" fmla="*/ 2 w 1344"/>
              <a:gd name="T67" fmla="*/ 222 h 1496"/>
              <a:gd name="T68" fmla="*/ 30 w 1344"/>
              <a:gd name="T69" fmla="*/ 424 h 1496"/>
              <a:gd name="T70" fmla="*/ 84 w 1344"/>
              <a:gd name="T71" fmla="*/ 614 h 1496"/>
              <a:gd name="T72" fmla="*/ 166 w 1344"/>
              <a:gd name="T73" fmla="*/ 792 h 1496"/>
              <a:gd name="T74" fmla="*/ 272 w 1344"/>
              <a:gd name="T75" fmla="*/ 954 h 1496"/>
              <a:gd name="T76" fmla="*/ 398 w 1344"/>
              <a:gd name="T77" fmla="*/ 1100 h 1496"/>
              <a:gd name="T78" fmla="*/ 544 w 1344"/>
              <a:gd name="T79" fmla="*/ 1226 h 1496"/>
              <a:gd name="T80" fmla="*/ 706 w 1344"/>
              <a:gd name="T81" fmla="*/ 1332 h 1496"/>
              <a:gd name="T82" fmla="*/ 884 w 1344"/>
              <a:gd name="T83" fmla="*/ 1412 h 1496"/>
              <a:gd name="T84" fmla="*/ 1074 w 1344"/>
              <a:gd name="T85" fmla="*/ 1468 h 1496"/>
              <a:gd name="T86" fmla="*/ 1274 w 1344"/>
              <a:gd name="T87" fmla="*/ 1494 h 1496"/>
              <a:gd name="T88" fmla="*/ 1344 w 1344"/>
              <a:gd name="T89" fmla="*/ 1382 h 1496"/>
              <a:gd name="T90" fmla="*/ 1306 w 1344"/>
              <a:gd name="T91" fmla="*/ 1396 h 1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344" h="1496">
                <a:moveTo>
                  <a:pt x="1292" y="1398"/>
                </a:moveTo>
                <a:lnTo>
                  <a:pt x="1292" y="1398"/>
                </a:lnTo>
                <a:lnTo>
                  <a:pt x="1270" y="1394"/>
                </a:lnTo>
                <a:lnTo>
                  <a:pt x="1252" y="1390"/>
                </a:lnTo>
                <a:lnTo>
                  <a:pt x="1234" y="1380"/>
                </a:lnTo>
                <a:lnTo>
                  <a:pt x="1220" y="1368"/>
                </a:lnTo>
                <a:lnTo>
                  <a:pt x="1206" y="1352"/>
                </a:lnTo>
                <a:lnTo>
                  <a:pt x="1198" y="1334"/>
                </a:lnTo>
                <a:lnTo>
                  <a:pt x="1192" y="1316"/>
                </a:lnTo>
                <a:lnTo>
                  <a:pt x="1190" y="1296"/>
                </a:lnTo>
                <a:lnTo>
                  <a:pt x="1190" y="1296"/>
                </a:lnTo>
                <a:lnTo>
                  <a:pt x="1192" y="1274"/>
                </a:lnTo>
                <a:lnTo>
                  <a:pt x="1198" y="1256"/>
                </a:lnTo>
                <a:lnTo>
                  <a:pt x="1206" y="1238"/>
                </a:lnTo>
                <a:lnTo>
                  <a:pt x="1220" y="1222"/>
                </a:lnTo>
                <a:lnTo>
                  <a:pt x="1234" y="1210"/>
                </a:lnTo>
                <a:lnTo>
                  <a:pt x="1252" y="1202"/>
                </a:lnTo>
                <a:lnTo>
                  <a:pt x="1270" y="1196"/>
                </a:lnTo>
                <a:lnTo>
                  <a:pt x="1292" y="1194"/>
                </a:lnTo>
                <a:lnTo>
                  <a:pt x="1292" y="1194"/>
                </a:lnTo>
                <a:lnTo>
                  <a:pt x="1306" y="1194"/>
                </a:lnTo>
                <a:lnTo>
                  <a:pt x="1318" y="1196"/>
                </a:lnTo>
                <a:lnTo>
                  <a:pt x="1332" y="1202"/>
                </a:lnTo>
                <a:lnTo>
                  <a:pt x="1344" y="1208"/>
                </a:lnTo>
                <a:lnTo>
                  <a:pt x="1344" y="1088"/>
                </a:lnTo>
                <a:lnTo>
                  <a:pt x="1344" y="1088"/>
                </a:lnTo>
                <a:lnTo>
                  <a:pt x="1296" y="1086"/>
                </a:lnTo>
                <a:lnTo>
                  <a:pt x="1248" y="1082"/>
                </a:lnTo>
                <a:lnTo>
                  <a:pt x="1202" y="1076"/>
                </a:lnTo>
                <a:lnTo>
                  <a:pt x="1156" y="1068"/>
                </a:lnTo>
                <a:lnTo>
                  <a:pt x="1112" y="1056"/>
                </a:lnTo>
                <a:lnTo>
                  <a:pt x="1068" y="1044"/>
                </a:lnTo>
                <a:lnTo>
                  <a:pt x="1024" y="1028"/>
                </a:lnTo>
                <a:lnTo>
                  <a:pt x="982" y="1012"/>
                </a:lnTo>
                <a:lnTo>
                  <a:pt x="940" y="994"/>
                </a:lnTo>
                <a:lnTo>
                  <a:pt x="900" y="972"/>
                </a:lnTo>
                <a:lnTo>
                  <a:pt x="862" y="950"/>
                </a:lnTo>
                <a:lnTo>
                  <a:pt x="824" y="926"/>
                </a:lnTo>
                <a:lnTo>
                  <a:pt x="788" y="900"/>
                </a:lnTo>
                <a:lnTo>
                  <a:pt x="752" y="872"/>
                </a:lnTo>
                <a:lnTo>
                  <a:pt x="718" y="842"/>
                </a:lnTo>
                <a:lnTo>
                  <a:pt x="686" y="812"/>
                </a:lnTo>
                <a:lnTo>
                  <a:pt x="656" y="780"/>
                </a:lnTo>
                <a:lnTo>
                  <a:pt x="626" y="746"/>
                </a:lnTo>
                <a:lnTo>
                  <a:pt x="598" y="710"/>
                </a:lnTo>
                <a:lnTo>
                  <a:pt x="572" y="674"/>
                </a:lnTo>
                <a:lnTo>
                  <a:pt x="548" y="636"/>
                </a:lnTo>
                <a:lnTo>
                  <a:pt x="524" y="598"/>
                </a:lnTo>
                <a:lnTo>
                  <a:pt x="504" y="556"/>
                </a:lnTo>
                <a:lnTo>
                  <a:pt x="486" y="516"/>
                </a:lnTo>
                <a:lnTo>
                  <a:pt x="468" y="474"/>
                </a:lnTo>
                <a:lnTo>
                  <a:pt x="454" y="430"/>
                </a:lnTo>
                <a:lnTo>
                  <a:pt x="440" y="386"/>
                </a:lnTo>
                <a:lnTo>
                  <a:pt x="430" y="342"/>
                </a:lnTo>
                <a:lnTo>
                  <a:pt x="420" y="296"/>
                </a:lnTo>
                <a:lnTo>
                  <a:pt x="414" y="250"/>
                </a:lnTo>
                <a:lnTo>
                  <a:pt x="410" y="202"/>
                </a:lnTo>
                <a:lnTo>
                  <a:pt x="408" y="154"/>
                </a:lnTo>
                <a:lnTo>
                  <a:pt x="266" y="154"/>
                </a:lnTo>
                <a:lnTo>
                  <a:pt x="266" y="154"/>
                </a:lnTo>
                <a:lnTo>
                  <a:pt x="260" y="152"/>
                </a:lnTo>
                <a:lnTo>
                  <a:pt x="254" y="146"/>
                </a:lnTo>
                <a:lnTo>
                  <a:pt x="254" y="146"/>
                </a:lnTo>
                <a:lnTo>
                  <a:pt x="254" y="140"/>
                </a:lnTo>
                <a:lnTo>
                  <a:pt x="258" y="134"/>
                </a:lnTo>
                <a:lnTo>
                  <a:pt x="258" y="134"/>
                </a:lnTo>
                <a:lnTo>
                  <a:pt x="268" y="122"/>
                </a:lnTo>
                <a:lnTo>
                  <a:pt x="274" y="108"/>
                </a:lnTo>
                <a:lnTo>
                  <a:pt x="280" y="94"/>
                </a:lnTo>
                <a:lnTo>
                  <a:pt x="280" y="78"/>
                </a:lnTo>
                <a:lnTo>
                  <a:pt x="280" y="78"/>
                </a:lnTo>
                <a:lnTo>
                  <a:pt x="280" y="62"/>
                </a:lnTo>
                <a:lnTo>
                  <a:pt x="274" y="48"/>
                </a:lnTo>
                <a:lnTo>
                  <a:pt x="268" y="34"/>
                </a:lnTo>
                <a:lnTo>
                  <a:pt x="258" y="22"/>
                </a:lnTo>
                <a:lnTo>
                  <a:pt x="246" y="14"/>
                </a:lnTo>
                <a:lnTo>
                  <a:pt x="234" y="6"/>
                </a:lnTo>
                <a:lnTo>
                  <a:pt x="218" y="2"/>
                </a:lnTo>
                <a:lnTo>
                  <a:pt x="202" y="0"/>
                </a:lnTo>
                <a:lnTo>
                  <a:pt x="202" y="0"/>
                </a:lnTo>
                <a:lnTo>
                  <a:pt x="188" y="2"/>
                </a:lnTo>
                <a:lnTo>
                  <a:pt x="172" y="6"/>
                </a:lnTo>
                <a:lnTo>
                  <a:pt x="160" y="14"/>
                </a:lnTo>
                <a:lnTo>
                  <a:pt x="148" y="22"/>
                </a:lnTo>
                <a:lnTo>
                  <a:pt x="138" y="34"/>
                </a:lnTo>
                <a:lnTo>
                  <a:pt x="130" y="48"/>
                </a:lnTo>
                <a:lnTo>
                  <a:pt x="126" y="62"/>
                </a:lnTo>
                <a:lnTo>
                  <a:pt x="124" y="78"/>
                </a:lnTo>
                <a:lnTo>
                  <a:pt x="124" y="78"/>
                </a:lnTo>
                <a:lnTo>
                  <a:pt x="126" y="94"/>
                </a:lnTo>
                <a:lnTo>
                  <a:pt x="130" y="108"/>
                </a:lnTo>
                <a:lnTo>
                  <a:pt x="138" y="122"/>
                </a:lnTo>
                <a:lnTo>
                  <a:pt x="148" y="134"/>
                </a:lnTo>
                <a:lnTo>
                  <a:pt x="148" y="134"/>
                </a:lnTo>
                <a:lnTo>
                  <a:pt x="152" y="140"/>
                </a:lnTo>
                <a:lnTo>
                  <a:pt x="150" y="146"/>
                </a:lnTo>
                <a:lnTo>
                  <a:pt x="150" y="146"/>
                </a:lnTo>
                <a:lnTo>
                  <a:pt x="146" y="152"/>
                </a:lnTo>
                <a:lnTo>
                  <a:pt x="140" y="154"/>
                </a:lnTo>
                <a:lnTo>
                  <a:pt x="0" y="154"/>
                </a:lnTo>
                <a:lnTo>
                  <a:pt x="0" y="154"/>
                </a:lnTo>
                <a:lnTo>
                  <a:pt x="2" y="222"/>
                </a:lnTo>
                <a:lnTo>
                  <a:pt x="8" y="290"/>
                </a:lnTo>
                <a:lnTo>
                  <a:pt x="18" y="358"/>
                </a:lnTo>
                <a:lnTo>
                  <a:pt x="30" y="424"/>
                </a:lnTo>
                <a:lnTo>
                  <a:pt x="46" y="488"/>
                </a:lnTo>
                <a:lnTo>
                  <a:pt x="64" y="552"/>
                </a:lnTo>
                <a:lnTo>
                  <a:pt x="84" y="614"/>
                </a:lnTo>
                <a:lnTo>
                  <a:pt x="110" y="674"/>
                </a:lnTo>
                <a:lnTo>
                  <a:pt x="136" y="734"/>
                </a:lnTo>
                <a:lnTo>
                  <a:pt x="166" y="792"/>
                </a:lnTo>
                <a:lnTo>
                  <a:pt x="198" y="848"/>
                </a:lnTo>
                <a:lnTo>
                  <a:pt x="234" y="902"/>
                </a:lnTo>
                <a:lnTo>
                  <a:pt x="272" y="954"/>
                </a:lnTo>
                <a:lnTo>
                  <a:pt x="310" y="1004"/>
                </a:lnTo>
                <a:lnTo>
                  <a:pt x="354" y="1054"/>
                </a:lnTo>
                <a:lnTo>
                  <a:pt x="398" y="1100"/>
                </a:lnTo>
                <a:lnTo>
                  <a:pt x="444" y="1144"/>
                </a:lnTo>
                <a:lnTo>
                  <a:pt x="492" y="1186"/>
                </a:lnTo>
                <a:lnTo>
                  <a:pt x="544" y="1226"/>
                </a:lnTo>
                <a:lnTo>
                  <a:pt x="596" y="1264"/>
                </a:lnTo>
                <a:lnTo>
                  <a:pt x="650" y="1298"/>
                </a:lnTo>
                <a:lnTo>
                  <a:pt x="706" y="1332"/>
                </a:lnTo>
                <a:lnTo>
                  <a:pt x="764" y="1360"/>
                </a:lnTo>
                <a:lnTo>
                  <a:pt x="824" y="1388"/>
                </a:lnTo>
                <a:lnTo>
                  <a:pt x="884" y="1412"/>
                </a:lnTo>
                <a:lnTo>
                  <a:pt x="946" y="1434"/>
                </a:lnTo>
                <a:lnTo>
                  <a:pt x="1010" y="1452"/>
                </a:lnTo>
                <a:lnTo>
                  <a:pt x="1074" y="1468"/>
                </a:lnTo>
                <a:lnTo>
                  <a:pt x="1140" y="1480"/>
                </a:lnTo>
                <a:lnTo>
                  <a:pt x="1206" y="1488"/>
                </a:lnTo>
                <a:lnTo>
                  <a:pt x="1274" y="1494"/>
                </a:lnTo>
                <a:lnTo>
                  <a:pt x="1344" y="1496"/>
                </a:lnTo>
                <a:lnTo>
                  <a:pt x="1344" y="1382"/>
                </a:lnTo>
                <a:lnTo>
                  <a:pt x="1344" y="1382"/>
                </a:lnTo>
                <a:lnTo>
                  <a:pt x="1332" y="1388"/>
                </a:lnTo>
                <a:lnTo>
                  <a:pt x="1318" y="1394"/>
                </a:lnTo>
                <a:lnTo>
                  <a:pt x="1306" y="1396"/>
                </a:lnTo>
                <a:lnTo>
                  <a:pt x="1292" y="1398"/>
                </a:lnTo>
                <a:lnTo>
                  <a:pt x="1292" y="1398"/>
                </a:lnTo>
                <a:close/>
              </a:path>
            </a:pathLst>
          </a:custGeom>
          <a:solidFill>
            <a:srgbClr val="CC0000"/>
          </a:solidFill>
          <a:ln>
            <a:noFill/>
          </a:ln>
          <a:effectLst>
            <a:outerShdw blurRad="381000" dist="101600" dir="2700000" algn="ctr" rotWithShape="0">
              <a:srgbClr val="000000">
                <a:alpha val="3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800">
              <a:latin typeface="微软雅黑"/>
              <a:ea typeface="微软雅黑"/>
              <a:cs typeface="+mn-ea"/>
              <a:sym typeface="微软雅黑"/>
            </a:endParaRPr>
          </a:p>
        </p:txBody>
      </p:sp>
      <p:grpSp>
        <p:nvGrpSpPr>
          <p:cNvPr id="49" name="组合 48"/>
          <p:cNvGrpSpPr/>
          <p:nvPr/>
        </p:nvGrpSpPr>
        <p:grpSpPr>
          <a:xfrm>
            <a:off x="3599067" y="1522041"/>
            <a:ext cx="1942861" cy="1971686"/>
            <a:chOff x="4798756" y="2114937"/>
            <a:chExt cx="2590481" cy="2628914"/>
          </a:xfrm>
        </p:grpSpPr>
        <p:sp>
          <p:nvSpPr>
            <p:cNvPr id="51" name="矩形 45"/>
            <p:cNvSpPr/>
            <p:nvPr/>
          </p:nvSpPr>
          <p:spPr>
            <a:xfrm rot="19102303">
              <a:off x="4798756" y="2389667"/>
              <a:ext cx="1462907" cy="727599"/>
            </a:xfrm>
            <a:custGeom>
              <a:avLst/>
              <a:gdLst>
                <a:gd name="connsiteX0" fmla="*/ 0 w 1511952"/>
                <a:gd name="connsiteY0" fmla="*/ 0 h 295978"/>
                <a:gd name="connsiteX1" fmla="*/ 1511952 w 1511952"/>
                <a:gd name="connsiteY1" fmla="*/ 0 h 295978"/>
                <a:gd name="connsiteX2" fmla="*/ 1511952 w 1511952"/>
                <a:gd name="connsiteY2" fmla="*/ 295978 h 295978"/>
                <a:gd name="connsiteX3" fmla="*/ 0 w 1511952"/>
                <a:gd name="connsiteY3" fmla="*/ 295978 h 295978"/>
                <a:gd name="connsiteX4" fmla="*/ 0 w 1511952"/>
                <a:gd name="connsiteY4" fmla="*/ 0 h 295978"/>
                <a:gd name="connsiteX0" fmla="*/ 0 w 1511952"/>
                <a:gd name="connsiteY0" fmla="*/ 105833 h 401811"/>
                <a:gd name="connsiteX1" fmla="*/ 1511952 w 1511952"/>
                <a:gd name="connsiteY1" fmla="*/ 105833 h 401811"/>
                <a:gd name="connsiteX2" fmla="*/ 1511952 w 1511952"/>
                <a:gd name="connsiteY2" fmla="*/ 401811 h 401811"/>
                <a:gd name="connsiteX3" fmla="*/ 0 w 1511952"/>
                <a:gd name="connsiteY3" fmla="*/ 401811 h 401811"/>
                <a:gd name="connsiteX4" fmla="*/ 0 w 1511952"/>
                <a:gd name="connsiteY4" fmla="*/ 105833 h 401811"/>
                <a:gd name="connsiteX0" fmla="*/ 0 w 1511952"/>
                <a:gd name="connsiteY0" fmla="*/ 171524 h 467502"/>
                <a:gd name="connsiteX1" fmla="*/ 1511952 w 1511952"/>
                <a:gd name="connsiteY1" fmla="*/ 171524 h 467502"/>
                <a:gd name="connsiteX2" fmla="*/ 1511952 w 1511952"/>
                <a:gd name="connsiteY2" fmla="*/ 467502 h 467502"/>
                <a:gd name="connsiteX3" fmla="*/ 0 w 1511952"/>
                <a:gd name="connsiteY3" fmla="*/ 467502 h 467502"/>
                <a:gd name="connsiteX4" fmla="*/ 0 w 1511952"/>
                <a:gd name="connsiteY4" fmla="*/ 171524 h 467502"/>
                <a:gd name="connsiteX0" fmla="*/ 0 w 1623871"/>
                <a:gd name="connsiteY0" fmla="*/ 216069 h 431085"/>
                <a:gd name="connsiteX1" fmla="*/ 1623871 w 1623871"/>
                <a:gd name="connsiteY1" fmla="*/ 135107 h 431085"/>
                <a:gd name="connsiteX2" fmla="*/ 1623871 w 1623871"/>
                <a:gd name="connsiteY2" fmla="*/ 431085 h 431085"/>
                <a:gd name="connsiteX3" fmla="*/ 111919 w 1623871"/>
                <a:gd name="connsiteY3" fmla="*/ 431085 h 431085"/>
                <a:gd name="connsiteX4" fmla="*/ 0 w 1623871"/>
                <a:gd name="connsiteY4" fmla="*/ 216069 h 431085"/>
                <a:gd name="connsiteX0" fmla="*/ 0 w 1811990"/>
                <a:gd name="connsiteY0" fmla="*/ 178613 h 393629"/>
                <a:gd name="connsiteX1" fmla="*/ 1811990 w 1811990"/>
                <a:gd name="connsiteY1" fmla="*/ 164326 h 393629"/>
                <a:gd name="connsiteX2" fmla="*/ 1623871 w 1811990"/>
                <a:gd name="connsiteY2" fmla="*/ 393629 h 393629"/>
                <a:gd name="connsiteX3" fmla="*/ 111919 w 1811990"/>
                <a:gd name="connsiteY3" fmla="*/ 393629 h 393629"/>
                <a:gd name="connsiteX4" fmla="*/ 0 w 1811990"/>
                <a:gd name="connsiteY4" fmla="*/ 178613 h 393629"/>
                <a:gd name="connsiteX0" fmla="*/ 0 w 1811990"/>
                <a:gd name="connsiteY0" fmla="*/ 313434 h 528450"/>
                <a:gd name="connsiteX1" fmla="*/ 1811990 w 1811990"/>
                <a:gd name="connsiteY1" fmla="*/ 299147 h 528450"/>
                <a:gd name="connsiteX2" fmla="*/ 1623871 w 1811990"/>
                <a:gd name="connsiteY2" fmla="*/ 528450 h 528450"/>
                <a:gd name="connsiteX3" fmla="*/ 111919 w 1811990"/>
                <a:gd name="connsiteY3" fmla="*/ 528450 h 528450"/>
                <a:gd name="connsiteX4" fmla="*/ 0 w 1811990"/>
                <a:gd name="connsiteY4" fmla="*/ 313434 h 528450"/>
                <a:gd name="connsiteX0" fmla="*/ 0 w 1811990"/>
                <a:gd name="connsiteY0" fmla="*/ 416193 h 631209"/>
                <a:gd name="connsiteX1" fmla="*/ 1811990 w 1811990"/>
                <a:gd name="connsiteY1" fmla="*/ 401906 h 631209"/>
                <a:gd name="connsiteX2" fmla="*/ 1623871 w 1811990"/>
                <a:gd name="connsiteY2" fmla="*/ 631209 h 631209"/>
                <a:gd name="connsiteX3" fmla="*/ 111919 w 1811990"/>
                <a:gd name="connsiteY3" fmla="*/ 631209 h 631209"/>
                <a:gd name="connsiteX4" fmla="*/ 0 w 1811990"/>
                <a:gd name="connsiteY4" fmla="*/ 416193 h 631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11990" h="631209">
                  <a:moveTo>
                    <a:pt x="0" y="416193"/>
                  </a:moveTo>
                  <a:cubicBezTo>
                    <a:pt x="399208" y="-129114"/>
                    <a:pt x="1193706" y="-143401"/>
                    <a:pt x="1811990" y="401906"/>
                  </a:cubicBezTo>
                  <a:lnTo>
                    <a:pt x="1623871" y="631209"/>
                  </a:lnTo>
                  <a:lnTo>
                    <a:pt x="111919" y="631209"/>
                  </a:lnTo>
                  <a:lnTo>
                    <a:pt x="0" y="416193"/>
                  </a:lnTo>
                  <a:close/>
                </a:path>
              </a:pathLst>
            </a:custGeom>
          </p:spPr>
          <p:txBody>
            <a:bodyPr wrap="none">
              <a:prstTxWarp prst="textArchUp">
                <a:avLst/>
              </a:prstTxWarp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spc="150" dirty="0">
                  <a:solidFill>
                    <a:schemeClr val="bg1"/>
                  </a:solidFill>
                  <a:latin typeface="微软雅黑"/>
                  <a:ea typeface="微软雅黑"/>
                  <a:cs typeface="+mn-ea"/>
                  <a:sym typeface="微软雅黑"/>
                </a:rPr>
                <a:t>企业精神</a:t>
              </a:r>
              <a:endParaRPr lang="en-US" altLang="zh-CN" sz="1200" spc="150" dirty="0">
                <a:solidFill>
                  <a:schemeClr val="bg1"/>
                </a:solidFill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52" name="矩形 45"/>
            <p:cNvSpPr/>
            <p:nvPr/>
          </p:nvSpPr>
          <p:spPr>
            <a:xfrm rot="3015817">
              <a:off x="6044902" y="2482590"/>
              <a:ext cx="1462906" cy="727600"/>
            </a:xfrm>
            <a:custGeom>
              <a:avLst/>
              <a:gdLst>
                <a:gd name="connsiteX0" fmla="*/ 0 w 1511952"/>
                <a:gd name="connsiteY0" fmla="*/ 0 h 295978"/>
                <a:gd name="connsiteX1" fmla="*/ 1511952 w 1511952"/>
                <a:gd name="connsiteY1" fmla="*/ 0 h 295978"/>
                <a:gd name="connsiteX2" fmla="*/ 1511952 w 1511952"/>
                <a:gd name="connsiteY2" fmla="*/ 295978 h 295978"/>
                <a:gd name="connsiteX3" fmla="*/ 0 w 1511952"/>
                <a:gd name="connsiteY3" fmla="*/ 295978 h 295978"/>
                <a:gd name="connsiteX4" fmla="*/ 0 w 1511952"/>
                <a:gd name="connsiteY4" fmla="*/ 0 h 295978"/>
                <a:gd name="connsiteX0" fmla="*/ 0 w 1511952"/>
                <a:gd name="connsiteY0" fmla="*/ 105833 h 401811"/>
                <a:gd name="connsiteX1" fmla="*/ 1511952 w 1511952"/>
                <a:gd name="connsiteY1" fmla="*/ 105833 h 401811"/>
                <a:gd name="connsiteX2" fmla="*/ 1511952 w 1511952"/>
                <a:gd name="connsiteY2" fmla="*/ 401811 h 401811"/>
                <a:gd name="connsiteX3" fmla="*/ 0 w 1511952"/>
                <a:gd name="connsiteY3" fmla="*/ 401811 h 401811"/>
                <a:gd name="connsiteX4" fmla="*/ 0 w 1511952"/>
                <a:gd name="connsiteY4" fmla="*/ 105833 h 401811"/>
                <a:gd name="connsiteX0" fmla="*/ 0 w 1511952"/>
                <a:gd name="connsiteY0" fmla="*/ 171524 h 467502"/>
                <a:gd name="connsiteX1" fmla="*/ 1511952 w 1511952"/>
                <a:gd name="connsiteY1" fmla="*/ 171524 h 467502"/>
                <a:gd name="connsiteX2" fmla="*/ 1511952 w 1511952"/>
                <a:gd name="connsiteY2" fmla="*/ 467502 h 467502"/>
                <a:gd name="connsiteX3" fmla="*/ 0 w 1511952"/>
                <a:gd name="connsiteY3" fmla="*/ 467502 h 467502"/>
                <a:gd name="connsiteX4" fmla="*/ 0 w 1511952"/>
                <a:gd name="connsiteY4" fmla="*/ 171524 h 467502"/>
                <a:gd name="connsiteX0" fmla="*/ 0 w 1623871"/>
                <a:gd name="connsiteY0" fmla="*/ 216069 h 431085"/>
                <a:gd name="connsiteX1" fmla="*/ 1623871 w 1623871"/>
                <a:gd name="connsiteY1" fmla="*/ 135107 h 431085"/>
                <a:gd name="connsiteX2" fmla="*/ 1623871 w 1623871"/>
                <a:gd name="connsiteY2" fmla="*/ 431085 h 431085"/>
                <a:gd name="connsiteX3" fmla="*/ 111919 w 1623871"/>
                <a:gd name="connsiteY3" fmla="*/ 431085 h 431085"/>
                <a:gd name="connsiteX4" fmla="*/ 0 w 1623871"/>
                <a:gd name="connsiteY4" fmla="*/ 216069 h 431085"/>
                <a:gd name="connsiteX0" fmla="*/ 0 w 1811990"/>
                <a:gd name="connsiteY0" fmla="*/ 178613 h 393629"/>
                <a:gd name="connsiteX1" fmla="*/ 1811990 w 1811990"/>
                <a:gd name="connsiteY1" fmla="*/ 164326 h 393629"/>
                <a:gd name="connsiteX2" fmla="*/ 1623871 w 1811990"/>
                <a:gd name="connsiteY2" fmla="*/ 393629 h 393629"/>
                <a:gd name="connsiteX3" fmla="*/ 111919 w 1811990"/>
                <a:gd name="connsiteY3" fmla="*/ 393629 h 393629"/>
                <a:gd name="connsiteX4" fmla="*/ 0 w 1811990"/>
                <a:gd name="connsiteY4" fmla="*/ 178613 h 393629"/>
                <a:gd name="connsiteX0" fmla="*/ 0 w 1811990"/>
                <a:gd name="connsiteY0" fmla="*/ 313434 h 528450"/>
                <a:gd name="connsiteX1" fmla="*/ 1811990 w 1811990"/>
                <a:gd name="connsiteY1" fmla="*/ 299147 h 528450"/>
                <a:gd name="connsiteX2" fmla="*/ 1623871 w 1811990"/>
                <a:gd name="connsiteY2" fmla="*/ 528450 h 528450"/>
                <a:gd name="connsiteX3" fmla="*/ 111919 w 1811990"/>
                <a:gd name="connsiteY3" fmla="*/ 528450 h 528450"/>
                <a:gd name="connsiteX4" fmla="*/ 0 w 1811990"/>
                <a:gd name="connsiteY4" fmla="*/ 313434 h 528450"/>
                <a:gd name="connsiteX0" fmla="*/ 0 w 1811990"/>
                <a:gd name="connsiteY0" fmla="*/ 416193 h 631209"/>
                <a:gd name="connsiteX1" fmla="*/ 1811990 w 1811990"/>
                <a:gd name="connsiteY1" fmla="*/ 401906 h 631209"/>
                <a:gd name="connsiteX2" fmla="*/ 1623871 w 1811990"/>
                <a:gd name="connsiteY2" fmla="*/ 631209 h 631209"/>
                <a:gd name="connsiteX3" fmla="*/ 111919 w 1811990"/>
                <a:gd name="connsiteY3" fmla="*/ 631209 h 631209"/>
                <a:gd name="connsiteX4" fmla="*/ 0 w 1811990"/>
                <a:gd name="connsiteY4" fmla="*/ 416193 h 631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11990" h="631209">
                  <a:moveTo>
                    <a:pt x="0" y="416193"/>
                  </a:moveTo>
                  <a:cubicBezTo>
                    <a:pt x="399208" y="-129114"/>
                    <a:pt x="1193706" y="-143401"/>
                    <a:pt x="1811990" y="401906"/>
                  </a:cubicBezTo>
                  <a:lnTo>
                    <a:pt x="1623871" y="631209"/>
                  </a:lnTo>
                  <a:lnTo>
                    <a:pt x="111919" y="631209"/>
                  </a:lnTo>
                  <a:lnTo>
                    <a:pt x="0" y="416193"/>
                  </a:lnTo>
                  <a:close/>
                </a:path>
              </a:pathLst>
            </a:custGeom>
          </p:spPr>
          <p:txBody>
            <a:bodyPr wrap="none">
              <a:prstTxWarp prst="textArchUp">
                <a:avLst/>
              </a:prstTxWarp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spc="150" dirty="0">
                  <a:solidFill>
                    <a:schemeClr val="bg1"/>
                  </a:solidFill>
                  <a:latin typeface="微软雅黑"/>
                  <a:ea typeface="微软雅黑"/>
                  <a:cs typeface="+mn-ea"/>
                  <a:sym typeface="微软雅黑"/>
                </a:rPr>
                <a:t>企业宗旨</a:t>
              </a:r>
              <a:endParaRPr lang="en-US" altLang="zh-CN" sz="1200" spc="150" dirty="0">
                <a:solidFill>
                  <a:schemeClr val="bg1"/>
                </a:solidFill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53" name="矩形 45"/>
            <p:cNvSpPr/>
            <p:nvPr/>
          </p:nvSpPr>
          <p:spPr>
            <a:xfrm rot="8284992">
              <a:off x="5926330" y="3698643"/>
              <a:ext cx="1462907" cy="727600"/>
            </a:xfrm>
            <a:custGeom>
              <a:avLst/>
              <a:gdLst>
                <a:gd name="connsiteX0" fmla="*/ 0 w 1511952"/>
                <a:gd name="connsiteY0" fmla="*/ 0 h 295978"/>
                <a:gd name="connsiteX1" fmla="*/ 1511952 w 1511952"/>
                <a:gd name="connsiteY1" fmla="*/ 0 h 295978"/>
                <a:gd name="connsiteX2" fmla="*/ 1511952 w 1511952"/>
                <a:gd name="connsiteY2" fmla="*/ 295978 h 295978"/>
                <a:gd name="connsiteX3" fmla="*/ 0 w 1511952"/>
                <a:gd name="connsiteY3" fmla="*/ 295978 h 295978"/>
                <a:gd name="connsiteX4" fmla="*/ 0 w 1511952"/>
                <a:gd name="connsiteY4" fmla="*/ 0 h 295978"/>
                <a:gd name="connsiteX0" fmla="*/ 0 w 1511952"/>
                <a:gd name="connsiteY0" fmla="*/ 105833 h 401811"/>
                <a:gd name="connsiteX1" fmla="*/ 1511952 w 1511952"/>
                <a:gd name="connsiteY1" fmla="*/ 105833 h 401811"/>
                <a:gd name="connsiteX2" fmla="*/ 1511952 w 1511952"/>
                <a:gd name="connsiteY2" fmla="*/ 401811 h 401811"/>
                <a:gd name="connsiteX3" fmla="*/ 0 w 1511952"/>
                <a:gd name="connsiteY3" fmla="*/ 401811 h 401811"/>
                <a:gd name="connsiteX4" fmla="*/ 0 w 1511952"/>
                <a:gd name="connsiteY4" fmla="*/ 105833 h 401811"/>
                <a:gd name="connsiteX0" fmla="*/ 0 w 1511952"/>
                <a:gd name="connsiteY0" fmla="*/ 171524 h 467502"/>
                <a:gd name="connsiteX1" fmla="*/ 1511952 w 1511952"/>
                <a:gd name="connsiteY1" fmla="*/ 171524 h 467502"/>
                <a:gd name="connsiteX2" fmla="*/ 1511952 w 1511952"/>
                <a:gd name="connsiteY2" fmla="*/ 467502 h 467502"/>
                <a:gd name="connsiteX3" fmla="*/ 0 w 1511952"/>
                <a:gd name="connsiteY3" fmla="*/ 467502 h 467502"/>
                <a:gd name="connsiteX4" fmla="*/ 0 w 1511952"/>
                <a:gd name="connsiteY4" fmla="*/ 171524 h 467502"/>
                <a:gd name="connsiteX0" fmla="*/ 0 w 1623871"/>
                <a:gd name="connsiteY0" fmla="*/ 216069 h 431085"/>
                <a:gd name="connsiteX1" fmla="*/ 1623871 w 1623871"/>
                <a:gd name="connsiteY1" fmla="*/ 135107 h 431085"/>
                <a:gd name="connsiteX2" fmla="*/ 1623871 w 1623871"/>
                <a:gd name="connsiteY2" fmla="*/ 431085 h 431085"/>
                <a:gd name="connsiteX3" fmla="*/ 111919 w 1623871"/>
                <a:gd name="connsiteY3" fmla="*/ 431085 h 431085"/>
                <a:gd name="connsiteX4" fmla="*/ 0 w 1623871"/>
                <a:gd name="connsiteY4" fmla="*/ 216069 h 431085"/>
                <a:gd name="connsiteX0" fmla="*/ 0 w 1811990"/>
                <a:gd name="connsiteY0" fmla="*/ 178613 h 393629"/>
                <a:gd name="connsiteX1" fmla="*/ 1811990 w 1811990"/>
                <a:gd name="connsiteY1" fmla="*/ 164326 h 393629"/>
                <a:gd name="connsiteX2" fmla="*/ 1623871 w 1811990"/>
                <a:gd name="connsiteY2" fmla="*/ 393629 h 393629"/>
                <a:gd name="connsiteX3" fmla="*/ 111919 w 1811990"/>
                <a:gd name="connsiteY3" fmla="*/ 393629 h 393629"/>
                <a:gd name="connsiteX4" fmla="*/ 0 w 1811990"/>
                <a:gd name="connsiteY4" fmla="*/ 178613 h 393629"/>
                <a:gd name="connsiteX0" fmla="*/ 0 w 1811990"/>
                <a:gd name="connsiteY0" fmla="*/ 313434 h 528450"/>
                <a:gd name="connsiteX1" fmla="*/ 1811990 w 1811990"/>
                <a:gd name="connsiteY1" fmla="*/ 299147 h 528450"/>
                <a:gd name="connsiteX2" fmla="*/ 1623871 w 1811990"/>
                <a:gd name="connsiteY2" fmla="*/ 528450 h 528450"/>
                <a:gd name="connsiteX3" fmla="*/ 111919 w 1811990"/>
                <a:gd name="connsiteY3" fmla="*/ 528450 h 528450"/>
                <a:gd name="connsiteX4" fmla="*/ 0 w 1811990"/>
                <a:gd name="connsiteY4" fmla="*/ 313434 h 528450"/>
                <a:gd name="connsiteX0" fmla="*/ 0 w 1811990"/>
                <a:gd name="connsiteY0" fmla="*/ 416193 h 631209"/>
                <a:gd name="connsiteX1" fmla="*/ 1811990 w 1811990"/>
                <a:gd name="connsiteY1" fmla="*/ 401906 h 631209"/>
                <a:gd name="connsiteX2" fmla="*/ 1623871 w 1811990"/>
                <a:gd name="connsiteY2" fmla="*/ 631209 h 631209"/>
                <a:gd name="connsiteX3" fmla="*/ 111919 w 1811990"/>
                <a:gd name="connsiteY3" fmla="*/ 631209 h 631209"/>
                <a:gd name="connsiteX4" fmla="*/ 0 w 1811990"/>
                <a:gd name="connsiteY4" fmla="*/ 416193 h 631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11990" h="631209">
                  <a:moveTo>
                    <a:pt x="0" y="416193"/>
                  </a:moveTo>
                  <a:cubicBezTo>
                    <a:pt x="399208" y="-129114"/>
                    <a:pt x="1193706" y="-143401"/>
                    <a:pt x="1811990" y="401906"/>
                  </a:cubicBezTo>
                  <a:lnTo>
                    <a:pt x="1623871" y="631209"/>
                  </a:lnTo>
                  <a:lnTo>
                    <a:pt x="111919" y="631209"/>
                  </a:lnTo>
                  <a:lnTo>
                    <a:pt x="0" y="416193"/>
                  </a:lnTo>
                  <a:close/>
                </a:path>
              </a:pathLst>
            </a:custGeom>
          </p:spPr>
          <p:txBody>
            <a:bodyPr wrap="none">
              <a:prstTxWarp prst="textArchUp">
                <a:avLst/>
              </a:prstTxWarp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spc="150" dirty="0">
                  <a:solidFill>
                    <a:schemeClr val="bg1"/>
                  </a:solidFill>
                  <a:latin typeface="微软雅黑"/>
                  <a:ea typeface="微软雅黑"/>
                  <a:cs typeface="+mn-ea"/>
                  <a:sym typeface="微软雅黑"/>
                </a:rPr>
                <a:t>服务理念</a:t>
              </a:r>
              <a:endParaRPr lang="en-US" altLang="zh-CN" sz="1200" spc="150" dirty="0">
                <a:solidFill>
                  <a:schemeClr val="bg1"/>
                </a:solidFill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54" name="矩形 45"/>
            <p:cNvSpPr/>
            <p:nvPr/>
          </p:nvSpPr>
          <p:spPr>
            <a:xfrm rot="13772023">
              <a:off x="4744301" y="3648598"/>
              <a:ext cx="1462907" cy="727600"/>
            </a:xfrm>
            <a:custGeom>
              <a:avLst/>
              <a:gdLst>
                <a:gd name="connsiteX0" fmla="*/ 0 w 1511952"/>
                <a:gd name="connsiteY0" fmla="*/ 0 h 295978"/>
                <a:gd name="connsiteX1" fmla="*/ 1511952 w 1511952"/>
                <a:gd name="connsiteY1" fmla="*/ 0 h 295978"/>
                <a:gd name="connsiteX2" fmla="*/ 1511952 w 1511952"/>
                <a:gd name="connsiteY2" fmla="*/ 295978 h 295978"/>
                <a:gd name="connsiteX3" fmla="*/ 0 w 1511952"/>
                <a:gd name="connsiteY3" fmla="*/ 295978 h 295978"/>
                <a:gd name="connsiteX4" fmla="*/ 0 w 1511952"/>
                <a:gd name="connsiteY4" fmla="*/ 0 h 295978"/>
                <a:gd name="connsiteX0" fmla="*/ 0 w 1511952"/>
                <a:gd name="connsiteY0" fmla="*/ 105833 h 401811"/>
                <a:gd name="connsiteX1" fmla="*/ 1511952 w 1511952"/>
                <a:gd name="connsiteY1" fmla="*/ 105833 h 401811"/>
                <a:gd name="connsiteX2" fmla="*/ 1511952 w 1511952"/>
                <a:gd name="connsiteY2" fmla="*/ 401811 h 401811"/>
                <a:gd name="connsiteX3" fmla="*/ 0 w 1511952"/>
                <a:gd name="connsiteY3" fmla="*/ 401811 h 401811"/>
                <a:gd name="connsiteX4" fmla="*/ 0 w 1511952"/>
                <a:gd name="connsiteY4" fmla="*/ 105833 h 401811"/>
                <a:gd name="connsiteX0" fmla="*/ 0 w 1511952"/>
                <a:gd name="connsiteY0" fmla="*/ 171524 h 467502"/>
                <a:gd name="connsiteX1" fmla="*/ 1511952 w 1511952"/>
                <a:gd name="connsiteY1" fmla="*/ 171524 h 467502"/>
                <a:gd name="connsiteX2" fmla="*/ 1511952 w 1511952"/>
                <a:gd name="connsiteY2" fmla="*/ 467502 h 467502"/>
                <a:gd name="connsiteX3" fmla="*/ 0 w 1511952"/>
                <a:gd name="connsiteY3" fmla="*/ 467502 h 467502"/>
                <a:gd name="connsiteX4" fmla="*/ 0 w 1511952"/>
                <a:gd name="connsiteY4" fmla="*/ 171524 h 467502"/>
                <a:gd name="connsiteX0" fmla="*/ 0 w 1623871"/>
                <a:gd name="connsiteY0" fmla="*/ 216069 h 431085"/>
                <a:gd name="connsiteX1" fmla="*/ 1623871 w 1623871"/>
                <a:gd name="connsiteY1" fmla="*/ 135107 h 431085"/>
                <a:gd name="connsiteX2" fmla="*/ 1623871 w 1623871"/>
                <a:gd name="connsiteY2" fmla="*/ 431085 h 431085"/>
                <a:gd name="connsiteX3" fmla="*/ 111919 w 1623871"/>
                <a:gd name="connsiteY3" fmla="*/ 431085 h 431085"/>
                <a:gd name="connsiteX4" fmla="*/ 0 w 1623871"/>
                <a:gd name="connsiteY4" fmla="*/ 216069 h 431085"/>
                <a:gd name="connsiteX0" fmla="*/ 0 w 1811990"/>
                <a:gd name="connsiteY0" fmla="*/ 178613 h 393629"/>
                <a:gd name="connsiteX1" fmla="*/ 1811990 w 1811990"/>
                <a:gd name="connsiteY1" fmla="*/ 164326 h 393629"/>
                <a:gd name="connsiteX2" fmla="*/ 1623871 w 1811990"/>
                <a:gd name="connsiteY2" fmla="*/ 393629 h 393629"/>
                <a:gd name="connsiteX3" fmla="*/ 111919 w 1811990"/>
                <a:gd name="connsiteY3" fmla="*/ 393629 h 393629"/>
                <a:gd name="connsiteX4" fmla="*/ 0 w 1811990"/>
                <a:gd name="connsiteY4" fmla="*/ 178613 h 393629"/>
                <a:gd name="connsiteX0" fmla="*/ 0 w 1811990"/>
                <a:gd name="connsiteY0" fmla="*/ 313434 h 528450"/>
                <a:gd name="connsiteX1" fmla="*/ 1811990 w 1811990"/>
                <a:gd name="connsiteY1" fmla="*/ 299147 h 528450"/>
                <a:gd name="connsiteX2" fmla="*/ 1623871 w 1811990"/>
                <a:gd name="connsiteY2" fmla="*/ 528450 h 528450"/>
                <a:gd name="connsiteX3" fmla="*/ 111919 w 1811990"/>
                <a:gd name="connsiteY3" fmla="*/ 528450 h 528450"/>
                <a:gd name="connsiteX4" fmla="*/ 0 w 1811990"/>
                <a:gd name="connsiteY4" fmla="*/ 313434 h 528450"/>
                <a:gd name="connsiteX0" fmla="*/ 0 w 1811990"/>
                <a:gd name="connsiteY0" fmla="*/ 416193 h 631209"/>
                <a:gd name="connsiteX1" fmla="*/ 1811990 w 1811990"/>
                <a:gd name="connsiteY1" fmla="*/ 401906 h 631209"/>
                <a:gd name="connsiteX2" fmla="*/ 1623871 w 1811990"/>
                <a:gd name="connsiteY2" fmla="*/ 631209 h 631209"/>
                <a:gd name="connsiteX3" fmla="*/ 111919 w 1811990"/>
                <a:gd name="connsiteY3" fmla="*/ 631209 h 631209"/>
                <a:gd name="connsiteX4" fmla="*/ 0 w 1811990"/>
                <a:gd name="connsiteY4" fmla="*/ 416193 h 631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11990" h="631209">
                  <a:moveTo>
                    <a:pt x="0" y="416193"/>
                  </a:moveTo>
                  <a:cubicBezTo>
                    <a:pt x="399208" y="-129114"/>
                    <a:pt x="1193706" y="-143401"/>
                    <a:pt x="1811990" y="401906"/>
                  </a:cubicBezTo>
                  <a:lnTo>
                    <a:pt x="1623871" y="631209"/>
                  </a:lnTo>
                  <a:lnTo>
                    <a:pt x="111919" y="631209"/>
                  </a:lnTo>
                  <a:lnTo>
                    <a:pt x="0" y="416193"/>
                  </a:lnTo>
                  <a:close/>
                </a:path>
              </a:pathLst>
            </a:custGeom>
          </p:spPr>
          <p:txBody>
            <a:bodyPr wrap="none">
              <a:prstTxWarp prst="textArchUp">
                <a:avLst/>
              </a:prstTxWarp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spc="150" dirty="0">
                  <a:solidFill>
                    <a:schemeClr val="bg1"/>
                  </a:solidFill>
                  <a:latin typeface="微软雅黑"/>
                  <a:ea typeface="微软雅黑"/>
                  <a:cs typeface="+mn-ea"/>
                  <a:sym typeface="微软雅黑"/>
                </a:rPr>
                <a:t>经营理念</a:t>
              </a:r>
              <a:endParaRPr lang="en-US" altLang="zh-CN" sz="1200" spc="150" dirty="0">
                <a:solidFill>
                  <a:schemeClr val="bg1"/>
                </a:solidFill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</p:grpSp>
      <p:sp>
        <p:nvSpPr>
          <p:cNvPr id="55" name="矩形 54"/>
          <p:cNvSpPr/>
          <p:nvPr/>
        </p:nvSpPr>
        <p:spPr>
          <a:xfrm>
            <a:off x="5911260" y="1449456"/>
            <a:ext cx="2224529" cy="88742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spcAft>
                <a:spcPts val="450"/>
              </a:spcAft>
            </a:pPr>
            <a:r>
              <a:rPr lang="zh-CN" altLang="en-US" sz="1600" b="1" dirty="0" smtClean="0">
                <a:solidFill>
                  <a:srgbClr val="CC0000"/>
                </a:solidFill>
                <a:latin typeface="微软雅黑"/>
                <a:ea typeface="微软雅黑"/>
                <a:cs typeface="+mn-ea"/>
                <a:sym typeface="微软雅黑"/>
              </a:rPr>
              <a:t>质量第一、诚信为本</a:t>
            </a:r>
            <a:endParaRPr lang="en-US" altLang="zh-CN" sz="1600" b="1" dirty="0" smtClean="0">
              <a:solidFill>
                <a:srgbClr val="CC0000"/>
              </a:solidFill>
              <a:latin typeface="微软雅黑"/>
              <a:ea typeface="微软雅黑"/>
              <a:cs typeface="+mn-ea"/>
              <a:sym typeface="微软雅黑"/>
            </a:endParaRPr>
          </a:p>
          <a:p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微软雅黑"/>
              </a:rPr>
              <a:t>在此输入相关文字</a:t>
            </a:r>
            <a:r>
              <a:rPr lang="zh-CN" alt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微软雅黑"/>
              </a:rPr>
              <a:t>，在此输入相关文字，在此输入相关文字，在此输入相关文字，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5911260" y="2823998"/>
            <a:ext cx="2224529" cy="88742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spcAft>
                <a:spcPts val="450"/>
              </a:spcAft>
            </a:pPr>
            <a:r>
              <a:rPr lang="zh-CN" altLang="en-US" sz="1600" b="1" dirty="0">
                <a:solidFill>
                  <a:srgbClr val="CC0000"/>
                </a:solidFill>
                <a:latin typeface="微软雅黑"/>
                <a:ea typeface="微软雅黑"/>
                <a:cs typeface="+mn-ea"/>
                <a:sym typeface="微软雅黑"/>
              </a:rPr>
              <a:t>用户至上、用心服务</a:t>
            </a:r>
            <a:endParaRPr lang="en-US" altLang="zh-CN" sz="1600" b="1" dirty="0">
              <a:solidFill>
                <a:srgbClr val="CC0000"/>
              </a:solidFill>
              <a:latin typeface="微软雅黑"/>
              <a:ea typeface="微软雅黑"/>
              <a:cs typeface="+mn-ea"/>
              <a:sym typeface="微软雅黑"/>
            </a:endParaRPr>
          </a:p>
          <a:p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微软雅黑"/>
              </a:rPr>
              <a:t>在此输入相关文字</a:t>
            </a:r>
            <a:r>
              <a:rPr lang="zh-CN" alt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微软雅黑"/>
              </a:rPr>
              <a:t>，在此输入相关文字，在此输入相关文字，在此输入相关文字，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907098" y="1449456"/>
            <a:ext cx="2325643" cy="88742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r">
              <a:spcAft>
                <a:spcPts val="450"/>
              </a:spcAft>
            </a:pPr>
            <a:r>
              <a:rPr lang="zh-CN" altLang="en-US" sz="1600" b="1" dirty="0" smtClean="0">
                <a:solidFill>
                  <a:srgbClr val="CC0000"/>
                </a:solidFill>
                <a:latin typeface="微软雅黑"/>
                <a:ea typeface="微软雅黑"/>
                <a:cs typeface="+mn-ea"/>
                <a:sym typeface="微软雅黑"/>
              </a:rPr>
              <a:t>求实、创新、团结</a:t>
            </a:r>
            <a:endParaRPr lang="en-US" altLang="zh-CN" sz="1600" b="1" dirty="0" smtClean="0">
              <a:solidFill>
                <a:srgbClr val="CC0000"/>
              </a:solidFill>
              <a:latin typeface="微软雅黑"/>
              <a:ea typeface="微软雅黑"/>
              <a:cs typeface="+mn-ea"/>
              <a:sym typeface="微软雅黑"/>
            </a:endParaRPr>
          </a:p>
          <a:p>
            <a:pPr algn="r"/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微软雅黑"/>
              </a:rPr>
              <a:t>在此输入相关文字</a:t>
            </a:r>
            <a:r>
              <a:rPr lang="zh-CN" alt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微软雅黑"/>
              </a:rPr>
              <a:t>，在此输入相关文字，在此输入相关文字，在此输入相关文字，后。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1008212" y="2823998"/>
            <a:ext cx="2224529" cy="88742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r">
              <a:spcAft>
                <a:spcPts val="450"/>
              </a:spcAft>
            </a:pPr>
            <a:r>
              <a:rPr lang="zh-CN" altLang="en-US" sz="1600" b="1" dirty="0">
                <a:solidFill>
                  <a:srgbClr val="CC0000"/>
                </a:solidFill>
                <a:latin typeface="微软雅黑"/>
                <a:ea typeface="微软雅黑"/>
                <a:cs typeface="+mn-ea"/>
                <a:sym typeface="微软雅黑"/>
              </a:rPr>
              <a:t>科学管理、诚信经营</a:t>
            </a:r>
            <a:endParaRPr lang="en-US" altLang="zh-CN" sz="1600" b="1" dirty="0">
              <a:solidFill>
                <a:srgbClr val="CC0000"/>
              </a:solidFill>
              <a:latin typeface="微软雅黑"/>
              <a:ea typeface="微软雅黑"/>
              <a:cs typeface="+mn-ea"/>
              <a:sym typeface="微软雅黑"/>
            </a:endParaRPr>
          </a:p>
          <a:p>
            <a:pPr algn="r"/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微软雅黑"/>
              </a:rPr>
              <a:t>在此输入相关文字</a:t>
            </a:r>
            <a:r>
              <a:rPr lang="zh-CN" alt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微软雅黑"/>
              </a:rPr>
              <a:t>，在此输入相关文字，在此输入相关文字，在此输入相关文字，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微软雅黑"/>
              <a:ea typeface="微软雅黑"/>
              <a:cs typeface="+mn-ea"/>
              <a:sym typeface="微软雅黑"/>
            </a:endParaRPr>
          </a:p>
        </p:txBody>
      </p:sp>
      <p:grpSp>
        <p:nvGrpSpPr>
          <p:cNvPr id="59" name="组合 58"/>
          <p:cNvGrpSpPr/>
          <p:nvPr/>
        </p:nvGrpSpPr>
        <p:grpSpPr>
          <a:xfrm>
            <a:off x="3866662" y="1783890"/>
            <a:ext cx="1410675" cy="1410674"/>
            <a:chOff x="5155549" y="2464069"/>
            <a:chExt cx="1880900" cy="1880899"/>
          </a:xfrm>
          <a:noFill/>
        </p:grpSpPr>
        <p:sp>
          <p:nvSpPr>
            <p:cNvPr id="60" name="椭圆 59"/>
            <p:cNvSpPr/>
            <p:nvPr/>
          </p:nvSpPr>
          <p:spPr>
            <a:xfrm>
              <a:off x="5155549" y="2464069"/>
              <a:ext cx="1880900" cy="188089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rgbClr val="2D448F"/>
                </a:solidFill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61" name="矩形 60"/>
            <p:cNvSpPr/>
            <p:nvPr/>
          </p:nvSpPr>
          <p:spPr>
            <a:xfrm>
              <a:off x="5425733" y="2686376"/>
              <a:ext cx="1340539" cy="1436291"/>
            </a:xfrm>
            <a:prstGeom prst="rect">
              <a:avLst/>
            </a:prstGeom>
            <a:grpFill/>
            <a:ln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srgbClr val="CC0000"/>
                  </a:solidFill>
                  <a:latin typeface="微软雅黑"/>
                  <a:ea typeface="微软雅黑"/>
                  <a:cs typeface="+mn-ea"/>
                  <a:sym typeface="微软雅黑"/>
                </a:rPr>
                <a:t>企业</a:t>
              </a:r>
              <a:endParaRPr lang="en-US" altLang="zh-CN" sz="3200" b="1" dirty="0">
                <a:solidFill>
                  <a:srgbClr val="CC0000"/>
                </a:solidFill>
                <a:latin typeface="微软雅黑"/>
                <a:ea typeface="微软雅黑"/>
                <a:cs typeface="+mn-ea"/>
                <a:sym typeface="微软雅黑"/>
              </a:endParaRPr>
            </a:p>
            <a:p>
              <a:pPr algn="ctr"/>
              <a:r>
                <a:rPr lang="zh-CN" altLang="en-US" sz="3200" b="1" dirty="0">
                  <a:solidFill>
                    <a:srgbClr val="CC0000"/>
                  </a:solidFill>
                  <a:latin typeface="微软雅黑"/>
                  <a:ea typeface="微软雅黑"/>
                  <a:cs typeface="+mn-ea"/>
                  <a:sym typeface="微软雅黑"/>
                </a:rPr>
                <a:t>文化</a:t>
              </a:r>
            </a:p>
          </p:txBody>
        </p:sp>
      </p:grpSp>
      <p:sp>
        <p:nvSpPr>
          <p:cNvPr id="20" name="矩形 19"/>
          <p:cNvSpPr/>
          <p:nvPr/>
        </p:nvSpPr>
        <p:spPr>
          <a:xfrm>
            <a:off x="539552" y="427069"/>
            <a:ext cx="1061829" cy="346249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微软雅黑"/>
                <a:ea typeface="微软雅黑"/>
                <a:cs typeface="+mn-ea"/>
                <a:sym typeface="微软雅黑"/>
              </a:rPr>
              <a:t>企业文化</a:t>
            </a:r>
            <a:endParaRPr lang="en-US" altLang="zh-CN" b="1" dirty="0">
              <a:solidFill>
                <a:schemeClr val="bg1"/>
              </a:solidFill>
              <a:latin typeface="微软雅黑"/>
              <a:ea typeface="微软雅黑"/>
              <a:cs typeface="+mn-ea"/>
              <a:sym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33533594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5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150"/>
                            </p:stCondLst>
                            <p:childTnLst>
                              <p:par>
                                <p:cTn id="19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65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150"/>
                            </p:stCondLst>
                            <p:childTnLst>
                              <p:par>
                                <p:cTn id="4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650"/>
                            </p:stCondLst>
                            <p:childTnLst>
                              <p:par>
                                <p:cTn id="5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45" grpId="0" animBg="1"/>
      <p:bldP spid="46" grpId="0" animBg="1"/>
      <p:bldP spid="47" grpId="0" animBg="1"/>
      <p:bldP spid="48" grpId="0" animBg="1"/>
      <p:bldP spid="55" grpId="0"/>
      <p:bldP spid="56" grpId="0"/>
      <p:bldP spid="57" grpId="0"/>
      <p:bldP spid="58" grpId="0"/>
      <p:bldP spid="2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TextBox 45"/>
          <p:cNvSpPr txBox="1"/>
          <p:nvPr/>
        </p:nvSpPr>
        <p:spPr>
          <a:xfrm>
            <a:off x="621106" y="1583188"/>
            <a:ext cx="4914179" cy="100027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  <a:cs typeface="+mn-ea"/>
                <a:sym typeface="微软雅黑"/>
              </a:rPr>
              <a:t>公司</a:t>
            </a:r>
            <a:r>
              <a:rPr lang="zh-CN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  <a:cs typeface="+mn-ea"/>
                <a:sym typeface="微软雅黑"/>
              </a:rPr>
              <a:t>必须清醒地看到前进中的困难与挑战，正视自身存在的差距与不足，以更加坚定的信念、更加饱满的热情、更加务实的作风、更加强大的合力，共同谱写公司发展的新篇章，为集团公司提供强有力的金融服务与支持。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微软雅黑"/>
              <a:ea typeface="微软雅黑"/>
              <a:cs typeface="+mn-ea"/>
              <a:sym typeface="微软雅黑"/>
            </a:endParaRPr>
          </a:p>
          <a:p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47" name="Freeform 508"/>
          <p:cNvSpPr>
            <a:spLocks/>
          </p:cNvSpPr>
          <p:nvPr/>
        </p:nvSpPr>
        <p:spPr bwMode="auto">
          <a:xfrm>
            <a:off x="2942997" y="1618212"/>
            <a:ext cx="64294" cy="64294"/>
          </a:xfrm>
          <a:custGeom>
            <a:avLst/>
            <a:gdLst>
              <a:gd name="T0" fmla="*/ 0 w 54"/>
              <a:gd name="T1" fmla="*/ 54 h 54"/>
              <a:gd name="T2" fmla="*/ 54 w 54"/>
              <a:gd name="T3" fmla="*/ 0 h 54"/>
              <a:gd name="T4" fmla="*/ 0 w 54"/>
              <a:gd name="T5" fmla="*/ 54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4" h="54">
                <a:moveTo>
                  <a:pt x="0" y="54"/>
                </a:moveTo>
                <a:lnTo>
                  <a:pt x="54" y="0"/>
                </a:lnTo>
                <a:lnTo>
                  <a:pt x="0" y="54"/>
                </a:lnTo>
                <a:close/>
              </a:path>
            </a:pathLst>
          </a:custGeom>
          <a:solidFill>
            <a:srgbClr val="D40F5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48" name="Line 509"/>
          <p:cNvSpPr>
            <a:spLocks noChangeShapeType="1"/>
          </p:cNvSpPr>
          <p:nvPr/>
        </p:nvSpPr>
        <p:spPr bwMode="auto">
          <a:xfrm flipV="1">
            <a:off x="2942997" y="1618212"/>
            <a:ext cx="64294" cy="64294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49" name="Line 510"/>
          <p:cNvSpPr>
            <a:spLocks noChangeShapeType="1"/>
          </p:cNvSpPr>
          <p:nvPr/>
        </p:nvSpPr>
        <p:spPr bwMode="auto">
          <a:xfrm>
            <a:off x="2942997" y="1553919"/>
            <a:ext cx="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50" name="Line 511"/>
          <p:cNvSpPr>
            <a:spLocks noChangeShapeType="1"/>
          </p:cNvSpPr>
          <p:nvPr/>
        </p:nvSpPr>
        <p:spPr bwMode="auto">
          <a:xfrm>
            <a:off x="2942997" y="1553919"/>
            <a:ext cx="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647042" y="1203598"/>
            <a:ext cx="2833219" cy="40780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200" b="1" dirty="0">
                <a:solidFill>
                  <a:srgbClr val="CC0000"/>
                </a:solidFill>
                <a:latin typeface="微软雅黑"/>
                <a:ea typeface="微软雅黑"/>
                <a:cs typeface="+mn-ea"/>
                <a:sym typeface="微软雅黑"/>
              </a:rPr>
              <a:t>资质荣誉</a:t>
            </a:r>
            <a:endParaRPr lang="zh-CN" altLang="zh-CN" sz="2200" b="1" dirty="0">
              <a:solidFill>
                <a:srgbClr val="CC0000"/>
              </a:solidFill>
              <a:latin typeface="微软雅黑"/>
              <a:ea typeface="微软雅黑"/>
              <a:cs typeface="+mn-ea"/>
              <a:sym typeface="微软雅黑"/>
            </a:endParaRPr>
          </a:p>
        </p:txBody>
      </p:sp>
      <p:pic>
        <p:nvPicPr>
          <p:cNvPr id="52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677384" y="2594034"/>
            <a:ext cx="1179477" cy="819527"/>
          </a:xfrm>
          <a:prstGeom prst="rect">
            <a:avLst/>
          </a:prstGeom>
          <a:noFill/>
          <a:ln w="28575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72000">
                  <a:schemeClr val="bg1"/>
                </a:gs>
              </a:gsLst>
              <a:lin ang="18900000" scaled="1"/>
              <a:tileRect/>
            </a:gradFill>
          </a:ln>
          <a:effectLst>
            <a:outerShdw blurRad="381000" dist="101600" dir="2700000" algn="ctr" rotWithShape="0">
              <a:srgbClr val="000000">
                <a:alpha val="3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1949525" y="2594034"/>
            <a:ext cx="1179477" cy="819527"/>
          </a:xfrm>
          <a:prstGeom prst="rect">
            <a:avLst/>
          </a:prstGeom>
          <a:noFill/>
          <a:ln w="28575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72000">
                  <a:schemeClr val="bg1"/>
                </a:gs>
              </a:gsLst>
              <a:lin ang="18900000" scaled="1"/>
              <a:tileRect/>
            </a:gradFill>
          </a:ln>
          <a:effectLst>
            <a:outerShdw blurRad="381000" dist="101600" dir="2700000" algn="ctr" rotWithShape="0">
              <a:srgbClr val="000000">
                <a:alpha val="3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3221666" y="2594034"/>
            <a:ext cx="1179477" cy="819527"/>
          </a:xfrm>
          <a:prstGeom prst="rect">
            <a:avLst/>
          </a:prstGeom>
          <a:noFill/>
          <a:ln w="28575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72000">
                  <a:schemeClr val="bg1"/>
                </a:gs>
              </a:gsLst>
              <a:lin ang="18900000" scaled="1"/>
              <a:tileRect/>
            </a:gradFill>
          </a:ln>
          <a:effectLst>
            <a:outerShdw blurRad="381000" dist="101600" dir="2700000" algn="ctr" rotWithShape="0">
              <a:srgbClr val="000000">
                <a:alpha val="3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4493808" y="2594034"/>
            <a:ext cx="1179477" cy="819527"/>
          </a:xfrm>
          <a:prstGeom prst="rect">
            <a:avLst/>
          </a:prstGeom>
          <a:noFill/>
          <a:ln w="28575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72000">
                  <a:schemeClr val="bg1"/>
                </a:gs>
              </a:gsLst>
              <a:lin ang="18900000" scaled="1"/>
              <a:tileRect/>
            </a:gradFill>
          </a:ln>
          <a:effectLst>
            <a:outerShdw blurRad="381000" dist="101600" dir="2700000" algn="ctr" rotWithShape="0">
              <a:srgbClr val="000000">
                <a:alpha val="3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6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647798" y="3552423"/>
            <a:ext cx="1179477" cy="819527"/>
          </a:xfrm>
          <a:prstGeom prst="rect">
            <a:avLst/>
          </a:prstGeom>
          <a:noFill/>
          <a:ln w="28575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72000">
                  <a:schemeClr val="bg1"/>
                </a:gs>
              </a:gsLst>
              <a:lin ang="18900000" scaled="1"/>
              <a:tileRect/>
            </a:gradFill>
          </a:ln>
          <a:effectLst>
            <a:outerShdw blurRad="381000" dist="101600" dir="2700000" algn="ctr" rotWithShape="0">
              <a:srgbClr val="000000">
                <a:alpha val="3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1925928" y="3552423"/>
            <a:ext cx="1179477" cy="819527"/>
          </a:xfrm>
          <a:prstGeom prst="rect">
            <a:avLst/>
          </a:prstGeom>
          <a:noFill/>
          <a:ln w="28575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72000">
                  <a:schemeClr val="bg1"/>
                </a:gs>
              </a:gsLst>
              <a:lin ang="18900000" scaled="1"/>
              <a:tileRect/>
            </a:gradFill>
          </a:ln>
          <a:effectLst>
            <a:outerShdw blurRad="381000" dist="101600" dir="2700000" algn="ctr" rotWithShape="0">
              <a:srgbClr val="000000">
                <a:alpha val="3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8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3204058" y="3552423"/>
            <a:ext cx="1179477" cy="819527"/>
          </a:xfrm>
          <a:prstGeom prst="rect">
            <a:avLst/>
          </a:prstGeom>
          <a:noFill/>
          <a:ln w="28575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72000">
                  <a:schemeClr val="bg1"/>
                </a:gs>
              </a:gsLst>
              <a:lin ang="18900000" scaled="1"/>
              <a:tileRect/>
            </a:gradFill>
          </a:ln>
          <a:effectLst>
            <a:outerShdw blurRad="381000" dist="101600" dir="2700000" algn="ctr" rotWithShape="0">
              <a:srgbClr val="000000">
                <a:alpha val="3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4482189" y="3552423"/>
            <a:ext cx="1179477" cy="819527"/>
          </a:xfrm>
          <a:prstGeom prst="rect">
            <a:avLst/>
          </a:prstGeom>
          <a:noFill/>
          <a:ln w="28575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72000">
                  <a:schemeClr val="bg1"/>
                </a:gs>
              </a:gsLst>
              <a:lin ang="18900000" scaled="1"/>
              <a:tileRect/>
            </a:gradFill>
          </a:ln>
          <a:effectLst>
            <a:outerShdw blurRad="381000" dist="101600" dir="2700000" algn="ctr" rotWithShape="0">
              <a:srgbClr val="000000">
                <a:alpha val="3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矩形 17"/>
          <p:cNvSpPr/>
          <p:nvPr/>
        </p:nvSpPr>
        <p:spPr>
          <a:xfrm>
            <a:off x="539552" y="427069"/>
            <a:ext cx="1061829" cy="346249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微软雅黑"/>
                <a:ea typeface="微软雅黑"/>
                <a:cs typeface="+mn-ea"/>
                <a:sym typeface="微软雅黑"/>
              </a:rPr>
              <a:t>企业荣誉</a:t>
            </a:r>
            <a:endParaRPr lang="en-US" altLang="zh-CN" b="1" dirty="0">
              <a:solidFill>
                <a:schemeClr val="bg1"/>
              </a:solidFill>
              <a:latin typeface="微软雅黑"/>
              <a:ea typeface="微软雅黑"/>
              <a:cs typeface="+mn-ea"/>
              <a:sym typeface="微软雅黑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6002819" y="1838270"/>
            <a:ext cx="2601629" cy="2173640"/>
            <a:chOff x="755576" y="1491630"/>
            <a:chExt cx="2880000" cy="1800000"/>
          </a:xfrm>
          <a:effectLst>
            <a:outerShdw blurRad="381000" dist="101600" dir="2700000" algn="ctr" rotWithShape="0">
              <a:srgbClr val="000000">
                <a:alpha val="30000"/>
              </a:srgbClr>
            </a:outerShdw>
          </a:effectLst>
        </p:grpSpPr>
        <p:sp>
          <p:nvSpPr>
            <p:cNvPr id="21" name="矩形 20"/>
            <p:cNvSpPr/>
            <p:nvPr/>
          </p:nvSpPr>
          <p:spPr>
            <a:xfrm>
              <a:off x="755576" y="1491630"/>
              <a:ext cx="2880000" cy="1800000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813012" y="1524499"/>
              <a:ext cx="2772000" cy="1728000"/>
            </a:xfrm>
            <a:prstGeom prst="rect">
              <a:avLst/>
            </a:pr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291671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flip dir="r"/>
      </p:transition>
    </mc:Choice>
    <mc:Fallback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" dur="500" tmFilter="0,0; .5, 1; 1, 1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650"/>
                                </p:stCondLst>
                                <p:childTnLst>
                                  <p:par>
                                    <p:cTn id="1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5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150"/>
                                </p:stCondLst>
                                <p:childTnLst>
                                  <p:par>
                                    <p:cTn id="17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9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650"/>
                                </p:stCondLst>
                                <p:childTnLst>
                                  <p:par>
                                    <p:cTn id="21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10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3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10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3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10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3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10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3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10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3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6" dur="10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3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2" dur="10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3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5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8" dur="10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2650"/>
                                </p:stCondLst>
                                <p:childTnLst>
                                  <p:par>
                                    <p:cTn id="70" presetID="2" presetClass="entr" presetSubtype="12" fill="hold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72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73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6" grpId="0"/>
          <p:bldP spid="51" grpId="0"/>
          <p:bldP spid="1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" dur="500" tmFilter="0,0; .5, 1; 1, 1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650"/>
                                </p:stCondLst>
                                <p:childTnLst>
                                  <p:par>
                                    <p:cTn id="1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5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150"/>
                                </p:stCondLst>
                                <p:childTnLst>
                                  <p:par>
                                    <p:cTn id="17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9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650"/>
                                </p:stCondLst>
                                <p:childTnLst>
                                  <p:par>
                                    <p:cTn id="21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10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3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10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3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10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3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10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3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10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3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6" dur="10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3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2" dur="10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3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5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8" dur="10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2650"/>
                                </p:stCondLst>
                                <p:childTnLst>
                                  <p:par>
                                    <p:cTn id="70" presetID="2" presetClass="entr" presetSubtype="1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3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6" grpId="0"/>
          <p:bldP spid="51" grpId="0"/>
          <p:bldP spid="18" grpId="0"/>
        </p:bld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H_SubTitle_1"/>
          <p:cNvSpPr/>
          <p:nvPr>
            <p:custDataLst>
              <p:tags r:id="rId2"/>
            </p:custDataLst>
          </p:nvPr>
        </p:nvSpPr>
        <p:spPr>
          <a:xfrm>
            <a:off x="3819012" y="1475451"/>
            <a:ext cx="2812209" cy="641336"/>
          </a:xfrm>
          <a:prstGeom prst="rect">
            <a:avLst/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rgbClr val="CC0000"/>
                </a:solidFill>
                <a:latin typeface="微软雅黑"/>
                <a:ea typeface="微软雅黑"/>
                <a:cs typeface="+mn-ea"/>
                <a:sym typeface="微软雅黑"/>
              </a:rPr>
              <a:t>代用名</a:t>
            </a:r>
            <a:endParaRPr lang="en-US" altLang="zh-CN" sz="2000" b="1" dirty="0" smtClean="0">
              <a:solidFill>
                <a:srgbClr val="CC0000"/>
              </a:solidFill>
              <a:latin typeface="微软雅黑"/>
              <a:ea typeface="微软雅黑"/>
              <a:cs typeface="+mn-ea"/>
              <a:sym typeface="微软雅黑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 smtClean="0">
                <a:solidFill>
                  <a:srgbClr val="CC0000"/>
                </a:solidFill>
                <a:latin typeface="微软雅黑"/>
                <a:ea typeface="微软雅黑"/>
                <a:cs typeface="+mn-ea"/>
                <a:sym typeface="微软雅黑"/>
              </a:rPr>
              <a:t>CEO&amp;</a:t>
            </a:r>
            <a:r>
              <a:rPr lang="zh-CN" altLang="en-US" sz="1200" dirty="0" smtClean="0">
                <a:solidFill>
                  <a:srgbClr val="CC0000"/>
                </a:solidFill>
                <a:latin typeface="微软雅黑"/>
                <a:ea typeface="微软雅黑"/>
                <a:cs typeface="+mn-ea"/>
                <a:sym typeface="微软雅黑"/>
              </a:rPr>
              <a:t>企业创始人</a:t>
            </a:r>
            <a:endParaRPr lang="zh-CN" altLang="en-US" sz="1200" dirty="0">
              <a:solidFill>
                <a:srgbClr val="CC0000"/>
              </a:solidFill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851920" y="2070159"/>
            <a:ext cx="4752528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  <a:cs typeface="+mn-ea"/>
                <a:sym typeface="微软雅黑"/>
              </a:rPr>
              <a:t>您的内容打在这里，或者通过复制您的文本后</a:t>
            </a: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  <a:cs typeface="+mn-ea"/>
                <a:sym typeface="微软雅黑"/>
              </a:rPr>
              <a:t>您的内容打在这里，或者通过复制您的文本</a:t>
            </a:r>
            <a:r>
              <a:rPr lang="zh-CN" alt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  <a:cs typeface="+mn-ea"/>
                <a:sym typeface="微软雅黑"/>
              </a:rPr>
              <a:t>后</a:t>
            </a: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  <a:cs typeface="+mn-ea"/>
                <a:sym typeface="微软雅黑"/>
              </a:rPr>
              <a:t>您的内容打在这里，或者通过复制您的</a:t>
            </a:r>
            <a:r>
              <a:rPr lang="zh-CN" alt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  <a:cs typeface="+mn-ea"/>
                <a:sym typeface="微软雅黑"/>
              </a:rPr>
              <a:t>文本或者</a:t>
            </a: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  <a:cs typeface="+mn-ea"/>
                <a:sym typeface="微软雅黑"/>
              </a:rPr>
              <a:t>通过复制您的文本</a:t>
            </a:r>
            <a:r>
              <a:rPr lang="zh-CN" alt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  <a:cs typeface="+mn-ea"/>
                <a:sym typeface="微软雅黑"/>
              </a:rPr>
              <a:t>后</a:t>
            </a: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  <a:cs typeface="+mn-ea"/>
                <a:sym typeface="微软雅黑"/>
              </a:rPr>
              <a:t>您的内容打在这里，或者通过</a:t>
            </a:r>
            <a:r>
              <a:rPr lang="zh-CN" alt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  <a:cs typeface="+mn-ea"/>
                <a:sym typeface="微软雅黑"/>
              </a:rPr>
              <a:t>复制。</a:t>
            </a:r>
            <a:endParaRPr lang="en-US" altLang="zh-CN" sz="11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/>
              <a:ea typeface="微软雅黑"/>
              <a:cs typeface="+mn-ea"/>
              <a:sym typeface="微软雅黑"/>
            </a:endParaRPr>
          </a:p>
          <a:p>
            <a:pPr>
              <a:lnSpc>
                <a:spcPct val="150000"/>
              </a:lnSpc>
            </a:pPr>
            <a:endParaRPr lang="en-US" altLang="zh-CN" sz="1100" dirty="0">
              <a:solidFill>
                <a:schemeClr val="tx1">
                  <a:lumMod val="65000"/>
                  <a:lumOff val="35000"/>
                </a:schemeClr>
              </a:solidFill>
              <a:latin typeface="微软雅黑"/>
              <a:ea typeface="微软雅黑"/>
              <a:cs typeface="+mn-ea"/>
              <a:sym typeface="微软雅黑"/>
            </a:endParaRPr>
          </a:p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微软雅黑"/>
              </a:rPr>
              <a:t>在此输入相关文字</a:t>
            </a:r>
            <a:r>
              <a:rPr lang="zh-CN" alt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微软雅黑"/>
              </a:rPr>
              <a:t>，在此输入相关文字，在此输入相关文字，在此输入相关文字，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39552" y="427069"/>
            <a:ext cx="1061829" cy="346249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微软雅黑"/>
                <a:ea typeface="微软雅黑"/>
                <a:cs typeface="+mn-ea"/>
                <a:sym typeface="微软雅黑"/>
              </a:rPr>
              <a:t>团队介绍</a:t>
            </a:r>
            <a:endParaRPr lang="en-US" altLang="zh-CN" b="1" dirty="0">
              <a:solidFill>
                <a:schemeClr val="bg1"/>
              </a:solidFill>
              <a:latin typeface="微软雅黑"/>
              <a:ea typeface="微软雅黑"/>
              <a:cs typeface="+mn-ea"/>
              <a:sym typeface="微软雅黑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962259" y="1491630"/>
            <a:ext cx="2601629" cy="2664296"/>
            <a:chOff x="755576" y="1491630"/>
            <a:chExt cx="2880000" cy="1800000"/>
          </a:xfrm>
          <a:effectLst>
            <a:outerShdw blurRad="381000" dist="101600" dir="2700000" algn="ctr" rotWithShape="0">
              <a:srgbClr val="000000">
                <a:alpha val="30000"/>
              </a:srgbClr>
            </a:outerShdw>
          </a:effectLst>
        </p:grpSpPr>
        <p:sp>
          <p:nvSpPr>
            <p:cNvPr id="10" name="矩形 9"/>
            <p:cNvSpPr/>
            <p:nvPr/>
          </p:nvSpPr>
          <p:spPr>
            <a:xfrm>
              <a:off x="755576" y="1491630"/>
              <a:ext cx="2880000" cy="1800000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813012" y="1524500"/>
              <a:ext cx="2772000" cy="1728000"/>
            </a:xfrm>
            <a:prstGeom prst="rect">
              <a:avLst/>
            </a:prstGeom>
            <a:blipFill dpi="0" rotWithShape="1">
              <a:blip r:embed="rId5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548274643"/>
      </p:ext>
    </p:extLst>
  </p:cSld>
  <p:clrMapOvr>
    <a:masterClrMapping/>
  </p:clrMapOvr>
  <p:transition spd="slow">
    <p:cover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" dur="500" tmFilter="0,0; .5, 1; 1, 1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650"/>
                                </p:stCondLst>
                                <p:childTnLst>
                                  <p:par>
                                    <p:cTn id="13" presetID="2" presetClass="entr" presetSubtype="12" fill="hold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15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1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150"/>
                                </p:stCondLst>
                                <p:childTnLst>
                                  <p:par>
                                    <p:cTn id="1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1650"/>
                                </p:stCondLst>
                                <p:childTnLst>
                                  <p:par>
                                    <p:cTn id="24" presetID="5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26" dur="25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27" dur="25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28" dur="25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/>
          <p:bldP spid="8" grpId="0"/>
          <p:bldP spid="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" dur="500" tmFilter="0,0; .5, 1; 1, 1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650"/>
                                </p:stCondLst>
                                <p:childTnLst>
                                  <p:par>
                                    <p:cTn id="13" presetID="2" presetClass="entr" presetSubtype="1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150"/>
                                </p:stCondLst>
                                <p:childTnLst>
                                  <p:par>
                                    <p:cTn id="1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1650"/>
                                </p:stCondLst>
                                <p:childTnLst>
                                  <p:par>
                                    <p:cTn id="24" presetID="5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26" dur="25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27" dur="25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28" dur="25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/>
          <p:bldP spid="8" grpId="0"/>
          <p:bldP spid="7" grpId="0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矩形 46"/>
          <p:cNvSpPr/>
          <p:nvPr/>
        </p:nvSpPr>
        <p:spPr>
          <a:xfrm>
            <a:off x="767004" y="1296249"/>
            <a:ext cx="1660874" cy="1491525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381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18900000" scaled="1"/>
              <a:tileRect/>
            </a:gradFill>
          </a:ln>
          <a:effectLst>
            <a:outerShdw blurRad="381000" dist="101600" dir="2700000" algn="ctr" rotWithShape="0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zh-CN" altLang="en-US" sz="4800">
              <a:latin typeface="微软雅黑"/>
              <a:ea typeface="微软雅黑"/>
              <a:cs typeface="+mn-ea"/>
              <a:sym typeface="微软雅黑"/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888524" y="3243420"/>
            <a:ext cx="1417835" cy="310580"/>
            <a:chOff x="1280133" y="2641602"/>
            <a:chExt cx="1773057" cy="388342"/>
          </a:xfrm>
          <a:solidFill>
            <a:srgbClr val="00B0F0"/>
          </a:solidFill>
          <a:effectLst>
            <a:outerShdw blurRad="381000" dist="101600" dir="2700000" algn="ctr" rotWithShape="0">
              <a:srgbClr val="000000">
                <a:alpha val="30000"/>
              </a:srgbClr>
            </a:outerShdw>
          </a:effectLst>
        </p:grpSpPr>
        <p:sp>
          <p:nvSpPr>
            <p:cNvPr id="49" name="矩形 48"/>
            <p:cNvSpPr/>
            <p:nvPr/>
          </p:nvSpPr>
          <p:spPr>
            <a:xfrm>
              <a:off x="1280133" y="2641602"/>
              <a:ext cx="1773057" cy="388342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schemeClr val="bg1"/>
                </a:solidFill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1674115" y="2728049"/>
              <a:ext cx="985093" cy="23090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defRPr/>
              </a:pPr>
              <a:r>
                <a:rPr lang="zh-CN" altLang="en-US" sz="1200" kern="0" dirty="0">
                  <a:latin typeface="微软雅黑"/>
                  <a:ea typeface="微软雅黑"/>
                  <a:cs typeface="+mn-ea"/>
                  <a:sym typeface="微软雅黑"/>
                </a:rPr>
                <a:t>职务名称</a:t>
              </a:r>
            </a:p>
          </p:txBody>
        </p:sp>
      </p:grpSp>
      <p:sp>
        <p:nvSpPr>
          <p:cNvPr id="56" name="TextBox 55"/>
          <p:cNvSpPr txBox="1"/>
          <p:nvPr/>
        </p:nvSpPr>
        <p:spPr>
          <a:xfrm>
            <a:off x="898346" y="3640663"/>
            <a:ext cx="1408013" cy="7694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500"/>
              </a:lnSpc>
            </a:pPr>
            <a:r>
              <a:rPr lang="zh-CN" altLang="en-US" sz="1100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微软雅黑"/>
              </a:rPr>
              <a:t>在此输入相关文字</a:t>
            </a:r>
            <a:r>
              <a:rPr lang="zh-CN" altLang="en-US" sz="1100" kern="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微软雅黑"/>
              </a:rPr>
              <a:t>，在此输入相关文字，在此输入相关文字，在此输入相关文字，</a:t>
            </a:r>
            <a:endParaRPr lang="zh-CN" altLang="en-US" sz="11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57" name="矩形 56"/>
          <p:cNvSpPr>
            <a:spLocks noChangeArrowheads="1"/>
          </p:cNvSpPr>
          <p:nvPr/>
        </p:nvSpPr>
        <p:spPr bwMode="auto">
          <a:xfrm>
            <a:off x="1084546" y="2912045"/>
            <a:ext cx="1025789" cy="30777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/>
          <a:lstStyle/>
          <a:p>
            <a:pPr algn="ctr">
              <a:spcBef>
                <a:spcPct val="0"/>
              </a:spcBef>
            </a:pPr>
            <a:r>
              <a:rPr lang="zh-CN" altLang="en-US" b="1" cap="all" dirty="0" smtClean="0">
                <a:solidFill>
                  <a:srgbClr val="CC0000"/>
                </a:solidFill>
                <a:latin typeface="微软雅黑"/>
                <a:ea typeface="微软雅黑"/>
                <a:cs typeface="+mn-ea"/>
                <a:sym typeface="微软雅黑"/>
              </a:rPr>
              <a:t>姓 名</a:t>
            </a:r>
            <a:endParaRPr lang="en-US" altLang="zh-CN" b="1" cap="all" dirty="0">
              <a:solidFill>
                <a:srgbClr val="CC0000"/>
              </a:solidFill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2744765" y="1296249"/>
            <a:ext cx="1660874" cy="1491525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381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18900000" scaled="1"/>
              <a:tileRect/>
            </a:gradFill>
          </a:ln>
          <a:effectLst>
            <a:outerShdw blurRad="381000" dist="101600" dir="2700000" algn="ctr" rotWithShape="0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zh-CN" altLang="en-US" sz="4800">
              <a:latin typeface="微软雅黑"/>
              <a:ea typeface="微软雅黑"/>
              <a:cs typeface="+mn-ea"/>
              <a:sym typeface="微软雅黑"/>
            </a:endParaRPr>
          </a:p>
        </p:txBody>
      </p:sp>
      <p:grpSp>
        <p:nvGrpSpPr>
          <p:cNvPr id="59" name="组合 58"/>
          <p:cNvGrpSpPr/>
          <p:nvPr/>
        </p:nvGrpSpPr>
        <p:grpSpPr>
          <a:xfrm>
            <a:off x="2866285" y="3243419"/>
            <a:ext cx="1417835" cy="310580"/>
            <a:chOff x="1280133" y="2641600"/>
            <a:chExt cx="1773057" cy="388342"/>
          </a:xfrm>
          <a:solidFill>
            <a:srgbClr val="00B0F0"/>
          </a:solidFill>
          <a:effectLst>
            <a:outerShdw blurRad="381000" dist="101600" dir="2700000" algn="ctr" rotWithShape="0">
              <a:srgbClr val="000000">
                <a:alpha val="30000"/>
              </a:srgbClr>
            </a:outerShdw>
          </a:effectLst>
        </p:grpSpPr>
        <p:sp>
          <p:nvSpPr>
            <p:cNvPr id="60" name="矩形 59"/>
            <p:cNvSpPr/>
            <p:nvPr/>
          </p:nvSpPr>
          <p:spPr>
            <a:xfrm>
              <a:off x="1280133" y="2641600"/>
              <a:ext cx="1773057" cy="388342"/>
            </a:xfrm>
            <a:prstGeom prst="rect">
              <a:avLst/>
            </a:prstGeom>
            <a:solidFill>
              <a:srgbClr val="CC0000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schemeClr val="bg1"/>
                </a:solidFill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61" name="TextBox 60"/>
            <p:cNvSpPr txBox="1"/>
            <p:nvPr/>
          </p:nvSpPr>
          <p:spPr>
            <a:xfrm>
              <a:off x="1674115" y="2728049"/>
              <a:ext cx="985093" cy="23090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defRPr/>
              </a:pPr>
              <a:r>
                <a:rPr lang="zh-CN" altLang="en-US" sz="1200" kern="0" dirty="0">
                  <a:latin typeface="微软雅黑"/>
                  <a:ea typeface="微软雅黑"/>
                  <a:cs typeface="+mn-ea"/>
                  <a:sym typeface="微软雅黑"/>
                </a:rPr>
                <a:t>职务名称</a:t>
              </a:r>
            </a:p>
          </p:txBody>
        </p:sp>
      </p:grpSp>
      <p:sp>
        <p:nvSpPr>
          <p:cNvPr id="63" name="TextBox 62"/>
          <p:cNvSpPr txBox="1"/>
          <p:nvPr/>
        </p:nvSpPr>
        <p:spPr>
          <a:xfrm>
            <a:off x="2876107" y="3640663"/>
            <a:ext cx="1408013" cy="7694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500"/>
              </a:lnSpc>
            </a:pPr>
            <a:r>
              <a:rPr lang="zh-CN" altLang="en-US" sz="1100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微软雅黑"/>
              </a:rPr>
              <a:t>在此输入相关文字</a:t>
            </a:r>
            <a:r>
              <a:rPr lang="zh-CN" altLang="en-US" sz="1100" kern="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微软雅黑"/>
              </a:rPr>
              <a:t>，在此输入相关文字，在此输入相关文字，在此输入相关文字，</a:t>
            </a:r>
            <a:endParaRPr lang="zh-CN" altLang="en-US" sz="11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64" name="矩形 63"/>
          <p:cNvSpPr>
            <a:spLocks noChangeArrowheads="1"/>
          </p:cNvSpPr>
          <p:nvPr/>
        </p:nvSpPr>
        <p:spPr bwMode="auto">
          <a:xfrm>
            <a:off x="3062308" y="2912045"/>
            <a:ext cx="1025789" cy="30777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/>
          <a:lstStyle/>
          <a:p>
            <a:pPr algn="ctr">
              <a:spcBef>
                <a:spcPct val="0"/>
              </a:spcBef>
            </a:pPr>
            <a:r>
              <a:rPr lang="zh-CN" altLang="en-US" b="1" cap="all" dirty="0" smtClean="0">
                <a:solidFill>
                  <a:srgbClr val="CC0000"/>
                </a:solidFill>
                <a:latin typeface="微软雅黑"/>
                <a:ea typeface="微软雅黑"/>
                <a:cs typeface="+mn-ea"/>
                <a:sym typeface="微软雅黑"/>
              </a:rPr>
              <a:t>姓 名</a:t>
            </a:r>
            <a:endParaRPr lang="en-US" altLang="zh-CN" b="1" cap="all" dirty="0">
              <a:solidFill>
                <a:srgbClr val="CC0000"/>
              </a:solidFill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65" name="矩形 64"/>
          <p:cNvSpPr/>
          <p:nvPr/>
        </p:nvSpPr>
        <p:spPr>
          <a:xfrm>
            <a:off x="4701115" y="1296249"/>
            <a:ext cx="1660874" cy="1491525"/>
          </a:xfrm>
          <a:prstGeom prst="rect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381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18900000" scaled="1"/>
              <a:tileRect/>
            </a:gradFill>
          </a:ln>
          <a:effectLst>
            <a:outerShdw blurRad="381000" dist="101600" dir="2700000" algn="ctr" rotWithShape="0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zh-CN" altLang="en-US" sz="4800">
              <a:latin typeface="微软雅黑"/>
              <a:ea typeface="微软雅黑"/>
              <a:cs typeface="+mn-ea"/>
              <a:sym typeface="微软雅黑"/>
            </a:endParaRPr>
          </a:p>
        </p:txBody>
      </p:sp>
      <p:grpSp>
        <p:nvGrpSpPr>
          <p:cNvPr id="66" name="组合 65"/>
          <p:cNvGrpSpPr/>
          <p:nvPr/>
        </p:nvGrpSpPr>
        <p:grpSpPr>
          <a:xfrm>
            <a:off x="4822636" y="3243419"/>
            <a:ext cx="1417835" cy="310580"/>
            <a:chOff x="1280133" y="2641600"/>
            <a:chExt cx="1773057" cy="388342"/>
          </a:xfrm>
          <a:solidFill>
            <a:srgbClr val="00B0F0"/>
          </a:solidFill>
          <a:effectLst>
            <a:outerShdw blurRad="381000" dist="101600" dir="2700000" algn="ctr" rotWithShape="0">
              <a:srgbClr val="000000">
                <a:alpha val="30000"/>
              </a:srgbClr>
            </a:outerShdw>
          </a:effectLst>
        </p:grpSpPr>
        <p:sp>
          <p:nvSpPr>
            <p:cNvPr id="67" name="矩形 66"/>
            <p:cNvSpPr/>
            <p:nvPr/>
          </p:nvSpPr>
          <p:spPr>
            <a:xfrm>
              <a:off x="1280133" y="2641600"/>
              <a:ext cx="1773057" cy="388342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schemeClr val="bg1"/>
                </a:solidFill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68" name="TextBox 67"/>
            <p:cNvSpPr txBox="1"/>
            <p:nvPr/>
          </p:nvSpPr>
          <p:spPr>
            <a:xfrm>
              <a:off x="1674115" y="2728049"/>
              <a:ext cx="985093" cy="23090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defRPr/>
              </a:pPr>
              <a:r>
                <a:rPr lang="zh-CN" altLang="en-US" sz="1200" kern="0" dirty="0">
                  <a:latin typeface="微软雅黑"/>
                  <a:ea typeface="微软雅黑"/>
                  <a:cs typeface="+mn-ea"/>
                  <a:sym typeface="微软雅黑"/>
                </a:rPr>
                <a:t>职务名称</a:t>
              </a:r>
            </a:p>
          </p:txBody>
        </p:sp>
      </p:grpSp>
      <p:sp>
        <p:nvSpPr>
          <p:cNvPr id="70" name="TextBox 69"/>
          <p:cNvSpPr txBox="1"/>
          <p:nvPr/>
        </p:nvSpPr>
        <p:spPr>
          <a:xfrm>
            <a:off x="4832458" y="3640663"/>
            <a:ext cx="1408013" cy="7694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500"/>
              </a:lnSpc>
            </a:pPr>
            <a:r>
              <a:rPr lang="zh-CN" altLang="en-US" sz="1100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微软雅黑"/>
              </a:rPr>
              <a:t>在此输入相关文字</a:t>
            </a:r>
            <a:r>
              <a:rPr lang="zh-CN" altLang="en-US" sz="1100" kern="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微软雅黑"/>
              </a:rPr>
              <a:t>，在此输入相关文字，在此输入相关文字，在此输入相关文字，</a:t>
            </a:r>
            <a:endParaRPr lang="zh-CN" altLang="en-US" sz="11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71" name="矩形 70"/>
          <p:cNvSpPr>
            <a:spLocks noChangeArrowheads="1"/>
          </p:cNvSpPr>
          <p:nvPr/>
        </p:nvSpPr>
        <p:spPr bwMode="auto">
          <a:xfrm>
            <a:off x="5018659" y="2912045"/>
            <a:ext cx="1025789" cy="30777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/>
          <a:lstStyle/>
          <a:p>
            <a:pPr algn="ctr">
              <a:spcBef>
                <a:spcPct val="0"/>
              </a:spcBef>
            </a:pPr>
            <a:r>
              <a:rPr lang="zh-CN" altLang="en-US" b="1" cap="all" dirty="0" smtClean="0">
                <a:solidFill>
                  <a:srgbClr val="CC0000"/>
                </a:solidFill>
                <a:latin typeface="微软雅黑"/>
                <a:ea typeface="微软雅黑"/>
                <a:cs typeface="+mn-ea"/>
                <a:sym typeface="微软雅黑"/>
              </a:rPr>
              <a:t>姓 名</a:t>
            </a:r>
            <a:endParaRPr lang="en-US" altLang="zh-CN" b="1" cap="all" dirty="0">
              <a:solidFill>
                <a:srgbClr val="CC0000"/>
              </a:solidFill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6678877" y="1296249"/>
            <a:ext cx="1660874" cy="1491525"/>
          </a:xfrm>
          <a:prstGeom prst="rect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381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18900000" scaled="1"/>
              <a:tileRect/>
            </a:gradFill>
          </a:ln>
          <a:effectLst>
            <a:outerShdw blurRad="381000" dist="101600" dir="2700000" algn="ctr" rotWithShape="0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zh-CN" altLang="en-US" sz="4800">
              <a:latin typeface="微软雅黑"/>
              <a:ea typeface="微软雅黑"/>
              <a:cs typeface="+mn-ea"/>
              <a:sym typeface="微软雅黑"/>
            </a:endParaRPr>
          </a:p>
        </p:txBody>
      </p:sp>
      <p:grpSp>
        <p:nvGrpSpPr>
          <p:cNvPr id="73" name="组合 72"/>
          <p:cNvGrpSpPr/>
          <p:nvPr/>
        </p:nvGrpSpPr>
        <p:grpSpPr>
          <a:xfrm>
            <a:off x="6800397" y="3243419"/>
            <a:ext cx="1417835" cy="310580"/>
            <a:chOff x="1280133" y="2641600"/>
            <a:chExt cx="1773057" cy="388342"/>
          </a:xfrm>
          <a:solidFill>
            <a:srgbClr val="00B0F0"/>
          </a:solidFill>
          <a:effectLst>
            <a:outerShdw blurRad="381000" dist="101600" dir="2700000" algn="ctr" rotWithShape="0">
              <a:srgbClr val="000000">
                <a:alpha val="30000"/>
              </a:srgbClr>
            </a:outerShdw>
          </a:effectLst>
        </p:grpSpPr>
        <p:sp>
          <p:nvSpPr>
            <p:cNvPr id="74" name="矩形 73"/>
            <p:cNvSpPr/>
            <p:nvPr/>
          </p:nvSpPr>
          <p:spPr>
            <a:xfrm>
              <a:off x="1280133" y="2641600"/>
              <a:ext cx="1773057" cy="388342"/>
            </a:xfrm>
            <a:prstGeom prst="rect">
              <a:avLst/>
            </a:prstGeom>
            <a:solidFill>
              <a:srgbClr val="CC0000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schemeClr val="bg1"/>
                </a:solidFill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75" name="TextBox 74"/>
            <p:cNvSpPr txBox="1"/>
            <p:nvPr/>
          </p:nvSpPr>
          <p:spPr>
            <a:xfrm>
              <a:off x="1674115" y="2728049"/>
              <a:ext cx="985093" cy="23090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defRPr/>
              </a:pPr>
              <a:r>
                <a:rPr lang="zh-CN" altLang="en-US" sz="1200" kern="0" dirty="0">
                  <a:latin typeface="微软雅黑"/>
                  <a:ea typeface="微软雅黑"/>
                  <a:cs typeface="+mn-ea"/>
                  <a:sym typeface="微软雅黑"/>
                </a:rPr>
                <a:t>职务名称</a:t>
              </a:r>
            </a:p>
          </p:txBody>
        </p:sp>
      </p:grpSp>
      <p:sp>
        <p:nvSpPr>
          <p:cNvPr id="77" name="TextBox 76"/>
          <p:cNvSpPr txBox="1"/>
          <p:nvPr/>
        </p:nvSpPr>
        <p:spPr>
          <a:xfrm>
            <a:off x="6810219" y="3640663"/>
            <a:ext cx="1408013" cy="7694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500"/>
              </a:lnSpc>
            </a:pPr>
            <a:r>
              <a:rPr lang="zh-CN" altLang="en-US" sz="1100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微软雅黑"/>
              </a:rPr>
              <a:t>在此输入相关文字</a:t>
            </a:r>
            <a:r>
              <a:rPr lang="zh-CN" altLang="en-US" sz="1100" kern="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微软雅黑"/>
              </a:rPr>
              <a:t>，在此输入相关文字，在此输入相关文字，在此输入相关文字，</a:t>
            </a:r>
            <a:endParaRPr lang="zh-CN" altLang="en-US" sz="11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78" name="矩形 77"/>
          <p:cNvSpPr>
            <a:spLocks noChangeArrowheads="1"/>
          </p:cNvSpPr>
          <p:nvPr/>
        </p:nvSpPr>
        <p:spPr bwMode="auto">
          <a:xfrm>
            <a:off x="6996420" y="2912045"/>
            <a:ext cx="1025789" cy="30777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/>
          <a:lstStyle/>
          <a:p>
            <a:pPr algn="ctr">
              <a:spcBef>
                <a:spcPct val="0"/>
              </a:spcBef>
            </a:pPr>
            <a:r>
              <a:rPr lang="zh-CN" altLang="en-US" b="1" cap="all" dirty="0" smtClean="0">
                <a:solidFill>
                  <a:srgbClr val="CC0000"/>
                </a:solidFill>
                <a:latin typeface="微软雅黑"/>
                <a:ea typeface="微软雅黑"/>
                <a:cs typeface="+mn-ea"/>
                <a:sym typeface="微软雅黑"/>
              </a:rPr>
              <a:t>姓 名</a:t>
            </a:r>
            <a:endParaRPr lang="en-US" altLang="zh-CN" b="1" cap="all" dirty="0">
              <a:solidFill>
                <a:srgbClr val="CC0000"/>
              </a:solidFill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539552" y="427069"/>
            <a:ext cx="1061829" cy="346249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微软雅黑"/>
                <a:ea typeface="微软雅黑"/>
                <a:cs typeface="+mn-ea"/>
                <a:sym typeface="微软雅黑"/>
              </a:rPr>
              <a:t>团队介绍</a:t>
            </a:r>
            <a:endParaRPr lang="en-US" altLang="zh-CN" b="1" dirty="0">
              <a:solidFill>
                <a:schemeClr val="bg1"/>
              </a:solidFill>
              <a:latin typeface="微软雅黑"/>
              <a:ea typeface="微软雅黑"/>
              <a:cs typeface="+mn-ea"/>
              <a:sym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11112407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50"/>
                            </p:stCondLst>
                            <p:childTnLst>
                              <p:par>
                                <p:cTn id="1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65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150"/>
                            </p:stCondLst>
                            <p:childTnLst>
                              <p:par>
                                <p:cTn id="29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650"/>
                            </p:stCondLst>
                            <p:childTnLst>
                              <p:par>
                                <p:cTn id="37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650"/>
                            </p:stCondLst>
                            <p:childTnLst>
                              <p:par>
                                <p:cTn id="4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150"/>
                            </p:stCondLst>
                            <p:childTnLst>
                              <p:par>
                                <p:cTn id="53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650"/>
                            </p:stCondLst>
                            <p:childTnLst>
                              <p:par>
                                <p:cTn id="6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650"/>
                            </p:stCondLst>
                            <p:childTnLst>
                              <p:par>
                                <p:cTn id="6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150"/>
                            </p:stCondLst>
                            <p:childTnLst>
                              <p:par>
                                <p:cTn id="77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6650"/>
                            </p:stCondLst>
                            <p:childTnLst>
                              <p:par>
                                <p:cTn id="8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7650"/>
                            </p:stCondLst>
                            <p:childTnLst>
                              <p:par>
                                <p:cTn id="9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8150"/>
                            </p:stCondLst>
                            <p:childTnLst>
                              <p:par>
                                <p:cTn id="101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  <p:bldP spid="56" grpId="0"/>
      <p:bldP spid="57" grpId="0"/>
      <p:bldP spid="58" grpId="0" animBg="1"/>
      <p:bldP spid="63" grpId="0"/>
      <p:bldP spid="64" grpId="0"/>
      <p:bldP spid="65" grpId="0" animBg="1"/>
      <p:bldP spid="70" grpId="0"/>
      <p:bldP spid="71" grpId="0"/>
      <p:bldP spid="72" grpId="0" animBg="1"/>
      <p:bldP spid="77" grpId="0"/>
      <p:bldP spid="78" grpId="0"/>
      <p:bldP spid="31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2265C05E-143E-4DD6-9E38-047F84E8F02B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Content List"/>
  <p:tag name="ISPRINGCLOUDFOLDERID" val="0"/>
  <p:tag name="ISPRINGCLOUDFOLDERPATH" val="Content List"/>
  <p:tag name="ISPRING_PLAYERS_CUSTOMIZATION" val="UEsDBBQAAgAIACqGsUgVDq0oZAQAAAcRAAAdAAAAdW5pdmVyc2FsL2NvbW1vbl9tZXNzYWdlcy5sbmetWG1v2zYQ/l6g/4EQUGADtrQd0KIYEge0xNhEZMmV6DjZCwRGYmwilJjpxW32ab9mP2y/ZEfKTuK+QFISwDZMyvfc8e6eu6MPjz/nCm1EWUldHDlvD944SBSpzmSxOnIW7OTnDw6qal5kXOlCHDmFdtDx6OWLQ8WLVcNXAr6/fIHQYS6qCpbVyKzu10hmR858nLjhbI6Di8QPJ2EyphNn5Or8hhe3yNcr/Uf5wy/vP3x+++79j4evt5J9gOIZ9v19KGSR3r3pARSwKPQTQCN+EpBz5ozM5zC5cMF8GhBntP0yTHoekTNnZD475RZRRAKWxD71SELjJAiZ9YVPGPGc0YVu0JpvBKo12kjxCdVrAZGsZSlQpWRmH6QaNopGdCnzwhmmQRKRmEXUZTQMnFGsy/L2JwvLm3qtS1BXoUxW/FKJzOqEnLHPb0pRgWpeQ04heNVrCb/UOZfFQafqCC9pMElYGPpxQgJvt+OMSJEhr+RGzUCUCMckAoCSV6J8hGxis8yKI6zUMIQpnUx9eDNjwlSu1gre9VA75gRiMBdFlxTkCIkgu+J4GUaecRqoQhzd8Kr6pMtsLz8eBqoLmAZuCCnosgfgzGDsgCHGEipHWYq07gKbkTjGE5KMw3NIZOBdOEQiPAW6nQ6RuCAxUITEXTIBPqMTbBLeUGyX/zt+pdyks7pFPE1BzrhvI3VTwY5xKbDAMq06GKYmJh8XEDaK/e/QuEUF79rVSm4E2FFmouxUBJXFJZ7Joo8L+ltygqlPvATSyguXCbMlz2jM+S0qdI14tuFFKtClSHkDuX4LzzKZ2Wcmzlb/X438G/F6W1VebQtS4JHzV0Pt2ath3zCrqcCmuhb5Td2l2jhsa/5jrDA5/V0T+hz9cfpjlwQ4ouHzRKaSeaPaqvvk+NxZNjRGnUY80VP9o/XclsRtbR1TKFhjqftLEOimpn9AA1T9pWhwAormbYmGGk6LqwE6g3ALEGj0WIwzcNWeCWfgwgHySzKOKYPZaCkuK1l3jh2WjW2Avh3aFOY8JWpxT8ZLcaVhwlGCb9rpA7qQjXRnQB8MN3utglHmg8kBAK7a5AFIJXOwP+uBuZiRnQfaAr93kqVuVGbJq+S1LfLg2yYXX49NV6XO7a7i1S552yZz/BQr2sNFrdL5gPZ/x7/e8XlAv8dHKSY4cqeJiwOXmEHfcFX1FAIKGFf4LE58PDbiwIWc1+kamumVboqsJ1A7q3vkBAPY9syx4GW6/u+ff3tifGFJu4u2u78OAgFimypI7sB+D3Qtqj+7QBge78vZRR+p7d1mJ9fzqsMoZOGz3CF421pyncPWQbdeSPJt0DBj2J3OgAexTXvdlDC6DUGY4egUapmdwp3RjJfXUAiZ1moQinW1ScB6mPb762VTK1mIIbJPayXmwIzOE+x59q4N5FMyvW57ZgY3inR76VZw6e4L5k5xAHX2CzyRyXogoG1NuyoERG/X9zTffN2p7laV/cvi8PWDfzD+B1BLAwQUAAIACAAqhrFICH4LIykDAACGDAAAJwAAAHVuaXZlcnNhbC9mbGFzaF9wdWJsaXNoaW5nX3NldHRpbmdzLnhtbNVX3W7aMBS+5yksT70saTu6diihqgpo1VpAhW3tVWViQ6w6dhbbUHq1p9mD7Ul2HAMFtevSH6RNCBGfn+/8n5jw6DYVaMJyzZWM8G51ByMmY0W5HEf4y6C9fYiRNkRSIpRkEZYKo6NGJczsUHCd9JkxIKoRwEhdz0yEE2OyehBMp9Mq11nuuEpYA/i6Gqs0yHKmmTQsDzJBZvBjZhnTeI5QAgC+qZJztUalglDokc4VtYIhTsFzyV1QRLQF0QkOvNiQxDfjXFlJT5RQOcrHwwi/Ozx2n4WMh2rylEmXE90AoiObOqGUOy+I6PM7hhLGxwm4e1DDaMqpSSK8V3MoIB08RCmwfejEoZwoyIE0c/iUGUKJIf7o7Rl2a/SC4El0JknK4wFwkIs/ws3B9aerXuvi7LTz+XrQ7Z4NTnveiUInWMcJg3VDITikbB6zpZ2QGEPiBPwGnRERmoXBKmkhNlJyzTl3RkMlIPeFFrRROmS0Q1K2Uo3+DZdtkNzFaASBiFmEj3NOBEbcEMHjpbK2Q224KareXpVEgAXtydB5H9+b99mJE5JrturWgqNdzuPGN2UFRTNlkeA3DBmFIH6bwlPC0Gpx0ChXaUGF9jFICw4WJ5xNGT0qcjoH/JOhKzCRWtCEXs0EM97Cd8vv0JCNVA64jEygs4HOtcevPgs4I1rfg5KFj1v9s9Nm6/q002xdbrkACZ0QGT8THArO0sxsBJ/MkFRmoQfpiInVrCgK5bTglYmt+vIyaJ5a4cv81sVYgd5gSTZj5TmF+asHpc0mZFIMohuuAhpGkENJPCYwYlgXXFpWFjAmEikpZojEsNa0G+sJV1YDxQ+wh9Yv99DrIy6L0xhWG1jMKctLQe7s7r2v7X84OPxYrwa/fvzcflJpvvB7gjhzfuOfPLnyl2v/4TYMA7elH1/aJrf/5s7uXbS+lslrp3U5KFXSVr8UXLeMVPdzGakL/5LprbxgSrkAS2nshwzWkuApN4y+ZYu9oE1e9W73PbaZNtlgzK8Zjf8mZH9aXhPX7oVh8OjF1XFSLnkKiXArcXnbbezXduCm+SirUgG09f8OjcpvUEsDBBQAAgAIACqGsUi1/AlkugIAAFUKAAAhAAAAdW5pdmVyc2FsL2ZsYXNoX3NraW5fc2V0dGluZ3MueG1slVZtb+IwDP5+vwJx3+nulZ3UITHGSZN2t+k27XvamjYiTaokZce/vzhN1gQo9LAmEft5bMexzVK1pXzxYTJJc8GEfAatKS8VarxuQoubadZqLfgsF1wD1zMuZE3YdPHxp/2kiUVeYokdyLGcDcmhDzO3nzEUF+PbHGWIkIu6IXz/IEoxy0i+LaVoeXExtWrfgGSUbw3y6sd8tR4MwKjS9xrqKKf1Nco4SiNBKcCUvq9RLrIYyYD5SFf2M5LThzp/+wPajiqqLW35CWWI1pAS4iJfL1GG8dx4j19ljnKeoOGvNtAvn1EGoYzsQcbO776iDDJE0zb/0yONFCUWNOacf8R3DhOkMOOHWV2hXCTghTDQxVdw5bF3vQtA7ms49ymOqxTsCet6sBDw0TMGCy1bSBN/6myqEm+PrTbzAYsNYcoAQlUPejJJP5FWeTexrsf9gTfKi9CX0/SQV8HaGlZdwoG7WN/jV6tbuytCp++6IEMJO6cMUuyVPfK3qesRMlD2yGdGC3jkbH+cwaGpI/lHviXuOc/X31iBE3MsnNWfvBUjPeDoqiBVp/CYWhSwUJjOC60B3y1NrK5LKTnKKeVkR0uiqeC/EJft7WVUmhwYXK+d7qxUU83gVMPZHM2aDstlz3E/OmvckN3PQn+57jzRZovfTInWJK9q87OkphPHM2NiCjNNTjNwTxo4yHu+EQHHxh4i1URuQb4IwcaG4UKDGutedMM1BE+ToAZpcrrKqXNyqvy8rTOQa/NqFJSvcqzsgBUtK2b+9CuFNygOGAPWjqor448T+t6XgcI1ARCZV75ru0NnqVumKYMd+OEPFPbKQ3dLlenSoYZb6gfY6LDlnGZUT7pd0fdKvEMC/Qn8q0krcnxgGdH2mmTK3iyafL+G+1yixezXGTZfuMns2fVS5NjYjytolPjv5D9QSwMEFAACAAgAKoaxSCqWD2f+AgAAlwsAACYAAAB1bml2ZXJzYWwvaHRtbF9wdWJsaXNoaW5nX3NldHRpbmdzLnhtbM2Wb08aMRjA3/Mpmi6+lFPnpiN3GCMYiU6IsE1fmXItXGOvvbU98Hy1T7MPtk+yp1dAiI6dRpaFEOjTPr/nX/u04dF9KtCEacOVjPBufQcjJmNFuRxH+MvgdPsQI2OJpEQoySIsFUZHzVqY5UPBTdJn1sJSgwAjTSOzEU6szRpBMJ1O69xk2s0qkVvgm3qs0iDTzDBpmQ4yQQr4sUXGDJ4RKgDgmyo5U2vWagiFnvRZ0VwwxCl4LrkLiogzmwoc+FVDEt+NtcolPVFCaaTHwwi/Ozx2n/kaT2rxlEmXEtMEoRPbBqGUOyeI6PMHhhLGxwl4e7CP0ZRTm0R4b99RYHXwlFKyfeTEUU4UpEDaGT5lllBiiR96e5bdWzMXeBEtJEl5PIAZ5MKPcGtwe3bTa19ddC7Pbwfd7sWg0/NOlDrBKicMVg2F4JDKdcwWdkJiLYkT8Bt0RkQYFgbLovmykZIrzrkxGioBqS+1MBqBp6KI8LHmRGDELRE8XsxaosfMnnIBMTjd3fpIWvwI9PHGCdGGLRuazxiXxbj5TeWCokLlSPA7hqxCEFGewr+EoeV0o5FWaSkVxFhkBKcMTTibMnpUZmkG/JOhGzCR5qAJmy8TzHoL33P+gIZspDRwGZnAVgU5N55ffxE4I8Y8Qsncx63+RafVvu1cttrXWy5AQidExi+EQwlZmtmN8EmBpLJzPUhHTHLDyqJQTsu5KrHVX18Gw9Nc+DK/dTGW0BssyWasvKQwf/WgstmETMqD6A5XiYYjyKEkngkTMRx3LnNWFRgTiZQUBSIxNCrjjvWEq9yAxB9gjzav99DrIy7L0RhuDrCoKdOVkDu7e+/3P3w8OPzUqAe/fvzcXqs0a+E9QZw538NP1jbxRSN/2g3DwPXO59uw1fm/6sK9q/bXKpm6bF8PKhWp3a+E61ZZ1T2vsurKXxu9pSujkgvQZsb+2ECjETzlltG33DSvKPz6+9dvizcq/AajWLt9/98g/Gjx3Fp5X4XBsw/AGshXH9PN2m9QSwMEFAACAAgAKoaxSGhxUpGaAQAAHwYAAB8AAAB1bml2ZXJzYWwvaHRtbF9za2luX3NldHRpbmdzLmpzjZRNb8IwDIbv/AqUXSfEPmG7ocGkSRwmjdu0QyimVKRJlaQdHeK/rw5fTeqOxRfy8uR17CredrrVYhHrPne37rfbv/t7pwFqVudw7euiRU9RZ0YkC5glKYhEAguQ4nj0JO/OBGXMpDOdlx9oa2p+TOE/Sy5MHc8IC01ohjpcEOA3oW2owz8nsVOra19TrdHz3Fole5GSFqTtSaVT7hh29epWvcQAVgXoC+iSR+CZDtxqI8+ODwOMOhepNOOynKpY9eY8Wsda5XLRln9VZqCrT77eA/2nwcvEsxOJsW8W0jDxZIjRTmYajIFD3scJBgkLPgdR8+279QfqGTcLCugiMYk90qMbjDqd8RgaXRqOMHxMVl6Nbg4wmpyFjd0Td7cYHiF4CbphNb7H8ECV5dk/PmCmVYwdaaDNnp9QofgikfEhdR+D5PCyaNvWvXOh7vpj5j0hFTyhFfX80rbZEYKGAK03lo55TZB3StkJSpREDkVo1LQq6DliwzmC+88u49byaJVW46EajlUbuF6Dniklqtt/XbpnmKuz+wVQSwMEFAACAAgAKoaxSD08L9HBAAAA5QEAABoAAAB1bml2ZXJzYWwvaTE4bl9wcmVzZXRzLnhtbJ2RsQrCMBCG9z5FuN3EbqUkdRPcHHSWmqYaaS8ll1of35SKdJGAQyD/8X0/JCd3r75jT+PJOlSQ8y0wg9o1Fm8Kzqf9pgBGocam7hwaBeiA7apM2rzAozdkArFYgaTgHsJQCjFNE7c0+NhArhtDLCauXS/i6R2K2RTDosLilvYv+zODKssYk9fRduGAVbzHtCCMvFYwOxeN3GLrQPwCGpMATKrBUAJofQJ4DAnAjytAiu+b56RHCvGjYpBitZ4qewNQSwMEFAACAAgAKoaxSJr5lmRrAAAAawAAABwAAAB1bml2ZXJzYWwvbG9jYWxfc2V0dGluZ3MueG1ss7GvyM1RKEstKs7Mz7NVMtQzUFJIzUvOT8nMS7dVCg1x07VQUiguScxLSczJz0u1VcrLV1Kwt+OyyclPTswJTi0pASosVijISaxMLQpJzQUySlL9EnOBKp/tmfJ8ya5n09qfr9ivpG/HBQBQSwMEFAACAAgARJRXRyO0Tvv7AgAAsAgAABQAAAB1bml2ZXJzYWwvcGxheWVyLnhtbK1V30/bMBB+LtL+h8jv2C0dA6oExJDQHsaE1LHtrTKJm3hN4sx2COWv39nO76VsSHtolZzv++58993Fv3rOUu+JScVFHqAFniOP5aGIeB4H6OHr7fE5urp8d+QXKd0z6fEoQGXODYCmyIuYCiUvNIDvqU4C1DNgYEZeIbmQXO+B+xS420gnS/TuaAYuuQpQonWxIqSqKswVIPJYibQ0JAqHIiOFZIrlmkni0kBeg13pv6Phl4mc6H3BVA9Z6LcHrklajmfFByTVEgsZk5P5fEF+3H1ehwnL6DHPlaZ5yJAHlZzZUj7ScHcnojJlythmvktyzbQ2SVjbzNcrvjjPPSXDADmHTcaUojFTOM1jRByWTID9bUpVUvOoAa3hVTte81q/jXnfNG62c6RzLsrHlKsEjvqQzjoJ9Mkwqp/Z61oFPTQKujVMyJPsV8kli+zrt1aM8wVyAVvF2TyxqkI4gKdbGmoh9zcAAxXVHcRt07BrGraglgO30dcdBWpuu2VUl5I1pZr5Tzxi4guVkhpZXGpZMp+MjDWWDME+cVeum9Q1xE90lp7+Q2+M36g1P9VrnbGA/9GYT0DU1oTnEXu+5eCjWQY11QyKbWxYFyk2MbucVPmY9XQ9MLkc66bARTxNZcxgDCOqKens5BCUSarAJSzlCNs7OAhOeJyk8NOTDOPTgzQZlbtJht7BQXAqwt0EtDW3ZSTjOo7E1CrIJxPrxA9LpUXGX6w8B3tGr6wOXxu55ui64O3B2fyPURzEaAZziyZWl3nq7avm8N7MqVadz6ZwloFaYR6YLgvn1cxCWYx8IralZapv+jk1+7AHHeU8NR3TXN9B76Ja8xfmVTwyX7rF0tQkYUYzAfpwvuwxQD9huwzCW9OhiFuRN3XAmNg3928r2mz5unWu64c67EMNnzirHMbN1EdQRyxFmUejHuKi+4ioFHbatWTUS9kWbrQ4AZGKIkDv4aG+88XpRXfls8VFg7V53bvALpc3rPQ64U5BpNZ1exG/3g3w+BtQSwMEFAACAAgAKoaxSLCHI/RsAQAA9wIAACkAAAB1bml2ZXJzYWwvc2tpbl9jdXN0b21pemF0aW9uX3NldHRpbmdzLnhtbI1S20okMRB99yuCPzBJKreGdiC3lnlR0QGfm+ns0qyml07EZcnHm3Z3GEdHNPVUdU6doiqnTb/GaJ9Snh7Hv30ep3gXch7jz7Q+Q6jdTQ/TfDOHFHJaHSr3Yxym5038MS21Wk25j0M/D3ZB0xqj7vUhJbVyqmbMMIok89Qr5Dy3FWvANWAr5iix7eqdxD/dOexCzKdV29UR+rFhE1OY8yYO4c8ajtlvoeMNLud+GCsvrQVbouynFseWQIxwyX2hGgAEstwRh4uUjdQEecw4hmIUBQqIcE4aUYikHGrWNaKqMN8IxCRj1BXqae1GWhtHbZHQEKLrNK8aW7rOSIwRIQSYK1xAZzCqbKgaGtRyQHBgQBRtNFGAOtuZjhXvvLAcKeoFxoUZAxgfjnvY7u25DtVvr7M/5xeCJ7/gJLp4a3XCXO3uaZ4reRsefz/0OaBxuDi/ufV3/mqrt5vrq/P/vnz18J61mLVu/am3XwBQSwMEFAACAAgAK4axSAXZichKDQAA1SEAABcAAAB1bml2ZXJzYWwvdW5pdmVyc2FsLnBuZ+2a+VdS6/rAqdNpVvNU15xLvXmuOZQnp+NAmROna6UNZk61zLxhgqhoKGLTdUiJopaWiZ6sk+KAqZm6EbBDSR5E6jig4lBxFAXBgRAVkbupzr1r3fVd3z/gLn5gb57ns9/9Ps+73+d5n/1C7rEj/jobjTZCIBAdWIBPMASyBgaBfINcvxbU7Gq6MQGeViUF+3tDKF0mk6CwJvZg4EEIpI6wafnct6C8ISEgNAkC0WVqPqtYyIrzYDs4zOfgicuRkuGjebbyAdYHWdHc6rnV9Trn9ev1U78jntz8/fe7cy7o5+8MWPOuevNPOectLV79c+3W9Tt8bm8pM1Zf+Vn69/0bVNjpLpn7IulHxafSBxc9jydtD/9UTKmUUkRSt4hSSmVL3YMsLlSNla0op5EjGYrhmqZRnDFo0lknP1nFSpDpeTOEH1EPuvyMZKjR1lRm558zhnmpPnWneIOKK41V9vV4qyjsrK/7KlBuQwdl/OFner0bvwaUmu0rCUML4ij14K1/ixN+4DdIuIvFBvB0IMdKI+0iao43AlaDxy1aoAVaoAVaoAVaoAVaoAVaoAVaoAVaoAVaoAVa8L8HUAJz9QJLs2X6HtgK02i8rTRbiuvvaPYOd/p8p9lu3PL/g4/hd/5o4HrxWz/9fvihdSk2UfbGknAJtywwH0WJUL2CKlYooSlMF7yyDzmSJXlhXnszbXmsiaGSBPFbnOI5P4xPI5SVFazM3yTLjy07/M0znmNmXq7jr0svr2SFEahhZpqmYppihBrNGGLkDHbVxIgLMKe6wxvjFw71JKW9mTMXTwTMDSVxG/VmjoSALUryljhIXEMvPgxQryhdpulKaTxP/UEvs99j9tXWMK6Xcipe4EZqGkkTjwOZi2OFSEMXqIPTsAfiFHfgvlRAgNJjhppX3grl1bw3MUMs+qRZxqd3JDYmKInGyFc/mbJbC2nzkscsGn3TMdP5A/c527PqIoDh/VzCZ4/s+jgRkHhy0wlPKQJjX+bszJjFIy+5eFBnD6eOZijieSfPksVx11ux4rDRwUj7csF++HCICRm9wjRfmbnwPXnLvpK8OdI0VtjZdlLWG8MJ68aj5EDFzDFBO1fWSpI6JRoq6uKAM32AKs2Ot4ChsxNFnm9FLyQam6rpAelTdaxBLiHudztl9cPYQJEbvdMhkHDLavg6YAOMudUOVlTje4FqfBeiKDT+bKrxs0ZhW+u5M03oNxIUqnFE+P5YetCJHeTSwl2Prp32DJEn/bNmthj/xvFpFY/Z31BRxmzlsVwYixzn55tjaX5d6eaNmwXCiO5eRwJPRrboCKlbN0ie/8s3kPfwSs9bVC4+rvuzIfGiFmmBysOHmGSU/VcTIye4ZfrIW888Txj9R3mxbSn15gZ0S36IXNbPfuzdnrNtu3H7/phWM5sDtoqN5MzpNAQ3DV+s8BIJ00jSh4hXxEWAPX9y6mrKTdprCKS5SBS+fTi23UlUkNnHaXButEsIFVrrw+z/celZiuCCPFC1HIgrd+5kjWwsjlQM4QPqN6+Vyxz339un2otoeIiLuuEqdkp8p3RNBjII0xaAQvC3ZIUOpE0enB1ZvehhdXj4x/toWXWQaUq3nbrOh7jJyLh6uHkg0RJ9yrjdKXLnIhzNHeYZwgC+g0XHB0C5FvI+LVSW+5P7l3YnVQ8ECFOTQ1YtP9e9HMQbi7bcbHhKPhAsvDbR5fvyYu+uH5LuF3FhwTzCIfhv2CPE0ECobsjfBNhd6OHmmnM8N1gKzc8+zTz7iDUYxgm9tNl2Y4nwlZO4jwmOK2cEK+OkeJqI4vKs2B/eogze2XF9Tb+D2VwplpefjGOmF+9NOo1oTTRqLNnzl3zh05I8fW8b7x5ZsH7cjWr9QFHiqxuYEoDk5nXi/n1haNbNATrvDUb6OLKQ5VHgbkdsnfttj0ROxVl/GZAEEaPicrmo77WmZ/ulQgdf4qZKna66WUzB2CNdpmvnhYujEhQGHsH7YBvjc2cf5ddXO0LSkfli4damW1ccnz4spervFy0BQ9t3ijDTFAchjQBw9CN1MbZUb44veprV0OPQyFCrpmPpCi5A/9rpHagiLOqtnUoUwgDc6F57uAKcgjoaj1tkRyFws3lRUzTS3LKMO9qKX8KUlPfE9zYD4bf45WEGDYiSDFFdj2MXD886zQ5SU8YqMlPh2BrGEiaS8AuiiVLLVck8DgtDDZi+XUctiBBrHs3cXZ43I+NC1erUFQnDYJx9JHUUAqmOIuWVKbGXKxqy9DeKkkShTD6SQVOkiA63GUG9xPaKy4vvr+u94BEgqHxERieAmTdkmtjYhHfy8A7O1EftIQcqHxVgbJHf3jVqX+p36lH17heiR2R3c6zaOkC3z/GeFSPoU5/9BWiyLndJLDO6Z6/z0OHXdxYBfdi4jmKjUSluaXJ+Sd8Ffh8ZO8nNXJGlFGEc8EVNWRv/KnueLerrAB9K6b6eOby466ZVNDa28zg74tF5n7KYzUbiVB7gTkiLTxafN7izxrVFqnKdMmpfkNZ3D7tAIOIUw0zO06yxtUv91Mc4qQUMI2nkgb4kHGNSdFR1qa9NfPxuT+oy3XyajlwY9lB2Mk+Py3yIjn2C+7gWXTbZAkZzBtD1eQGri8MVOJMUnWhs6sCk1BhyBS32MjCryhq8X4uXO370lyweEwjxC4NvHNgX2yXJTJO17SPWAuxuSwtbvZduJ77cvecY+wyhpqB2ftl1D9E2O2Zix7mKLAz33gDYz2Rfh71Fh26mkj/qfNRT3jP/7b4qMTzcRS+B+l8u9WXYe/SFMl0nJ/pzzK8+zrq5Du1FHPQrRpZTavGqgdbCNzl70KGyvmPZj/NnWV8Hz0iEIoxRxjz2EDvZofCWcX6RXgN5VtZ80Cp3LGGiOW+ioPz4qieR1dCFl3rOUOUA15kAXVmwM8MtfOB4KoYaSH62V1Vg+ngWt0NA/Tpx+JYEj99xzh5+OrISK8s1m6MtcVP6jtdeOq7veYY8lOn1aNK158Kiwdlb72ruhrpwvZzyx3YIg8iZvL19nAWFR1T56sM6lns5wmjD9iXaVEBwLR5BmrIg2mLnOqwfmqsm/Plbgh16GjxUn7r5F+GDReVUu/eMzzacPuISlaLJRmeHIzPkvfMNH/bB+xuv0vOtYkx2NyyLnbMvTXDTnxSj1//2CEA7iscHyrPqTGQlO51MtsLgekVG8EE3XfwhfNZxX+LXqXP+0fy2FnA5Hdz7O/liXIn0xRW1aIRACvqDtZdgrDYrJEnpqyCnGWAVUK8Cg8UoJf7n1DvnTWyOM9evc0rO5tsi06cOBjMTkfei0eJoMFcf1ZFFU+JH99ladrTmH/K9fQbaaP+TKlyWP0Zp24+gFlsQe+LKwsyVOVZ3wdU6Ln0Hx/HGlIw2nYGUfcxzQKzMFTISXrfO/LqJz6x0DVNdE484sCZGCLHkqNuPT6QK/swhSxnzA7FCr9mLZLwsoq7MaytvP5tx4LixCq3KsZbLQscXbYzyxf4HXGu/BC+Z1Rhuju4PjIDOrybPRhsWwIvOgNfNzRSh3BvtPCnGYkXZy39U8LxpuwF5HSHAkby1vs8toED/SckQLyozowoXeUs9eTQTwEw8yh7EJ0ixETvenxpWju0YVqIKl345xbCiov6dVWe63Kefl+rzKJ8zVmO6jOPCR6Nyau2IWFNg7EGGWjk6isvzXHe7MpKNFwGIkqcpgkVpKiOdnxyuE7HtzxvPbvu89CxdnvylcJCbG9dXkw1OqCJwYiZJ0lzvBTi2KKVUZK75L/wKe/YkXSVBNnWjhOIySJPoy6iVv9WEDo8dTfDsw50Kr0KYgmPRV7lSxMHoNRj6EHMDEj3RQVfC0NOF0cnTrOMTmhAXjz0meAFvF2GUoi/Xi8BKLY73cp8PEZbaHEi6fr4liObhkMuMp7yw35hQJVUl5td+hJIBgmauNONExdv+s3T7IVtn/ajLrO9gu+XlWOrWppUVBYPRcjAC6sDi5YaJj67iGo+Em/7pMzr8rKKk9e8GnvNbwFyzaON1fWQDEFMKrrmcGMQmE1MYRYQ4nI1lL7OgKyjqweb8ncohNC/iYZR6iSdZ65r6AqqaPNr07SoEepqmeAF6VZxWyAIkX02jw2vVUpngTI+bKzBW0rt/uDUuiItqGhKik61aKp2kb+s/tX2jd0kT/c5ZyV9DL1O00HZ82fpkE8aQZbYa8swrDgrt2MVviRt5PL4tqsAMtOlj3tT97QrNj//cwLm7pctP8BbM7qNQGunp0xoMwAeL9Pfik1EVNfvumQAkat+xE+zkmw6HwRJu7MTo+tJfMfQYykSQ0JrM3CxKNAzArchKkXqHKlCrwbq+jSSxiWeafeyXDInpyyzXEKsWe03sczTPSNXd1gBQ2tEyTdUecvf/ehsoVS/Huq/+/DpQ4ZUoYDswLvlrxHCDXn/EshCqvvgf8ZJj/8PP/zCgVOb1PMNbOS2Lo9Rwa43qdJVoV3SzIQy+oGCoaYtgpA4+0HTQV7bkj76t1nnIUa/KjXsT7L356opGD/M94kPxPnvtX1BLAwQUAAIACAArhrFIKwvAbUoAAABrAAAAGwAAAHVuaXZlcnNhbC91bml2ZXJzYWwucG5nLnhtbLOxr8jNUShLLSrOzM+zVTLUM1Cyt+PlsikoSi3LTC1XqACKGekZQICSQiUqtzwzpSQDKGRgbowQzEjNTM8osVWyMDCFC+oDzQQAUEsBAgAAFAACAAgAKoaxSBUOrShkBAAABxEAAB0AAAAAAAAAAQAAAAAAAAAAAHVuaXZlcnNhbC9jb21tb25fbWVzc2FnZXMubG5nUEsBAgAAFAACAAgAKoaxSAh+CyMpAwAAhgwAACcAAAAAAAAAAQAAAAAAnwQAAHVuaXZlcnNhbC9mbGFzaF9wdWJsaXNoaW5nX3NldHRpbmdzLnhtbFBLAQIAABQAAgAIACqGsUi1/AlkugIAAFUKAAAhAAAAAAAAAAEAAAAAAA0IAAB1bml2ZXJzYWwvZmxhc2hfc2tpbl9zZXR0aW5ncy54bWxQSwECAAAUAAIACAAqhrFIKpYPZ/4CAACXCwAAJgAAAAAAAAABAAAAAAAGCwAAdW5pdmVyc2FsL2h0bWxfcHVibGlzaGluZ19zZXR0aW5ncy54bWxQSwECAAAUAAIACAAqhrFIaHFSkZoBAAAfBgAAHwAAAAAAAAABAAAAAABIDgAAdW5pdmVyc2FsL2h0bWxfc2tpbl9zZXR0aW5ncy5qc1BLAQIAABQAAgAIACqGsUg9PC/RwQAAAOUBAAAaAAAAAAAAAAEAAAAAAB8QAAB1bml2ZXJzYWwvaTE4bl9wcmVzZXRzLnhtbFBLAQIAABQAAgAIACqGsUia+ZZkawAAAGsAAAAcAAAAAAAAAAEAAAAAABgRAAB1bml2ZXJzYWwvbG9jYWxfc2V0dGluZ3MueG1sUEsBAgAAFAACAAgARJRXRyO0Tvv7AgAAsAgAABQAAAAAAAAAAQAAAAAAvREAAHVuaXZlcnNhbC9wbGF5ZXIueG1sUEsBAgAAFAACAAgAKoaxSLCHI/RsAQAA9wIAACkAAAAAAAAAAQAAAAAA6hQAAHVuaXZlcnNhbC9za2luX2N1c3RvbWl6YXRpb25fc2V0dGluZ3MueG1sUEsBAgAAFAACAAgAK4axSAXZichKDQAA1SEAABcAAAAAAAAAAAAAAAAAnRYAAHVuaXZlcnNhbC91bml2ZXJzYWwucG5nUEsBAgAAFAACAAgAK4axSCsLwG1KAAAAawAAABsAAAAAAAAAAQAAAAAAHCQAAHVuaXZlcnNhbC91bml2ZXJzYWwucG5nLnhtbFBLBQYAAAAACwALAEkDAACfJAAAAAA="/>
  <p:tag name="ISPRING_PRESENTATION_TITLE" val="HG000849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3"/>
  <p:tag name="MH_CATEGORY" val="#TuWHP#"/>
  <p:tag name="MH_LAYOUT" val="Text"/>
  <p:tag name="MH" val="20160803114315"/>
  <p:tag name="MH_LIBRARY" val="GRAPHIC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Text"/>
  <p:tag name="MH_ORDER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Text"/>
  <p:tag name="MH_ORDER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Text"/>
  <p:tag name="MH_ORDER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Text"/>
  <p:tag name="MH_ORDER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3"/>
  <p:tag name="MH_CATEGORY" val="#TuWHP#"/>
  <p:tag name="MH_LAYOUT" val="Text"/>
  <p:tag name="MH" val="20160803114315"/>
  <p:tag name="MH_LIBRARY" val="GRAPHIC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4"/>
  <p:tag name="MH_CATEGORY" val="#ShuJTB#"/>
  <p:tag name="MH_LAYOUT" val="SubTitleTextDesc"/>
  <p:tag name="MH" val="20160803144046"/>
  <p:tag name="MH_LIBRARY" val="GRAPHIC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4"/>
  <p:tag name="MH_CATEGORY" val="#LiuChBZh#"/>
  <p:tag name="MH_LAYOUT" val="SubTitleText"/>
  <p:tag name="MH" val="20160524110128"/>
  <p:tag name="MH_LIBRARY" val="GRAPHIC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Other"/>
  <p:tag name="MH_ORDER" val="2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Other"/>
  <p:tag name="MH_ORDER" val="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1"/>
  <p:tag name="MH_CATEGORY" val="#TuWHP#"/>
  <p:tag name="MH_LAYOUT" val="SubTitleText"/>
  <p:tag name="MH" val="20160407123149"/>
  <p:tag name="MH_LIBRARY" val="GRAPHIC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1"/>
  <p:tag name="MH_CATEGORY" val="#TuWHP#"/>
  <p:tag name="MH_LAYOUT" val="SubTitleText"/>
  <p:tag name="MH" val="20160801195634"/>
  <p:tag name="MH_LIBRARY" val="GRAPHIC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01195634"/>
  <p:tag name="MH_LIBRARY" val="GRAPHIC"/>
  <p:tag name="MH_TYPE" val="SubTitle"/>
  <p:tag name="MH_ORDER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4"/>
  <p:tag name="MH_CATEGORY" val="#TuWHP#"/>
  <p:tag name="MH_LAYOUT" val="SubTitleDesc"/>
  <p:tag name="MH" val="20160217203636"/>
  <p:tag name="MH_LIBRARY" val="GRAPHIC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4"/>
  <p:tag name="MH_CATEGORY" val="#TuWHP#"/>
  <p:tag name="MH_LAYOUT" val="SubTitleDesc"/>
  <p:tag name="MH" val="20160217203636"/>
  <p:tag name="MH_LIBRARY" val="GRAPHIC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7203636"/>
  <p:tag name="MH_LIBRARY" val="GRAPHIC"/>
  <p:tag name="MH_TYPE" val="Other"/>
  <p:tag name="MH_ORDER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7203636"/>
  <p:tag name="MH_LIBRARY" val="GRAPHIC"/>
  <p:tag name="MH_TYPE" val="Picture"/>
  <p:tag name="MH_ORDER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Text"/>
  <p:tag name="MH_ORDER" val="1"/>
</p:tagLst>
</file>

<file path=ppt/theme/theme1.xml><?xml version="1.0" encoding="utf-8"?>
<a:theme xmlns:a="http://schemas.openxmlformats.org/drawingml/2006/main" name="ytfcells">
  <a:themeElements>
    <a:clrScheme name="自定义 9">
      <a:dk1>
        <a:srgbClr val="000000"/>
      </a:dk1>
      <a:lt1>
        <a:srgbClr val="FFFFFF"/>
      </a:lt1>
      <a:dk2>
        <a:srgbClr val="5E5E5E"/>
      </a:dk2>
      <a:lt2>
        <a:srgbClr val="DDDDDD"/>
      </a:lt2>
      <a:accent1>
        <a:srgbClr val="0070C0"/>
      </a:accent1>
      <a:accent2>
        <a:srgbClr val="A5A5A5"/>
      </a:accent2>
      <a:accent3>
        <a:srgbClr val="F69200"/>
      </a:accent3>
      <a:accent4>
        <a:srgbClr val="92D050"/>
      </a:accent4>
      <a:accent5>
        <a:srgbClr val="FF0000"/>
      </a:accent5>
      <a:accent6>
        <a:srgbClr val="C00000"/>
      </a:accent6>
      <a:hlink>
        <a:srgbClr val="0070C0"/>
      </a:hlink>
      <a:folHlink>
        <a:srgbClr val="7030A0"/>
      </a:folHlink>
    </a:clrScheme>
    <a:fontScheme name="Temp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3661</TotalTime>
  <Words>4168</Words>
  <Application>Microsoft Office PowerPoint</Application>
  <PresentationFormat>全屏显示(16:9)</PresentationFormat>
  <Paragraphs>359</Paragraphs>
  <Slides>33</Slides>
  <Notes>33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33</vt:i4>
      </vt:variant>
    </vt:vector>
  </HeadingPairs>
  <TitlesOfParts>
    <vt:vector size="43" baseType="lpstr">
      <vt:lpstr>Meiryo</vt:lpstr>
      <vt:lpstr>宋体</vt:lpstr>
      <vt:lpstr>微软雅黑</vt:lpstr>
      <vt:lpstr>Arial</vt:lpstr>
      <vt:lpstr>Calibri</vt:lpstr>
      <vt:lpstr>Calibri Light</vt:lpstr>
      <vt:lpstr>Impact</vt:lpstr>
      <vt:lpstr>Wingdings</vt:lpstr>
      <vt:lpstr>ytfcells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cp:keywords/>
  <dc:description>http://www.ypppt.com/</dc:description>
  <cp:lastModifiedBy>优品PPT</cp:lastModifiedBy>
  <cp:revision>261</cp:revision>
  <dcterms:created xsi:type="dcterms:W3CDTF">2016-04-19T06:13:24Z</dcterms:created>
  <dcterms:modified xsi:type="dcterms:W3CDTF">2018-09-07T01:02:40Z</dcterms:modified>
  <cp:category/>
  <cp:contentStatus>ytfcells;</cp:contentStatus>
</cp:coreProperties>
</file>